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notesSlides/notesSlide2.xml" ContentType="application/vnd.openxmlformats-officedocument.presentationml.notesSlide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3.xml" ContentType="application/vnd.openxmlformats-officedocument.presentationml.notesSlid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  <p:sldMasterId id="2147483690" r:id="rId2"/>
    <p:sldMasterId id="2147483711" r:id="rId3"/>
    <p:sldMasterId id="2147483715" r:id="rId4"/>
    <p:sldMasterId id="2147483720" r:id="rId5"/>
  </p:sldMasterIdLst>
  <p:notesMasterIdLst>
    <p:notesMasterId r:id="rId23"/>
  </p:notesMasterIdLst>
  <p:handoutMasterIdLst>
    <p:handoutMasterId r:id="rId24"/>
  </p:handoutMasterIdLst>
  <p:sldIdLst>
    <p:sldId id="298" r:id="rId6"/>
    <p:sldId id="320" r:id="rId7"/>
    <p:sldId id="305" r:id="rId8"/>
    <p:sldId id="338" r:id="rId9"/>
    <p:sldId id="327" r:id="rId10"/>
    <p:sldId id="328" r:id="rId11"/>
    <p:sldId id="329" r:id="rId12"/>
    <p:sldId id="330" r:id="rId13"/>
    <p:sldId id="331" r:id="rId14"/>
    <p:sldId id="321" r:id="rId15"/>
    <p:sldId id="334" r:id="rId16"/>
    <p:sldId id="335" r:id="rId17"/>
    <p:sldId id="336" r:id="rId18"/>
    <p:sldId id="337" r:id="rId19"/>
    <p:sldId id="332" r:id="rId20"/>
    <p:sldId id="325" r:id="rId21"/>
    <p:sldId id="333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">
          <p15:clr>
            <a:srgbClr val="A4A3A4"/>
          </p15:clr>
        </p15:guide>
        <p15:guide id="2" orient="horz" pos="436">
          <p15:clr>
            <a:srgbClr val="A4A3A4"/>
          </p15:clr>
        </p15:guide>
        <p15:guide id="3" orient="horz" pos="4179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984">
          <p15:clr>
            <a:srgbClr val="A4A3A4"/>
          </p15:clr>
        </p15:guide>
        <p15:guide id="6" orient="horz" pos="1104">
          <p15:clr>
            <a:srgbClr val="A4A3A4"/>
          </p15:clr>
        </p15:guide>
        <p15:guide id="7" orient="horz" pos="1008">
          <p15:clr>
            <a:srgbClr val="A4A3A4"/>
          </p15:clr>
        </p15:guide>
        <p15:guide id="8" orient="horz" pos="2448">
          <p15:clr>
            <a:srgbClr val="A4A3A4"/>
          </p15:clr>
        </p15:guide>
        <p15:guide id="9" orient="horz" pos="2544">
          <p15:clr>
            <a:srgbClr val="A4A3A4"/>
          </p15:clr>
        </p15:guide>
        <p15:guide id="10" orient="horz" pos="336">
          <p15:clr>
            <a:srgbClr val="A4A3A4"/>
          </p15:clr>
        </p15:guide>
        <p15:guide id="11" pos="2832">
          <p15:clr>
            <a:srgbClr val="A4A3A4"/>
          </p15:clr>
        </p15:guide>
        <p15:guide id="12" pos="336">
          <p15:clr>
            <a:srgbClr val="A4A3A4"/>
          </p15:clr>
        </p15:guide>
        <p15:guide id="13" pos="5424">
          <p15:clr>
            <a:srgbClr val="A4A3A4"/>
          </p15:clr>
        </p15:guide>
        <p15:guide id="14" pos="2928">
          <p15:clr>
            <a:srgbClr val="A4A3A4"/>
          </p15:clr>
        </p15:guide>
        <p15:guide id="15" pos="1968">
          <p15:clr>
            <a:srgbClr val="A4A3A4"/>
          </p15:clr>
        </p15:guide>
        <p15:guide id="16" pos="2070">
          <p15:clr>
            <a:srgbClr val="A4A3A4"/>
          </p15:clr>
        </p15:guide>
        <p15:guide id="17" pos="3792">
          <p15:clr>
            <a:srgbClr val="A4A3A4"/>
          </p15:clr>
        </p15:guide>
        <p15:guide id="18" pos="1104">
          <p15:clr>
            <a:srgbClr val="A4A3A4"/>
          </p15:clr>
        </p15:guide>
        <p15:guide id="19" pos="4656">
          <p15:clr>
            <a:srgbClr val="A4A3A4"/>
          </p15:clr>
        </p15:guide>
        <p15:guide id="20" pos="4560">
          <p15:clr>
            <a:srgbClr val="A4A3A4"/>
          </p15:clr>
        </p15:guide>
        <p15:guide id="21" pos="3696">
          <p15:clr>
            <a:srgbClr val="A4A3A4"/>
          </p15:clr>
        </p15:guide>
        <p15:guide id="22" pos="1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AF5"/>
    <a:srgbClr val="FFFF99"/>
    <a:srgbClr val="FFFF66"/>
    <a:srgbClr val="A32020"/>
    <a:srgbClr val="7A1818"/>
    <a:srgbClr val="DE1400"/>
    <a:srgbClr val="D9D9D9"/>
    <a:srgbClr val="DB536A"/>
    <a:srgbClr val="FF9900"/>
    <a:srgbClr val="F5F2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D073F8-1565-44D7-B386-08B59EADF2EE}">
  <a:tblStyle styleId="{69D073F8-1565-44D7-B386-08B59EADF2EE}" styleName="PwC Table">
    <a:wholeTbl>
      <a:tcTxStyle>
        <a:fontRef idx="maj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bottom>
            <a:ln w="38100" cmpd="sng">
              <a:noFill/>
            </a:ln>
          </a:bottom>
        </a:tcBdr>
      </a:tcStyle>
    </a:band1H>
    <a:band2H>
      <a:tcStyle>
        <a:tcBdr>
          <a:bottom>
            <a:ln w="38100" cmpd="sng">
              <a:noFill/>
            </a:ln>
          </a:bottom>
        </a:tcBdr>
      </a:tcStyle>
    </a:band2H>
    <a:firstCol>
      <a:tcTxStyle i="on">
        <a:fontRef idx="major">
          <a:prstClr val="black"/>
        </a:fontRef>
        <a:schemeClr val="dk1"/>
      </a:tcTxStyle>
      <a:tcStyle>
        <a:tcBdr/>
        <a:fill>
          <a:noFill/>
        </a:fill>
      </a:tcStyle>
    </a:firstCol>
    <a:firstRow>
      <a:tcTxStyle b="on">
        <a:fontRef idx="major">
          <a:prstClr val="black"/>
        </a:fontRef>
        <a:schemeClr val="dk2"/>
      </a:tcTxStyle>
      <a:tcStyle>
        <a:tcBdr>
          <a:bottom>
            <a:ln w="38100" cmpd="sng">
              <a:noFill/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5405" autoAdjust="0"/>
  </p:normalViewPr>
  <p:slideViewPr>
    <p:cSldViewPr>
      <p:cViewPr varScale="1">
        <p:scale>
          <a:sx n="88" d="100"/>
          <a:sy n="88" d="100"/>
        </p:scale>
        <p:origin x="1272" y="-24"/>
      </p:cViewPr>
      <p:guideLst>
        <p:guide orient="horz" pos="144"/>
        <p:guide orient="horz" pos="436"/>
        <p:guide orient="horz" pos="4179"/>
        <p:guide orient="horz" pos="3888"/>
        <p:guide orient="horz" pos="3984"/>
        <p:guide orient="horz" pos="1104"/>
        <p:guide orient="horz" pos="1008"/>
        <p:guide orient="horz" pos="2448"/>
        <p:guide orient="horz" pos="2544"/>
        <p:guide orient="horz" pos="336"/>
        <p:guide pos="2832"/>
        <p:guide pos="336"/>
        <p:guide pos="5424"/>
        <p:guide pos="2928"/>
        <p:guide pos="1968"/>
        <p:guide pos="2070"/>
        <p:guide pos="3792"/>
        <p:guide pos="1104"/>
        <p:guide pos="4656"/>
        <p:guide pos="4560"/>
        <p:guide pos="3696"/>
        <p:guide pos="12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082" y="48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77C253-8A2F-4B9F-B142-8B7126BB9D47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7F581359-4F5E-4CA8-8FD4-1A1939F6AEED}">
      <dgm:prSet phldrT="[Text]" custT="1"/>
      <dgm:spPr/>
      <dgm:t>
        <a:bodyPr/>
        <a:lstStyle/>
        <a:p>
          <a:r>
            <a:rPr lang="en-GB" sz="1800" b="1" dirty="0" smtClean="0">
              <a:latin typeface="+mj-lt"/>
            </a:rPr>
            <a:t>Category I</a:t>
          </a:r>
          <a:endParaRPr lang="en-GB" sz="1800" b="1" dirty="0">
            <a:latin typeface="+mj-lt"/>
          </a:endParaRPr>
        </a:p>
      </dgm:t>
    </dgm:pt>
    <dgm:pt modelId="{4C6B91CD-25E4-4F89-A4A2-1B7C5B1F1920}" type="parTrans" cxnId="{5B15E5A1-5929-4393-889F-9E3B5326B9B1}">
      <dgm:prSet/>
      <dgm:spPr/>
      <dgm:t>
        <a:bodyPr/>
        <a:lstStyle/>
        <a:p>
          <a:endParaRPr lang="en-GB" sz="2000"/>
        </a:p>
      </dgm:t>
    </dgm:pt>
    <dgm:pt modelId="{EFF1FFBF-8F93-481E-B499-23F419C7148D}" type="sibTrans" cxnId="{5B15E5A1-5929-4393-889F-9E3B5326B9B1}">
      <dgm:prSet/>
      <dgm:spPr/>
      <dgm:t>
        <a:bodyPr/>
        <a:lstStyle/>
        <a:p>
          <a:endParaRPr lang="en-GB" sz="2000"/>
        </a:p>
      </dgm:t>
    </dgm:pt>
    <dgm:pt modelId="{2804A0D4-1457-4FE4-8899-BCF06E4AE948}">
      <dgm:prSet phldrT="[Text]" custT="1"/>
      <dgm:spPr/>
      <dgm:t>
        <a:bodyPr/>
        <a:lstStyle/>
        <a:p>
          <a:r>
            <a:rPr lang="en-IN" sz="1600" dirty="0" smtClean="0">
              <a:latin typeface="+mj-lt"/>
            </a:rPr>
            <a:t>Existing five waterways : NW1 – NW5</a:t>
          </a:r>
          <a:endParaRPr lang="en-GB" sz="1600" dirty="0"/>
        </a:p>
      </dgm:t>
    </dgm:pt>
    <dgm:pt modelId="{DC2F8967-120A-4932-B43D-B8585233E539}" type="parTrans" cxnId="{7246F771-DBED-41D6-8808-1F1735F5A993}">
      <dgm:prSet/>
      <dgm:spPr/>
      <dgm:t>
        <a:bodyPr/>
        <a:lstStyle/>
        <a:p>
          <a:endParaRPr lang="en-GB" sz="2000"/>
        </a:p>
      </dgm:t>
    </dgm:pt>
    <dgm:pt modelId="{802A3041-D9FB-4B40-A2A5-2DCA54862EC5}" type="sibTrans" cxnId="{7246F771-DBED-41D6-8808-1F1735F5A993}">
      <dgm:prSet/>
      <dgm:spPr/>
      <dgm:t>
        <a:bodyPr/>
        <a:lstStyle/>
        <a:p>
          <a:endParaRPr lang="en-GB" sz="2000"/>
        </a:p>
      </dgm:t>
    </dgm:pt>
    <dgm:pt modelId="{EEBE4549-69D4-4E3C-942D-B7260C9CB3A7}">
      <dgm:prSet phldrT="[Text]" custT="1"/>
      <dgm:spPr/>
      <dgm:t>
        <a:bodyPr/>
        <a:lstStyle/>
        <a:p>
          <a:r>
            <a:rPr lang="en-GB" sz="1800" b="1" dirty="0" smtClean="0">
              <a:latin typeface="+mj-lt"/>
            </a:rPr>
            <a:t>Category II</a:t>
          </a:r>
          <a:endParaRPr lang="en-GB" sz="1800" b="1" dirty="0">
            <a:latin typeface="+mj-lt"/>
          </a:endParaRPr>
        </a:p>
      </dgm:t>
    </dgm:pt>
    <dgm:pt modelId="{6D76BBE8-A020-424C-BEAB-BD47365BB498}" type="parTrans" cxnId="{B2DE496A-B1C2-49ED-BFE8-C48406096CC2}">
      <dgm:prSet/>
      <dgm:spPr/>
      <dgm:t>
        <a:bodyPr/>
        <a:lstStyle/>
        <a:p>
          <a:endParaRPr lang="en-GB" sz="2000"/>
        </a:p>
      </dgm:t>
    </dgm:pt>
    <dgm:pt modelId="{346E5EFF-B20A-47BB-A0DC-BF819DC85460}" type="sibTrans" cxnId="{B2DE496A-B1C2-49ED-BFE8-C48406096CC2}">
      <dgm:prSet/>
      <dgm:spPr/>
      <dgm:t>
        <a:bodyPr/>
        <a:lstStyle/>
        <a:p>
          <a:endParaRPr lang="en-GB" sz="2000"/>
        </a:p>
      </dgm:t>
    </dgm:pt>
    <dgm:pt modelId="{9A4B6C8B-E0E1-4079-BA1E-6F8B3C48C43B}">
      <dgm:prSet phldrT="[Text]" custT="1"/>
      <dgm:spPr/>
      <dgm:t>
        <a:bodyPr/>
        <a:lstStyle/>
        <a:p>
          <a:r>
            <a:rPr lang="en-IN" sz="1600" dirty="0" smtClean="0">
              <a:latin typeface="+mj-lt"/>
            </a:rPr>
            <a:t>New NWs – 8 viable waterways on which development activities have been initiated</a:t>
          </a:r>
          <a:endParaRPr lang="en-GB" sz="1600" dirty="0"/>
        </a:p>
      </dgm:t>
    </dgm:pt>
    <dgm:pt modelId="{35FC6250-FDBC-4D71-A2FC-22291E4B82F6}" type="parTrans" cxnId="{7B782723-B183-4057-BD7E-D85089469D06}">
      <dgm:prSet/>
      <dgm:spPr/>
      <dgm:t>
        <a:bodyPr/>
        <a:lstStyle/>
        <a:p>
          <a:endParaRPr lang="en-GB" sz="2000"/>
        </a:p>
      </dgm:t>
    </dgm:pt>
    <dgm:pt modelId="{32491C3A-FB06-4291-871B-3AA48F83FF99}" type="sibTrans" cxnId="{7B782723-B183-4057-BD7E-D85089469D06}">
      <dgm:prSet/>
      <dgm:spPr/>
      <dgm:t>
        <a:bodyPr/>
        <a:lstStyle/>
        <a:p>
          <a:endParaRPr lang="en-GB" sz="2000"/>
        </a:p>
      </dgm:t>
    </dgm:pt>
    <dgm:pt modelId="{1DC6445D-11EC-4E6E-B548-A934BDC19486}">
      <dgm:prSet phldrT="[Text]" custT="1"/>
      <dgm:spPr/>
      <dgm:t>
        <a:bodyPr/>
        <a:lstStyle/>
        <a:p>
          <a:r>
            <a:rPr lang="en-GB" sz="1800" b="1" dirty="0" smtClean="0">
              <a:latin typeface="+mj-lt"/>
            </a:rPr>
            <a:t>Category III</a:t>
          </a:r>
          <a:endParaRPr lang="en-GB" sz="1800" b="1" dirty="0">
            <a:latin typeface="+mj-lt"/>
          </a:endParaRPr>
        </a:p>
      </dgm:t>
    </dgm:pt>
    <dgm:pt modelId="{0D9C9073-C112-474C-9482-887DD8CD04F9}" type="parTrans" cxnId="{81FE9F49-132C-4E4C-B443-20BA4047C0CB}">
      <dgm:prSet/>
      <dgm:spPr/>
      <dgm:t>
        <a:bodyPr/>
        <a:lstStyle/>
        <a:p>
          <a:endParaRPr lang="en-GB" sz="2000"/>
        </a:p>
      </dgm:t>
    </dgm:pt>
    <dgm:pt modelId="{50E04794-0A58-40EE-A9C5-833B8EB92E16}" type="sibTrans" cxnId="{81FE9F49-132C-4E4C-B443-20BA4047C0CB}">
      <dgm:prSet/>
      <dgm:spPr/>
      <dgm:t>
        <a:bodyPr/>
        <a:lstStyle/>
        <a:p>
          <a:endParaRPr lang="en-GB" sz="2000"/>
        </a:p>
      </dgm:t>
    </dgm:pt>
    <dgm:pt modelId="{1C2AEA41-572E-4500-8892-8634947DE85E}">
      <dgm:prSet phldrT="[Text]" custT="1"/>
      <dgm:spPr/>
      <dgm:t>
        <a:bodyPr/>
        <a:lstStyle/>
        <a:p>
          <a:pPr rtl="0"/>
          <a:r>
            <a:rPr lang="en-IN" sz="1600" dirty="0" smtClean="0">
              <a:latin typeface="+mj-lt"/>
            </a:rPr>
            <a:t>New NWs – 24 waterways that have been shortlisted for DPR preparation after feasibility study</a:t>
          </a:r>
          <a:endParaRPr lang="en-GB" sz="1600" dirty="0"/>
        </a:p>
      </dgm:t>
    </dgm:pt>
    <dgm:pt modelId="{6B3AEB74-2373-4658-BD28-A462AE1B5814}" type="parTrans" cxnId="{4D79A256-0442-4B95-9302-84DE68B13375}">
      <dgm:prSet/>
      <dgm:spPr/>
      <dgm:t>
        <a:bodyPr/>
        <a:lstStyle/>
        <a:p>
          <a:endParaRPr lang="en-GB" sz="2000"/>
        </a:p>
      </dgm:t>
    </dgm:pt>
    <dgm:pt modelId="{FBE088CF-F2B5-4A6C-9302-650DCF739293}" type="sibTrans" cxnId="{4D79A256-0442-4B95-9302-84DE68B13375}">
      <dgm:prSet/>
      <dgm:spPr/>
      <dgm:t>
        <a:bodyPr/>
        <a:lstStyle/>
        <a:p>
          <a:endParaRPr lang="en-GB" sz="2000"/>
        </a:p>
      </dgm:t>
    </dgm:pt>
    <dgm:pt modelId="{7B5C29F3-D227-4EA6-993E-2176FCDD94F6}">
      <dgm:prSet phldrT="[Text]" custT="1"/>
      <dgm:spPr/>
      <dgm:t>
        <a:bodyPr/>
        <a:lstStyle/>
        <a:p>
          <a:r>
            <a:rPr lang="en-GB" sz="1800" b="1" dirty="0" smtClean="0">
              <a:latin typeface="+mj-lt"/>
            </a:rPr>
            <a:t>Category IV</a:t>
          </a:r>
          <a:endParaRPr lang="en-GB" sz="1800" b="1" dirty="0">
            <a:latin typeface="+mj-lt"/>
          </a:endParaRPr>
        </a:p>
      </dgm:t>
    </dgm:pt>
    <dgm:pt modelId="{09F539D2-5690-421E-A44C-CDA0D6D0C8DA}" type="parTrans" cxnId="{EBCBC1F5-E076-4C2C-9802-E3717C031BA3}">
      <dgm:prSet/>
      <dgm:spPr/>
      <dgm:t>
        <a:bodyPr/>
        <a:lstStyle/>
        <a:p>
          <a:endParaRPr lang="en-GB" sz="2000"/>
        </a:p>
      </dgm:t>
    </dgm:pt>
    <dgm:pt modelId="{3B8BA4AF-4FA7-40D0-B070-461FC55422D4}" type="sibTrans" cxnId="{EBCBC1F5-E076-4C2C-9802-E3717C031BA3}">
      <dgm:prSet/>
      <dgm:spPr/>
      <dgm:t>
        <a:bodyPr/>
        <a:lstStyle/>
        <a:p>
          <a:endParaRPr lang="en-GB" sz="2000"/>
        </a:p>
      </dgm:t>
    </dgm:pt>
    <dgm:pt modelId="{BCC59899-CFB7-4866-8811-024071E427A9}">
      <dgm:prSet phldrT="[Text]" custT="1"/>
      <dgm:spPr/>
      <dgm:t>
        <a:bodyPr/>
        <a:lstStyle/>
        <a:p>
          <a:r>
            <a:rPr lang="en-IN" sz="1600" dirty="0" smtClean="0">
              <a:latin typeface="+mj-lt"/>
            </a:rPr>
            <a:t>IV A – New NWs – 4  waterways for which more information is sought from the 2 stage DPR consultants</a:t>
          </a:r>
          <a:endParaRPr lang="en-GB" sz="1600" dirty="0"/>
        </a:p>
      </dgm:t>
    </dgm:pt>
    <dgm:pt modelId="{C085FF7B-1AD8-485E-830A-3B0289E83510}" type="parTrans" cxnId="{F6902E6B-7181-4B8A-9C81-BFF12D307D96}">
      <dgm:prSet/>
      <dgm:spPr/>
      <dgm:t>
        <a:bodyPr/>
        <a:lstStyle/>
        <a:p>
          <a:endParaRPr lang="en-GB" sz="2000"/>
        </a:p>
      </dgm:t>
    </dgm:pt>
    <dgm:pt modelId="{ECE47754-208B-42A2-AAC5-2DDD1934A99C}" type="sibTrans" cxnId="{F6902E6B-7181-4B8A-9C81-BFF12D307D96}">
      <dgm:prSet/>
      <dgm:spPr/>
      <dgm:t>
        <a:bodyPr/>
        <a:lstStyle/>
        <a:p>
          <a:endParaRPr lang="en-GB" sz="2000"/>
        </a:p>
      </dgm:t>
    </dgm:pt>
    <dgm:pt modelId="{EBF64C24-E34A-44E5-A3CC-BA7AD20F00F9}">
      <dgm:prSet phldrT="[Text]" custT="1"/>
      <dgm:spPr/>
      <dgm:t>
        <a:bodyPr/>
        <a:lstStyle/>
        <a:p>
          <a:r>
            <a:rPr lang="en-GB" sz="1800" b="1" dirty="0" smtClean="0">
              <a:latin typeface="+mj-lt"/>
            </a:rPr>
            <a:t>Category V</a:t>
          </a:r>
          <a:endParaRPr lang="en-GB" sz="1800" b="1" dirty="0">
            <a:latin typeface="+mj-lt"/>
          </a:endParaRPr>
        </a:p>
      </dgm:t>
    </dgm:pt>
    <dgm:pt modelId="{091900BB-6D9B-46BB-9B7B-B688AACA319C}" type="parTrans" cxnId="{DBA6CA94-A210-4C05-A280-D3569247B36B}">
      <dgm:prSet/>
      <dgm:spPr/>
      <dgm:t>
        <a:bodyPr/>
        <a:lstStyle/>
        <a:p>
          <a:endParaRPr lang="en-GB" sz="2000"/>
        </a:p>
      </dgm:t>
    </dgm:pt>
    <dgm:pt modelId="{17317EB5-9C3A-4316-96B5-E4B6C28F1173}" type="sibTrans" cxnId="{DBA6CA94-A210-4C05-A280-D3569247B36B}">
      <dgm:prSet/>
      <dgm:spPr/>
      <dgm:t>
        <a:bodyPr/>
        <a:lstStyle/>
        <a:p>
          <a:endParaRPr lang="en-GB" sz="2000"/>
        </a:p>
      </dgm:t>
    </dgm:pt>
    <dgm:pt modelId="{42A715F0-5700-4C04-BB8D-2AE3CC09B93C}">
      <dgm:prSet phldrT="[Text]" custT="1"/>
      <dgm:spPr/>
      <dgm:t>
        <a:bodyPr/>
        <a:lstStyle/>
        <a:p>
          <a:r>
            <a:rPr lang="en-IN" sz="1600" dirty="0" smtClean="0">
              <a:latin typeface="+mj-lt"/>
            </a:rPr>
            <a:t>New NWs – 52 waterways , reports being assessed, final call has to be taken regarding their viability</a:t>
          </a:r>
          <a:endParaRPr lang="en-GB" sz="1600" dirty="0"/>
        </a:p>
      </dgm:t>
    </dgm:pt>
    <dgm:pt modelId="{C61BF140-8603-4FB9-8A7F-62B8B794F64E}" type="parTrans" cxnId="{A31D76FF-53E5-4A62-AD4A-5AAFB8C5B909}">
      <dgm:prSet/>
      <dgm:spPr/>
      <dgm:t>
        <a:bodyPr/>
        <a:lstStyle/>
        <a:p>
          <a:endParaRPr lang="en-GB" sz="2000"/>
        </a:p>
      </dgm:t>
    </dgm:pt>
    <dgm:pt modelId="{D101BB9E-D871-4B4F-AE71-D5CD6FA4F656}" type="sibTrans" cxnId="{A31D76FF-53E5-4A62-AD4A-5AAFB8C5B909}">
      <dgm:prSet/>
      <dgm:spPr/>
      <dgm:t>
        <a:bodyPr/>
        <a:lstStyle/>
        <a:p>
          <a:endParaRPr lang="en-GB" sz="2000"/>
        </a:p>
      </dgm:t>
    </dgm:pt>
    <dgm:pt modelId="{65C38029-9FBC-41BE-BA06-78F98C5D6FFA}">
      <dgm:prSet phldrT="[Text]" custT="1"/>
      <dgm:spPr/>
      <dgm:t>
        <a:bodyPr/>
        <a:lstStyle/>
        <a:p>
          <a:r>
            <a:rPr lang="en-IN" sz="1600" dirty="0" smtClean="0">
              <a:latin typeface="+mj-lt"/>
            </a:rPr>
            <a:t>IV B – New NWs- 18 which are not viable technically and due to traffic issues identified during feasibility studies.</a:t>
          </a:r>
          <a:endParaRPr lang="en-GB" sz="1600" dirty="0"/>
        </a:p>
      </dgm:t>
    </dgm:pt>
    <dgm:pt modelId="{9B947E36-D117-4017-A76E-9D3F353A6564}" type="parTrans" cxnId="{5A434B6D-901E-47FB-A280-6AA46F0464B2}">
      <dgm:prSet/>
      <dgm:spPr/>
      <dgm:t>
        <a:bodyPr/>
        <a:lstStyle/>
        <a:p>
          <a:endParaRPr lang="en-GB" sz="2000"/>
        </a:p>
      </dgm:t>
    </dgm:pt>
    <dgm:pt modelId="{03F04106-49EB-44C6-A3D8-F031081CC32A}" type="sibTrans" cxnId="{5A434B6D-901E-47FB-A280-6AA46F0464B2}">
      <dgm:prSet/>
      <dgm:spPr/>
      <dgm:t>
        <a:bodyPr/>
        <a:lstStyle/>
        <a:p>
          <a:endParaRPr lang="en-GB" sz="2000"/>
        </a:p>
      </dgm:t>
    </dgm:pt>
    <dgm:pt modelId="{10EB56F0-1D0C-46AE-8BBC-C660B4B06292}">
      <dgm:prSet phldrT="[Text]" custT="1"/>
      <dgm:spPr/>
      <dgm:t>
        <a:bodyPr/>
        <a:lstStyle/>
        <a:p>
          <a:endParaRPr lang="en-GB" sz="1600" dirty="0"/>
        </a:p>
      </dgm:t>
    </dgm:pt>
    <dgm:pt modelId="{DC131ED7-37FB-4EF6-B69E-E1146C4E008C}" type="parTrans" cxnId="{5B038B6D-5812-4948-A0E8-1CBF2C4BBCD4}">
      <dgm:prSet/>
      <dgm:spPr/>
      <dgm:t>
        <a:bodyPr/>
        <a:lstStyle/>
        <a:p>
          <a:endParaRPr lang="en-GB"/>
        </a:p>
      </dgm:t>
    </dgm:pt>
    <dgm:pt modelId="{30DBD4F2-81B4-460A-906A-361AA9D600E7}" type="sibTrans" cxnId="{5B038B6D-5812-4948-A0E8-1CBF2C4BBCD4}">
      <dgm:prSet/>
      <dgm:spPr/>
      <dgm:t>
        <a:bodyPr/>
        <a:lstStyle/>
        <a:p>
          <a:endParaRPr lang="en-GB"/>
        </a:p>
      </dgm:t>
    </dgm:pt>
    <dgm:pt modelId="{B743431C-D23A-473D-B514-6485F7F84ADE}" type="pres">
      <dgm:prSet presAssocID="{6177C253-8A2F-4B9F-B142-8B7126BB9D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E07082A-928E-4B9E-BE9D-2E006D84CFFC}" type="pres">
      <dgm:prSet presAssocID="{7F581359-4F5E-4CA8-8FD4-1A1939F6AEED}" presName="linNode" presStyleCnt="0"/>
      <dgm:spPr/>
      <dgm:t>
        <a:bodyPr/>
        <a:lstStyle/>
        <a:p>
          <a:endParaRPr lang="en-GB"/>
        </a:p>
      </dgm:t>
    </dgm:pt>
    <dgm:pt modelId="{DC8D5567-068A-4829-B59F-E1B89304F197}" type="pres">
      <dgm:prSet presAssocID="{7F581359-4F5E-4CA8-8FD4-1A1939F6AEED}" presName="parentText" presStyleLbl="node1" presStyleIdx="0" presStyleCnt="5" custScaleX="55945" custScaleY="6619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356EE62-BFBB-433D-B12D-77B14BB52902}" type="pres">
      <dgm:prSet presAssocID="{7F581359-4F5E-4CA8-8FD4-1A1939F6AEED}" presName="descendantText" presStyleLbl="alignAccFollowNode1" presStyleIdx="0" presStyleCnt="5" custScaleX="119188" custScaleY="71576" custLinFactNeighborX="9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5F2390-7DA0-435E-85F3-86F98DA5B5C1}" type="pres">
      <dgm:prSet presAssocID="{EFF1FFBF-8F93-481E-B499-23F419C7148D}" presName="sp" presStyleCnt="0"/>
      <dgm:spPr/>
      <dgm:t>
        <a:bodyPr/>
        <a:lstStyle/>
        <a:p>
          <a:endParaRPr lang="en-GB"/>
        </a:p>
      </dgm:t>
    </dgm:pt>
    <dgm:pt modelId="{9B2D265D-CDE5-4750-938C-1C25E52903B9}" type="pres">
      <dgm:prSet presAssocID="{EEBE4549-69D4-4E3C-942D-B7260C9CB3A7}" presName="linNode" presStyleCnt="0"/>
      <dgm:spPr/>
      <dgm:t>
        <a:bodyPr/>
        <a:lstStyle/>
        <a:p>
          <a:endParaRPr lang="en-GB"/>
        </a:p>
      </dgm:t>
    </dgm:pt>
    <dgm:pt modelId="{256B2DA4-1398-465B-B3EE-17FD1861615E}" type="pres">
      <dgm:prSet presAssocID="{EEBE4549-69D4-4E3C-942D-B7260C9CB3A7}" presName="parentText" presStyleLbl="node1" presStyleIdx="1" presStyleCnt="5" custScaleX="55945" custScaleY="6619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E957B43-1738-40F5-BD1C-2BDCE3E9CF52}" type="pres">
      <dgm:prSet presAssocID="{EEBE4549-69D4-4E3C-942D-B7260C9CB3A7}" presName="descendantText" presStyleLbl="alignAccFollowNode1" presStyleIdx="1" presStyleCnt="5" custScaleX="119188" custScaleY="68220" custLinFactNeighborX="9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8D01920-AE85-4350-90B2-085BBE127B18}" type="pres">
      <dgm:prSet presAssocID="{346E5EFF-B20A-47BB-A0DC-BF819DC85460}" presName="sp" presStyleCnt="0"/>
      <dgm:spPr/>
      <dgm:t>
        <a:bodyPr/>
        <a:lstStyle/>
        <a:p>
          <a:endParaRPr lang="en-GB"/>
        </a:p>
      </dgm:t>
    </dgm:pt>
    <dgm:pt modelId="{96D6BBA2-D8CD-4DDD-9ABF-39A982BA0F0D}" type="pres">
      <dgm:prSet presAssocID="{1DC6445D-11EC-4E6E-B548-A934BDC19486}" presName="linNode" presStyleCnt="0"/>
      <dgm:spPr/>
      <dgm:t>
        <a:bodyPr/>
        <a:lstStyle/>
        <a:p>
          <a:endParaRPr lang="en-GB"/>
        </a:p>
      </dgm:t>
    </dgm:pt>
    <dgm:pt modelId="{57D854BE-C28D-4193-9BE1-7C1031B14686}" type="pres">
      <dgm:prSet presAssocID="{1DC6445D-11EC-4E6E-B548-A934BDC19486}" presName="parentText" presStyleLbl="node1" presStyleIdx="2" presStyleCnt="5" custScaleX="55945" custScaleY="6619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1DD2B4-16CD-417D-97FD-1608B74023B1}" type="pres">
      <dgm:prSet presAssocID="{1DC6445D-11EC-4E6E-B548-A934BDC19486}" presName="descendantText" presStyleLbl="alignAccFollowNode1" presStyleIdx="2" presStyleCnt="5" custScaleX="119188" custScaleY="72028" custLinFactNeighborX="9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A5743F-3172-4E2B-A9C3-5480D0A1367E}" type="pres">
      <dgm:prSet presAssocID="{50E04794-0A58-40EE-A9C5-833B8EB92E16}" presName="sp" presStyleCnt="0"/>
      <dgm:spPr/>
      <dgm:t>
        <a:bodyPr/>
        <a:lstStyle/>
        <a:p>
          <a:endParaRPr lang="en-GB"/>
        </a:p>
      </dgm:t>
    </dgm:pt>
    <dgm:pt modelId="{72834D95-417F-4ECF-AB92-538E66A68BFC}" type="pres">
      <dgm:prSet presAssocID="{7B5C29F3-D227-4EA6-993E-2176FCDD94F6}" presName="linNode" presStyleCnt="0"/>
      <dgm:spPr/>
      <dgm:t>
        <a:bodyPr/>
        <a:lstStyle/>
        <a:p>
          <a:endParaRPr lang="en-GB"/>
        </a:p>
      </dgm:t>
    </dgm:pt>
    <dgm:pt modelId="{BD53C7ED-2110-42E8-86AF-51DD2977ACCB}" type="pres">
      <dgm:prSet presAssocID="{7B5C29F3-D227-4EA6-993E-2176FCDD94F6}" presName="parentText" presStyleLbl="node1" presStyleIdx="3" presStyleCnt="5" custScaleX="55945" custScaleY="7102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66E3E3-FE4D-4C16-BF10-F2633D9A92E6}" type="pres">
      <dgm:prSet presAssocID="{7B5C29F3-D227-4EA6-993E-2176FCDD94F6}" presName="descendantText" presStyleLbl="alignAccFollowNode1" presStyleIdx="3" presStyleCnt="5" custScaleX="119188" custScaleY="89307" custLinFactNeighborX="9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14E1B5E-3ADA-46BE-85D8-EB3A9CC3A279}" type="pres">
      <dgm:prSet presAssocID="{3B8BA4AF-4FA7-40D0-B070-461FC55422D4}" presName="sp" presStyleCnt="0"/>
      <dgm:spPr/>
      <dgm:t>
        <a:bodyPr/>
        <a:lstStyle/>
        <a:p>
          <a:endParaRPr lang="en-GB"/>
        </a:p>
      </dgm:t>
    </dgm:pt>
    <dgm:pt modelId="{FFA3BB5E-4ECC-4671-9CC3-45D97106A5D5}" type="pres">
      <dgm:prSet presAssocID="{EBF64C24-E34A-44E5-A3CC-BA7AD20F00F9}" presName="linNode" presStyleCnt="0"/>
      <dgm:spPr/>
      <dgm:t>
        <a:bodyPr/>
        <a:lstStyle/>
        <a:p>
          <a:endParaRPr lang="en-GB"/>
        </a:p>
      </dgm:t>
    </dgm:pt>
    <dgm:pt modelId="{0731A6A6-79A3-4BA8-A5FD-2F4BF984780D}" type="pres">
      <dgm:prSet presAssocID="{EBF64C24-E34A-44E5-A3CC-BA7AD20F00F9}" presName="parentText" presStyleLbl="node1" presStyleIdx="4" presStyleCnt="5" custScaleX="55945" custScaleY="6619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BBF383-65F8-4C98-9292-ACAB0C3FE4B3}" type="pres">
      <dgm:prSet presAssocID="{EBF64C24-E34A-44E5-A3CC-BA7AD20F00F9}" presName="descendantText" presStyleLbl="alignAccFollowNode1" presStyleIdx="4" presStyleCnt="5" custScaleX="119188" custScaleY="72947" custLinFactNeighborX="9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14DF363-6C20-470F-B71E-D905CD1EC83D}" type="presOf" srcId="{6177C253-8A2F-4B9F-B142-8B7126BB9D47}" destId="{B743431C-D23A-473D-B514-6485F7F84ADE}" srcOrd="0" destOrd="0" presId="urn:microsoft.com/office/officeart/2005/8/layout/vList5"/>
    <dgm:cxn modelId="{DBA6CA94-A210-4C05-A280-D3569247B36B}" srcId="{6177C253-8A2F-4B9F-B142-8B7126BB9D47}" destId="{EBF64C24-E34A-44E5-A3CC-BA7AD20F00F9}" srcOrd="4" destOrd="0" parTransId="{091900BB-6D9B-46BB-9B7B-B688AACA319C}" sibTransId="{17317EB5-9C3A-4316-96B5-E4B6C28F1173}"/>
    <dgm:cxn modelId="{18478BCE-31AC-44C6-83A9-F27EE8F28A6D}" type="presOf" srcId="{BCC59899-CFB7-4866-8811-024071E427A9}" destId="{AA66E3E3-FE4D-4C16-BF10-F2633D9A92E6}" srcOrd="0" destOrd="0" presId="urn:microsoft.com/office/officeart/2005/8/layout/vList5"/>
    <dgm:cxn modelId="{A31D76FF-53E5-4A62-AD4A-5AAFB8C5B909}" srcId="{EBF64C24-E34A-44E5-A3CC-BA7AD20F00F9}" destId="{42A715F0-5700-4C04-BB8D-2AE3CC09B93C}" srcOrd="0" destOrd="0" parTransId="{C61BF140-8603-4FB9-8A7F-62B8B794F64E}" sibTransId="{D101BB9E-D871-4B4F-AE71-D5CD6FA4F656}"/>
    <dgm:cxn modelId="{59E1DD8C-FA28-4CCB-B0CD-C362D9B78C00}" type="presOf" srcId="{2804A0D4-1457-4FE4-8899-BCF06E4AE948}" destId="{5356EE62-BFBB-433D-B12D-77B14BB52902}" srcOrd="0" destOrd="0" presId="urn:microsoft.com/office/officeart/2005/8/layout/vList5"/>
    <dgm:cxn modelId="{4D79A256-0442-4B95-9302-84DE68B13375}" srcId="{1DC6445D-11EC-4E6E-B548-A934BDC19486}" destId="{1C2AEA41-572E-4500-8892-8634947DE85E}" srcOrd="0" destOrd="0" parTransId="{6B3AEB74-2373-4658-BD28-A462AE1B5814}" sibTransId="{FBE088CF-F2B5-4A6C-9302-650DCF739293}"/>
    <dgm:cxn modelId="{7B782723-B183-4057-BD7E-D85089469D06}" srcId="{EEBE4549-69D4-4E3C-942D-B7260C9CB3A7}" destId="{9A4B6C8B-E0E1-4079-BA1E-6F8B3C48C43B}" srcOrd="0" destOrd="0" parTransId="{35FC6250-FDBC-4D71-A2FC-22291E4B82F6}" sibTransId="{32491C3A-FB06-4291-871B-3AA48F83FF99}"/>
    <dgm:cxn modelId="{5B038B6D-5812-4948-A0E8-1CBF2C4BBCD4}" srcId="{7B5C29F3-D227-4EA6-993E-2176FCDD94F6}" destId="{10EB56F0-1D0C-46AE-8BBC-C660B4B06292}" srcOrd="1" destOrd="0" parTransId="{DC131ED7-37FB-4EF6-B69E-E1146C4E008C}" sibTransId="{30DBD4F2-81B4-460A-906A-361AA9D600E7}"/>
    <dgm:cxn modelId="{46BF87CB-512E-43D3-B88B-2DC3A548CEE2}" type="presOf" srcId="{1C2AEA41-572E-4500-8892-8634947DE85E}" destId="{831DD2B4-16CD-417D-97FD-1608B74023B1}" srcOrd="0" destOrd="0" presId="urn:microsoft.com/office/officeart/2005/8/layout/vList5"/>
    <dgm:cxn modelId="{AD67C467-E033-4A79-8E3C-9EABC2B23F89}" type="presOf" srcId="{EBF64C24-E34A-44E5-A3CC-BA7AD20F00F9}" destId="{0731A6A6-79A3-4BA8-A5FD-2F4BF984780D}" srcOrd="0" destOrd="0" presId="urn:microsoft.com/office/officeart/2005/8/layout/vList5"/>
    <dgm:cxn modelId="{7246F771-DBED-41D6-8808-1F1735F5A993}" srcId="{7F581359-4F5E-4CA8-8FD4-1A1939F6AEED}" destId="{2804A0D4-1457-4FE4-8899-BCF06E4AE948}" srcOrd="0" destOrd="0" parTransId="{DC2F8967-120A-4932-B43D-B8585233E539}" sibTransId="{802A3041-D9FB-4B40-A2A5-2DCA54862EC5}"/>
    <dgm:cxn modelId="{EBCBC1F5-E076-4C2C-9802-E3717C031BA3}" srcId="{6177C253-8A2F-4B9F-B142-8B7126BB9D47}" destId="{7B5C29F3-D227-4EA6-993E-2176FCDD94F6}" srcOrd="3" destOrd="0" parTransId="{09F539D2-5690-421E-A44C-CDA0D6D0C8DA}" sibTransId="{3B8BA4AF-4FA7-40D0-B070-461FC55422D4}"/>
    <dgm:cxn modelId="{839E862B-713B-47DE-8A0D-23AB9839CCE2}" type="presOf" srcId="{9A4B6C8B-E0E1-4079-BA1E-6F8B3C48C43B}" destId="{6E957B43-1738-40F5-BD1C-2BDCE3E9CF52}" srcOrd="0" destOrd="0" presId="urn:microsoft.com/office/officeart/2005/8/layout/vList5"/>
    <dgm:cxn modelId="{7F851166-8606-4AEF-8AD6-CA52FCB155DF}" type="presOf" srcId="{7F581359-4F5E-4CA8-8FD4-1A1939F6AEED}" destId="{DC8D5567-068A-4829-B59F-E1B89304F197}" srcOrd="0" destOrd="0" presId="urn:microsoft.com/office/officeart/2005/8/layout/vList5"/>
    <dgm:cxn modelId="{5A434B6D-901E-47FB-A280-6AA46F0464B2}" srcId="{7B5C29F3-D227-4EA6-993E-2176FCDD94F6}" destId="{65C38029-9FBC-41BE-BA06-78F98C5D6FFA}" srcOrd="2" destOrd="0" parTransId="{9B947E36-D117-4017-A76E-9D3F353A6564}" sibTransId="{03F04106-49EB-44C6-A3D8-F031081CC32A}"/>
    <dgm:cxn modelId="{DE40CBD6-13B9-48FE-8C00-7C67AB082412}" type="presOf" srcId="{EEBE4549-69D4-4E3C-942D-B7260C9CB3A7}" destId="{256B2DA4-1398-465B-B3EE-17FD1861615E}" srcOrd="0" destOrd="0" presId="urn:microsoft.com/office/officeart/2005/8/layout/vList5"/>
    <dgm:cxn modelId="{B2DE496A-B1C2-49ED-BFE8-C48406096CC2}" srcId="{6177C253-8A2F-4B9F-B142-8B7126BB9D47}" destId="{EEBE4549-69D4-4E3C-942D-B7260C9CB3A7}" srcOrd="1" destOrd="0" parTransId="{6D76BBE8-A020-424C-BEAB-BD47365BB498}" sibTransId="{346E5EFF-B20A-47BB-A0DC-BF819DC85460}"/>
    <dgm:cxn modelId="{A1AE99C1-F0E1-401A-8EDD-BFC04218C7B3}" type="presOf" srcId="{7B5C29F3-D227-4EA6-993E-2176FCDD94F6}" destId="{BD53C7ED-2110-42E8-86AF-51DD2977ACCB}" srcOrd="0" destOrd="0" presId="urn:microsoft.com/office/officeart/2005/8/layout/vList5"/>
    <dgm:cxn modelId="{F6902E6B-7181-4B8A-9C81-BFF12D307D96}" srcId="{7B5C29F3-D227-4EA6-993E-2176FCDD94F6}" destId="{BCC59899-CFB7-4866-8811-024071E427A9}" srcOrd="0" destOrd="0" parTransId="{C085FF7B-1AD8-485E-830A-3B0289E83510}" sibTransId="{ECE47754-208B-42A2-AAC5-2DDD1934A99C}"/>
    <dgm:cxn modelId="{F209EA6A-CED9-4A4A-B00C-3DD6C28883CD}" type="presOf" srcId="{10EB56F0-1D0C-46AE-8BBC-C660B4B06292}" destId="{AA66E3E3-FE4D-4C16-BF10-F2633D9A92E6}" srcOrd="0" destOrd="1" presId="urn:microsoft.com/office/officeart/2005/8/layout/vList5"/>
    <dgm:cxn modelId="{0BC58582-993E-43AE-9D42-10844A909DFD}" type="presOf" srcId="{65C38029-9FBC-41BE-BA06-78F98C5D6FFA}" destId="{AA66E3E3-FE4D-4C16-BF10-F2633D9A92E6}" srcOrd="0" destOrd="2" presId="urn:microsoft.com/office/officeart/2005/8/layout/vList5"/>
    <dgm:cxn modelId="{5DD3C943-4228-4A15-8BA3-33309C5C28D5}" type="presOf" srcId="{1DC6445D-11EC-4E6E-B548-A934BDC19486}" destId="{57D854BE-C28D-4193-9BE1-7C1031B14686}" srcOrd="0" destOrd="0" presId="urn:microsoft.com/office/officeart/2005/8/layout/vList5"/>
    <dgm:cxn modelId="{B217225D-A088-4600-BFD3-F9F63B1A9B3B}" type="presOf" srcId="{42A715F0-5700-4C04-BB8D-2AE3CC09B93C}" destId="{CEBBF383-65F8-4C98-9292-ACAB0C3FE4B3}" srcOrd="0" destOrd="0" presId="urn:microsoft.com/office/officeart/2005/8/layout/vList5"/>
    <dgm:cxn modelId="{5B15E5A1-5929-4393-889F-9E3B5326B9B1}" srcId="{6177C253-8A2F-4B9F-B142-8B7126BB9D47}" destId="{7F581359-4F5E-4CA8-8FD4-1A1939F6AEED}" srcOrd="0" destOrd="0" parTransId="{4C6B91CD-25E4-4F89-A4A2-1B7C5B1F1920}" sibTransId="{EFF1FFBF-8F93-481E-B499-23F419C7148D}"/>
    <dgm:cxn modelId="{81FE9F49-132C-4E4C-B443-20BA4047C0CB}" srcId="{6177C253-8A2F-4B9F-B142-8B7126BB9D47}" destId="{1DC6445D-11EC-4E6E-B548-A934BDC19486}" srcOrd="2" destOrd="0" parTransId="{0D9C9073-C112-474C-9482-887DD8CD04F9}" sibTransId="{50E04794-0A58-40EE-A9C5-833B8EB92E16}"/>
    <dgm:cxn modelId="{70E91233-37B1-402C-AB06-2116579606FE}" type="presParOf" srcId="{B743431C-D23A-473D-B514-6485F7F84ADE}" destId="{2E07082A-928E-4B9E-BE9D-2E006D84CFFC}" srcOrd="0" destOrd="0" presId="urn:microsoft.com/office/officeart/2005/8/layout/vList5"/>
    <dgm:cxn modelId="{902DA181-D715-4471-8D94-03A4BAA7924A}" type="presParOf" srcId="{2E07082A-928E-4B9E-BE9D-2E006D84CFFC}" destId="{DC8D5567-068A-4829-B59F-E1B89304F197}" srcOrd="0" destOrd="0" presId="urn:microsoft.com/office/officeart/2005/8/layout/vList5"/>
    <dgm:cxn modelId="{D5826AA2-9DE1-49AD-8646-13F6F06214F6}" type="presParOf" srcId="{2E07082A-928E-4B9E-BE9D-2E006D84CFFC}" destId="{5356EE62-BFBB-433D-B12D-77B14BB52902}" srcOrd="1" destOrd="0" presId="urn:microsoft.com/office/officeart/2005/8/layout/vList5"/>
    <dgm:cxn modelId="{649B0C54-9B9E-40E2-92CC-B2972D700847}" type="presParOf" srcId="{B743431C-D23A-473D-B514-6485F7F84ADE}" destId="{E05F2390-7DA0-435E-85F3-86F98DA5B5C1}" srcOrd="1" destOrd="0" presId="urn:microsoft.com/office/officeart/2005/8/layout/vList5"/>
    <dgm:cxn modelId="{7387031A-249B-42A0-A862-D593A751625D}" type="presParOf" srcId="{B743431C-D23A-473D-B514-6485F7F84ADE}" destId="{9B2D265D-CDE5-4750-938C-1C25E52903B9}" srcOrd="2" destOrd="0" presId="urn:microsoft.com/office/officeart/2005/8/layout/vList5"/>
    <dgm:cxn modelId="{73597CC5-6EE9-4ADA-8F0E-AC4081C6A3DD}" type="presParOf" srcId="{9B2D265D-CDE5-4750-938C-1C25E52903B9}" destId="{256B2DA4-1398-465B-B3EE-17FD1861615E}" srcOrd="0" destOrd="0" presId="urn:microsoft.com/office/officeart/2005/8/layout/vList5"/>
    <dgm:cxn modelId="{678A7C99-23A7-421B-87CC-15D624BDC83E}" type="presParOf" srcId="{9B2D265D-CDE5-4750-938C-1C25E52903B9}" destId="{6E957B43-1738-40F5-BD1C-2BDCE3E9CF52}" srcOrd="1" destOrd="0" presId="urn:microsoft.com/office/officeart/2005/8/layout/vList5"/>
    <dgm:cxn modelId="{919BB878-9693-4B68-9475-E1B816CB8602}" type="presParOf" srcId="{B743431C-D23A-473D-B514-6485F7F84ADE}" destId="{08D01920-AE85-4350-90B2-085BBE127B18}" srcOrd="3" destOrd="0" presId="urn:microsoft.com/office/officeart/2005/8/layout/vList5"/>
    <dgm:cxn modelId="{52E66491-BBB4-4E17-95CB-5EF60B5083CE}" type="presParOf" srcId="{B743431C-D23A-473D-B514-6485F7F84ADE}" destId="{96D6BBA2-D8CD-4DDD-9ABF-39A982BA0F0D}" srcOrd="4" destOrd="0" presId="urn:microsoft.com/office/officeart/2005/8/layout/vList5"/>
    <dgm:cxn modelId="{B215523A-A12D-4E42-95F5-519B8E14E8D4}" type="presParOf" srcId="{96D6BBA2-D8CD-4DDD-9ABF-39A982BA0F0D}" destId="{57D854BE-C28D-4193-9BE1-7C1031B14686}" srcOrd="0" destOrd="0" presId="urn:microsoft.com/office/officeart/2005/8/layout/vList5"/>
    <dgm:cxn modelId="{DEC8B451-9885-4F91-AA4D-D48C24B9A50B}" type="presParOf" srcId="{96D6BBA2-D8CD-4DDD-9ABF-39A982BA0F0D}" destId="{831DD2B4-16CD-417D-97FD-1608B74023B1}" srcOrd="1" destOrd="0" presId="urn:microsoft.com/office/officeart/2005/8/layout/vList5"/>
    <dgm:cxn modelId="{C25C2486-BFE4-4672-8A70-19F205FA6C57}" type="presParOf" srcId="{B743431C-D23A-473D-B514-6485F7F84ADE}" destId="{E7A5743F-3172-4E2B-A9C3-5480D0A1367E}" srcOrd="5" destOrd="0" presId="urn:microsoft.com/office/officeart/2005/8/layout/vList5"/>
    <dgm:cxn modelId="{AAFBC894-4EEE-49C2-AD8F-3DBDAC46973A}" type="presParOf" srcId="{B743431C-D23A-473D-B514-6485F7F84ADE}" destId="{72834D95-417F-4ECF-AB92-538E66A68BFC}" srcOrd="6" destOrd="0" presId="urn:microsoft.com/office/officeart/2005/8/layout/vList5"/>
    <dgm:cxn modelId="{1D12A50D-B9EE-4211-9ED4-E4165C5CA41B}" type="presParOf" srcId="{72834D95-417F-4ECF-AB92-538E66A68BFC}" destId="{BD53C7ED-2110-42E8-86AF-51DD2977ACCB}" srcOrd="0" destOrd="0" presId="urn:microsoft.com/office/officeart/2005/8/layout/vList5"/>
    <dgm:cxn modelId="{CD2B3A97-17FC-4DBA-9398-6BFE72276982}" type="presParOf" srcId="{72834D95-417F-4ECF-AB92-538E66A68BFC}" destId="{AA66E3E3-FE4D-4C16-BF10-F2633D9A92E6}" srcOrd="1" destOrd="0" presId="urn:microsoft.com/office/officeart/2005/8/layout/vList5"/>
    <dgm:cxn modelId="{CD056436-165B-41BC-B041-6FACE7E14DFA}" type="presParOf" srcId="{B743431C-D23A-473D-B514-6485F7F84ADE}" destId="{A14E1B5E-3ADA-46BE-85D8-EB3A9CC3A279}" srcOrd="7" destOrd="0" presId="urn:microsoft.com/office/officeart/2005/8/layout/vList5"/>
    <dgm:cxn modelId="{903CA904-7701-479A-8848-DA4322B4D918}" type="presParOf" srcId="{B743431C-D23A-473D-B514-6485F7F84ADE}" destId="{FFA3BB5E-4ECC-4671-9CC3-45D97106A5D5}" srcOrd="8" destOrd="0" presId="urn:microsoft.com/office/officeart/2005/8/layout/vList5"/>
    <dgm:cxn modelId="{63A54375-BEA3-4FE4-8951-01A6ECC9E9E2}" type="presParOf" srcId="{FFA3BB5E-4ECC-4671-9CC3-45D97106A5D5}" destId="{0731A6A6-79A3-4BA8-A5FD-2F4BF984780D}" srcOrd="0" destOrd="0" presId="urn:microsoft.com/office/officeart/2005/8/layout/vList5"/>
    <dgm:cxn modelId="{3A119DD9-268D-4ECD-823E-147C2CA09658}" type="presParOf" srcId="{FFA3BB5E-4ECC-4671-9CC3-45D97106A5D5}" destId="{CEBBF383-65F8-4C98-9292-ACAB0C3FE4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014D97-A2E4-4AFF-814F-5D8E2B6CDD7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85057B-481A-4178-9260-CCE5F549EC5B}">
      <dgm:prSet/>
      <dgm:spPr>
        <a:solidFill>
          <a:srgbClr val="002060"/>
        </a:solidFill>
      </dgm:spPr>
      <dgm:t>
        <a:bodyPr/>
        <a:lstStyle/>
        <a:p>
          <a:pPr algn="just" rtl="0"/>
          <a:r>
            <a:rPr lang="en-US" b="1" dirty="0" smtClean="0">
              <a:latin typeface="+mj-lt"/>
            </a:rPr>
            <a:t>Yamuna Water Taxi project for operating tourist vessels / ferry services on Yamuna river from Wazirabad to Fatehpur Jat stretch (16 Km)</a:t>
          </a:r>
          <a:endParaRPr lang="en-US" b="1" dirty="0">
            <a:latin typeface="+mj-lt"/>
          </a:endParaRPr>
        </a:p>
      </dgm:t>
    </dgm:pt>
    <dgm:pt modelId="{F9EFB7F3-44C6-493B-B1A6-9F61B1923B6E}" type="parTrans" cxnId="{6887C0F9-0D69-4ABC-BF96-3DC21D8BEA9B}">
      <dgm:prSet/>
      <dgm:spPr/>
      <dgm:t>
        <a:bodyPr/>
        <a:lstStyle/>
        <a:p>
          <a:endParaRPr lang="en-US"/>
        </a:p>
      </dgm:t>
    </dgm:pt>
    <dgm:pt modelId="{5CBF4DCF-2CFC-47B7-8E81-510BD2AC5D11}" type="sibTrans" cxnId="{6887C0F9-0D69-4ABC-BF96-3DC21D8BEA9B}">
      <dgm:prSet/>
      <dgm:spPr/>
      <dgm:t>
        <a:bodyPr/>
        <a:lstStyle/>
        <a:p>
          <a:endParaRPr lang="en-US"/>
        </a:p>
      </dgm:t>
    </dgm:pt>
    <dgm:pt modelId="{BF74D905-70A6-4176-8A6E-D80982746BE3}" type="pres">
      <dgm:prSet presAssocID="{A8014D97-A2E4-4AFF-814F-5D8E2B6CDD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DDA2488-AA2F-415D-960D-B6CAAE743A72}" type="pres">
      <dgm:prSet presAssocID="{6685057B-481A-4178-9260-CCE5F549EC5B}" presName="parentText" presStyleLbl="node1" presStyleIdx="0" presStyleCnt="1" custLinFactNeighborY="-1030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7200BC3-1EFE-4B33-9315-7776D933C5EB}" type="presOf" srcId="{6685057B-481A-4178-9260-CCE5F549EC5B}" destId="{7DDA2488-AA2F-415D-960D-B6CAAE743A72}" srcOrd="0" destOrd="0" presId="urn:microsoft.com/office/officeart/2005/8/layout/vList2"/>
    <dgm:cxn modelId="{6887C0F9-0D69-4ABC-BF96-3DC21D8BEA9B}" srcId="{A8014D97-A2E4-4AFF-814F-5D8E2B6CDD75}" destId="{6685057B-481A-4178-9260-CCE5F549EC5B}" srcOrd="0" destOrd="0" parTransId="{F9EFB7F3-44C6-493B-B1A6-9F61B1923B6E}" sibTransId="{5CBF4DCF-2CFC-47B7-8E81-510BD2AC5D11}"/>
    <dgm:cxn modelId="{2F9BA3F2-DAFE-494D-99AD-86D9983C07A9}" type="presOf" srcId="{A8014D97-A2E4-4AFF-814F-5D8E2B6CDD75}" destId="{BF74D905-70A6-4176-8A6E-D80982746BE3}" srcOrd="0" destOrd="0" presId="urn:microsoft.com/office/officeart/2005/8/layout/vList2"/>
    <dgm:cxn modelId="{2ADD2442-3FB6-4DD2-B814-8803812D9CC6}" type="presParOf" srcId="{BF74D905-70A6-4176-8A6E-D80982746BE3}" destId="{7DDA2488-AA2F-415D-960D-B6CAAE743A7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6EE62-BFBB-433D-B12D-77B14BB52902}">
      <dsp:nvSpPr>
        <dsp:cNvPr id="0" name=""/>
        <dsp:cNvSpPr/>
      </dsp:nvSpPr>
      <dsp:spPr>
        <a:xfrm rot="5400000">
          <a:off x="4533641" y="-2633050"/>
          <a:ext cx="917182" cy="633569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>
              <a:latin typeface="+mj-lt"/>
            </a:rPr>
            <a:t>Existing five waterways : NW1 – NW5</a:t>
          </a:r>
          <a:endParaRPr lang="en-GB" sz="1600" kern="1200" dirty="0"/>
        </a:p>
      </dsp:txBody>
      <dsp:txXfrm rot="-5400000">
        <a:off x="1824388" y="120976"/>
        <a:ext cx="6290917" cy="827636"/>
      </dsp:txXfrm>
    </dsp:sp>
    <dsp:sp modelId="{DC8D5567-068A-4829-B59F-E1B89304F197}">
      <dsp:nvSpPr>
        <dsp:cNvPr id="0" name=""/>
        <dsp:cNvSpPr/>
      </dsp:nvSpPr>
      <dsp:spPr>
        <a:xfrm>
          <a:off x="148652" y="4683"/>
          <a:ext cx="1672804" cy="10602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+mj-lt"/>
            </a:rPr>
            <a:t>Category I</a:t>
          </a:r>
          <a:endParaRPr lang="en-GB" sz="1800" b="1" kern="1200" dirty="0">
            <a:latin typeface="+mj-lt"/>
          </a:endParaRPr>
        </a:p>
      </dsp:txBody>
      <dsp:txXfrm>
        <a:off x="200408" y="56439"/>
        <a:ext cx="1569292" cy="956710"/>
      </dsp:txXfrm>
    </dsp:sp>
    <dsp:sp modelId="{6E957B43-1738-40F5-BD1C-2BDCE3E9CF52}">
      <dsp:nvSpPr>
        <dsp:cNvPr id="0" name=""/>
        <dsp:cNvSpPr/>
      </dsp:nvSpPr>
      <dsp:spPr>
        <a:xfrm rot="5400000">
          <a:off x="4555143" y="-1492739"/>
          <a:ext cx="874178" cy="6335690"/>
        </a:xfrm>
        <a:prstGeom prst="round2SameRect">
          <a:avLst/>
        </a:prstGeom>
        <a:solidFill>
          <a:schemeClr val="accent3">
            <a:tint val="40000"/>
            <a:alpha val="90000"/>
            <a:hueOff val="5287751"/>
            <a:satOff val="12122"/>
            <a:lumOff val="1734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287751"/>
              <a:satOff val="12122"/>
              <a:lumOff val="17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>
              <a:latin typeface="+mj-lt"/>
            </a:rPr>
            <a:t>New NWs – 8 viable waterways on which development activities have been initiated</a:t>
          </a:r>
          <a:endParaRPr lang="en-GB" sz="1600" kern="1200" dirty="0"/>
        </a:p>
      </dsp:txBody>
      <dsp:txXfrm rot="-5400000">
        <a:off x="1824387" y="1280691"/>
        <a:ext cx="6293016" cy="788830"/>
      </dsp:txXfrm>
    </dsp:sp>
    <dsp:sp modelId="{256B2DA4-1398-465B-B3EE-17FD1861615E}">
      <dsp:nvSpPr>
        <dsp:cNvPr id="0" name=""/>
        <dsp:cNvSpPr/>
      </dsp:nvSpPr>
      <dsp:spPr>
        <a:xfrm>
          <a:off x="148652" y="1144994"/>
          <a:ext cx="1672804" cy="1060222"/>
        </a:xfrm>
        <a:prstGeom prst="roundRect">
          <a:avLst/>
        </a:prstGeom>
        <a:solidFill>
          <a:schemeClr val="accent3">
            <a:hueOff val="5205489"/>
            <a:satOff val="3845"/>
            <a:lumOff val="8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+mj-lt"/>
            </a:rPr>
            <a:t>Category II</a:t>
          </a:r>
          <a:endParaRPr lang="en-GB" sz="1800" b="1" kern="1200" dirty="0">
            <a:latin typeface="+mj-lt"/>
          </a:endParaRPr>
        </a:p>
      </dsp:txBody>
      <dsp:txXfrm>
        <a:off x="200408" y="1196750"/>
        <a:ext cx="1569292" cy="956710"/>
      </dsp:txXfrm>
    </dsp:sp>
    <dsp:sp modelId="{831DD2B4-16CD-417D-97FD-1608B74023B1}">
      <dsp:nvSpPr>
        <dsp:cNvPr id="0" name=""/>
        <dsp:cNvSpPr/>
      </dsp:nvSpPr>
      <dsp:spPr>
        <a:xfrm rot="5400000">
          <a:off x="4530745" y="-352428"/>
          <a:ext cx="922974" cy="6335690"/>
        </a:xfrm>
        <a:prstGeom prst="round2SameRect">
          <a:avLst/>
        </a:prstGeom>
        <a:solidFill>
          <a:schemeClr val="accent3">
            <a:tint val="40000"/>
            <a:alpha val="90000"/>
            <a:hueOff val="10575502"/>
            <a:satOff val="24244"/>
            <a:lumOff val="346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575502"/>
              <a:satOff val="24244"/>
              <a:lumOff val="34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>
              <a:latin typeface="+mj-lt"/>
            </a:rPr>
            <a:t>New NWs – 24 waterways that have been shortlisted for DPR preparation after feasibility study</a:t>
          </a:r>
          <a:endParaRPr lang="en-GB" sz="1600" kern="1200" dirty="0"/>
        </a:p>
      </dsp:txBody>
      <dsp:txXfrm rot="-5400000">
        <a:off x="1824387" y="2398986"/>
        <a:ext cx="6290634" cy="832862"/>
      </dsp:txXfrm>
    </dsp:sp>
    <dsp:sp modelId="{57D854BE-C28D-4193-9BE1-7C1031B14686}">
      <dsp:nvSpPr>
        <dsp:cNvPr id="0" name=""/>
        <dsp:cNvSpPr/>
      </dsp:nvSpPr>
      <dsp:spPr>
        <a:xfrm>
          <a:off x="148652" y="2285305"/>
          <a:ext cx="1672804" cy="1060222"/>
        </a:xfrm>
        <a:prstGeom prst="roundRect">
          <a:avLst/>
        </a:prstGeom>
        <a:solidFill>
          <a:schemeClr val="accent3">
            <a:hueOff val="10410978"/>
            <a:satOff val="7689"/>
            <a:lumOff val="1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+mj-lt"/>
            </a:rPr>
            <a:t>Category III</a:t>
          </a:r>
          <a:endParaRPr lang="en-GB" sz="1800" b="1" kern="1200" dirty="0">
            <a:latin typeface="+mj-lt"/>
          </a:endParaRPr>
        </a:p>
      </dsp:txBody>
      <dsp:txXfrm>
        <a:off x="200408" y="2337061"/>
        <a:ext cx="1569292" cy="956710"/>
      </dsp:txXfrm>
    </dsp:sp>
    <dsp:sp modelId="{AA66E3E3-FE4D-4C16-BF10-F2633D9A92E6}">
      <dsp:nvSpPr>
        <dsp:cNvPr id="0" name=""/>
        <dsp:cNvSpPr/>
      </dsp:nvSpPr>
      <dsp:spPr>
        <a:xfrm rot="5400000">
          <a:off x="4420038" y="829965"/>
          <a:ext cx="1144388" cy="6335690"/>
        </a:xfrm>
        <a:prstGeom prst="round2SameRect">
          <a:avLst/>
        </a:prstGeom>
        <a:solidFill>
          <a:schemeClr val="accent3">
            <a:tint val="40000"/>
            <a:alpha val="90000"/>
            <a:hueOff val="15863253"/>
            <a:satOff val="36367"/>
            <a:lumOff val="5203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5863253"/>
              <a:satOff val="36367"/>
              <a:lumOff val="5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>
              <a:latin typeface="+mj-lt"/>
            </a:rPr>
            <a:t>IV A – New NWs – 4  waterways for which more information is sought from the 2 stage DPR consultants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>
              <a:latin typeface="+mj-lt"/>
            </a:rPr>
            <a:t>IV B – New NWs- 18 which are not viable technically and due to traffic issues identified during feasibility studies.</a:t>
          </a:r>
          <a:endParaRPr lang="en-GB" sz="1600" kern="1200" dirty="0"/>
        </a:p>
      </dsp:txBody>
      <dsp:txXfrm rot="-5400000">
        <a:off x="1824387" y="3481480"/>
        <a:ext cx="6279826" cy="1032660"/>
      </dsp:txXfrm>
    </dsp:sp>
    <dsp:sp modelId="{BD53C7ED-2110-42E8-86AF-51DD2977ACCB}">
      <dsp:nvSpPr>
        <dsp:cNvPr id="0" name=""/>
        <dsp:cNvSpPr/>
      </dsp:nvSpPr>
      <dsp:spPr>
        <a:xfrm>
          <a:off x="148652" y="3429000"/>
          <a:ext cx="1672804" cy="1137619"/>
        </a:xfrm>
        <a:prstGeom prst="roundRect">
          <a:avLst/>
        </a:prstGeom>
        <a:solidFill>
          <a:schemeClr val="accent3">
            <a:hueOff val="15616467"/>
            <a:satOff val="11534"/>
            <a:lumOff val="255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+mj-lt"/>
            </a:rPr>
            <a:t>Category IV</a:t>
          </a:r>
          <a:endParaRPr lang="en-GB" sz="1800" b="1" kern="1200" dirty="0">
            <a:latin typeface="+mj-lt"/>
          </a:endParaRPr>
        </a:p>
      </dsp:txBody>
      <dsp:txXfrm>
        <a:off x="204186" y="3484534"/>
        <a:ext cx="1561736" cy="1026551"/>
      </dsp:txXfrm>
    </dsp:sp>
    <dsp:sp modelId="{CEBBF383-65F8-4C98-9292-ACAB0C3FE4B3}">
      <dsp:nvSpPr>
        <dsp:cNvPr id="0" name=""/>
        <dsp:cNvSpPr/>
      </dsp:nvSpPr>
      <dsp:spPr>
        <a:xfrm rot="5400000">
          <a:off x="4524857" y="2012359"/>
          <a:ext cx="934750" cy="6335690"/>
        </a:xfrm>
        <a:prstGeom prst="round2SameRect">
          <a:avLst/>
        </a:prstGeom>
        <a:solidFill>
          <a:schemeClr val="accent3">
            <a:tint val="40000"/>
            <a:alpha val="90000"/>
            <a:hueOff val="21151003"/>
            <a:satOff val="48489"/>
            <a:lumOff val="693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1151003"/>
              <a:satOff val="48489"/>
              <a:lumOff val="69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>
              <a:latin typeface="+mj-lt"/>
            </a:rPr>
            <a:t>New NWs – 52 waterways , reports being assessed, final call has to be taken regarding their viability</a:t>
          </a:r>
          <a:endParaRPr lang="en-GB" sz="1600" kern="1200" dirty="0"/>
        </a:p>
      </dsp:txBody>
      <dsp:txXfrm rot="-5400000">
        <a:off x="1824388" y="4758460"/>
        <a:ext cx="6290059" cy="843488"/>
      </dsp:txXfrm>
    </dsp:sp>
    <dsp:sp modelId="{0731A6A6-79A3-4BA8-A5FD-2F4BF984780D}">
      <dsp:nvSpPr>
        <dsp:cNvPr id="0" name=""/>
        <dsp:cNvSpPr/>
      </dsp:nvSpPr>
      <dsp:spPr>
        <a:xfrm>
          <a:off x="148652" y="4650093"/>
          <a:ext cx="1672804" cy="1060222"/>
        </a:xfrm>
        <a:prstGeom prst="roundRect">
          <a:avLst/>
        </a:prstGeom>
        <a:solidFill>
          <a:schemeClr val="accent3">
            <a:hueOff val="20821956"/>
            <a:satOff val="15379"/>
            <a:lumOff val="341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latin typeface="+mj-lt"/>
            </a:rPr>
            <a:t>Category V</a:t>
          </a:r>
          <a:endParaRPr lang="en-GB" sz="1800" b="1" kern="1200" dirty="0">
            <a:latin typeface="+mj-lt"/>
          </a:endParaRPr>
        </a:p>
      </dsp:txBody>
      <dsp:txXfrm>
        <a:off x="200408" y="4701849"/>
        <a:ext cx="1569292" cy="956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A2488-AA2F-415D-960D-B6CAAE743A72}">
      <dsp:nvSpPr>
        <dsp:cNvPr id="0" name=""/>
        <dsp:cNvSpPr/>
      </dsp:nvSpPr>
      <dsp:spPr>
        <a:xfrm>
          <a:off x="0" y="88899"/>
          <a:ext cx="8686800" cy="673920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j-lt"/>
            </a:rPr>
            <a:t>Yamuna Water Taxi project for operating tourist vessels / ferry services on Yamuna river from Wazirabad to Fatehpur Jat stretch (16 Km)</a:t>
          </a:r>
          <a:endParaRPr lang="en-US" sz="1800" b="1" kern="1200" dirty="0">
            <a:latin typeface="+mj-lt"/>
          </a:endParaRPr>
        </a:p>
      </dsp:txBody>
      <dsp:txXfrm>
        <a:off x="32898" y="121797"/>
        <a:ext cx="8621004" cy="608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169920" cy="480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2"/>
            <a:ext cx="3169920" cy="480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05CFF-548C-4E04-B325-CF1209D66BDC}" type="datetimeFigureOut">
              <a:rPr lang="en-US" smtClean="0">
                <a:latin typeface="Arial" pitchFamily="34" charset="0"/>
                <a:cs typeface="Arial" pitchFamily="34" charset="0"/>
              </a:rPr>
              <a:pPr/>
              <a:t>11/10/2016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119475"/>
            <a:ext cx="3169920" cy="480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0" cy="480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90EF7-3E10-491C-87C2-59674BB3AAF6}" type="slidenum">
              <a:rPr 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99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169920" cy="480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2"/>
            <a:ext cx="3169920" cy="480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5EFB8DA3-BCA9-4B7D-B50D-14F47506B614}" type="datetimeFigureOut">
              <a:rPr lang="en-US" smtClean="0"/>
              <a:pPr/>
              <a:t>11/10/2016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3775" cy="3603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119475"/>
            <a:ext cx="3169920" cy="480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F07B8F03-BC93-4120-96CA-A36DF640BE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4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0950" y="719138"/>
            <a:ext cx="4797425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C06E8-48A6-4E03-8711-C45C0018F498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71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6913" y="827088"/>
            <a:ext cx="5487987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C06E8-48A6-4E03-8711-C45C0018F498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2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5" Type="http://schemas.openxmlformats.org/officeDocument/2006/relationships/tags" Target="../tags/tag64.xml"/><Relationship Id="rId10" Type="http://schemas.openxmlformats.org/officeDocument/2006/relationships/tags" Target="../tags/tag69.xml"/><Relationship Id="rId4" Type="http://schemas.openxmlformats.org/officeDocument/2006/relationships/tags" Target="../tags/tag63.xml"/><Relationship Id="rId9" Type="http://schemas.openxmlformats.org/officeDocument/2006/relationships/tags" Target="../tags/tag68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5" Type="http://schemas.openxmlformats.org/officeDocument/2006/relationships/tags" Target="../tags/tag75.xml"/><Relationship Id="rId10" Type="http://schemas.openxmlformats.org/officeDocument/2006/relationships/tags" Target="../tags/tag80.xml"/><Relationship Id="rId4" Type="http://schemas.openxmlformats.org/officeDocument/2006/relationships/tags" Target="../tags/tag74.xml"/><Relationship Id="rId9" Type="http://schemas.openxmlformats.org/officeDocument/2006/relationships/tags" Target="../tags/tag79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0" Type="http://schemas.openxmlformats.org/officeDocument/2006/relationships/tags" Target="../tags/tag92.xml"/><Relationship Id="rId4" Type="http://schemas.openxmlformats.org/officeDocument/2006/relationships/tags" Target="../tags/tag86.xml"/><Relationship Id="rId9" Type="http://schemas.openxmlformats.org/officeDocument/2006/relationships/tags" Target="../tags/tag9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98.xml"/><Relationship Id="rId9" Type="http://schemas.openxmlformats.org/officeDocument/2006/relationships/tags" Target="../tags/tag10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11.xml"/><Relationship Id="rId9" Type="http://schemas.openxmlformats.org/officeDocument/2006/relationships/tags" Target="../tags/tag116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5" Type="http://schemas.openxmlformats.org/officeDocument/2006/relationships/tags" Target="../tags/tag129.xml"/><Relationship Id="rId10" Type="http://schemas.openxmlformats.org/officeDocument/2006/relationships/tags" Target="../tags/tag134.xml"/><Relationship Id="rId4" Type="http://schemas.openxmlformats.org/officeDocument/2006/relationships/tags" Target="../tags/tag128.xml"/><Relationship Id="rId9" Type="http://schemas.openxmlformats.org/officeDocument/2006/relationships/tags" Target="../tags/tag13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5" Type="http://schemas.openxmlformats.org/officeDocument/2006/relationships/tags" Target="../tags/tag140.xml"/><Relationship Id="rId10" Type="http://schemas.openxmlformats.org/officeDocument/2006/relationships/tags" Target="../tags/tag145.xml"/><Relationship Id="rId4" Type="http://schemas.openxmlformats.org/officeDocument/2006/relationships/tags" Target="../tags/tag139.xml"/><Relationship Id="rId9" Type="http://schemas.openxmlformats.org/officeDocument/2006/relationships/tags" Target="../tags/tag14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9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9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9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9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83.xml"/><Relationship Id="rId9" Type="http://schemas.openxmlformats.org/officeDocument/2006/relationships/tags" Target="../tags/tag18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slideMaster" Target="../slideMasters/slideMaster5.xml"/><Relationship Id="rId5" Type="http://schemas.openxmlformats.org/officeDocument/2006/relationships/tags" Target="../tags/tag207.xml"/><Relationship Id="rId10" Type="http://schemas.openxmlformats.org/officeDocument/2006/relationships/tags" Target="../tags/tag212.xml"/><Relationship Id="rId4" Type="http://schemas.openxmlformats.org/officeDocument/2006/relationships/tags" Target="../tags/tag206.xml"/><Relationship Id="rId9" Type="http://schemas.openxmlformats.org/officeDocument/2006/relationships/tags" Target="../tags/tag21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12" Type="http://schemas.openxmlformats.org/officeDocument/2006/relationships/slideMaster" Target="../slideMasters/slideMaster5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tags" Target="../tags/tag223.xml"/><Relationship Id="rId5" Type="http://schemas.openxmlformats.org/officeDocument/2006/relationships/tags" Target="../tags/tag217.xml"/><Relationship Id="rId10" Type="http://schemas.openxmlformats.org/officeDocument/2006/relationships/tags" Target="../tags/tag222.xml"/><Relationship Id="rId4" Type="http://schemas.openxmlformats.org/officeDocument/2006/relationships/tags" Target="../tags/tag216.xml"/><Relationship Id="rId9" Type="http://schemas.openxmlformats.org/officeDocument/2006/relationships/tags" Target="../tags/tag22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slideMaster" Target="../slideMasters/slideMaster5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tags" Target="../tags/tag234.xml"/><Relationship Id="rId5" Type="http://schemas.openxmlformats.org/officeDocument/2006/relationships/tags" Target="../tags/tag228.xml"/><Relationship Id="rId10" Type="http://schemas.openxmlformats.org/officeDocument/2006/relationships/tags" Target="../tags/tag233.xml"/><Relationship Id="rId4" Type="http://schemas.openxmlformats.org/officeDocument/2006/relationships/tags" Target="../tags/tag227.xml"/><Relationship Id="rId9" Type="http://schemas.openxmlformats.org/officeDocument/2006/relationships/tags" Target="../tags/tag23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42.xml"/><Relationship Id="rId13" Type="http://schemas.openxmlformats.org/officeDocument/2006/relationships/slideMaster" Target="../slideMasters/slideMaster5.xml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12" Type="http://schemas.openxmlformats.org/officeDocument/2006/relationships/tags" Target="../tags/tag246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tags" Target="../tags/tag245.xml"/><Relationship Id="rId5" Type="http://schemas.openxmlformats.org/officeDocument/2006/relationships/tags" Target="../tags/tag239.xml"/><Relationship Id="rId10" Type="http://schemas.openxmlformats.org/officeDocument/2006/relationships/tags" Target="../tags/tag244.xml"/><Relationship Id="rId4" Type="http://schemas.openxmlformats.org/officeDocument/2006/relationships/tags" Target="../tags/tag238.xml"/><Relationship Id="rId9" Type="http://schemas.openxmlformats.org/officeDocument/2006/relationships/tags" Target="../tags/tag24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10" Type="http://schemas.openxmlformats.org/officeDocument/2006/relationships/slideMaster" Target="../slideMasters/slideMaster5.xml"/><Relationship Id="rId4" Type="http://schemas.openxmlformats.org/officeDocument/2006/relationships/tags" Target="../tags/tag250.xml"/><Relationship Id="rId9" Type="http://schemas.openxmlformats.org/officeDocument/2006/relationships/tags" Target="../tags/tag255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10" Type="http://schemas.openxmlformats.org/officeDocument/2006/relationships/slideMaster" Target="../slideMasters/slideMaster5.xml"/><Relationship Id="rId4" Type="http://schemas.openxmlformats.org/officeDocument/2006/relationships/tags" Target="../tags/tag259.xml"/><Relationship Id="rId9" Type="http://schemas.openxmlformats.org/officeDocument/2006/relationships/tags" Target="../tags/tag26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66.xml"/><Relationship Id="rId1" Type="http://schemas.openxmlformats.org/officeDocument/2006/relationships/tags" Target="../tags/tag26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68.xml"/><Relationship Id="rId1" Type="http://schemas.openxmlformats.org/officeDocument/2006/relationships/tags" Target="../tags/tag26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3" Type="http://schemas.openxmlformats.org/officeDocument/2006/relationships/tags" Target="../tags/tag271.xml"/><Relationship Id="rId7" Type="http://schemas.openxmlformats.org/officeDocument/2006/relationships/tags" Target="../tags/tag275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10" Type="http://schemas.openxmlformats.org/officeDocument/2006/relationships/slideMaster" Target="../slideMasters/slideMaster5.xml"/><Relationship Id="rId4" Type="http://schemas.openxmlformats.org/officeDocument/2006/relationships/tags" Target="../tags/tag272.xml"/><Relationship Id="rId9" Type="http://schemas.openxmlformats.org/officeDocument/2006/relationships/tags" Target="../tags/tag277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3" Type="http://schemas.openxmlformats.org/officeDocument/2006/relationships/tags" Target="../tags/tag280.xml"/><Relationship Id="rId7" Type="http://schemas.openxmlformats.org/officeDocument/2006/relationships/tags" Target="../tags/tag284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9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12" Type="http://schemas.openxmlformats.org/officeDocument/2006/relationships/slideMaster" Target="../slideMasters/slideMaster5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5" Type="http://schemas.openxmlformats.org/officeDocument/2006/relationships/tags" Target="../tags/tag290.xml"/><Relationship Id="rId10" Type="http://schemas.openxmlformats.org/officeDocument/2006/relationships/tags" Target="../tags/tag295.xml"/><Relationship Id="rId4" Type="http://schemas.openxmlformats.org/officeDocument/2006/relationships/tags" Target="../tags/tag289.xml"/><Relationship Id="rId9" Type="http://schemas.openxmlformats.org/officeDocument/2006/relationships/tags" Target="../tags/tag29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12" Type="http://schemas.openxmlformats.org/officeDocument/2006/relationships/slideMaster" Target="../slideMasters/slideMaster5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5" Type="http://schemas.openxmlformats.org/officeDocument/2006/relationships/tags" Target="../tags/tag301.xml"/><Relationship Id="rId10" Type="http://schemas.openxmlformats.org/officeDocument/2006/relationships/tags" Target="../tags/tag306.xml"/><Relationship Id="rId4" Type="http://schemas.openxmlformats.org/officeDocument/2006/relationships/tags" Target="../tags/tag300.xml"/><Relationship Id="rId9" Type="http://schemas.openxmlformats.org/officeDocument/2006/relationships/tags" Target="../tags/tag30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9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3.xml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3.xml"/><Relationship Id="rId9" Type="http://schemas.openxmlformats.org/officeDocument/2006/relationships/tags" Target="../tags/tag3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43.xml"/><Relationship Id="rId10" Type="http://schemas.openxmlformats.org/officeDocument/2006/relationships/tags" Target="../tags/tag48.xml"/><Relationship Id="rId4" Type="http://schemas.openxmlformats.org/officeDocument/2006/relationships/tags" Target="../tags/tag42.xml"/><Relationship Id="rId9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0" Type="http://schemas.openxmlformats.org/officeDocument/2006/relationships/tags" Target="../tags/tag58.xml"/><Relationship Id="rId4" Type="http://schemas.openxmlformats.org/officeDocument/2006/relationships/tags" Target="../tags/tag52.xml"/><Relationship Id="rId9" Type="http://schemas.openxmlformats.org/officeDocument/2006/relationships/tags" Target="../tags/tag5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8" y="943983"/>
            <a:ext cx="8179724" cy="742278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1588" b="1" i="1" kern="120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noProof="0" dirty="0" smtClean="0"/>
              <a:t>Insert banner statement here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8" y="1815353"/>
            <a:ext cx="5414818" cy="4308438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  <p:custDataLst>
              <p:tags r:id="rId2"/>
            </p:custDataLst>
          </p:nvPr>
        </p:nvSpPr>
        <p:spPr>
          <a:xfrm>
            <a:off x="6026728" y="1815353"/>
            <a:ext cx="2629593" cy="4308438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5" name="HeaderTOCPlaceholder"/>
          <p:cNvSpPr txBox="1"/>
          <p:nvPr>
            <p:custDataLst>
              <p:tags r:id="rId3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ection Header"/>
          <p:cNvSpPr txBox="1"/>
          <p:nvPr>
            <p:custDataLst>
              <p:tags r:id="rId4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1" name="Date/Filepath" hidden="1"/>
          <p:cNvSpPr txBox="1"/>
          <p:nvPr>
            <p:custDataLst>
              <p:tags r:id="rId5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9" name="Slide Tags" hidden="1"/>
          <p:cNvSpPr txBox="1"/>
          <p:nvPr>
            <p:custDataLst>
              <p:tags r:id="rId6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2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39" name="Report Date"/>
          <p:cNvSpPr txBox="1"/>
          <p:nvPr>
            <p:custDataLst>
              <p:tags r:id="rId7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40" name="Page Number"/>
          <p:cNvSpPr txBox="1"/>
          <p:nvPr>
            <p:custDataLst>
              <p:tags r:id="rId8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41" name="Presentation Disclaimer"/>
          <p:cNvSpPr txBox="1"/>
          <p:nvPr>
            <p:custDataLst>
              <p:tags r:id="rId9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ection Footer"/>
          <p:cNvSpPr txBox="1"/>
          <p:nvPr>
            <p:custDataLst>
              <p:tags r:id="rId10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44" name="Draft stamp"/>
          <p:cNvSpPr txBox="1"/>
          <p:nvPr>
            <p:custDataLst>
              <p:tags r:id="rId11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277430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w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8" y="943983"/>
            <a:ext cx="8179724" cy="742278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1588" b="1" i="1" kern="120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noProof="0" dirty="0" smtClean="0"/>
              <a:t>Insert banner statement here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8" y="1815353"/>
            <a:ext cx="4020590" cy="2084294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  <p:custDataLst>
              <p:tags r:id="rId2"/>
            </p:custDataLst>
          </p:nvPr>
        </p:nvSpPr>
        <p:spPr>
          <a:xfrm>
            <a:off x="482138" y="4034118"/>
            <a:ext cx="4020590" cy="2081605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  <p:custDataLst>
              <p:tags r:id="rId3"/>
            </p:custDataLst>
          </p:nvPr>
        </p:nvSpPr>
        <p:spPr>
          <a:xfrm>
            <a:off x="4641273" y="1815353"/>
            <a:ext cx="4023360" cy="4308438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4" name="HeaderTOCPlaceholder"/>
          <p:cNvSpPr txBox="1"/>
          <p:nvPr>
            <p:custDataLst>
              <p:tags r:id="rId4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87637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ection Header"/>
          <p:cNvSpPr txBox="1"/>
          <p:nvPr>
            <p:custDataLst>
              <p:tags r:id="rId5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5" name="Date/Filepath" hidden="1"/>
          <p:cNvSpPr txBox="1"/>
          <p:nvPr>
            <p:custDataLst>
              <p:tags r:id="rId6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20" name="Slide Tags" hidden="1"/>
          <p:cNvSpPr txBox="1"/>
          <p:nvPr>
            <p:custDataLst>
              <p:tags r:id="rId7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2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41" name="Report Date"/>
          <p:cNvSpPr txBox="1"/>
          <p:nvPr>
            <p:custDataLst>
              <p:tags r:id="rId8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42" name="Page Number"/>
          <p:cNvSpPr txBox="1"/>
          <p:nvPr>
            <p:custDataLst>
              <p:tags r:id="rId9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43" name="Presentation Disclaimer"/>
          <p:cNvSpPr txBox="1"/>
          <p:nvPr>
            <p:custDataLst>
              <p:tags r:id="rId10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ection Footer"/>
          <p:cNvSpPr txBox="1"/>
          <p:nvPr>
            <p:custDataLst>
              <p:tags r:id="rId11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48" name="Draft stamp"/>
          <p:cNvSpPr txBox="1"/>
          <p:nvPr>
            <p:custDataLst>
              <p:tags r:id="rId12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3686356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hree Lar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8" y="943983"/>
            <a:ext cx="8179724" cy="742278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1588" b="1" i="1" kern="120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noProof="0" dirty="0" smtClean="0"/>
              <a:t>Insert banner statement here</a:t>
            </a:r>
            <a:endParaRPr lang="en-GB" dirty="0"/>
          </a:p>
        </p:txBody>
      </p:sp>
      <p:sp>
        <p:nvSpPr>
          <p:cNvPr id="46" name="HeaderTOCPlaceholder"/>
          <p:cNvSpPr txBox="1"/>
          <p:nvPr>
            <p:custDataLst>
              <p:tags r:id="rId1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ection Header"/>
          <p:cNvSpPr txBox="1"/>
          <p:nvPr>
            <p:custDataLst>
              <p:tags r:id="rId2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2" name="Date/Filepath" hidden="1"/>
          <p:cNvSpPr txBox="1"/>
          <p:nvPr>
            <p:custDataLst>
              <p:tags r:id="rId3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21" name="Slide Tags" hidden="1"/>
          <p:cNvSpPr txBox="1"/>
          <p:nvPr>
            <p:custDataLst>
              <p:tags r:id="rId4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8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sz="quarter" idx="10"/>
            <p:custDataLst>
              <p:tags r:id="rId5"/>
            </p:custDataLst>
          </p:nvPr>
        </p:nvSpPr>
        <p:spPr>
          <a:xfrm>
            <a:off x="482138" y="1815353"/>
            <a:ext cx="4023360" cy="2080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11"/>
            <p:custDataLst>
              <p:tags r:id="rId6"/>
            </p:custDataLst>
          </p:nvPr>
        </p:nvSpPr>
        <p:spPr>
          <a:xfrm>
            <a:off x="4638502" y="1815353"/>
            <a:ext cx="4023360" cy="2080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2"/>
            <p:custDataLst>
              <p:tags r:id="rId7"/>
            </p:custDataLst>
          </p:nvPr>
        </p:nvSpPr>
        <p:spPr>
          <a:xfrm>
            <a:off x="482138" y="4035134"/>
            <a:ext cx="8179724" cy="2080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3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25" name="Report Date"/>
          <p:cNvSpPr txBox="1"/>
          <p:nvPr>
            <p:custDataLst>
              <p:tags r:id="rId8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27" name="Page Number"/>
          <p:cNvSpPr txBox="1"/>
          <p:nvPr>
            <p:custDataLst>
              <p:tags r:id="rId9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30" name="Presentation Disclaimer"/>
          <p:cNvSpPr txBox="1"/>
          <p:nvPr>
            <p:custDataLst>
              <p:tags r:id="rId10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ection Footer"/>
          <p:cNvSpPr txBox="1"/>
          <p:nvPr>
            <p:custDataLst>
              <p:tags r:id="rId11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39" name="Draft stamp"/>
          <p:cNvSpPr txBox="1"/>
          <p:nvPr>
            <p:custDataLst>
              <p:tags r:id="rId12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2469945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8" y="943983"/>
            <a:ext cx="8179724" cy="742278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1588" b="1" i="1" kern="120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noProof="0" dirty="0" smtClean="0"/>
              <a:t>Insert banner statement here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815353"/>
            <a:ext cx="4023360" cy="2081605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638502" y="1815353"/>
            <a:ext cx="4023360" cy="2081605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482138" y="4034118"/>
            <a:ext cx="4023360" cy="2081605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27"/>
          </p:nvPr>
        </p:nvSpPr>
        <p:spPr>
          <a:xfrm>
            <a:off x="4638502" y="4034118"/>
            <a:ext cx="4023360" cy="2081605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1" name="HeaderTOCPlaceholder"/>
          <p:cNvSpPr txBox="1"/>
          <p:nvPr>
            <p:custDataLst>
              <p:tags r:id="rId1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ection Header"/>
          <p:cNvSpPr txBox="1"/>
          <p:nvPr>
            <p:custDataLst>
              <p:tags r:id="rId2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7" name="Date/Filepath" hidden="1"/>
          <p:cNvSpPr txBox="1"/>
          <p:nvPr>
            <p:custDataLst>
              <p:tags r:id="rId3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21" name="Slide Tags" hidden="1"/>
          <p:cNvSpPr txBox="1"/>
          <p:nvPr>
            <p:custDataLst>
              <p:tags r:id="rId4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3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29" name="Report Date"/>
          <p:cNvSpPr txBox="1"/>
          <p:nvPr>
            <p:custDataLst>
              <p:tags r:id="rId5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31" name="Page Number"/>
          <p:cNvSpPr txBox="1"/>
          <p:nvPr>
            <p:custDataLst>
              <p:tags r:id="rId6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33" name="Presentation Disclaimer"/>
          <p:cNvSpPr txBox="1"/>
          <p:nvPr>
            <p:custDataLst>
              <p:tags r:id="rId7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ection Footer"/>
          <p:cNvSpPr txBox="1"/>
          <p:nvPr>
            <p:custDataLst>
              <p:tags r:id="rId8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41" name="Draft stamp"/>
          <p:cNvSpPr txBox="1"/>
          <p:nvPr>
            <p:custDataLst>
              <p:tags r:id="rId9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198541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/Filepath" hidden="1"/>
          <p:cNvSpPr txBox="1"/>
          <p:nvPr>
            <p:custDataLst>
              <p:tags r:id="rId1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5" name="Slide Tags" hidden="1"/>
          <p:cNvSpPr txBox="1"/>
          <p:nvPr>
            <p:custDataLst>
              <p:tags r:id="rId2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</p:spTree>
    <p:extLst>
      <p:ext uri="{BB962C8B-B14F-4D97-AF65-F5344CB8AC3E}">
        <p14:creationId xmlns:p14="http://schemas.microsoft.com/office/powerpoint/2010/main" val="1519352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Only No Heade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8" y="943983"/>
            <a:ext cx="8179724" cy="742278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1588" b="1" i="1" kern="120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noProof="0" dirty="0" smtClean="0"/>
              <a:t>Insert banner statement here</a:t>
            </a:r>
            <a:endParaRPr lang="en-GB" dirty="0"/>
          </a:p>
        </p:txBody>
      </p:sp>
      <p:sp>
        <p:nvSpPr>
          <p:cNvPr id="12" name="HeaderTOCPlaceholder"/>
          <p:cNvSpPr txBox="1"/>
          <p:nvPr>
            <p:custDataLst>
              <p:tags r:id="rId1"/>
            </p:custDataLst>
          </p:nvPr>
        </p:nvSpPr>
        <p:spPr>
          <a:xfrm>
            <a:off x="3255817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Tags" hidden="1"/>
          <p:cNvSpPr txBox="1"/>
          <p:nvPr>
            <p:custDataLst>
              <p:tags r:id="rId2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13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351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Header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erTOCPlaceholder"/>
          <p:cNvSpPr txBox="1"/>
          <p:nvPr>
            <p:custDataLst>
              <p:tags r:id="rId1"/>
            </p:custDataLst>
          </p:nvPr>
        </p:nvSpPr>
        <p:spPr>
          <a:xfrm>
            <a:off x="3255817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Section Header"/>
          <p:cNvSpPr txBox="1"/>
          <p:nvPr>
            <p:custDataLst>
              <p:tags r:id="rId2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6" name="Date/Filepath" hidden="1"/>
          <p:cNvSpPr txBox="1"/>
          <p:nvPr>
            <p:custDataLst>
              <p:tags r:id="rId3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7" name="Slide Tags" hidden="1"/>
          <p:cNvSpPr txBox="1"/>
          <p:nvPr>
            <p:custDataLst>
              <p:tags r:id="rId4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1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20" name="Report Date"/>
          <p:cNvSpPr txBox="1"/>
          <p:nvPr>
            <p:custDataLst>
              <p:tags r:id="rId5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22" name="Page Number"/>
          <p:cNvSpPr txBox="1"/>
          <p:nvPr>
            <p:custDataLst>
              <p:tags r:id="rId6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27" name="Presentation Disclaimer"/>
          <p:cNvSpPr txBox="1"/>
          <p:nvPr>
            <p:custDataLst>
              <p:tags r:id="rId7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ction Footer"/>
          <p:cNvSpPr txBox="1"/>
          <p:nvPr>
            <p:custDataLst>
              <p:tags r:id="rId8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30" name="Draft stamp"/>
          <p:cNvSpPr txBox="1"/>
          <p:nvPr>
            <p:custDataLst>
              <p:tags r:id="rId9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257721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erTOCPlaceholder"/>
          <p:cNvSpPr txBox="1"/>
          <p:nvPr>
            <p:custDataLst>
              <p:tags r:id="rId1"/>
            </p:custDataLst>
          </p:nvPr>
        </p:nvSpPr>
        <p:spPr>
          <a:xfrm>
            <a:off x="3255817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Date/Filepath" hidden="1"/>
          <p:cNvSpPr txBox="1"/>
          <p:nvPr>
            <p:custDataLst>
              <p:tags r:id="rId2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7" name="Slide Tags" hidden="1"/>
          <p:cNvSpPr txBox="1"/>
          <p:nvPr>
            <p:custDataLst>
              <p:tags r:id="rId3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15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20" name="Report Date"/>
          <p:cNvSpPr txBox="1"/>
          <p:nvPr>
            <p:custDataLst>
              <p:tags r:id="rId4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22" name="Page Number"/>
          <p:cNvSpPr txBox="1"/>
          <p:nvPr>
            <p:custDataLst>
              <p:tags r:id="rId5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26" name="Presentation Disclaimer"/>
          <p:cNvSpPr txBox="1"/>
          <p:nvPr>
            <p:custDataLst>
              <p:tags r:id="rId6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ection Footer"/>
          <p:cNvSpPr txBox="1"/>
          <p:nvPr>
            <p:custDataLst>
              <p:tags r:id="rId7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9" name="Draft stamp"/>
          <p:cNvSpPr txBox="1"/>
          <p:nvPr>
            <p:custDataLst>
              <p:tags r:id="rId8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392537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ction Divider 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81092" y="886235"/>
            <a:ext cx="2628295" cy="1303525"/>
          </a:xfrm>
        </p:spPr>
        <p:txBody>
          <a:bodyPr wrap="square" tIns="0" bIns="0" anchor="t">
            <a:spAutoFit/>
          </a:bodyPr>
          <a:lstStyle>
            <a:lvl1pPr algn="l">
              <a:defRPr sz="2824" b="1" i="1" cap="none">
                <a:solidFill>
                  <a:schemeClr val="tx2"/>
                </a:solidFill>
              </a:defRPr>
            </a:lvl1pPr>
          </a:lstStyle>
          <a:p>
            <a:r>
              <a:rPr lang="en-GB" noProof="0" dirty="0" smtClean="0"/>
              <a:t>Click to add Section Divider Title</a:t>
            </a:r>
            <a:endParaRPr lang="en-GB" noProof="0" dirty="0"/>
          </a:p>
        </p:txBody>
      </p:sp>
      <p:sp>
        <p:nvSpPr>
          <p:cNvPr id="25" name="DividerTOCPlaceholder"/>
          <p:cNvSpPr txBox="1"/>
          <p:nvPr>
            <p:custDataLst>
              <p:tags r:id="rId2"/>
            </p:custDataLst>
          </p:nvPr>
        </p:nvSpPr>
        <p:spPr>
          <a:xfrm>
            <a:off x="3262909" y="908471"/>
            <a:ext cx="5403273" cy="52099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endParaRPr lang="en-GB" sz="1588" noProof="1" smtClean="0">
              <a:solidFill>
                <a:schemeClr val="tx1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4" name="HeaderTOCPlaceholder"/>
          <p:cNvSpPr txBox="1"/>
          <p:nvPr>
            <p:custDataLst>
              <p:tags r:id="rId3"/>
            </p:custDataLst>
          </p:nvPr>
        </p:nvSpPr>
        <p:spPr>
          <a:xfrm>
            <a:off x="3255817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9" name="Section Header"/>
          <p:cNvSpPr txBox="1"/>
          <p:nvPr>
            <p:custDataLst>
              <p:tags r:id="rId4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14" name="Date/Filepath" hidden="1"/>
          <p:cNvSpPr txBox="1"/>
          <p:nvPr>
            <p:custDataLst>
              <p:tags r:id="rId5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1" name="Slide Tags" hidden="1"/>
          <p:cNvSpPr txBox="1"/>
          <p:nvPr>
            <p:custDataLst>
              <p:tags r:id="rId6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0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18" name="Report Date"/>
          <p:cNvSpPr txBox="1"/>
          <p:nvPr>
            <p:custDataLst>
              <p:tags r:id="rId7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19" name="Page Number"/>
          <p:cNvSpPr txBox="1"/>
          <p:nvPr>
            <p:custDataLst>
              <p:tags r:id="rId8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21" name="Presentation Disclaimer"/>
          <p:cNvSpPr txBox="1"/>
          <p:nvPr>
            <p:custDataLst>
              <p:tags r:id="rId9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ection Footer"/>
          <p:cNvSpPr txBox="1"/>
          <p:nvPr>
            <p:custDataLst>
              <p:tags r:id="rId10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8" name="Draft stamp"/>
          <p:cNvSpPr txBox="1"/>
          <p:nvPr>
            <p:custDataLst>
              <p:tags r:id="rId11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358561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ppendix Divider 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82138" y="886235"/>
            <a:ext cx="2635135" cy="1303525"/>
          </a:xfrm>
        </p:spPr>
        <p:txBody>
          <a:bodyPr wrap="square" tIns="0" bIns="0" anchor="t">
            <a:spAutoFit/>
          </a:bodyPr>
          <a:lstStyle>
            <a:lvl1pPr algn="l">
              <a:defRPr sz="2824" b="1" i="1" cap="none" baseline="0">
                <a:latin typeface="+mj-lt"/>
              </a:defRPr>
            </a:lvl1pPr>
          </a:lstStyle>
          <a:p>
            <a:r>
              <a:rPr lang="en-GB" noProof="0" dirty="0" smtClean="0"/>
              <a:t>Click to add Appendix Divider Title</a:t>
            </a:r>
            <a:endParaRPr lang="en-GB" noProof="0" dirty="0"/>
          </a:p>
        </p:txBody>
      </p:sp>
      <p:sp>
        <p:nvSpPr>
          <p:cNvPr id="18" name="DividerTOCPlaceholder"/>
          <p:cNvSpPr txBox="1"/>
          <p:nvPr>
            <p:custDataLst>
              <p:tags r:id="rId2"/>
            </p:custDataLst>
          </p:nvPr>
        </p:nvSpPr>
        <p:spPr>
          <a:xfrm>
            <a:off x="3262909" y="908470"/>
            <a:ext cx="5403273" cy="520941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endParaRPr lang="en-GB" sz="1588" noProof="1" smtClean="0">
              <a:solidFill>
                <a:schemeClr val="tx1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6" name="HeaderTOCPlaceholder"/>
          <p:cNvSpPr txBox="1"/>
          <p:nvPr>
            <p:custDataLst>
              <p:tags r:id="rId3"/>
            </p:custDataLst>
          </p:nvPr>
        </p:nvSpPr>
        <p:spPr>
          <a:xfrm>
            <a:off x="3255817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Section Header"/>
          <p:cNvSpPr txBox="1"/>
          <p:nvPr>
            <p:custDataLst>
              <p:tags r:id="rId4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17" name="Date/Filepath" hidden="1"/>
          <p:cNvSpPr txBox="1"/>
          <p:nvPr>
            <p:custDataLst>
              <p:tags r:id="rId5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6" name="Slide Tags" hidden="1"/>
          <p:cNvSpPr txBox="1"/>
          <p:nvPr>
            <p:custDataLst>
              <p:tags r:id="rId6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8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21" name="Report Date"/>
          <p:cNvSpPr txBox="1"/>
          <p:nvPr>
            <p:custDataLst>
              <p:tags r:id="rId7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23" name="Page Number"/>
          <p:cNvSpPr txBox="1"/>
          <p:nvPr>
            <p:custDataLst>
              <p:tags r:id="rId8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25" name="Presentation Disclaimer"/>
          <p:cNvSpPr txBox="1"/>
          <p:nvPr>
            <p:custDataLst>
              <p:tags r:id="rId9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ction Footer"/>
          <p:cNvSpPr txBox="1"/>
          <p:nvPr>
            <p:custDataLst>
              <p:tags r:id="rId10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30" name="Draft stamp"/>
          <p:cNvSpPr txBox="1"/>
          <p:nvPr>
            <p:custDataLst>
              <p:tags r:id="rId11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464354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895475" y="838200"/>
            <a:ext cx="5343525" cy="9144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3200" b="1" i="1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add the presentation’s main title</a:t>
            </a:r>
            <a:endParaRPr lang="en-US" noProof="0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95475" y="1828799"/>
            <a:ext cx="5343525" cy="91440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457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914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3716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18288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22860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7pPr>
            <a:lvl8pPr marL="2743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8pPr>
            <a:lvl9pPr marL="3200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noProof="0" dirty="0" smtClean="0"/>
              <a:t>Subtitle and date (move higher if title is only one line)</a:t>
            </a:r>
          </a:p>
        </p:txBody>
      </p:sp>
      <p:sp>
        <p:nvSpPr>
          <p:cNvPr id="21" name="Text Placeholder 31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1895475" y="374904"/>
            <a:ext cx="4105656" cy="146304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www.pwc.com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5332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 a g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nner"/>
          <p:cNvSpPr>
            <a:spLocks noGrp="1"/>
          </p:cNvSpPr>
          <p:nvPr>
            <p:ph type="title" hasCustomPrompt="1"/>
          </p:nvPr>
        </p:nvSpPr>
        <p:spPr>
          <a:xfrm>
            <a:off x="482138" y="941294"/>
            <a:ext cx="2635135" cy="742278"/>
          </a:xfrm>
        </p:spPr>
        <p:txBody>
          <a:bodyPr wrap="square" tIns="0" bIns="0" anchor="t">
            <a:noAutofit/>
          </a:bodyPr>
          <a:lstStyle>
            <a:lvl1pPr algn="l">
              <a:defRPr sz="1324" b="1" i="0" cap="none">
                <a:solidFill>
                  <a:schemeClr val="tx2"/>
                </a:solidFill>
              </a:defRPr>
            </a:lvl1pPr>
          </a:lstStyle>
          <a:p>
            <a:r>
              <a:rPr lang="en-GB" noProof="0" dirty="0" smtClean="0"/>
              <a:t>At a glance</a:t>
            </a:r>
            <a:endParaRPr lang="en-GB" noProof="0" dirty="0"/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30" hasCustomPrompt="1"/>
          </p:nvPr>
        </p:nvSpPr>
        <p:spPr>
          <a:xfrm>
            <a:off x="3259637" y="941293"/>
            <a:ext cx="5402225" cy="742278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8990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 lang="en-GB" sz="971" b="0" i="1" kern="1200" noProof="0" dirty="0" smtClean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dirty="0" smtClean="0"/>
              <a:t>PwC view – Insert text here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eaderTOCPlaceholder"/>
          <p:cNvSpPr txBox="1"/>
          <p:nvPr>
            <p:custDataLst>
              <p:tags r:id="rId1"/>
            </p:custDataLst>
          </p:nvPr>
        </p:nvSpPr>
        <p:spPr>
          <a:xfrm>
            <a:off x="3258589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Section Header"/>
          <p:cNvSpPr txBox="1"/>
          <p:nvPr>
            <p:custDataLst>
              <p:tags r:id="rId2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14" name="Date/Filepath" hidden="1"/>
          <p:cNvSpPr txBox="1"/>
          <p:nvPr>
            <p:custDataLst>
              <p:tags r:id="rId3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1" name="Slide Tags" hidden="1"/>
          <p:cNvSpPr txBox="1"/>
          <p:nvPr/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2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19" name="Report Date"/>
          <p:cNvSpPr txBox="1"/>
          <p:nvPr>
            <p:custDataLst>
              <p:tags r:id="rId4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21" name="Page Number"/>
          <p:cNvSpPr txBox="1"/>
          <p:nvPr>
            <p:custDataLst>
              <p:tags r:id="rId5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23" name="Presentation Disclaimer"/>
          <p:cNvSpPr txBox="1"/>
          <p:nvPr>
            <p:custDataLst>
              <p:tags r:id="rId6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ection Footer"/>
          <p:cNvSpPr txBox="1"/>
          <p:nvPr>
            <p:custDataLst>
              <p:tags r:id="rId7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8" name="Draft stamp"/>
          <p:cNvSpPr txBox="1"/>
          <p:nvPr>
            <p:custDataLst>
              <p:tags r:id="rId8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14425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 a glance Content: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nner"/>
          <p:cNvSpPr>
            <a:spLocks noGrp="1"/>
          </p:cNvSpPr>
          <p:nvPr>
            <p:ph type="title" hasCustomPrompt="1"/>
          </p:nvPr>
        </p:nvSpPr>
        <p:spPr>
          <a:xfrm>
            <a:off x="482138" y="941294"/>
            <a:ext cx="2635135" cy="742278"/>
          </a:xfrm>
        </p:spPr>
        <p:txBody>
          <a:bodyPr wrap="square" tIns="0" bIns="0" anchor="t">
            <a:noAutofit/>
          </a:bodyPr>
          <a:lstStyle>
            <a:lvl1pPr algn="l">
              <a:defRPr sz="1324" b="1" i="0" cap="none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GB" noProof="0" dirty="0" smtClean="0"/>
              <a:t>At a glance – our views</a:t>
            </a:r>
            <a:endParaRPr lang="en-GB" noProof="0" dirty="0"/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30" hasCustomPrompt="1"/>
          </p:nvPr>
        </p:nvSpPr>
        <p:spPr>
          <a:xfrm>
            <a:off x="3259636" y="941293"/>
            <a:ext cx="5403273" cy="742278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8990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 lang="en-GB" sz="971" b="0" i="1" kern="1200" noProof="0" dirty="0" smtClean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dirty="0" smtClean="0"/>
              <a:t>Insert text here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31"/>
          </p:nvPr>
        </p:nvSpPr>
        <p:spPr>
          <a:xfrm>
            <a:off x="482138" y="1815353"/>
            <a:ext cx="2635135" cy="4308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Content Placeholder 3"/>
          <p:cNvSpPr>
            <a:spLocks noGrp="1"/>
          </p:cNvSpPr>
          <p:nvPr>
            <p:ph sz="quarter" idx="32"/>
          </p:nvPr>
        </p:nvSpPr>
        <p:spPr>
          <a:xfrm>
            <a:off x="3258589" y="1815353"/>
            <a:ext cx="2635135" cy="4308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3" name="Content Placeholder 4"/>
          <p:cNvSpPr>
            <a:spLocks noGrp="1"/>
          </p:cNvSpPr>
          <p:nvPr>
            <p:ph sz="quarter" idx="33"/>
          </p:nvPr>
        </p:nvSpPr>
        <p:spPr>
          <a:xfrm>
            <a:off x="6026727" y="1815353"/>
            <a:ext cx="2635135" cy="4308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eaderTOCPlaceholder"/>
          <p:cNvSpPr txBox="1"/>
          <p:nvPr>
            <p:custDataLst>
              <p:tags r:id="rId1"/>
            </p:custDataLst>
          </p:nvPr>
        </p:nvSpPr>
        <p:spPr>
          <a:xfrm>
            <a:off x="3258589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Section Header"/>
          <p:cNvSpPr txBox="1"/>
          <p:nvPr>
            <p:custDataLst>
              <p:tags r:id="rId2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14" name="Date/Filepath" hidden="1"/>
          <p:cNvSpPr txBox="1"/>
          <p:nvPr>
            <p:custDataLst>
              <p:tags r:id="rId3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1" name="Slide Tags" hidden="1"/>
          <p:cNvSpPr txBox="1"/>
          <p:nvPr/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7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23" name="Report Date"/>
          <p:cNvSpPr txBox="1"/>
          <p:nvPr>
            <p:custDataLst>
              <p:tags r:id="rId4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24" name="Page Number"/>
          <p:cNvSpPr txBox="1"/>
          <p:nvPr>
            <p:custDataLst>
              <p:tags r:id="rId5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26" name="Presentation Disclaimer"/>
          <p:cNvSpPr txBox="1"/>
          <p:nvPr>
            <p:custDataLst>
              <p:tags r:id="rId6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ection Footer"/>
          <p:cNvSpPr txBox="1"/>
          <p:nvPr>
            <p:custDataLst>
              <p:tags r:id="rId7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40" name="Draft stamp"/>
          <p:cNvSpPr txBox="1"/>
          <p:nvPr>
            <p:custDataLst>
              <p:tags r:id="rId8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385946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 a glance Content: 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nner"/>
          <p:cNvSpPr>
            <a:spLocks noGrp="1"/>
          </p:cNvSpPr>
          <p:nvPr>
            <p:ph type="title" hasCustomPrompt="1"/>
          </p:nvPr>
        </p:nvSpPr>
        <p:spPr>
          <a:xfrm>
            <a:off x="482138" y="941294"/>
            <a:ext cx="2635135" cy="742278"/>
          </a:xfrm>
        </p:spPr>
        <p:txBody>
          <a:bodyPr wrap="square" tIns="0" bIns="0" anchor="t">
            <a:noAutofit/>
          </a:bodyPr>
          <a:lstStyle>
            <a:lvl1pPr algn="l">
              <a:defRPr sz="1324" b="1" i="0" cap="none">
                <a:solidFill>
                  <a:schemeClr val="tx2"/>
                </a:solidFill>
              </a:defRPr>
            </a:lvl1pPr>
          </a:lstStyle>
          <a:p>
            <a:r>
              <a:rPr lang="en-GB" noProof="0" dirty="0" smtClean="0"/>
              <a:t>At a glance – our views</a:t>
            </a:r>
            <a:endParaRPr lang="en-GB" noProof="0" dirty="0"/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30" hasCustomPrompt="1"/>
          </p:nvPr>
        </p:nvSpPr>
        <p:spPr>
          <a:xfrm>
            <a:off x="3259636" y="941293"/>
            <a:ext cx="5403273" cy="742278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8990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 lang="en-GB" sz="971" b="0" i="1" kern="1200" noProof="0" dirty="0" smtClean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dirty="0" smtClean="0"/>
              <a:t>Insert text here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quarter" idx="31"/>
          </p:nvPr>
        </p:nvSpPr>
        <p:spPr>
          <a:xfrm>
            <a:off x="482138" y="1815353"/>
            <a:ext cx="2635135" cy="2081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1" name="Content Placeholder 3"/>
          <p:cNvSpPr>
            <a:spLocks noGrp="1"/>
          </p:cNvSpPr>
          <p:nvPr>
            <p:ph sz="quarter" idx="32"/>
          </p:nvPr>
        </p:nvSpPr>
        <p:spPr>
          <a:xfrm>
            <a:off x="3258588" y="1815353"/>
            <a:ext cx="2635135" cy="2081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3" name="Content Placeholder 4"/>
          <p:cNvSpPr>
            <a:spLocks noGrp="1"/>
          </p:cNvSpPr>
          <p:nvPr>
            <p:ph sz="quarter" idx="33"/>
          </p:nvPr>
        </p:nvSpPr>
        <p:spPr>
          <a:xfrm>
            <a:off x="6026726" y="1815353"/>
            <a:ext cx="2635135" cy="2081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6" name="Content Placeholder 5"/>
          <p:cNvSpPr>
            <a:spLocks noGrp="1"/>
          </p:cNvSpPr>
          <p:nvPr>
            <p:ph sz="quarter" idx="34"/>
          </p:nvPr>
        </p:nvSpPr>
        <p:spPr>
          <a:xfrm>
            <a:off x="482138" y="4034118"/>
            <a:ext cx="2635135" cy="2081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8" name="Content Placeholder 6"/>
          <p:cNvSpPr>
            <a:spLocks noGrp="1"/>
          </p:cNvSpPr>
          <p:nvPr>
            <p:ph sz="quarter" idx="35"/>
          </p:nvPr>
        </p:nvSpPr>
        <p:spPr>
          <a:xfrm>
            <a:off x="3258588" y="4034118"/>
            <a:ext cx="2635135" cy="2081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0" name="Content Placeholder 7"/>
          <p:cNvSpPr>
            <a:spLocks noGrp="1"/>
          </p:cNvSpPr>
          <p:nvPr>
            <p:ph sz="quarter" idx="36"/>
          </p:nvPr>
        </p:nvSpPr>
        <p:spPr>
          <a:xfrm>
            <a:off x="6026726" y="4034118"/>
            <a:ext cx="2635135" cy="2081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eaderTOCPlaceholder"/>
          <p:cNvSpPr txBox="1"/>
          <p:nvPr>
            <p:custDataLst>
              <p:tags r:id="rId1"/>
            </p:custDataLst>
          </p:nvPr>
        </p:nvSpPr>
        <p:spPr>
          <a:xfrm>
            <a:off x="3258589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Section Header"/>
          <p:cNvSpPr txBox="1"/>
          <p:nvPr>
            <p:custDataLst>
              <p:tags r:id="rId2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14" name="Date/Filepath" hidden="1"/>
          <p:cNvSpPr txBox="1"/>
          <p:nvPr>
            <p:custDataLst>
              <p:tags r:id="rId3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1" name="Slide Tags" hidden="1"/>
          <p:cNvSpPr txBox="1"/>
          <p:nvPr/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7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24" name="Report Date"/>
          <p:cNvSpPr txBox="1"/>
          <p:nvPr>
            <p:custDataLst>
              <p:tags r:id="rId4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26" name="Page Number"/>
          <p:cNvSpPr txBox="1"/>
          <p:nvPr>
            <p:custDataLst>
              <p:tags r:id="rId5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28" name="Presentation Disclaimer"/>
          <p:cNvSpPr txBox="1"/>
          <p:nvPr>
            <p:custDataLst>
              <p:tags r:id="rId6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ection Footer"/>
          <p:cNvSpPr txBox="1"/>
          <p:nvPr>
            <p:custDataLst>
              <p:tags r:id="rId7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45" name="Draft stamp"/>
          <p:cNvSpPr txBox="1"/>
          <p:nvPr>
            <p:custDataLst>
              <p:tags r:id="rId8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2205317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/>
          <p:cNvGrpSpPr/>
          <p:nvPr/>
        </p:nvGrpSpPr>
        <p:grpSpPr>
          <a:xfrm>
            <a:off x="1027608" y="0"/>
            <a:ext cx="8116392" cy="6457244"/>
            <a:chOff x="1130368" y="0"/>
            <a:chExt cx="8928031" cy="7318210"/>
          </a:xfrm>
        </p:grpSpPr>
        <p:grpSp>
          <p:nvGrpSpPr>
            <p:cNvPr id="5" name="Logo Shapes"/>
            <p:cNvGrpSpPr/>
            <p:nvPr/>
          </p:nvGrpSpPr>
          <p:grpSpPr>
            <a:xfrm>
              <a:off x="1904992" y="0"/>
              <a:ext cx="8153407" cy="6792223"/>
              <a:chOff x="1828800" y="-7143"/>
              <a:chExt cx="8153407" cy="6792223"/>
            </a:xfrm>
          </p:grpSpPr>
          <p:sp>
            <p:nvSpPr>
              <p:cNvPr id="23" name="Rectangle 1"/>
              <p:cNvSpPr>
                <a:spLocks noChangeArrowheads="1"/>
              </p:cNvSpPr>
              <p:nvPr/>
            </p:nvSpPr>
            <p:spPr bwMode="gray">
              <a:xfrm>
                <a:off x="1832930" y="4496096"/>
                <a:ext cx="8149277" cy="2288752"/>
              </a:xfrm>
              <a:prstGeom prst="rect">
                <a:avLst/>
              </a:prstGeom>
              <a:solidFill>
                <a:srgbClr val="F3BE2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68" name="Rectangle 2"/>
              <p:cNvSpPr>
                <a:spLocks noChangeArrowheads="1"/>
              </p:cNvSpPr>
              <p:nvPr/>
            </p:nvSpPr>
            <p:spPr bwMode="gray">
              <a:xfrm>
                <a:off x="1828800" y="3583782"/>
                <a:ext cx="7132320" cy="3201066"/>
              </a:xfrm>
              <a:prstGeom prst="rect">
                <a:avLst/>
              </a:prstGeom>
              <a:solidFill>
                <a:srgbClr val="F3BC8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0" name="Rectangle 3"/>
              <p:cNvSpPr>
                <a:spLocks noChangeArrowheads="1"/>
              </p:cNvSpPr>
              <p:nvPr/>
            </p:nvSpPr>
            <p:spPr bwMode="gray">
              <a:xfrm>
                <a:off x="1828800" y="4496096"/>
                <a:ext cx="7132320" cy="2288752"/>
              </a:xfrm>
              <a:prstGeom prst="rect">
                <a:avLst/>
              </a:prstGeom>
              <a:solidFill>
                <a:srgbClr val="E88C1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4" name="Rectangle 4"/>
              <p:cNvSpPr>
                <a:spLocks noChangeArrowheads="1"/>
              </p:cNvSpPr>
              <p:nvPr/>
            </p:nvSpPr>
            <p:spPr bwMode="gray">
              <a:xfrm>
                <a:off x="1828800" y="-7143"/>
                <a:ext cx="6248400" cy="6772722"/>
              </a:xfrm>
              <a:prstGeom prst="rect">
                <a:avLst/>
              </a:prstGeom>
              <a:solidFill>
                <a:srgbClr val="EE9C3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8" name="Rectangle 5"/>
              <p:cNvSpPr>
                <a:spLocks noChangeArrowheads="1"/>
              </p:cNvSpPr>
              <p:nvPr/>
            </p:nvSpPr>
            <p:spPr bwMode="gray">
              <a:xfrm>
                <a:off x="1828800" y="1057382"/>
                <a:ext cx="6492240" cy="5708197"/>
              </a:xfrm>
              <a:prstGeom prst="rect">
                <a:avLst/>
              </a:prstGeom>
              <a:solidFill>
                <a:srgbClr val="E669A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69" name="Rectangle 6"/>
              <p:cNvSpPr>
                <a:spLocks noChangeArrowheads="1"/>
              </p:cNvSpPr>
              <p:nvPr/>
            </p:nvSpPr>
            <p:spPr bwMode="gray">
              <a:xfrm>
                <a:off x="1828800" y="3583782"/>
                <a:ext cx="6492240" cy="3201066"/>
              </a:xfrm>
              <a:prstGeom prst="rect">
                <a:avLst/>
              </a:prstGeom>
              <a:solidFill>
                <a:srgbClr val="DB4D5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9" name="Rectangle 7"/>
              <p:cNvSpPr>
                <a:spLocks noChangeArrowheads="1"/>
              </p:cNvSpPr>
              <p:nvPr/>
            </p:nvSpPr>
            <p:spPr bwMode="gray">
              <a:xfrm>
                <a:off x="1828800" y="1057382"/>
                <a:ext cx="6248400" cy="5708197"/>
              </a:xfrm>
              <a:prstGeom prst="rect">
                <a:avLst/>
              </a:prstGeom>
              <a:solidFill>
                <a:srgbClr val="D7402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6" name="Rectangle 8"/>
              <p:cNvSpPr>
                <a:spLocks noChangeArrowheads="1"/>
              </p:cNvSpPr>
              <p:nvPr/>
            </p:nvSpPr>
            <p:spPr bwMode="gray">
              <a:xfrm>
                <a:off x="1828800" y="4496096"/>
                <a:ext cx="6492240" cy="2288752"/>
              </a:xfrm>
              <a:prstGeom prst="rect">
                <a:avLst/>
              </a:prstGeom>
              <a:solidFill>
                <a:srgbClr val="D1390D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7" name="Rectangle 9"/>
              <p:cNvSpPr/>
              <p:nvPr/>
            </p:nvSpPr>
            <p:spPr bwMode="gray">
              <a:xfrm>
                <a:off x="1828800" y="3583782"/>
                <a:ext cx="6246019" cy="3201066"/>
              </a:xfrm>
              <a:prstGeom prst="rect">
                <a:avLst/>
              </a:prstGeom>
              <a:solidFill>
                <a:srgbClr val="CD2F0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algn="l" defTabSz="899010" rtl="0" eaLnBrk="1" latinLnBrk="0" hangingPunct="1"/>
                <a:endParaRPr lang="en-GB" sz="1765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Rectangle 10"/>
              <p:cNvSpPr>
                <a:spLocks noChangeArrowheads="1"/>
              </p:cNvSpPr>
              <p:nvPr/>
            </p:nvSpPr>
            <p:spPr bwMode="gray">
              <a:xfrm>
                <a:off x="1828800" y="4495801"/>
                <a:ext cx="6245352" cy="2288752"/>
              </a:xfrm>
              <a:prstGeom prst="rect">
                <a:avLst/>
              </a:prstGeom>
              <a:solidFill>
                <a:srgbClr val="C4230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71" name="Rectangle 11"/>
              <p:cNvSpPr>
                <a:spLocks noChangeArrowheads="1"/>
              </p:cNvSpPr>
              <p:nvPr/>
            </p:nvSpPr>
            <p:spPr bwMode="gray">
              <a:xfrm>
                <a:off x="1828800" y="4800832"/>
                <a:ext cx="2286000" cy="1984248"/>
              </a:xfrm>
              <a:prstGeom prst="rect">
                <a:avLst/>
              </a:prstGeom>
              <a:solidFill>
                <a:srgbClr val="9A170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</p:grpSp>
        <p:grpSp>
          <p:nvGrpSpPr>
            <p:cNvPr id="6" name="Logo"/>
            <p:cNvGrpSpPr/>
            <p:nvPr/>
          </p:nvGrpSpPr>
          <p:grpSpPr>
            <a:xfrm>
              <a:off x="1130368" y="6790556"/>
              <a:ext cx="905256" cy="527654"/>
              <a:chOff x="1130368" y="6790556"/>
              <a:chExt cx="905256" cy="527654"/>
            </a:xfrm>
          </p:grpSpPr>
          <p:sp>
            <p:nvSpPr>
              <p:cNvPr id="38" name="Rectangle 0"/>
              <p:cNvSpPr>
                <a:spLocks noChangeArrowheads="1"/>
              </p:cNvSpPr>
              <p:nvPr/>
            </p:nvSpPr>
            <p:spPr bwMode="black">
              <a:xfrm>
                <a:off x="1676368" y="6790556"/>
                <a:ext cx="228600" cy="57350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068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5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black">
              <a:xfrm>
                <a:off x="1130368" y="6976999"/>
                <a:ext cx="905256" cy="341211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068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5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" name="Descriptor"/>
          <p:cNvSpPr txBox="1"/>
          <p:nvPr>
            <p:custDataLst>
              <p:tags r:id="rId1"/>
            </p:custDataLst>
          </p:nvPr>
        </p:nvSpPr>
        <p:spPr bwMode="white">
          <a:xfrm>
            <a:off x="1870364" y="594041"/>
            <a:ext cx="32060" cy="1357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GB" sz="882" noProof="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2" name="Confidentiality Stamp"/>
          <p:cNvSpPr txBox="1"/>
          <p:nvPr>
            <p:custDataLst>
              <p:tags r:id="rId2"/>
            </p:custDataLst>
          </p:nvPr>
        </p:nvSpPr>
        <p:spPr>
          <a:xfrm>
            <a:off x="482138" y="3291841"/>
            <a:ext cx="1113905" cy="1357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882" i="1" noProof="0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</a:p>
        </p:txBody>
      </p:sp>
      <p:sp>
        <p:nvSpPr>
          <p:cNvPr id="34" name="Draft Stamp"/>
          <p:cNvSpPr txBox="1"/>
          <p:nvPr>
            <p:custDataLst>
              <p:tags r:id="rId3"/>
            </p:custDataLst>
          </p:nvPr>
        </p:nvSpPr>
        <p:spPr bwMode="black">
          <a:xfrm>
            <a:off x="482138" y="3566160"/>
            <a:ext cx="1246909" cy="2579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21024" rtlCol="0" anchor="t" anchorCtr="0">
            <a:spAutoFit/>
          </a:bodyPr>
          <a:lstStyle/>
          <a:p>
            <a:pPr algn="l">
              <a:lnSpc>
                <a:spcPct val="100000"/>
              </a:lnSpc>
            </a:pPr>
            <a:endParaRPr lang="en-GB" sz="882" b="1" i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0" name="Report Date"/>
          <p:cNvSpPr txBox="1"/>
          <p:nvPr>
            <p:custDataLst>
              <p:tags r:id="rId4"/>
            </p:custDataLst>
          </p:nvPr>
        </p:nvSpPr>
        <p:spPr bwMode="black">
          <a:xfrm>
            <a:off x="482138" y="3832412"/>
            <a:ext cx="1113905" cy="1357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en-GB" sz="882" i="1" dirty="0">
              <a:latin typeface="Georgia" pitchFamily="18" charset="0"/>
            </a:endParaRPr>
          </a:p>
        </p:txBody>
      </p:sp>
      <p:cxnSp>
        <p:nvCxnSpPr>
          <p:cNvPr id="25" name="Frame Line"/>
          <p:cNvCxnSpPr/>
          <p:nvPr/>
        </p:nvCxnSpPr>
        <p:spPr>
          <a:xfrm flipV="1">
            <a:off x="346364" y="3170816"/>
            <a:ext cx="1246909" cy="127059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34"/>
          <p:cNvSpPr>
            <a:spLocks noGrp="1"/>
          </p:cNvSpPr>
          <p:nvPr>
            <p:ph sz="quarter" idx="10" hasCustomPrompt="1"/>
            <p:custDataLst>
              <p:tags r:id="rId5"/>
            </p:custDataLst>
          </p:nvPr>
        </p:nvSpPr>
        <p:spPr>
          <a:xfrm>
            <a:off x="482138" y="4098664"/>
            <a:ext cx="1113905" cy="1145689"/>
          </a:xfrm>
        </p:spPr>
        <p:txBody>
          <a:bodyPr/>
          <a:lstStyle>
            <a:lvl1pPr>
              <a:defRPr sz="882" i="1"/>
            </a:lvl1pPr>
          </a:lstStyle>
          <a:p>
            <a:pPr lvl="0"/>
            <a:r>
              <a:rPr lang="en-GB" dirty="0" smtClean="0"/>
              <a:t>Click to enter text</a:t>
            </a:r>
            <a:endParaRPr lang="en-GB" dirty="0"/>
          </a:p>
        </p:txBody>
      </p:sp>
      <p:sp>
        <p:nvSpPr>
          <p:cNvPr id="36" name="Cover image"/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731213" y="3167623"/>
            <a:ext cx="6109026" cy="2823882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>
            <a:noAutofit/>
          </a:bodyPr>
          <a:lstStyle/>
          <a:p>
            <a:pPr indent="-269703">
              <a:spcAft>
                <a:spcPts val="885"/>
              </a:spcAft>
            </a:pPr>
            <a:endParaRPr lang="en-GB" sz="1941" dirty="0" smtClean="0">
              <a:latin typeface="Georgia" pitchFamily="18" charset="0"/>
            </a:endParaRPr>
          </a:p>
        </p:txBody>
      </p:sp>
      <p:sp>
        <p:nvSpPr>
          <p:cNvPr id="33" name="Report Title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 bwMode="white">
          <a:xfrm>
            <a:off x="1869834" y="1112680"/>
            <a:ext cx="5403273" cy="455766"/>
          </a:xfrm>
        </p:spPr>
        <p:txBody>
          <a:bodyPr vert="horz" lIns="0" tIns="0" rIns="0" bIns="64008" rtlCol="0" anchor="t" anchorCtr="0">
            <a:spAutoFit/>
          </a:bodyPr>
          <a:lstStyle>
            <a:lvl1pPr algn="l" defTabSz="8990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24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 smtClean="0"/>
              <a:t>Report Title</a:t>
            </a:r>
            <a:endParaRPr lang="en-GB" noProof="0" dirty="0"/>
          </a:p>
        </p:txBody>
      </p:sp>
      <p:sp>
        <p:nvSpPr>
          <p:cNvPr id="37" name="Report Subtitle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 bwMode="white">
          <a:xfrm>
            <a:off x="1869834" y="1570740"/>
            <a:ext cx="5403273" cy="391057"/>
          </a:xfrm>
        </p:spPr>
        <p:txBody>
          <a:bodyPr tIns="0" bIns="0"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824" baseline="0">
                <a:solidFill>
                  <a:schemeClr val="bg1"/>
                </a:solidFill>
                <a:latin typeface="+mj-lt"/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60470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Insert banner statement here</a:t>
            </a:r>
            <a:endParaRPr lang="en-GB" noProof="0" dirty="0"/>
          </a:p>
        </p:txBody>
      </p:sp>
      <p:sp>
        <p:nvSpPr>
          <p:cNvPr id="31" name="Content Placeholder 2"/>
          <p:cNvSpPr>
            <a:spLocks noGrp="1"/>
          </p:cNvSpPr>
          <p:nvPr>
            <p:ph sz="quarter" idx="15"/>
            <p:custDataLst>
              <p:tags r:id="rId1"/>
            </p:custDataLst>
          </p:nvPr>
        </p:nvSpPr>
        <p:spPr>
          <a:xfrm>
            <a:off x="482138" y="1952513"/>
            <a:ext cx="8179724" cy="3896958"/>
          </a:xfrm>
        </p:spPr>
        <p:txBody>
          <a:bodyPr/>
          <a:lstStyle>
            <a:lvl1pPr>
              <a:defRPr baseline="0"/>
            </a:lvl1pPr>
            <a:lvl5pPr>
              <a:defRPr baseline="0"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7" name="Page Number"/>
          <p:cNvSpPr txBox="1"/>
          <p:nvPr userDrawn="1">
            <p:custDataLst>
              <p:tags r:id="rId2"/>
            </p:custDataLst>
          </p:nvPr>
        </p:nvSpPr>
        <p:spPr>
          <a:xfrm>
            <a:off x="8658157" y="6408952"/>
            <a:ext cx="65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69699" algn="r" defTabSz="899010">
              <a:spcAft>
                <a:spcPts val="885"/>
              </a:spcAft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36" name="Report Date"/>
          <p:cNvSpPr txBox="1"/>
          <p:nvPr userDrawn="1">
            <p:custDataLst>
              <p:tags r:id="rId3"/>
            </p:custDataLst>
          </p:nvPr>
        </p:nvSpPr>
        <p:spPr>
          <a:xfrm>
            <a:off x="7489769" y="6261625"/>
            <a:ext cx="1166846" cy="1494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269699" algn="r" defTabSz="899010">
              <a:spcAft>
                <a:spcPts val="885"/>
              </a:spcAft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33" name="Section Footer"/>
          <p:cNvSpPr txBox="1"/>
          <p:nvPr userDrawn="1">
            <p:custDataLst>
              <p:tags r:id="rId4"/>
            </p:custDataLst>
          </p:nvPr>
        </p:nvSpPr>
        <p:spPr>
          <a:xfrm>
            <a:off x="483617" y="6259473"/>
            <a:ext cx="65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69699" defTabSz="899010">
              <a:spcAft>
                <a:spcPts val="885"/>
              </a:spcAft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18" name="Disclaimer" hidden="1"/>
          <p:cNvSpPr txBox="1"/>
          <p:nvPr userDrawn="1">
            <p:custDataLst>
              <p:tags r:id="rId5"/>
            </p:custDataLst>
          </p:nvPr>
        </p:nvSpPr>
        <p:spPr>
          <a:xfrm>
            <a:off x="4638502" y="6407293"/>
            <a:ext cx="2743200" cy="1494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35" name="Presentation Disclaimer" hidden="1"/>
          <p:cNvSpPr txBox="1"/>
          <p:nvPr userDrawn="1">
            <p:custDataLst>
              <p:tags r:id="rId6"/>
            </p:custDataLst>
          </p:nvPr>
        </p:nvSpPr>
        <p:spPr>
          <a:xfrm>
            <a:off x="483615" y="6113049"/>
            <a:ext cx="8077200" cy="1494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12" name="Draft stamp" hidden="1"/>
          <p:cNvSpPr txBox="1"/>
          <p:nvPr userDrawn="1">
            <p:custDataLst>
              <p:tags r:id="rId7"/>
            </p:custDataLst>
          </p:nvPr>
        </p:nvSpPr>
        <p:spPr>
          <a:xfrm>
            <a:off x="8338662" y="698825"/>
            <a:ext cx="317396" cy="1765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69699" algn="r" defTabSz="899010">
              <a:spcAft>
                <a:spcPts val="885"/>
              </a:spcAft>
            </a:pPr>
            <a:r>
              <a:rPr lang="en-GB" sz="1147" noProof="1" smtClean="0">
                <a:solidFill>
                  <a:srgbClr val="000000"/>
                </a:solidFill>
                <a:ea typeface="Cambria Math" pitchFamily="18" charset="0"/>
              </a:rPr>
              <a:t>Draft</a:t>
            </a:r>
          </a:p>
        </p:txBody>
      </p:sp>
      <p:sp>
        <p:nvSpPr>
          <p:cNvPr id="11" name="Section Header"/>
          <p:cNvSpPr txBox="1"/>
          <p:nvPr userDrawn="1">
            <p:custDataLst>
              <p:tags r:id="rId8"/>
            </p:custDataLst>
          </p:nvPr>
        </p:nvSpPr>
        <p:spPr>
          <a:xfrm>
            <a:off x="473827" y="717883"/>
            <a:ext cx="65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69699" defTabSz="899010">
              <a:spcAft>
                <a:spcPts val="885"/>
              </a:spcAft>
            </a:pPr>
            <a:endParaRPr lang="en-GB" sz="971" noProof="1" smtClean="0">
              <a:solidFill>
                <a:srgbClr val="000000"/>
              </a:solidFill>
              <a:ea typeface="Cambria Math" pitchFamily="18" charset="0"/>
            </a:endParaRP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346364" y="905295"/>
            <a:ext cx="8312729" cy="127059"/>
          </a:xfrm>
          <a:prstGeom prst="bentConnector3">
            <a:avLst>
              <a:gd name="adj1" fmla="val 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/Filepath" hidden="1"/>
          <p:cNvSpPr txBox="1"/>
          <p:nvPr userDrawn="1">
            <p:custDataLst>
              <p:tags r:id="rId9"/>
            </p:custDataLst>
          </p:nvPr>
        </p:nvSpPr>
        <p:spPr>
          <a:xfrm>
            <a:off x="2231218" y="467959"/>
            <a:ext cx="6424837" cy="1357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69699" algn="r" defTabSz="899010">
              <a:spcAft>
                <a:spcPts val="885"/>
              </a:spcAft>
            </a:pPr>
            <a:r>
              <a:rPr lang="en-US" sz="882" noProof="1" smtClean="0">
                <a:solidFill>
                  <a:srgbClr val="000000"/>
                </a:solidFill>
              </a:rPr>
              <a:t>03/06/2016 C:\Users\shaileshk222\Desktop\shailesh\submissions to IWAI\IMP\Integrated Management Plan 03-06-2016 R1.pptx</a:t>
            </a:r>
            <a:endParaRPr lang="en-GB" sz="882" noProof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73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: Fix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 bwMode="black">
          <a:xfrm>
            <a:off x="1870364" y="1075764"/>
            <a:ext cx="5403273" cy="806824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2912" b="1" i="1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Presentation Title</a:t>
            </a:r>
            <a:endParaRPr lang="en-GB" noProof="0" dirty="0"/>
          </a:p>
        </p:txBody>
      </p:sp>
      <p:sp>
        <p:nvSpPr>
          <p:cNvPr id="22" name="Subtitle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 bwMode="black">
          <a:xfrm>
            <a:off x="1870364" y="1882588"/>
            <a:ext cx="5403273" cy="806555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912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1765">
                <a:solidFill>
                  <a:schemeClr val="bg1"/>
                </a:solidFill>
                <a:latin typeface="+mj-lt"/>
              </a:defRPr>
            </a:lvl2pPr>
            <a:lvl3pPr marL="449505" indent="0" algn="l">
              <a:buNone/>
              <a:defRPr sz="1765">
                <a:solidFill>
                  <a:schemeClr val="bg1"/>
                </a:solidFill>
                <a:latin typeface="+mj-lt"/>
              </a:defRPr>
            </a:lvl3pPr>
            <a:lvl4pPr marL="899010" indent="0" algn="l">
              <a:buNone/>
              <a:defRPr sz="1765">
                <a:solidFill>
                  <a:schemeClr val="bg1"/>
                </a:solidFill>
                <a:latin typeface="+mj-lt"/>
              </a:defRPr>
            </a:lvl4pPr>
            <a:lvl5pPr marL="1348516" indent="0" algn="l">
              <a:buNone/>
              <a:defRPr sz="1765">
                <a:solidFill>
                  <a:schemeClr val="bg1"/>
                </a:solidFill>
                <a:latin typeface="+mj-lt"/>
              </a:defRPr>
            </a:lvl5pPr>
            <a:lvl6pPr marL="1798021" indent="0" algn="l">
              <a:buNone/>
              <a:defRPr sz="1765">
                <a:solidFill>
                  <a:schemeClr val="bg1"/>
                </a:solidFill>
                <a:latin typeface="+mj-lt"/>
              </a:defRPr>
            </a:lvl6pPr>
            <a:lvl7pPr marL="2247527" indent="0" algn="l">
              <a:buNone/>
              <a:defRPr sz="1765">
                <a:solidFill>
                  <a:schemeClr val="bg1"/>
                </a:solidFill>
                <a:latin typeface="+mj-lt"/>
              </a:defRPr>
            </a:lvl7pPr>
            <a:lvl8pPr marL="2697032" indent="0" algn="l">
              <a:buNone/>
              <a:defRPr sz="1765">
                <a:solidFill>
                  <a:schemeClr val="bg1"/>
                </a:solidFill>
                <a:latin typeface="+mj-lt"/>
              </a:defRPr>
            </a:lvl8pPr>
            <a:lvl9pPr marL="3146538" indent="0" algn="l">
              <a:buNone/>
              <a:defRPr sz="1765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 noProof="0" dirty="0" smtClean="0"/>
              <a:t>Subtitle (move higher if title is only one line)</a:t>
            </a:r>
          </a:p>
        </p:txBody>
      </p:sp>
      <p:cxnSp>
        <p:nvCxnSpPr>
          <p:cNvPr id="28" name="Frame Line"/>
          <p:cNvCxnSpPr/>
          <p:nvPr/>
        </p:nvCxnSpPr>
        <p:spPr>
          <a:xfrm flipV="1">
            <a:off x="1731818" y="943984"/>
            <a:ext cx="6927273" cy="155384"/>
          </a:xfrm>
          <a:prstGeom prst="bentConnector3">
            <a:avLst>
              <a:gd name="adj1" fmla="val -38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escriptor"/>
          <p:cNvSpPr txBox="1"/>
          <p:nvPr>
            <p:custDataLst>
              <p:tags r:id="rId3"/>
            </p:custDataLst>
          </p:nvPr>
        </p:nvSpPr>
        <p:spPr>
          <a:xfrm>
            <a:off x="1870364" y="742278"/>
            <a:ext cx="64120" cy="1357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defTabSz="899010"/>
            <a:r>
              <a:rPr lang="en-GB" sz="882" dirty="0" smtClean="0">
                <a:solidFill>
                  <a:srgbClr val="000000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35" name="Draft stamp"/>
          <p:cNvSpPr txBox="1"/>
          <p:nvPr>
            <p:custDataLst>
              <p:tags r:id="rId4"/>
            </p:custDataLst>
          </p:nvPr>
        </p:nvSpPr>
        <p:spPr>
          <a:xfrm>
            <a:off x="482138" y="3566161"/>
            <a:ext cx="1111135" cy="1357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899010"/>
            <a:r>
              <a:rPr lang="en-GB" sz="882" b="1" i="1" dirty="0" smtClean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 </a:t>
            </a:r>
          </a:p>
        </p:txBody>
      </p:sp>
      <p:sp>
        <p:nvSpPr>
          <p:cNvPr id="26" name="Confidentiality stamp"/>
          <p:cNvSpPr txBox="1"/>
          <p:nvPr>
            <p:custDataLst>
              <p:tags r:id="rId5"/>
            </p:custDataLst>
          </p:nvPr>
        </p:nvSpPr>
        <p:spPr>
          <a:xfrm>
            <a:off x="482138" y="3291841"/>
            <a:ext cx="1113905" cy="1357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269703" defTabSz="899010">
              <a:spcAft>
                <a:spcPts val="885"/>
              </a:spcAft>
            </a:pPr>
            <a:endParaRPr lang="en-GB" sz="882" i="1" dirty="0" smtClean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7" name="Report Date"/>
          <p:cNvSpPr txBox="1"/>
          <p:nvPr>
            <p:custDataLst>
              <p:tags r:id="rId6"/>
            </p:custDataLst>
          </p:nvPr>
        </p:nvSpPr>
        <p:spPr>
          <a:xfrm>
            <a:off x="482138" y="3832412"/>
            <a:ext cx="1111135" cy="1357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r>
              <a:rPr lang="en-GB" sz="882" i="1" dirty="0" smtClean="0">
                <a:solidFill>
                  <a:srgbClr val="000000"/>
                </a:solidFill>
                <a:latin typeface="Georgia" pitchFamily="18" charset="0"/>
                <a:cs typeface="Arial" pitchFamily="34" charset="0"/>
              </a:rPr>
              <a:t>  </a:t>
            </a:r>
          </a:p>
        </p:txBody>
      </p:sp>
      <p:cxnSp>
        <p:nvCxnSpPr>
          <p:cNvPr id="30" name="Frame Line"/>
          <p:cNvCxnSpPr/>
          <p:nvPr userDrawn="1"/>
        </p:nvCxnSpPr>
        <p:spPr>
          <a:xfrm flipV="1">
            <a:off x="346364" y="3155157"/>
            <a:ext cx="1246909" cy="136572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95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Divider: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>
            <a:spLocks noGrp="1"/>
          </p:cNvSpPr>
          <p:nvPr>
            <p:ph type="ctrTitle"/>
          </p:nvPr>
        </p:nvSpPr>
        <p:spPr bwMode="black">
          <a:xfrm>
            <a:off x="533400" y="716754"/>
            <a:ext cx="8077200" cy="415498"/>
          </a:xfrm>
        </p:spPr>
        <p:txBody>
          <a:bodyPr anchor="t" anchorCtr="0">
            <a:spAutoFit/>
          </a:bodyPr>
          <a:lstStyle>
            <a:lvl1pPr>
              <a:lnSpc>
                <a:spcPct val="90000"/>
              </a:lnSpc>
              <a:defRPr sz="2912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3400" y="1610706"/>
            <a:ext cx="8077200" cy="384721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buNone/>
              <a:defRPr sz="2471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buNone/>
              <a:defRPr sz="1765">
                <a:solidFill>
                  <a:schemeClr val="bg1"/>
                </a:solidFill>
                <a:latin typeface="+mj-lt"/>
              </a:defRPr>
            </a:lvl2pPr>
            <a:lvl3pPr marL="449035" indent="0" algn="l">
              <a:buNone/>
              <a:defRPr sz="1765">
                <a:solidFill>
                  <a:schemeClr val="bg1"/>
                </a:solidFill>
                <a:latin typeface="+mj-lt"/>
              </a:defRPr>
            </a:lvl3pPr>
            <a:lvl4pPr marL="898064" indent="0" algn="l">
              <a:buNone/>
              <a:defRPr sz="1765">
                <a:solidFill>
                  <a:schemeClr val="bg1"/>
                </a:solidFill>
                <a:latin typeface="+mj-lt"/>
              </a:defRPr>
            </a:lvl4pPr>
            <a:lvl5pPr marL="1347098" indent="0" algn="l">
              <a:buNone/>
              <a:defRPr sz="1765">
                <a:solidFill>
                  <a:schemeClr val="bg1"/>
                </a:solidFill>
                <a:latin typeface="+mj-lt"/>
              </a:defRPr>
            </a:lvl5pPr>
            <a:lvl6pPr marL="1796130" indent="0" algn="l">
              <a:buNone/>
              <a:defRPr sz="1765">
                <a:solidFill>
                  <a:schemeClr val="bg1"/>
                </a:solidFill>
                <a:latin typeface="+mj-lt"/>
              </a:defRPr>
            </a:lvl6pPr>
            <a:lvl7pPr marL="2245164" indent="0" algn="l">
              <a:buNone/>
              <a:defRPr sz="1765">
                <a:solidFill>
                  <a:schemeClr val="bg1"/>
                </a:solidFill>
                <a:latin typeface="+mj-lt"/>
              </a:defRPr>
            </a:lvl7pPr>
            <a:lvl8pPr marL="2694194" indent="0" algn="l">
              <a:buNone/>
              <a:defRPr sz="1765">
                <a:solidFill>
                  <a:schemeClr val="bg1"/>
                </a:solidFill>
                <a:latin typeface="+mj-lt"/>
              </a:defRPr>
            </a:lvl8pPr>
            <a:lvl9pPr marL="3143228" indent="0" algn="l">
              <a:buNone/>
              <a:defRPr sz="1765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GB" noProof="0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664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>
            <a:lvl1pPr>
              <a:defRPr>
                <a:latin typeface="Lexia" panose="02000503040000020003" pitchFamily="2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533400" y="1752600"/>
            <a:ext cx="8077200" cy="4419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17E8BD5-FC54-41D0-810E-A23A29AE509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PwCFirm"/>
          <p:cNvSpPr txBox="1"/>
          <p:nvPr userDrawn="1"/>
        </p:nvSpPr>
        <p:spPr>
          <a:xfrm>
            <a:off x="533400" y="6477000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320">
              <a:spcBef>
                <a:spcPct val="0"/>
              </a:spcBef>
              <a:spcAft>
                <a:spcPct val="0"/>
              </a:spcAft>
            </a:pPr>
            <a:endParaRPr lang="en-US" sz="1000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5972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: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>
            <a:spLocks noGrp="1"/>
          </p:cNvSpPr>
          <p:nvPr>
            <p:ph type="ctrTitle"/>
          </p:nvPr>
        </p:nvSpPr>
        <p:spPr bwMode="black">
          <a:xfrm>
            <a:off x="533400" y="685800"/>
            <a:ext cx="8077200" cy="10668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lang="en-US" sz="2400" b="1" i="1" kern="1200" noProof="0" dirty="0" smtClean="0">
                <a:solidFill>
                  <a:schemeClr val="tx1"/>
                </a:solidFill>
                <a:latin typeface="Lexia" panose="02000503040000020003" pitchFamily="2" charset="0"/>
                <a:ea typeface="+mj-ea"/>
                <a:cs typeface="+mj-cs"/>
              </a:defRPr>
            </a:lvl1pPr>
          </a:lstStyle>
          <a:p>
            <a:r>
              <a:rPr lang="en-US" noProof="0" dirty="0" smtClean="0"/>
              <a:t>Click to edit Master title style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533401" y="2819400"/>
            <a:ext cx="3962399" cy="335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33400" y="1905001"/>
            <a:ext cx="8077200" cy="76200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457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3pPr>
            <a:lvl4pPr marL="914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13716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18288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22860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7pPr>
            <a:lvl8pPr marL="27432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8pPr>
            <a:lvl9pPr marL="3200400" indent="0" algn="l">
              <a:buNone/>
              <a:defRPr sz="180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cxnSp>
        <p:nvCxnSpPr>
          <p:cNvPr id="12" name="Shape 11"/>
          <p:cNvCxnSpPr/>
          <p:nvPr/>
        </p:nvCxnSpPr>
        <p:spPr>
          <a:xfrm rot="5400000" flipH="1" flipV="1">
            <a:off x="4419601" y="-3429000"/>
            <a:ext cx="152399" cy="8229600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23DF3A9D-8DA4-473E-94E6-1C7A19914F6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PwCFirm"/>
          <p:cNvSpPr txBox="1"/>
          <p:nvPr userDrawn="1"/>
        </p:nvSpPr>
        <p:spPr>
          <a:xfrm>
            <a:off x="533400" y="6477000"/>
            <a:ext cx="2590800" cy="152401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320">
              <a:spcBef>
                <a:spcPct val="0"/>
              </a:spcBef>
              <a:spcAft>
                <a:spcPct val="0"/>
              </a:spcAft>
            </a:pPr>
            <a:endParaRPr lang="en-US" sz="100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76605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i="1" kern="1200" noProof="0" dirty="0">
                <a:solidFill>
                  <a:schemeClr val="tx1"/>
                </a:solidFill>
                <a:latin typeface="Lexia" panose="02000503040000020003" pitchFamily="2" charset="0"/>
                <a:ea typeface="+mj-ea"/>
                <a:cs typeface="+mj-cs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5867400"/>
            <a:ext cx="4800600" cy="762000"/>
          </a:xfrm>
        </p:spPr>
        <p:txBody>
          <a:bodyPr anchor="b"/>
          <a:lstStyle>
            <a:lvl1pPr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Add legal and copyright disclaimers here.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934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1" name="Content Placeholder 26"/>
          <p:cNvSpPr>
            <a:spLocks noGrp="1"/>
          </p:cNvSpPr>
          <p:nvPr>
            <p:ph sz="quarter" idx="15"/>
          </p:nvPr>
        </p:nvSpPr>
        <p:spPr>
          <a:xfrm>
            <a:off x="533400" y="1752600"/>
            <a:ext cx="8077200" cy="4419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778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11/10/2016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64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Logo with Panels"/>
          <p:cNvGrpSpPr/>
          <p:nvPr userDrawn="1"/>
        </p:nvGrpSpPr>
        <p:grpSpPr>
          <a:xfrm>
            <a:off x="1027608" y="0"/>
            <a:ext cx="8116392" cy="6457244"/>
            <a:chOff x="1130368" y="0"/>
            <a:chExt cx="8928031" cy="7318210"/>
          </a:xfrm>
        </p:grpSpPr>
        <p:grpSp>
          <p:nvGrpSpPr>
            <p:cNvPr id="4" name="Logo Shapes"/>
            <p:cNvGrpSpPr/>
            <p:nvPr userDrawn="1"/>
          </p:nvGrpSpPr>
          <p:grpSpPr>
            <a:xfrm>
              <a:off x="1904992" y="0"/>
              <a:ext cx="8153407" cy="6792223"/>
              <a:chOff x="1828800" y="-7143"/>
              <a:chExt cx="8153407" cy="6792223"/>
            </a:xfrm>
          </p:grpSpPr>
          <p:sp>
            <p:nvSpPr>
              <p:cNvPr id="23" name="Rectangle 1"/>
              <p:cNvSpPr>
                <a:spLocks noChangeArrowheads="1"/>
              </p:cNvSpPr>
              <p:nvPr/>
            </p:nvSpPr>
            <p:spPr bwMode="gray">
              <a:xfrm>
                <a:off x="1832930" y="4496096"/>
                <a:ext cx="8149277" cy="2288752"/>
              </a:xfrm>
              <a:prstGeom prst="rect">
                <a:avLst/>
              </a:prstGeom>
              <a:solidFill>
                <a:srgbClr val="F3BE2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Rectangle 2"/>
              <p:cNvSpPr>
                <a:spLocks noChangeArrowheads="1"/>
              </p:cNvSpPr>
              <p:nvPr userDrawn="1"/>
            </p:nvSpPr>
            <p:spPr bwMode="gray">
              <a:xfrm>
                <a:off x="1828800" y="3583783"/>
                <a:ext cx="7132320" cy="3201066"/>
              </a:xfrm>
              <a:prstGeom prst="rect">
                <a:avLst/>
              </a:prstGeom>
              <a:solidFill>
                <a:srgbClr val="F3BC8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3"/>
              <p:cNvSpPr>
                <a:spLocks noChangeArrowheads="1"/>
              </p:cNvSpPr>
              <p:nvPr userDrawn="1"/>
            </p:nvSpPr>
            <p:spPr bwMode="gray">
              <a:xfrm>
                <a:off x="1828800" y="4496096"/>
                <a:ext cx="7132320" cy="2288752"/>
              </a:xfrm>
              <a:prstGeom prst="rect">
                <a:avLst/>
              </a:prstGeom>
              <a:solidFill>
                <a:srgbClr val="E88C1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4"/>
              <p:cNvSpPr>
                <a:spLocks noChangeArrowheads="1"/>
              </p:cNvSpPr>
              <p:nvPr/>
            </p:nvSpPr>
            <p:spPr bwMode="gray">
              <a:xfrm>
                <a:off x="1828800" y="-7143"/>
                <a:ext cx="6248400" cy="6772722"/>
              </a:xfrm>
              <a:prstGeom prst="rect">
                <a:avLst/>
              </a:prstGeom>
              <a:solidFill>
                <a:srgbClr val="EE9C3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5"/>
              <p:cNvSpPr>
                <a:spLocks noChangeArrowheads="1"/>
              </p:cNvSpPr>
              <p:nvPr userDrawn="1"/>
            </p:nvSpPr>
            <p:spPr bwMode="gray">
              <a:xfrm>
                <a:off x="1828800" y="1057864"/>
                <a:ext cx="6492240" cy="5707715"/>
              </a:xfrm>
              <a:prstGeom prst="rect">
                <a:avLst/>
              </a:prstGeom>
              <a:solidFill>
                <a:srgbClr val="E669A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Rectangle 6"/>
              <p:cNvSpPr>
                <a:spLocks noChangeArrowheads="1"/>
              </p:cNvSpPr>
              <p:nvPr userDrawn="1"/>
            </p:nvSpPr>
            <p:spPr bwMode="gray">
              <a:xfrm>
                <a:off x="1828800" y="3583783"/>
                <a:ext cx="6492240" cy="3201066"/>
              </a:xfrm>
              <a:prstGeom prst="rect">
                <a:avLst/>
              </a:prstGeom>
              <a:solidFill>
                <a:srgbClr val="DB4D5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7"/>
              <p:cNvSpPr>
                <a:spLocks noChangeArrowheads="1"/>
              </p:cNvSpPr>
              <p:nvPr userDrawn="1"/>
            </p:nvSpPr>
            <p:spPr bwMode="gray">
              <a:xfrm>
                <a:off x="1828800" y="1057864"/>
                <a:ext cx="6248400" cy="5707715"/>
              </a:xfrm>
              <a:prstGeom prst="rect">
                <a:avLst/>
              </a:prstGeom>
              <a:solidFill>
                <a:srgbClr val="D7402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8"/>
              <p:cNvSpPr>
                <a:spLocks noChangeArrowheads="1"/>
              </p:cNvSpPr>
              <p:nvPr userDrawn="1"/>
            </p:nvSpPr>
            <p:spPr bwMode="gray">
              <a:xfrm>
                <a:off x="1828800" y="4496096"/>
                <a:ext cx="6492240" cy="2288752"/>
              </a:xfrm>
              <a:prstGeom prst="rect">
                <a:avLst/>
              </a:prstGeom>
              <a:solidFill>
                <a:srgbClr val="D1390D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9"/>
              <p:cNvSpPr/>
              <p:nvPr userDrawn="1"/>
            </p:nvSpPr>
            <p:spPr bwMode="gray">
              <a:xfrm>
                <a:off x="1828800" y="3583783"/>
                <a:ext cx="6246019" cy="3201066"/>
              </a:xfrm>
              <a:prstGeom prst="rect">
                <a:avLst/>
              </a:prstGeom>
              <a:solidFill>
                <a:srgbClr val="CD2F0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10"/>
              <p:cNvSpPr>
                <a:spLocks noChangeArrowheads="1"/>
              </p:cNvSpPr>
              <p:nvPr userDrawn="1"/>
            </p:nvSpPr>
            <p:spPr bwMode="gray">
              <a:xfrm>
                <a:off x="1828800" y="4495801"/>
                <a:ext cx="6245352" cy="2288752"/>
              </a:xfrm>
              <a:prstGeom prst="rect">
                <a:avLst/>
              </a:prstGeom>
              <a:solidFill>
                <a:srgbClr val="C4230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Rectangle 11"/>
              <p:cNvSpPr>
                <a:spLocks noChangeArrowheads="1"/>
              </p:cNvSpPr>
              <p:nvPr userDrawn="1"/>
            </p:nvSpPr>
            <p:spPr bwMode="gray">
              <a:xfrm>
                <a:off x="1828800" y="4800832"/>
                <a:ext cx="2286000" cy="1984248"/>
              </a:xfrm>
              <a:prstGeom prst="rect">
                <a:avLst/>
              </a:prstGeom>
              <a:solidFill>
                <a:srgbClr val="9A170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" name="Logo"/>
            <p:cNvGrpSpPr/>
            <p:nvPr userDrawn="1"/>
          </p:nvGrpSpPr>
          <p:grpSpPr>
            <a:xfrm>
              <a:off x="1130368" y="6790556"/>
              <a:ext cx="905256" cy="527654"/>
              <a:chOff x="1130368" y="6790556"/>
              <a:chExt cx="905256" cy="527654"/>
            </a:xfrm>
          </p:grpSpPr>
          <p:sp>
            <p:nvSpPr>
              <p:cNvPr id="38" name="Rectangle 0"/>
              <p:cNvSpPr>
                <a:spLocks noChangeArrowheads="1"/>
              </p:cNvSpPr>
              <p:nvPr userDrawn="1"/>
            </p:nvSpPr>
            <p:spPr bwMode="black">
              <a:xfrm>
                <a:off x="1676368" y="6790556"/>
                <a:ext cx="228600" cy="57350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 userDrawn="1"/>
            </p:nvSpPr>
            <p:spPr bwMode="black">
              <a:xfrm>
                <a:off x="1130368" y="6976999"/>
                <a:ext cx="905256" cy="341211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8" name="Descriptor"/>
          <p:cNvSpPr>
            <a:spLocks noGrp="1"/>
          </p:cNvSpPr>
          <p:nvPr userDrawn="1">
            <p:custDataLst>
              <p:tags r:id="rId1"/>
            </p:custDataLst>
          </p:nvPr>
        </p:nvSpPr>
        <p:spPr bwMode="white">
          <a:xfrm>
            <a:off x="1872001" y="539732"/>
            <a:ext cx="65" cy="19005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marR="0" indent="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23495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itchFamily="18" charset="0"/>
              <a:buChar char="•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475488" marR="0" indent="-227013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685800" marR="0" indent="-237744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Georgia" pitchFamily="18" charset="0"/>
              <a:buChar char="◦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91440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Georgia" pitchFamily="18" charset="0"/>
              <a:buChar char="›"/>
              <a:tabLst/>
              <a:defRPr sz="11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37744" indent="-237744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475488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682625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0" indent="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en-GB" sz="1100" b="1" kern="1200" baseline="0" noProof="0" dirty="0" smtClean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en-GB" sz="1235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port Title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 bwMode="white">
          <a:xfrm>
            <a:off x="1869834" y="1112680"/>
            <a:ext cx="5403273" cy="445660"/>
          </a:xfrm>
        </p:spPr>
        <p:txBody>
          <a:bodyPr vert="horz" lIns="0" tIns="54000" rIns="0" bIns="0" rtlCol="0" anchor="t" anchorCtr="0">
            <a:spAutoFit/>
          </a:bodyPr>
          <a:lstStyle>
            <a:lvl1pPr algn="l" defTabSz="8990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24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 smtClean="0"/>
              <a:t>Report Title</a:t>
            </a:r>
            <a:endParaRPr lang="en-GB" noProof="0" dirty="0"/>
          </a:p>
        </p:txBody>
      </p:sp>
      <p:sp>
        <p:nvSpPr>
          <p:cNvPr id="41" name="Report Subtitle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 bwMode="white">
          <a:xfrm>
            <a:off x="1869834" y="1559017"/>
            <a:ext cx="5403273" cy="391057"/>
          </a:xfrm>
        </p:spPr>
        <p:txBody>
          <a:bodyPr tIns="0" bIns="0"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824" baseline="0">
                <a:solidFill>
                  <a:schemeClr val="bg1"/>
                </a:solidFill>
                <a:latin typeface="+mj-lt"/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Subtitle</a:t>
            </a:r>
          </a:p>
        </p:txBody>
      </p:sp>
      <p:cxnSp>
        <p:nvCxnSpPr>
          <p:cNvPr id="25" name="Frame Line"/>
          <p:cNvCxnSpPr/>
          <p:nvPr userDrawn="1"/>
        </p:nvCxnSpPr>
        <p:spPr>
          <a:xfrm flipV="1">
            <a:off x="346364" y="3171487"/>
            <a:ext cx="1246909" cy="127059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raft Stamp"/>
          <p:cNvSpPr txBox="1"/>
          <p:nvPr userDrawn="1">
            <p:custDataLst>
              <p:tags r:id="rId4"/>
            </p:custDataLst>
          </p:nvPr>
        </p:nvSpPr>
        <p:spPr bwMode="black">
          <a:xfrm>
            <a:off x="482138" y="3566160"/>
            <a:ext cx="1246909" cy="2579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21024" rtlCol="0" anchor="t" anchorCtr="0">
            <a:spAutoFit/>
          </a:bodyPr>
          <a:lstStyle/>
          <a:p>
            <a:pPr defTabSz="899010"/>
            <a:endParaRPr lang="en-GB" sz="882" b="1" i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31" name="Confidentiality Stamp"/>
          <p:cNvSpPr>
            <a:spLocks noGrp="1"/>
          </p:cNvSpPr>
          <p:nvPr userDrawn="1">
            <p:custDataLst>
              <p:tags r:id="rId5"/>
            </p:custDataLst>
          </p:nvPr>
        </p:nvSpPr>
        <p:spPr>
          <a:xfrm>
            <a:off x="482137" y="3290824"/>
            <a:ext cx="1112727" cy="135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23495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itchFamily="18" charset="0"/>
              <a:buChar char="•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475488" marR="0" indent="-227013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685800" marR="0" indent="-237744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Georgia" pitchFamily="18" charset="0"/>
              <a:buChar char="◦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91440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Georgia" pitchFamily="18" charset="0"/>
              <a:buChar char="›"/>
              <a:tabLst/>
              <a:defRPr sz="11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37744" indent="-237744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475488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682625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0" indent="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en-GB" sz="1100" b="1" kern="1200" baseline="0" noProof="0" dirty="0" smtClean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en-GB" sz="882" i="1" dirty="0">
              <a:solidFill>
                <a:srgbClr val="000000"/>
              </a:solidFill>
            </a:endParaRPr>
          </a:p>
        </p:txBody>
      </p:sp>
      <p:sp>
        <p:nvSpPr>
          <p:cNvPr id="33" name="Report Date"/>
          <p:cNvSpPr txBox="1"/>
          <p:nvPr userDrawn="1">
            <p:custDataLst>
              <p:tags r:id="rId6"/>
            </p:custDataLst>
          </p:nvPr>
        </p:nvSpPr>
        <p:spPr bwMode="black">
          <a:xfrm>
            <a:off x="482138" y="3832412"/>
            <a:ext cx="1113905" cy="1357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882" i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34" name="Cover image"/>
          <p:cNvSpPr txBox="1"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1731213" y="3167623"/>
            <a:ext cx="6109026" cy="2823882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>
            <a:noAutofit/>
          </a:bodyPr>
          <a:lstStyle/>
          <a:p>
            <a:pPr indent="-269703" defTabSz="899010">
              <a:spcAft>
                <a:spcPts val="885"/>
              </a:spcAft>
            </a:pPr>
            <a:endParaRPr lang="en-GB" sz="1941" dirty="0" smtClean="0">
              <a:solidFill>
                <a:srgbClr val="0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7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8" y="1815353"/>
            <a:ext cx="8179724" cy="4308438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4" name="PwC Text"/>
          <p:cNvSpPr txBox="1"/>
          <p:nvPr userDrawn="1"/>
        </p:nvSpPr>
        <p:spPr>
          <a:xfrm>
            <a:off x="482138" y="6480001"/>
            <a:ext cx="249382" cy="945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899010">
              <a:lnSpc>
                <a:spcPts val="882"/>
              </a:lnSpc>
            </a:pPr>
            <a:r>
              <a:rPr lang="en-GB" sz="971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  <a:endParaRPr lang="en-GB" sz="971" noProof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" name="Report Date"/>
          <p:cNvSpPr txBox="1"/>
          <p:nvPr userDrawn="1">
            <p:custDataLst>
              <p:tags r:id="rId2"/>
            </p:custDataLst>
          </p:nvPr>
        </p:nvSpPr>
        <p:spPr>
          <a:xfrm>
            <a:off x="7726814" y="6290271"/>
            <a:ext cx="926536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 defTabSz="899010">
              <a:spcAft>
                <a:spcPts val="794"/>
              </a:spcAft>
            </a:pPr>
            <a:r>
              <a:rPr lang="en-GB" sz="971" noProof="1" smtClean="0">
                <a:solidFill>
                  <a:srgbClr val="000000"/>
                </a:solidFill>
              </a:rPr>
              <a:t>15 October 2016</a:t>
            </a:r>
          </a:p>
        </p:txBody>
      </p:sp>
      <p:sp>
        <p:nvSpPr>
          <p:cNvPr id="31" name="Page Number"/>
          <p:cNvSpPr txBox="1"/>
          <p:nvPr userDrawn="1">
            <p:custDataLst>
              <p:tags r:id="rId3"/>
            </p:custDataLst>
          </p:nvPr>
        </p:nvSpPr>
        <p:spPr>
          <a:xfrm>
            <a:off x="8379229" y="6454588"/>
            <a:ext cx="290945" cy="1371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899010">
              <a:lnSpc>
                <a:spcPts val="882"/>
              </a:lnSpc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45" name="HeaderTOCPlaceholder"/>
          <p:cNvSpPr txBox="1"/>
          <p:nvPr userDrawn="1">
            <p:custDataLst>
              <p:tags r:id="rId4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8" name="Presentation Disclaimer"/>
          <p:cNvSpPr txBox="1"/>
          <p:nvPr userDrawn="1">
            <p:custDataLst>
              <p:tags r:id="rId5"/>
            </p:custDataLst>
          </p:nvPr>
        </p:nvSpPr>
        <p:spPr>
          <a:xfrm>
            <a:off x="3258590" y="6290271"/>
            <a:ext cx="1689565" cy="149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Strictly private and confidential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ection Footer"/>
          <p:cNvSpPr txBox="1"/>
          <p:nvPr userDrawn="1">
            <p:custDataLst>
              <p:tags r:id="rId6"/>
            </p:custDataLst>
          </p:nvPr>
        </p:nvSpPr>
        <p:spPr>
          <a:xfrm>
            <a:off x="482138" y="6290233"/>
            <a:ext cx="263513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28" name="Section Header"/>
          <p:cNvSpPr txBox="1"/>
          <p:nvPr userDrawn="1">
            <p:custDataLst>
              <p:tags r:id="rId7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</a:endParaRPr>
          </a:p>
        </p:txBody>
      </p:sp>
      <p:sp>
        <p:nvSpPr>
          <p:cNvPr id="27" name="Draft stamp"/>
          <p:cNvSpPr txBox="1"/>
          <p:nvPr userDrawn="1">
            <p:custDataLst>
              <p:tags r:id="rId8"/>
            </p:custDataLst>
          </p:nvPr>
        </p:nvSpPr>
        <p:spPr>
          <a:xfrm>
            <a:off x="3258589" y="6442386"/>
            <a:ext cx="193686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Draft</a:t>
            </a:r>
            <a:endParaRPr lang="en-GB" sz="971" noProof="1">
              <a:solidFill>
                <a:srgbClr val="000000"/>
              </a:solidFill>
            </a:endParaRPr>
          </a:p>
        </p:txBody>
      </p:sp>
      <p:sp>
        <p:nvSpPr>
          <p:cNvPr id="21" name="Date/Filepath" hidden="1"/>
          <p:cNvSpPr txBox="1"/>
          <p:nvPr userDrawn="1">
            <p:custDataLst>
              <p:tags r:id="rId9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899010"/>
            <a:r>
              <a:rPr lang="en-US" sz="794" noProof="1" smtClean="0">
                <a:solidFill>
                  <a:srgbClr val="000000"/>
                </a:solidFill>
              </a:rPr>
              <a:t>15/10/2016 C:\Users\ravit875\Desktop\BD Opportunity with RAJ\PwC Service Offering_Merlin Group.pptx</a:t>
            </a:r>
            <a:endParaRPr lang="en-GB" sz="794" noProof="1">
              <a:solidFill>
                <a:srgbClr val="000000"/>
              </a:solidFill>
            </a:endParaRPr>
          </a:p>
        </p:txBody>
      </p:sp>
      <p:sp>
        <p:nvSpPr>
          <p:cNvPr id="19" name="Slide Tags" hidden="1"/>
          <p:cNvSpPr txBox="1"/>
          <p:nvPr userDrawn="1">
            <p:custDataLst>
              <p:tags r:id="rId10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  <p:cxnSp>
        <p:nvCxnSpPr>
          <p:cNvPr id="26" name="Frame Line"/>
          <p:cNvCxnSpPr/>
          <p:nvPr userDrawn="1"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Insert banner statement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302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8" y="1815353"/>
            <a:ext cx="4023360" cy="4308438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  <p:custDataLst>
              <p:tags r:id="rId2"/>
            </p:custDataLst>
          </p:nvPr>
        </p:nvSpPr>
        <p:spPr>
          <a:xfrm>
            <a:off x="4638502" y="1815353"/>
            <a:ext cx="4023360" cy="4308438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4" name="PwC Text"/>
          <p:cNvSpPr txBox="1"/>
          <p:nvPr userDrawn="1"/>
        </p:nvSpPr>
        <p:spPr>
          <a:xfrm>
            <a:off x="482138" y="6480001"/>
            <a:ext cx="249382" cy="945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899010">
              <a:lnSpc>
                <a:spcPts val="882"/>
              </a:lnSpc>
            </a:pPr>
            <a:r>
              <a:rPr lang="en-GB" sz="971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  <a:endParaRPr lang="en-GB" sz="971" noProof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" name="Report Date"/>
          <p:cNvSpPr txBox="1"/>
          <p:nvPr userDrawn="1">
            <p:custDataLst>
              <p:tags r:id="rId3"/>
            </p:custDataLst>
          </p:nvPr>
        </p:nvSpPr>
        <p:spPr>
          <a:xfrm>
            <a:off x="7726814" y="6290271"/>
            <a:ext cx="926536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 defTabSz="899010">
              <a:spcAft>
                <a:spcPts val="794"/>
              </a:spcAft>
            </a:pPr>
            <a:r>
              <a:rPr lang="en-GB" sz="971" noProof="1" smtClean="0">
                <a:solidFill>
                  <a:srgbClr val="000000"/>
                </a:solidFill>
              </a:rPr>
              <a:t>15 October 2016</a:t>
            </a:r>
          </a:p>
        </p:txBody>
      </p:sp>
      <p:sp>
        <p:nvSpPr>
          <p:cNvPr id="31" name="Page Number"/>
          <p:cNvSpPr txBox="1"/>
          <p:nvPr userDrawn="1">
            <p:custDataLst>
              <p:tags r:id="rId4"/>
            </p:custDataLst>
          </p:nvPr>
        </p:nvSpPr>
        <p:spPr>
          <a:xfrm>
            <a:off x="8379229" y="6454588"/>
            <a:ext cx="290945" cy="1371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899010">
              <a:lnSpc>
                <a:spcPts val="882"/>
              </a:lnSpc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45" name="HeaderTOCPlaceholder"/>
          <p:cNvSpPr txBox="1"/>
          <p:nvPr userDrawn="1">
            <p:custDataLst>
              <p:tags r:id="rId5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8" name="Presentation Disclaimer"/>
          <p:cNvSpPr txBox="1"/>
          <p:nvPr userDrawn="1">
            <p:custDataLst>
              <p:tags r:id="rId6"/>
            </p:custDataLst>
          </p:nvPr>
        </p:nvSpPr>
        <p:spPr>
          <a:xfrm>
            <a:off x="3258590" y="6290271"/>
            <a:ext cx="1689565" cy="149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Strictly private and confidential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ection Footer"/>
          <p:cNvSpPr txBox="1"/>
          <p:nvPr userDrawn="1">
            <p:custDataLst>
              <p:tags r:id="rId7"/>
            </p:custDataLst>
          </p:nvPr>
        </p:nvSpPr>
        <p:spPr>
          <a:xfrm>
            <a:off x="482138" y="6290233"/>
            <a:ext cx="263513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28" name="Section Header"/>
          <p:cNvSpPr txBox="1"/>
          <p:nvPr userDrawn="1">
            <p:custDataLst>
              <p:tags r:id="rId8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</a:endParaRPr>
          </a:p>
        </p:txBody>
      </p:sp>
      <p:sp>
        <p:nvSpPr>
          <p:cNvPr id="27" name="Draft stamp"/>
          <p:cNvSpPr txBox="1"/>
          <p:nvPr userDrawn="1">
            <p:custDataLst>
              <p:tags r:id="rId9"/>
            </p:custDataLst>
          </p:nvPr>
        </p:nvSpPr>
        <p:spPr>
          <a:xfrm>
            <a:off x="3258589" y="6442386"/>
            <a:ext cx="193686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Draft</a:t>
            </a:r>
            <a:endParaRPr lang="en-GB" sz="971" noProof="1">
              <a:solidFill>
                <a:srgbClr val="000000"/>
              </a:solidFill>
            </a:endParaRPr>
          </a:p>
        </p:txBody>
      </p:sp>
      <p:sp>
        <p:nvSpPr>
          <p:cNvPr id="21" name="Date/Filepath" hidden="1"/>
          <p:cNvSpPr txBox="1"/>
          <p:nvPr userDrawn="1">
            <p:custDataLst>
              <p:tags r:id="rId10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899010"/>
            <a:r>
              <a:rPr lang="en-US" sz="794" noProof="1" smtClean="0">
                <a:solidFill>
                  <a:srgbClr val="000000"/>
                </a:solidFill>
              </a:rPr>
              <a:t>15/10/2016 C:\Users\ravit875\Desktop\BD Opportunity with RAJ\PwC Service Offering_Merlin Group.pptx</a:t>
            </a:r>
            <a:endParaRPr lang="en-GB" sz="794" noProof="1">
              <a:solidFill>
                <a:srgbClr val="000000"/>
              </a:solidFill>
            </a:endParaRPr>
          </a:p>
        </p:txBody>
      </p:sp>
      <p:sp>
        <p:nvSpPr>
          <p:cNvPr id="19" name="Slide Tags" hidden="1"/>
          <p:cNvSpPr txBox="1"/>
          <p:nvPr userDrawn="1">
            <p:custDataLst>
              <p:tags r:id="rId11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  <p:cxnSp>
        <p:nvCxnSpPr>
          <p:cNvPr id="22" name="Frame Line"/>
          <p:cNvCxnSpPr/>
          <p:nvPr userDrawn="1"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Insert banner statement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4151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8" y="1815353"/>
            <a:ext cx="5414818" cy="4308438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  <p:custDataLst>
              <p:tags r:id="rId2"/>
            </p:custDataLst>
          </p:nvPr>
        </p:nvSpPr>
        <p:spPr>
          <a:xfrm>
            <a:off x="6026728" y="1815353"/>
            <a:ext cx="2629593" cy="4308438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4" name="PwC Text"/>
          <p:cNvSpPr txBox="1"/>
          <p:nvPr userDrawn="1"/>
        </p:nvSpPr>
        <p:spPr>
          <a:xfrm>
            <a:off x="482138" y="6480001"/>
            <a:ext cx="249382" cy="945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899010">
              <a:lnSpc>
                <a:spcPts val="882"/>
              </a:lnSpc>
            </a:pPr>
            <a:r>
              <a:rPr lang="en-GB" sz="971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  <a:endParaRPr lang="en-GB" sz="971" noProof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" name="Report Date"/>
          <p:cNvSpPr txBox="1"/>
          <p:nvPr userDrawn="1">
            <p:custDataLst>
              <p:tags r:id="rId3"/>
            </p:custDataLst>
          </p:nvPr>
        </p:nvSpPr>
        <p:spPr>
          <a:xfrm>
            <a:off x="7726814" y="6290271"/>
            <a:ext cx="926536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 defTabSz="899010">
              <a:spcAft>
                <a:spcPts val="794"/>
              </a:spcAft>
            </a:pPr>
            <a:r>
              <a:rPr lang="en-GB" sz="971" noProof="1" smtClean="0">
                <a:solidFill>
                  <a:srgbClr val="000000"/>
                </a:solidFill>
              </a:rPr>
              <a:t>15 October 2016</a:t>
            </a:r>
          </a:p>
        </p:txBody>
      </p:sp>
      <p:sp>
        <p:nvSpPr>
          <p:cNvPr id="31" name="Page Number"/>
          <p:cNvSpPr txBox="1"/>
          <p:nvPr userDrawn="1">
            <p:custDataLst>
              <p:tags r:id="rId4"/>
            </p:custDataLst>
          </p:nvPr>
        </p:nvSpPr>
        <p:spPr>
          <a:xfrm>
            <a:off x="8379229" y="6454588"/>
            <a:ext cx="290945" cy="1371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899010">
              <a:lnSpc>
                <a:spcPts val="882"/>
              </a:lnSpc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45" name="HeaderTOCPlaceholder"/>
          <p:cNvSpPr txBox="1"/>
          <p:nvPr userDrawn="1">
            <p:custDataLst>
              <p:tags r:id="rId5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8" name="Presentation Disclaimer"/>
          <p:cNvSpPr txBox="1"/>
          <p:nvPr userDrawn="1">
            <p:custDataLst>
              <p:tags r:id="rId6"/>
            </p:custDataLst>
          </p:nvPr>
        </p:nvSpPr>
        <p:spPr>
          <a:xfrm>
            <a:off x="3258590" y="6290271"/>
            <a:ext cx="1689565" cy="149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Strictly private and confidential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ection Footer"/>
          <p:cNvSpPr txBox="1"/>
          <p:nvPr userDrawn="1">
            <p:custDataLst>
              <p:tags r:id="rId7"/>
            </p:custDataLst>
          </p:nvPr>
        </p:nvSpPr>
        <p:spPr>
          <a:xfrm>
            <a:off x="482138" y="6290233"/>
            <a:ext cx="263513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28" name="Section Header"/>
          <p:cNvSpPr txBox="1"/>
          <p:nvPr userDrawn="1">
            <p:custDataLst>
              <p:tags r:id="rId8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</a:endParaRPr>
          </a:p>
        </p:txBody>
      </p:sp>
      <p:sp>
        <p:nvSpPr>
          <p:cNvPr id="27" name="Draft stamp"/>
          <p:cNvSpPr txBox="1"/>
          <p:nvPr userDrawn="1">
            <p:custDataLst>
              <p:tags r:id="rId9"/>
            </p:custDataLst>
          </p:nvPr>
        </p:nvSpPr>
        <p:spPr>
          <a:xfrm>
            <a:off x="3258589" y="6442386"/>
            <a:ext cx="193686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Draft</a:t>
            </a:r>
            <a:endParaRPr lang="en-GB" sz="971" noProof="1">
              <a:solidFill>
                <a:srgbClr val="000000"/>
              </a:solidFill>
            </a:endParaRPr>
          </a:p>
        </p:txBody>
      </p:sp>
      <p:sp>
        <p:nvSpPr>
          <p:cNvPr id="21" name="Date/Filepath" hidden="1"/>
          <p:cNvSpPr txBox="1"/>
          <p:nvPr userDrawn="1">
            <p:custDataLst>
              <p:tags r:id="rId10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899010"/>
            <a:r>
              <a:rPr lang="en-US" sz="794" noProof="1" smtClean="0">
                <a:solidFill>
                  <a:srgbClr val="000000"/>
                </a:solidFill>
              </a:rPr>
              <a:t>15/10/2016 C:\Users\ravit875\Desktop\BD Opportunity with RAJ\PwC Service Offering_Merlin Group.pptx</a:t>
            </a:r>
            <a:endParaRPr lang="en-GB" sz="794" noProof="1">
              <a:solidFill>
                <a:srgbClr val="000000"/>
              </a:solidFill>
            </a:endParaRPr>
          </a:p>
        </p:txBody>
      </p:sp>
      <p:sp>
        <p:nvSpPr>
          <p:cNvPr id="19" name="Slide Tags" hidden="1"/>
          <p:cNvSpPr txBox="1"/>
          <p:nvPr userDrawn="1">
            <p:custDataLst>
              <p:tags r:id="rId11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  <p:cxnSp>
        <p:nvCxnSpPr>
          <p:cNvPr id="22" name="Frame Line"/>
          <p:cNvCxnSpPr/>
          <p:nvPr userDrawn="1"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Insert banner statement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255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8" y="1815353"/>
            <a:ext cx="4020590" cy="2084294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  <p:custDataLst>
              <p:tags r:id="rId2"/>
            </p:custDataLst>
          </p:nvPr>
        </p:nvSpPr>
        <p:spPr>
          <a:xfrm>
            <a:off x="482138" y="4034118"/>
            <a:ext cx="4020590" cy="2081605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  <p:custDataLst>
              <p:tags r:id="rId3"/>
            </p:custDataLst>
          </p:nvPr>
        </p:nvSpPr>
        <p:spPr>
          <a:xfrm>
            <a:off x="4641273" y="1815353"/>
            <a:ext cx="4023360" cy="4308438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6" name="PwC Text"/>
          <p:cNvSpPr txBox="1"/>
          <p:nvPr userDrawn="1"/>
        </p:nvSpPr>
        <p:spPr>
          <a:xfrm>
            <a:off x="482138" y="6480001"/>
            <a:ext cx="249382" cy="945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899010">
              <a:lnSpc>
                <a:spcPts val="882"/>
              </a:lnSpc>
            </a:pPr>
            <a:r>
              <a:rPr lang="en-GB" sz="971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  <a:endParaRPr lang="en-GB" sz="971" noProof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7" name="Report Date"/>
          <p:cNvSpPr txBox="1"/>
          <p:nvPr userDrawn="1">
            <p:custDataLst>
              <p:tags r:id="rId4"/>
            </p:custDataLst>
          </p:nvPr>
        </p:nvSpPr>
        <p:spPr>
          <a:xfrm>
            <a:off x="7726814" y="6290271"/>
            <a:ext cx="926536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 defTabSz="899010">
              <a:spcAft>
                <a:spcPts val="794"/>
              </a:spcAft>
            </a:pPr>
            <a:r>
              <a:rPr lang="en-GB" sz="971" noProof="1" smtClean="0">
                <a:solidFill>
                  <a:srgbClr val="000000"/>
                </a:solidFill>
              </a:rPr>
              <a:t>15 October 2016</a:t>
            </a:r>
          </a:p>
        </p:txBody>
      </p:sp>
      <p:sp>
        <p:nvSpPr>
          <p:cNvPr id="43" name="Page Number"/>
          <p:cNvSpPr txBox="1"/>
          <p:nvPr userDrawn="1">
            <p:custDataLst>
              <p:tags r:id="rId5"/>
            </p:custDataLst>
          </p:nvPr>
        </p:nvSpPr>
        <p:spPr>
          <a:xfrm>
            <a:off x="8379229" y="6454588"/>
            <a:ext cx="290945" cy="1371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899010">
              <a:lnSpc>
                <a:spcPts val="882"/>
              </a:lnSpc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44" name="HeaderTOCPlaceholder"/>
          <p:cNvSpPr txBox="1"/>
          <p:nvPr userDrawn="1">
            <p:custDataLst>
              <p:tags r:id="rId6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8" name="Presentation Disclaimer"/>
          <p:cNvSpPr txBox="1"/>
          <p:nvPr userDrawn="1">
            <p:custDataLst>
              <p:tags r:id="rId7"/>
            </p:custDataLst>
          </p:nvPr>
        </p:nvSpPr>
        <p:spPr>
          <a:xfrm>
            <a:off x="3258590" y="6290271"/>
            <a:ext cx="1689565" cy="149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Strictly private and confidential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>
            <a:off x="487637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ection Footer"/>
          <p:cNvSpPr txBox="1"/>
          <p:nvPr userDrawn="1">
            <p:custDataLst>
              <p:tags r:id="rId8"/>
            </p:custDataLst>
          </p:nvPr>
        </p:nvSpPr>
        <p:spPr>
          <a:xfrm>
            <a:off x="482138" y="6290233"/>
            <a:ext cx="263513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28" name="Section Header"/>
          <p:cNvSpPr txBox="1"/>
          <p:nvPr userDrawn="1">
            <p:custDataLst>
              <p:tags r:id="rId9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</a:endParaRPr>
          </a:p>
        </p:txBody>
      </p:sp>
      <p:sp>
        <p:nvSpPr>
          <p:cNvPr id="30" name="Draft stamp"/>
          <p:cNvSpPr txBox="1"/>
          <p:nvPr userDrawn="1">
            <p:custDataLst>
              <p:tags r:id="rId10"/>
            </p:custDataLst>
          </p:nvPr>
        </p:nvSpPr>
        <p:spPr>
          <a:xfrm>
            <a:off x="3258589" y="6442386"/>
            <a:ext cx="193686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Draft</a:t>
            </a:r>
            <a:endParaRPr lang="en-GB" sz="971" noProof="1">
              <a:solidFill>
                <a:srgbClr val="000000"/>
              </a:solidFill>
            </a:endParaRPr>
          </a:p>
        </p:txBody>
      </p:sp>
      <p:sp>
        <p:nvSpPr>
          <p:cNvPr id="25" name="Date/Filepath" hidden="1"/>
          <p:cNvSpPr txBox="1"/>
          <p:nvPr userDrawn="1">
            <p:custDataLst>
              <p:tags r:id="rId11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899010"/>
            <a:r>
              <a:rPr lang="en-US" sz="794" noProof="1" smtClean="0">
                <a:solidFill>
                  <a:srgbClr val="000000"/>
                </a:solidFill>
              </a:rPr>
              <a:t>15/10/2016 C:\Users\ravit875\Desktop\BD Opportunity with RAJ\PwC Service Offering_Merlin Group.pptx</a:t>
            </a:r>
            <a:endParaRPr lang="en-GB" sz="794" noProof="1">
              <a:solidFill>
                <a:srgbClr val="000000"/>
              </a:solidFill>
            </a:endParaRPr>
          </a:p>
        </p:txBody>
      </p:sp>
      <p:sp>
        <p:nvSpPr>
          <p:cNvPr id="20" name="Slide Tags" hidden="1"/>
          <p:cNvSpPr txBox="1"/>
          <p:nvPr userDrawn="1">
            <p:custDataLst>
              <p:tags r:id="rId12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  <p:cxnSp>
        <p:nvCxnSpPr>
          <p:cNvPr id="22" name="Frame Line"/>
          <p:cNvCxnSpPr/>
          <p:nvPr userDrawn="1"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Insert banner statement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150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hree Lar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482138" y="1815353"/>
            <a:ext cx="4023360" cy="1347395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4638502" y="1815353"/>
            <a:ext cx="4023360" cy="1347395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482138" y="3294530"/>
            <a:ext cx="8179724" cy="2823882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3" name="PwC Text"/>
          <p:cNvSpPr txBox="1"/>
          <p:nvPr userDrawn="1"/>
        </p:nvSpPr>
        <p:spPr>
          <a:xfrm>
            <a:off x="482138" y="6480001"/>
            <a:ext cx="249382" cy="945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899010">
              <a:lnSpc>
                <a:spcPts val="882"/>
              </a:lnSpc>
            </a:pPr>
            <a:r>
              <a:rPr lang="en-GB" sz="971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  <a:endParaRPr lang="en-GB" sz="971" noProof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" name="Report Date"/>
          <p:cNvSpPr txBox="1"/>
          <p:nvPr userDrawn="1">
            <p:custDataLst>
              <p:tags r:id="rId1"/>
            </p:custDataLst>
          </p:nvPr>
        </p:nvSpPr>
        <p:spPr>
          <a:xfrm>
            <a:off x="7726814" y="6290271"/>
            <a:ext cx="926536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 defTabSz="899010">
              <a:spcAft>
                <a:spcPts val="794"/>
              </a:spcAft>
            </a:pPr>
            <a:r>
              <a:rPr lang="en-GB" sz="971" noProof="1" smtClean="0">
                <a:solidFill>
                  <a:srgbClr val="000000"/>
                </a:solidFill>
              </a:rPr>
              <a:t>15 October 2016</a:t>
            </a:r>
          </a:p>
        </p:txBody>
      </p:sp>
      <p:sp>
        <p:nvSpPr>
          <p:cNvPr id="45" name="Page Number"/>
          <p:cNvSpPr txBox="1"/>
          <p:nvPr userDrawn="1">
            <p:custDataLst>
              <p:tags r:id="rId2"/>
            </p:custDataLst>
          </p:nvPr>
        </p:nvSpPr>
        <p:spPr>
          <a:xfrm>
            <a:off x="8379229" y="6454588"/>
            <a:ext cx="290945" cy="1371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899010">
              <a:lnSpc>
                <a:spcPts val="882"/>
              </a:lnSpc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46" name="HeaderTOCPlaceholder"/>
          <p:cNvSpPr txBox="1"/>
          <p:nvPr userDrawn="1">
            <p:custDataLst>
              <p:tags r:id="rId3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9" name="Presentation Disclaimer"/>
          <p:cNvSpPr txBox="1"/>
          <p:nvPr userDrawn="1">
            <p:custDataLst>
              <p:tags r:id="rId4"/>
            </p:custDataLst>
          </p:nvPr>
        </p:nvSpPr>
        <p:spPr>
          <a:xfrm>
            <a:off x="3258590" y="6290271"/>
            <a:ext cx="1689565" cy="149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Strictly private and confidential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ction Footer"/>
          <p:cNvSpPr txBox="1"/>
          <p:nvPr userDrawn="1">
            <p:custDataLst>
              <p:tags r:id="rId5"/>
            </p:custDataLst>
          </p:nvPr>
        </p:nvSpPr>
        <p:spPr>
          <a:xfrm>
            <a:off x="482138" y="6290233"/>
            <a:ext cx="263513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31" name="Section Header"/>
          <p:cNvSpPr txBox="1"/>
          <p:nvPr userDrawn="1">
            <p:custDataLst>
              <p:tags r:id="rId6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</a:endParaRPr>
          </a:p>
        </p:txBody>
      </p:sp>
      <p:sp>
        <p:nvSpPr>
          <p:cNvPr id="27" name="Draft stamp"/>
          <p:cNvSpPr txBox="1"/>
          <p:nvPr userDrawn="1">
            <p:custDataLst>
              <p:tags r:id="rId7"/>
            </p:custDataLst>
          </p:nvPr>
        </p:nvSpPr>
        <p:spPr>
          <a:xfrm>
            <a:off x="3258589" y="6442386"/>
            <a:ext cx="193686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Draft</a:t>
            </a:r>
            <a:endParaRPr lang="en-GB" sz="971" noProof="1">
              <a:solidFill>
                <a:srgbClr val="000000"/>
              </a:solidFill>
            </a:endParaRPr>
          </a:p>
        </p:txBody>
      </p:sp>
      <p:sp>
        <p:nvSpPr>
          <p:cNvPr id="22" name="Date/Filepath" hidden="1"/>
          <p:cNvSpPr txBox="1"/>
          <p:nvPr userDrawn="1">
            <p:custDataLst>
              <p:tags r:id="rId8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899010"/>
            <a:r>
              <a:rPr lang="en-US" sz="794" noProof="1" smtClean="0">
                <a:solidFill>
                  <a:srgbClr val="000000"/>
                </a:solidFill>
              </a:rPr>
              <a:t>15/10/2016 C:\Users\ravit875\Desktop\BD Opportunity with RAJ\PwC Service Offering_Merlin Group.pptx</a:t>
            </a:r>
            <a:endParaRPr lang="en-GB" sz="794" noProof="1">
              <a:solidFill>
                <a:srgbClr val="000000"/>
              </a:solidFill>
            </a:endParaRPr>
          </a:p>
        </p:txBody>
      </p:sp>
      <p:sp>
        <p:nvSpPr>
          <p:cNvPr id="21" name="Slide Tags" hidden="1"/>
          <p:cNvSpPr txBox="1"/>
          <p:nvPr userDrawn="1">
            <p:custDataLst>
              <p:tags r:id="rId9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  <p:cxnSp>
        <p:nvCxnSpPr>
          <p:cNvPr id="28" name="Frame Line"/>
          <p:cNvCxnSpPr/>
          <p:nvPr userDrawn="1"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Insert banner statement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106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482138" y="1815353"/>
            <a:ext cx="4023360" cy="2081605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638502" y="1815353"/>
            <a:ext cx="4023360" cy="2081605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482138" y="4034118"/>
            <a:ext cx="4023360" cy="2081605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27"/>
          </p:nvPr>
        </p:nvSpPr>
        <p:spPr>
          <a:xfrm>
            <a:off x="4638502" y="4034118"/>
            <a:ext cx="4023360" cy="2081605"/>
          </a:xfrm>
        </p:spPr>
        <p:txBody>
          <a:bodyPr tIns="0" bIns="0"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765"/>
            </a:lvl4pPr>
            <a:lvl5pPr>
              <a:defRPr sz="1765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9" name="PwC Text"/>
          <p:cNvSpPr txBox="1"/>
          <p:nvPr userDrawn="1"/>
        </p:nvSpPr>
        <p:spPr>
          <a:xfrm>
            <a:off x="482138" y="6480001"/>
            <a:ext cx="249382" cy="945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899010">
              <a:lnSpc>
                <a:spcPts val="882"/>
              </a:lnSpc>
            </a:pPr>
            <a:r>
              <a:rPr lang="en-GB" sz="971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  <a:endParaRPr lang="en-GB" sz="971" noProof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" name="Report Date"/>
          <p:cNvSpPr txBox="1"/>
          <p:nvPr userDrawn="1">
            <p:custDataLst>
              <p:tags r:id="rId1"/>
            </p:custDataLst>
          </p:nvPr>
        </p:nvSpPr>
        <p:spPr>
          <a:xfrm>
            <a:off x="7726814" y="6290271"/>
            <a:ext cx="926536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 defTabSz="899010">
              <a:spcAft>
                <a:spcPts val="794"/>
              </a:spcAft>
            </a:pPr>
            <a:r>
              <a:rPr lang="en-GB" sz="971" noProof="1" smtClean="0">
                <a:solidFill>
                  <a:srgbClr val="000000"/>
                </a:solidFill>
              </a:rPr>
              <a:t>15 October 2016</a:t>
            </a:r>
          </a:p>
        </p:txBody>
      </p:sp>
      <p:sp>
        <p:nvSpPr>
          <p:cNvPr id="50" name="Page Number"/>
          <p:cNvSpPr txBox="1"/>
          <p:nvPr userDrawn="1">
            <p:custDataLst>
              <p:tags r:id="rId2"/>
            </p:custDataLst>
          </p:nvPr>
        </p:nvSpPr>
        <p:spPr>
          <a:xfrm>
            <a:off x="8379229" y="6454588"/>
            <a:ext cx="290945" cy="1371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899010">
              <a:lnSpc>
                <a:spcPts val="882"/>
              </a:lnSpc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51" name="HeaderTOCPlaceholder"/>
          <p:cNvSpPr txBox="1"/>
          <p:nvPr userDrawn="1">
            <p:custDataLst>
              <p:tags r:id="rId3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" name="Presentation Disclaimer"/>
          <p:cNvSpPr txBox="1"/>
          <p:nvPr userDrawn="1">
            <p:custDataLst>
              <p:tags r:id="rId4"/>
            </p:custDataLst>
          </p:nvPr>
        </p:nvSpPr>
        <p:spPr>
          <a:xfrm>
            <a:off x="3258590" y="6290271"/>
            <a:ext cx="1689565" cy="149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Strictly private and confidential</a:t>
            </a:r>
          </a:p>
        </p:txBody>
      </p:sp>
      <p:cxnSp>
        <p:nvCxnSpPr>
          <p:cNvPr id="56" name="Straight Connector 55"/>
          <p:cNvCxnSpPr/>
          <p:nvPr userDrawn="1"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ection Footer"/>
          <p:cNvSpPr txBox="1"/>
          <p:nvPr userDrawn="1">
            <p:custDataLst>
              <p:tags r:id="rId5"/>
            </p:custDataLst>
          </p:nvPr>
        </p:nvSpPr>
        <p:spPr>
          <a:xfrm>
            <a:off x="482138" y="6290233"/>
            <a:ext cx="263513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26" name="Section Header"/>
          <p:cNvSpPr txBox="1"/>
          <p:nvPr userDrawn="1">
            <p:custDataLst>
              <p:tags r:id="rId6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</a:endParaRPr>
          </a:p>
        </p:txBody>
      </p:sp>
      <p:sp>
        <p:nvSpPr>
          <p:cNvPr id="33" name="Draft stamp"/>
          <p:cNvSpPr txBox="1"/>
          <p:nvPr userDrawn="1">
            <p:custDataLst>
              <p:tags r:id="rId7"/>
            </p:custDataLst>
          </p:nvPr>
        </p:nvSpPr>
        <p:spPr>
          <a:xfrm>
            <a:off x="3258589" y="6442386"/>
            <a:ext cx="193686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Draft</a:t>
            </a:r>
            <a:endParaRPr lang="en-GB" sz="971" noProof="1">
              <a:solidFill>
                <a:srgbClr val="000000"/>
              </a:solidFill>
            </a:endParaRPr>
          </a:p>
        </p:txBody>
      </p:sp>
      <p:sp>
        <p:nvSpPr>
          <p:cNvPr id="27" name="Date/Filepath" hidden="1"/>
          <p:cNvSpPr txBox="1"/>
          <p:nvPr userDrawn="1">
            <p:custDataLst>
              <p:tags r:id="rId8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899010"/>
            <a:r>
              <a:rPr lang="en-US" sz="794" noProof="1" smtClean="0">
                <a:solidFill>
                  <a:srgbClr val="000000"/>
                </a:solidFill>
              </a:rPr>
              <a:t>15/10/2016 C:\Users\ravit875\Desktop\BD Opportunity with RAJ\PwC Service Offering_Merlin Group.pptx</a:t>
            </a:r>
            <a:endParaRPr lang="en-GB" sz="794" noProof="1">
              <a:solidFill>
                <a:srgbClr val="000000"/>
              </a:solidFill>
            </a:endParaRPr>
          </a:p>
        </p:txBody>
      </p:sp>
      <p:sp>
        <p:nvSpPr>
          <p:cNvPr id="21" name="Slide Tags" hidden="1"/>
          <p:cNvSpPr txBox="1"/>
          <p:nvPr userDrawn="1">
            <p:custDataLst>
              <p:tags r:id="rId9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  <p:cxnSp>
        <p:nvCxnSpPr>
          <p:cNvPr id="23" name="Frame Line"/>
          <p:cNvCxnSpPr/>
          <p:nvPr userDrawn="1"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Insert banner statement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968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/Filepath" hidden="1"/>
          <p:cNvSpPr txBox="1"/>
          <p:nvPr userDrawn="1">
            <p:custDataLst>
              <p:tags r:id="rId1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899010"/>
            <a:r>
              <a:rPr lang="en-US" sz="794" noProof="1" smtClean="0">
                <a:solidFill>
                  <a:srgbClr val="000000"/>
                </a:solidFill>
              </a:rPr>
              <a:t>15/10/2016 C:\Users\ravit875\Desktop\BD Opportunity with RAJ\PwC Service Offering_Merlin Group.pptx</a:t>
            </a:r>
            <a:endParaRPr lang="en-GB" sz="794" noProof="1">
              <a:solidFill>
                <a:srgbClr val="000000"/>
              </a:solidFill>
            </a:endParaRPr>
          </a:p>
        </p:txBody>
      </p:sp>
      <p:sp>
        <p:nvSpPr>
          <p:cNvPr id="5" name="Slide Tags" hidden="1"/>
          <p:cNvSpPr txBox="1"/>
          <p:nvPr userDrawn="1">
            <p:custDataLst>
              <p:tags r:id="rId2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5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 No Heade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derTOCPlaceholder"/>
          <p:cNvSpPr txBox="1"/>
          <p:nvPr userDrawn="1">
            <p:custDataLst>
              <p:tags r:id="rId1"/>
            </p:custDataLst>
          </p:nvPr>
        </p:nvSpPr>
        <p:spPr>
          <a:xfrm>
            <a:off x="3255817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Tags" hidden="1"/>
          <p:cNvSpPr txBox="1"/>
          <p:nvPr userDrawn="1">
            <p:custDataLst>
              <p:tags r:id="rId2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  <p:cxnSp>
        <p:nvCxnSpPr>
          <p:cNvPr id="13" name="Frame Line"/>
          <p:cNvCxnSpPr/>
          <p:nvPr userDrawn="1"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Insert banner statement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Logo with Panels"/>
          <p:cNvGrpSpPr/>
          <p:nvPr/>
        </p:nvGrpSpPr>
        <p:grpSpPr>
          <a:xfrm>
            <a:off x="1027608" y="0"/>
            <a:ext cx="8116392" cy="6457244"/>
            <a:chOff x="1130368" y="0"/>
            <a:chExt cx="8928031" cy="7318210"/>
          </a:xfrm>
        </p:grpSpPr>
        <p:grpSp>
          <p:nvGrpSpPr>
            <p:cNvPr id="4" name="Logo Shapes"/>
            <p:cNvGrpSpPr/>
            <p:nvPr/>
          </p:nvGrpSpPr>
          <p:grpSpPr>
            <a:xfrm>
              <a:off x="1904992" y="0"/>
              <a:ext cx="8153407" cy="6792223"/>
              <a:chOff x="1828800" y="-7143"/>
              <a:chExt cx="8153407" cy="6792223"/>
            </a:xfrm>
          </p:grpSpPr>
          <p:sp>
            <p:nvSpPr>
              <p:cNvPr id="23" name="Rectangle 1"/>
              <p:cNvSpPr>
                <a:spLocks noChangeArrowheads="1"/>
              </p:cNvSpPr>
              <p:nvPr/>
            </p:nvSpPr>
            <p:spPr bwMode="gray">
              <a:xfrm>
                <a:off x="1832930" y="4496096"/>
                <a:ext cx="8149277" cy="2288752"/>
              </a:xfrm>
              <a:prstGeom prst="rect">
                <a:avLst/>
              </a:prstGeom>
              <a:solidFill>
                <a:srgbClr val="F3BE2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68" name="Rectangle 2"/>
              <p:cNvSpPr>
                <a:spLocks noChangeArrowheads="1"/>
              </p:cNvSpPr>
              <p:nvPr/>
            </p:nvSpPr>
            <p:spPr bwMode="gray">
              <a:xfrm>
                <a:off x="1828800" y="3583783"/>
                <a:ext cx="7132320" cy="3201066"/>
              </a:xfrm>
              <a:prstGeom prst="rect">
                <a:avLst/>
              </a:prstGeom>
              <a:solidFill>
                <a:srgbClr val="F3BC8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0" name="Rectangle 3"/>
              <p:cNvSpPr>
                <a:spLocks noChangeArrowheads="1"/>
              </p:cNvSpPr>
              <p:nvPr/>
            </p:nvSpPr>
            <p:spPr bwMode="gray">
              <a:xfrm>
                <a:off x="1828800" y="4496096"/>
                <a:ext cx="7132320" cy="2288752"/>
              </a:xfrm>
              <a:prstGeom prst="rect">
                <a:avLst/>
              </a:prstGeom>
              <a:solidFill>
                <a:srgbClr val="E88C1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4" name="Rectangle 4"/>
              <p:cNvSpPr>
                <a:spLocks noChangeArrowheads="1"/>
              </p:cNvSpPr>
              <p:nvPr/>
            </p:nvSpPr>
            <p:spPr bwMode="gray">
              <a:xfrm>
                <a:off x="1828800" y="-7143"/>
                <a:ext cx="6248400" cy="6772722"/>
              </a:xfrm>
              <a:prstGeom prst="rect">
                <a:avLst/>
              </a:prstGeom>
              <a:solidFill>
                <a:srgbClr val="EE9C3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8" name="Rectangle 5"/>
              <p:cNvSpPr>
                <a:spLocks noChangeArrowheads="1"/>
              </p:cNvSpPr>
              <p:nvPr/>
            </p:nvSpPr>
            <p:spPr bwMode="gray">
              <a:xfrm>
                <a:off x="1828800" y="1057864"/>
                <a:ext cx="6492240" cy="5707715"/>
              </a:xfrm>
              <a:prstGeom prst="rect">
                <a:avLst/>
              </a:prstGeom>
              <a:solidFill>
                <a:srgbClr val="E669A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69" name="Rectangle 6"/>
              <p:cNvSpPr>
                <a:spLocks noChangeArrowheads="1"/>
              </p:cNvSpPr>
              <p:nvPr/>
            </p:nvSpPr>
            <p:spPr bwMode="gray">
              <a:xfrm>
                <a:off x="1828800" y="3583783"/>
                <a:ext cx="6492240" cy="3201066"/>
              </a:xfrm>
              <a:prstGeom prst="rect">
                <a:avLst/>
              </a:prstGeom>
              <a:solidFill>
                <a:srgbClr val="DB4D5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9" name="Rectangle 7"/>
              <p:cNvSpPr>
                <a:spLocks noChangeArrowheads="1"/>
              </p:cNvSpPr>
              <p:nvPr/>
            </p:nvSpPr>
            <p:spPr bwMode="gray">
              <a:xfrm>
                <a:off x="1828800" y="1057864"/>
                <a:ext cx="6248400" cy="5707715"/>
              </a:xfrm>
              <a:prstGeom prst="rect">
                <a:avLst/>
              </a:prstGeom>
              <a:solidFill>
                <a:srgbClr val="D7402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6" name="Rectangle 8"/>
              <p:cNvSpPr>
                <a:spLocks noChangeArrowheads="1"/>
              </p:cNvSpPr>
              <p:nvPr/>
            </p:nvSpPr>
            <p:spPr bwMode="gray">
              <a:xfrm>
                <a:off x="1828800" y="4496096"/>
                <a:ext cx="6492240" cy="2288752"/>
              </a:xfrm>
              <a:prstGeom prst="rect">
                <a:avLst/>
              </a:prstGeom>
              <a:solidFill>
                <a:srgbClr val="D1390D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27" name="Rectangle 9"/>
              <p:cNvSpPr/>
              <p:nvPr/>
            </p:nvSpPr>
            <p:spPr bwMode="gray">
              <a:xfrm>
                <a:off x="1828800" y="3583783"/>
                <a:ext cx="6246019" cy="3201066"/>
              </a:xfrm>
              <a:prstGeom prst="rect">
                <a:avLst/>
              </a:prstGeom>
              <a:solidFill>
                <a:srgbClr val="CD2F0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algn="l" defTabSz="899010" rtl="0" eaLnBrk="1" latinLnBrk="0" hangingPunct="1"/>
                <a:endParaRPr lang="en-GB" sz="1765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Rectangle 10"/>
              <p:cNvSpPr>
                <a:spLocks noChangeArrowheads="1"/>
              </p:cNvSpPr>
              <p:nvPr/>
            </p:nvSpPr>
            <p:spPr bwMode="gray">
              <a:xfrm>
                <a:off x="1828800" y="4495801"/>
                <a:ext cx="6245352" cy="2288752"/>
              </a:xfrm>
              <a:prstGeom prst="rect">
                <a:avLst/>
              </a:prstGeom>
              <a:solidFill>
                <a:srgbClr val="C4230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  <p:sp>
            <p:nvSpPr>
              <p:cNvPr id="71" name="Rectangle 11"/>
              <p:cNvSpPr>
                <a:spLocks noChangeArrowheads="1"/>
              </p:cNvSpPr>
              <p:nvPr/>
            </p:nvSpPr>
            <p:spPr bwMode="gray">
              <a:xfrm>
                <a:off x="1828800" y="4800832"/>
                <a:ext cx="2286000" cy="1984248"/>
              </a:xfrm>
              <a:prstGeom prst="rect">
                <a:avLst/>
              </a:prstGeom>
              <a:solidFill>
                <a:srgbClr val="9A170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588" noProof="0" dirty="0"/>
              </a:p>
            </p:txBody>
          </p:sp>
        </p:grpSp>
        <p:grpSp>
          <p:nvGrpSpPr>
            <p:cNvPr id="36" name="Logo"/>
            <p:cNvGrpSpPr/>
            <p:nvPr/>
          </p:nvGrpSpPr>
          <p:grpSpPr>
            <a:xfrm>
              <a:off x="1130368" y="6790556"/>
              <a:ext cx="905256" cy="527654"/>
              <a:chOff x="1130368" y="6790556"/>
              <a:chExt cx="905256" cy="527654"/>
            </a:xfrm>
          </p:grpSpPr>
          <p:sp>
            <p:nvSpPr>
              <p:cNvPr id="38" name="Rectangle 0"/>
              <p:cNvSpPr>
                <a:spLocks noChangeArrowheads="1"/>
              </p:cNvSpPr>
              <p:nvPr/>
            </p:nvSpPr>
            <p:spPr bwMode="black">
              <a:xfrm>
                <a:off x="1676368" y="6790556"/>
                <a:ext cx="228600" cy="57350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068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5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black">
              <a:xfrm>
                <a:off x="1130368" y="6976999"/>
                <a:ext cx="905256" cy="341211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068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58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" name="Descriptor"/>
          <p:cNvSpPr txBox="1"/>
          <p:nvPr>
            <p:custDataLst>
              <p:tags r:id="rId1"/>
            </p:custDataLst>
          </p:nvPr>
        </p:nvSpPr>
        <p:spPr bwMode="white">
          <a:xfrm>
            <a:off x="1870364" y="598467"/>
            <a:ext cx="32060" cy="1357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GB" sz="882" noProof="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2" name="Report Title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 bwMode="white">
          <a:xfrm>
            <a:off x="1869834" y="1112680"/>
            <a:ext cx="5403273" cy="455766"/>
          </a:xfrm>
        </p:spPr>
        <p:txBody>
          <a:bodyPr vert="horz" lIns="0" tIns="0" rIns="0" bIns="64008" rtlCol="0" anchor="t" anchorCtr="0">
            <a:spAutoFit/>
          </a:bodyPr>
          <a:lstStyle>
            <a:lvl1pPr algn="l" defTabSz="8990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24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 smtClean="0"/>
              <a:t>Report Title</a:t>
            </a:r>
            <a:endParaRPr lang="en-GB" noProof="0" dirty="0"/>
          </a:p>
        </p:txBody>
      </p:sp>
      <p:sp>
        <p:nvSpPr>
          <p:cNvPr id="41" name="Report Subtitle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 bwMode="white">
          <a:xfrm>
            <a:off x="1869834" y="1570740"/>
            <a:ext cx="5403273" cy="391057"/>
          </a:xfrm>
        </p:spPr>
        <p:txBody>
          <a:bodyPr tIns="0" bIns="0"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824" baseline="0">
                <a:solidFill>
                  <a:schemeClr val="bg1"/>
                </a:solidFill>
                <a:latin typeface="+mj-lt"/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Subtitle</a:t>
            </a:r>
          </a:p>
        </p:txBody>
      </p:sp>
      <p:sp>
        <p:nvSpPr>
          <p:cNvPr id="45" name="Confidentiality Stamp"/>
          <p:cNvSpPr txBox="1"/>
          <p:nvPr>
            <p:custDataLst>
              <p:tags r:id="rId4"/>
            </p:custDataLst>
          </p:nvPr>
        </p:nvSpPr>
        <p:spPr>
          <a:xfrm>
            <a:off x="482138" y="3291841"/>
            <a:ext cx="1113905" cy="1357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882" i="1" noProof="0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</a:p>
        </p:txBody>
      </p:sp>
      <p:sp>
        <p:nvSpPr>
          <p:cNvPr id="32" name="Draft Stamp"/>
          <p:cNvSpPr txBox="1"/>
          <p:nvPr>
            <p:custDataLst>
              <p:tags r:id="rId5"/>
            </p:custDataLst>
          </p:nvPr>
        </p:nvSpPr>
        <p:spPr bwMode="black">
          <a:xfrm>
            <a:off x="482138" y="3566160"/>
            <a:ext cx="1246909" cy="2579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21024" rtlCol="0" anchor="t" anchorCtr="0">
            <a:spAutoFit/>
          </a:bodyPr>
          <a:lstStyle/>
          <a:p>
            <a:pPr algn="l">
              <a:lnSpc>
                <a:spcPct val="100000"/>
              </a:lnSpc>
            </a:pPr>
            <a:endParaRPr lang="en-GB" sz="882" b="1" i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3" name="Report Date"/>
          <p:cNvSpPr txBox="1"/>
          <p:nvPr>
            <p:custDataLst>
              <p:tags r:id="rId6"/>
            </p:custDataLst>
          </p:nvPr>
        </p:nvSpPr>
        <p:spPr bwMode="black">
          <a:xfrm>
            <a:off x="482138" y="3832412"/>
            <a:ext cx="1113905" cy="1357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en-GB" sz="882" i="1" dirty="0">
              <a:latin typeface="Georgia" pitchFamily="18" charset="0"/>
            </a:endParaRPr>
          </a:p>
        </p:txBody>
      </p:sp>
      <p:cxnSp>
        <p:nvCxnSpPr>
          <p:cNvPr id="25" name="Frame Line"/>
          <p:cNvCxnSpPr/>
          <p:nvPr/>
        </p:nvCxnSpPr>
        <p:spPr>
          <a:xfrm flipV="1">
            <a:off x="346364" y="3171487"/>
            <a:ext cx="1246909" cy="127059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ver image"/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731213" y="3167623"/>
            <a:ext cx="6109026" cy="2823882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>
            <a:noAutofit/>
          </a:bodyPr>
          <a:lstStyle/>
          <a:p>
            <a:pPr indent="-269703">
              <a:spcAft>
                <a:spcPts val="885"/>
              </a:spcAft>
            </a:pPr>
            <a:endParaRPr lang="en-GB" sz="1941" dirty="0" smtClean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6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Header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wC Text"/>
          <p:cNvSpPr txBox="1"/>
          <p:nvPr userDrawn="1"/>
        </p:nvSpPr>
        <p:spPr>
          <a:xfrm>
            <a:off x="482138" y="6480001"/>
            <a:ext cx="249382" cy="945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899010">
              <a:lnSpc>
                <a:spcPts val="882"/>
              </a:lnSpc>
            </a:pPr>
            <a:r>
              <a:rPr lang="en-GB" sz="971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  <a:endParaRPr lang="en-GB" sz="971" noProof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Report Date"/>
          <p:cNvSpPr txBox="1"/>
          <p:nvPr userDrawn="1">
            <p:custDataLst>
              <p:tags r:id="rId1"/>
            </p:custDataLst>
          </p:nvPr>
        </p:nvSpPr>
        <p:spPr>
          <a:xfrm>
            <a:off x="7726814" y="6290271"/>
            <a:ext cx="926536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 defTabSz="899010">
              <a:spcAft>
                <a:spcPts val="794"/>
              </a:spcAft>
            </a:pPr>
            <a:r>
              <a:rPr lang="en-GB" sz="971" noProof="1" smtClean="0">
                <a:solidFill>
                  <a:srgbClr val="000000"/>
                </a:solidFill>
              </a:rPr>
              <a:t>15 October 2016</a:t>
            </a:r>
          </a:p>
        </p:txBody>
      </p:sp>
      <p:sp>
        <p:nvSpPr>
          <p:cNvPr id="12" name="Page Number"/>
          <p:cNvSpPr txBox="1"/>
          <p:nvPr userDrawn="1">
            <p:custDataLst>
              <p:tags r:id="rId2"/>
            </p:custDataLst>
          </p:nvPr>
        </p:nvSpPr>
        <p:spPr>
          <a:xfrm>
            <a:off x="8379229" y="6454588"/>
            <a:ext cx="290945" cy="1371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899010">
              <a:lnSpc>
                <a:spcPts val="882"/>
              </a:lnSpc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13" name="HeaderTOCPlaceholder"/>
          <p:cNvSpPr txBox="1"/>
          <p:nvPr userDrawn="1">
            <p:custDataLst>
              <p:tags r:id="rId3"/>
            </p:custDataLst>
          </p:nvPr>
        </p:nvSpPr>
        <p:spPr>
          <a:xfrm>
            <a:off x="3255817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" name="Presentation Disclaimer"/>
          <p:cNvSpPr txBox="1"/>
          <p:nvPr userDrawn="1">
            <p:custDataLst>
              <p:tags r:id="rId4"/>
            </p:custDataLst>
          </p:nvPr>
        </p:nvSpPr>
        <p:spPr>
          <a:xfrm>
            <a:off x="3258590" y="6290271"/>
            <a:ext cx="1689565" cy="149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Strictly private and confidential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ction Footer"/>
          <p:cNvSpPr txBox="1"/>
          <p:nvPr userDrawn="1">
            <p:custDataLst>
              <p:tags r:id="rId5"/>
            </p:custDataLst>
          </p:nvPr>
        </p:nvSpPr>
        <p:spPr>
          <a:xfrm>
            <a:off x="482138" y="6290233"/>
            <a:ext cx="263513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18" name="Section Header"/>
          <p:cNvSpPr txBox="1"/>
          <p:nvPr userDrawn="1">
            <p:custDataLst>
              <p:tags r:id="rId6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</a:endParaRPr>
          </a:p>
        </p:txBody>
      </p:sp>
      <p:sp>
        <p:nvSpPr>
          <p:cNvPr id="10" name="Draft stamp"/>
          <p:cNvSpPr txBox="1"/>
          <p:nvPr userDrawn="1">
            <p:custDataLst>
              <p:tags r:id="rId7"/>
            </p:custDataLst>
          </p:nvPr>
        </p:nvSpPr>
        <p:spPr>
          <a:xfrm>
            <a:off x="3258589" y="6442386"/>
            <a:ext cx="193686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Draft</a:t>
            </a:r>
            <a:endParaRPr lang="en-GB" sz="971" noProof="1">
              <a:solidFill>
                <a:srgbClr val="000000"/>
              </a:solidFill>
            </a:endParaRPr>
          </a:p>
        </p:txBody>
      </p:sp>
      <p:sp>
        <p:nvSpPr>
          <p:cNvPr id="6" name="Date/Filepath" hidden="1"/>
          <p:cNvSpPr txBox="1"/>
          <p:nvPr userDrawn="1">
            <p:custDataLst>
              <p:tags r:id="rId8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899010"/>
            <a:r>
              <a:rPr lang="en-US" sz="794" noProof="1" smtClean="0">
                <a:solidFill>
                  <a:srgbClr val="000000"/>
                </a:solidFill>
              </a:rPr>
              <a:t>15/10/2016 C:\Users\ravit875\Desktop\BD Opportunity with RAJ\PwC Service Offering_Merlin Group.pptx</a:t>
            </a:r>
            <a:endParaRPr lang="en-GB" sz="794" noProof="1">
              <a:solidFill>
                <a:srgbClr val="000000"/>
              </a:solidFill>
            </a:endParaRPr>
          </a:p>
        </p:txBody>
      </p:sp>
      <p:sp>
        <p:nvSpPr>
          <p:cNvPr id="17" name="Slide Tags" hidden="1"/>
          <p:cNvSpPr txBox="1"/>
          <p:nvPr userDrawn="1">
            <p:custDataLst>
              <p:tags r:id="rId9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  <p:cxnSp>
        <p:nvCxnSpPr>
          <p:cNvPr id="21" name="Frame Line"/>
          <p:cNvCxnSpPr/>
          <p:nvPr userDrawn="1"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54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wC Text"/>
          <p:cNvSpPr txBox="1"/>
          <p:nvPr userDrawn="1"/>
        </p:nvSpPr>
        <p:spPr>
          <a:xfrm>
            <a:off x="482138" y="6480001"/>
            <a:ext cx="249382" cy="945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899010">
              <a:lnSpc>
                <a:spcPts val="882"/>
              </a:lnSpc>
            </a:pPr>
            <a:r>
              <a:rPr lang="en-GB" sz="971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  <a:endParaRPr lang="en-GB" sz="971" noProof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Report Date"/>
          <p:cNvSpPr txBox="1"/>
          <p:nvPr userDrawn="1">
            <p:custDataLst>
              <p:tags r:id="rId1"/>
            </p:custDataLst>
          </p:nvPr>
        </p:nvSpPr>
        <p:spPr>
          <a:xfrm>
            <a:off x="7726814" y="6290271"/>
            <a:ext cx="926536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 defTabSz="899010">
              <a:spcAft>
                <a:spcPts val="794"/>
              </a:spcAft>
            </a:pPr>
            <a:r>
              <a:rPr lang="en-GB" sz="971" noProof="1" smtClean="0">
                <a:solidFill>
                  <a:srgbClr val="000000"/>
                </a:solidFill>
              </a:rPr>
              <a:t>15 October 2016</a:t>
            </a:r>
          </a:p>
        </p:txBody>
      </p:sp>
      <p:sp>
        <p:nvSpPr>
          <p:cNvPr id="12" name="Page Number"/>
          <p:cNvSpPr txBox="1"/>
          <p:nvPr userDrawn="1">
            <p:custDataLst>
              <p:tags r:id="rId2"/>
            </p:custDataLst>
          </p:nvPr>
        </p:nvSpPr>
        <p:spPr>
          <a:xfrm>
            <a:off x="8379229" y="6454588"/>
            <a:ext cx="290945" cy="1371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899010">
              <a:lnSpc>
                <a:spcPts val="882"/>
              </a:lnSpc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13" name="HeaderTOCPlaceholder"/>
          <p:cNvSpPr txBox="1"/>
          <p:nvPr userDrawn="1">
            <p:custDataLst>
              <p:tags r:id="rId3"/>
            </p:custDataLst>
          </p:nvPr>
        </p:nvSpPr>
        <p:spPr>
          <a:xfrm>
            <a:off x="3255817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" name="Presentation Disclaimer"/>
          <p:cNvSpPr txBox="1"/>
          <p:nvPr userDrawn="1">
            <p:custDataLst>
              <p:tags r:id="rId4"/>
            </p:custDataLst>
          </p:nvPr>
        </p:nvSpPr>
        <p:spPr>
          <a:xfrm>
            <a:off x="3258590" y="6290271"/>
            <a:ext cx="1689565" cy="149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Strictly private and confidential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ction Footer"/>
          <p:cNvSpPr txBox="1"/>
          <p:nvPr userDrawn="1">
            <p:custDataLst>
              <p:tags r:id="rId5"/>
            </p:custDataLst>
          </p:nvPr>
        </p:nvSpPr>
        <p:spPr>
          <a:xfrm>
            <a:off x="482138" y="6290233"/>
            <a:ext cx="263513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10" name="Draft stamp"/>
          <p:cNvSpPr txBox="1"/>
          <p:nvPr userDrawn="1">
            <p:custDataLst>
              <p:tags r:id="rId6"/>
            </p:custDataLst>
          </p:nvPr>
        </p:nvSpPr>
        <p:spPr>
          <a:xfrm>
            <a:off x="3258589" y="6442386"/>
            <a:ext cx="193686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Draft</a:t>
            </a:r>
            <a:endParaRPr lang="en-GB" sz="971" noProof="1">
              <a:solidFill>
                <a:srgbClr val="000000"/>
              </a:solidFill>
            </a:endParaRPr>
          </a:p>
        </p:txBody>
      </p:sp>
      <p:sp>
        <p:nvSpPr>
          <p:cNvPr id="6" name="Date/Filepath" hidden="1"/>
          <p:cNvSpPr txBox="1"/>
          <p:nvPr userDrawn="1">
            <p:custDataLst>
              <p:tags r:id="rId7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899010"/>
            <a:r>
              <a:rPr lang="en-US" sz="794" noProof="1" smtClean="0">
                <a:solidFill>
                  <a:srgbClr val="000000"/>
                </a:solidFill>
              </a:rPr>
              <a:t>15/10/2016 C:\Users\ravit875\Desktop\BD Opportunity with RAJ\PwC Service Offering_Merlin Group.pptx</a:t>
            </a:r>
            <a:endParaRPr lang="en-GB" sz="794" noProof="1">
              <a:solidFill>
                <a:srgbClr val="000000"/>
              </a:solidFill>
            </a:endParaRPr>
          </a:p>
        </p:txBody>
      </p:sp>
      <p:sp>
        <p:nvSpPr>
          <p:cNvPr id="17" name="Slide Tags" hidden="1"/>
          <p:cNvSpPr txBox="1"/>
          <p:nvPr userDrawn="1">
            <p:custDataLst>
              <p:tags r:id="rId8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  <p:cxnSp>
        <p:nvCxnSpPr>
          <p:cNvPr id="15" name="Frame Line"/>
          <p:cNvCxnSpPr/>
          <p:nvPr userDrawn="1"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632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ction Divider 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81092" y="886235"/>
            <a:ext cx="2628295" cy="1303525"/>
          </a:xfrm>
        </p:spPr>
        <p:txBody>
          <a:bodyPr wrap="square" tIns="0" bIns="0" anchor="t">
            <a:spAutoFit/>
          </a:bodyPr>
          <a:lstStyle>
            <a:lvl1pPr algn="l">
              <a:defRPr sz="2824" b="1" i="1" cap="none">
                <a:solidFill>
                  <a:schemeClr val="tx2"/>
                </a:solidFill>
              </a:defRPr>
            </a:lvl1pPr>
          </a:lstStyle>
          <a:p>
            <a:r>
              <a:rPr lang="en-GB" noProof="0" dirty="0" smtClean="0"/>
              <a:t>Click to add Section Divider Title</a:t>
            </a:r>
            <a:endParaRPr lang="en-GB" noProof="0" dirty="0"/>
          </a:p>
        </p:txBody>
      </p:sp>
      <p:sp>
        <p:nvSpPr>
          <p:cNvPr id="25" name="DividerTOCPlaceholder"/>
          <p:cNvSpPr txBox="1"/>
          <p:nvPr userDrawn="1">
            <p:custDataLst>
              <p:tags r:id="rId2"/>
            </p:custDataLst>
          </p:nvPr>
        </p:nvSpPr>
        <p:spPr>
          <a:xfrm>
            <a:off x="3262909" y="908471"/>
            <a:ext cx="5403273" cy="52099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PwC Text"/>
          <p:cNvSpPr txBox="1"/>
          <p:nvPr userDrawn="1"/>
        </p:nvSpPr>
        <p:spPr>
          <a:xfrm>
            <a:off x="482138" y="6480001"/>
            <a:ext cx="249382" cy="945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899010">
              <a:lnSpc>
                <a:spcPts val="882"/>
              </a:lnSpc>
            </a:pPr>
            <a:r>
              <a:rPr lang="en-GB" sz="971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  <a:endParaRPr lang="en-GB" sz="971" noProof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" name="Report Date"/>
          <p:cNvSpPr txBox="1"/>
          <p:nvPr userDrawn="1">
            <p:custDataLst>
              <p:tags r:id="rId3"/>
            </p:custDataLst>
          </p:nvPr>
        </p:nvSpPr>
        <p:spPr>
          <a:xfrm>
            <a:off x="7726814" y="6290271"/>
            <a:ext cx="926536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 defTabSz="899010">
              <a:spcAft>
                <a:spcPts val="794"/>
              </a:spcAft>
            </a:pPr>
            <a:r>
              <a:rPr lang="en-GB" sz="971" noProof="1" smtClean="0">
                <a:solidFill>
                  <a:srgbClr val="000000"/>
                </a:solidFill>
              </a:rPr>
              <a:t>15 October 2016</a:t>
            </a:r>
          </a:p>
        </p:txBody>
      </p:sp>
      <p:sp>
        <p:nvSpPr>
          <p:cNvPr id="23" name="Page Number"/>
          <p:cNvSpPr txBox="1"/>
          <p:nvPr userDrawn="1">
            <p:custDataLst>
              <p:tags r:id="rId4"/>
            </p:custDataLst>
          </p:nvPr>
        </p:nvSpPr>
        <p:spPr>
          <a:xfrm>
            <a:off x="8379229" y="6454588"/>
            <a:ext cx="290945" cy="1371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899010">
              <a:lnSpc>
                <a:spcPts val="882"/>
              </a:lnSpc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24" name="HeaderTOCPlaceholder"/>
          <p:cNvSpPr txBox="1"/>
          <p:nvPr userDrawn="1">
            <p:custDataLst>
              <p:tags r:id="rId5"/>
            </p:custDataLst>
          </p:nvPr>
        </p:nvSpPr>
        <p:spPr>
          <a:xfrm>
            <a:off x="3255817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" name="Presentation Disclaimer"/>
          <p:cNvSpPr txBox="1"/>
          <p:nvPr userDrawn="1">
            <p:custDataLst>
              <p:tags r:id="rId6"/>
            </p:custDataLst>
          </p:nvPr>
        </p:nvSpPr>
        <p:spPr>
          <a:xfrm>
            <a:off x="3258590" y="6290271"/>
            <a:ext cx="1689565" cy="149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Strictly private and confidential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ction Footer"/>
          <p:cNvSpPr txBox="1"/>
          <p:nvPr userDrawn="1">
            <p:custDataLst>
              <p:tags r:id="rId7"/>
            </p:custDataLst>
          </p:nvPr>
        </p:nvSpPr>
        <p:spPr>
          <a:xfrm>
            <a:off x="482138" y="6290233"/>
            <a:ext cx="263513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29" name="Section Header"/>
          <p:cNvSpPr txBox="1"/>
          <p:nvPr userDrawn="1">
            <p:custDataLst>
              <p:tags r:id="rId8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</a:endParaRPr>
          </a:p>
        </p:txBody>
      </p:sp>
      <p:sp>
        <p:nvSpPr>
          <p:cNvPr id="21" name="Draft stamp"/>
          <p:cNvSpPr txBox="1"/>
          <p:nvPr userDrawn="1">
            <p:custDataLst>
              <p:tags r:id="rId9"/>
            </p:custDataLst>
          </p:nvPr>
        </p:nvSpPr>
        <p:spPr>
          <a:xfrm>
            <a:off x="3258589" y="6442386"/>
            <a:ext cx="193686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Draft</a:t>
            </a:r>
            <a:endParaRPr lang="en-GB" sz="971" noProof="1">
              <a:solidFill>
                <a:srgbClr val="000000"/>
              </a:solidFill>
            </a:endParaRPr>
          </a:p>
        </p:txBody>
      </p:sp>
      <p:sp>
        <p:nvSpPr>
          <p:cNvPr id="14" name="Date/Filepath" hidden="1"/>
          <p:cNvSpPr txBox="1"/>
          <p:nvPr userDrawn="1">
            <p:custDataLst>
              <p:tags r:id="rId10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899010"/>
            <a:r>
              <a:rPr lang="en-US" sz="794" noProof="1" smtClean="0">
                <a:solidFill>
                  <a:srgbClr val="000000"/>
                </a:solidFill>
              </a:rPr>
              <a:t>15/10/2016 C:\Users\ravit875\Desktop\BD Opportunity with RAJ\PwC Service Offering_Merlin Group.pptx</a:t>
            </a:r>
            <a:endParaRPr lang="en-GB" sz="794" noProof="1">
              <a:solidFill>
                <a:srgbClr val="000000"/>
              </a:solidFill>
            </a:endParaRPr>
          </a:p>
        </p:txBody>
      </p:sp>
      <p:sp>
        <p:nvSpPr>
          <p:cNvPr id="11" name="Slide Tags" hidden="1"/>
          <p:cNvSpPr txBox="1"/>
          <p:nvPr userDrawn="1">
            <p:custDataLst>
              <p:tags r:id="rId11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  <p:cxnSp>
        <p:nvCxnSpPr>
          <p:cNvPr id="20" name="Frame Line"/>
          <p:cNvCxnSpPr/>
          <p:nvPr userDrawn="1"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986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ppendix Divider 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82138" y="886235"/>
            <a:ext cx="2635135" cy="1303525"/>
          </a:xfrm>
        </p:spPr>
        <p:txBody>
          <a:bodyPr wrap="square" tIns="0" bIns="0" anchor="t">
            <a:spAutoFit/>
          </a:bodyPr>
          <a:lstStyle>
            <a:lvl1pPr algn="l">
              <a:defRPr sz="2824" b="1" i="1" cap="none" baseline="0">
                <a:latin typeface="+mj-lt"/>
              </a:defRPr>
            </a:lvl1pPr>
          </a:lstStyle>
          <a:p>
            <a:r>
              <a:rPr lang="en-GB" noProof="0" dirty="0" smtClean="0"/>
              <a:t>Click to add Appendix Divider Title</a:t>
            </a:r>
            <a:endParaRPr lang="en-GB" noProof="0" dirty="0"/>
          </a:p>
        </p:txBody>
      </p:sp>
      <p:sp>
        <p:nvSpPr>
          <p:cNvPr id="18" name="DividerTOCPlaceholder"/>
          <p:cNvSpPr txBox="1"/>
          <p:nvPr userDrawn="1">
            <p:custDataLst>
              <p:tags r:id="rId2"/>
            </p:custDataLst>
          </p:nvPr>
        </p:nvSpPr>
        <p:spPr>
          <a:xfrm>
            <a:off x="3262909" y="908470"/>
            <a:ext cx="5403273" cy="520941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0" name="PwC Text"/>
          <p:cNvSpPr txBox="1"/>
          <p:nvPr userDrawn="1"/>
        </p:nvSpPr>
        <p:spPr>
          <a:xfrm>
            <a:off x="482138" y="6480001"/>
            <a:ext cx="249382" cy="9455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defTabSz="899010">
              <a:lnSpc>
                <a:spcPts val="882"/>
              </a:lnSpc>
            </a:pPr>
            <a:r>
              <a:rPr lang="en-GB" sz="971" noProof="1" smtClean="0">
                <a:solidFill>
                  <a:srgbClr val="000000"/>
                </a:solidFill>
                <a:cs typeface="Arial" pitchFamily="34" charset="0"/>
              </a:rPr>
              <a:t>PwC</a:t>
            </a:r>
            <a:endParaRPr lang="en-GB" sz="971" noProof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" name="Report Date"/>
          <p:cNvSpPr txBox="1"/>
          <p:nvPr userDrawn="1">
            <p:custDataLst>
              <p:tags r:id="rId3"/>
            </p:custDataLst>
          </p:nvPr>
        </p:nvSpPr>
        <p:spPr>
          <a:xfrm>
            <a:off x="7726814" y="6290271"/>
            <a:ext cx="926536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 defTabSz="899010">
              <a:spcAft>
                <a:spcPts val="794"/>
              </a:spcAft>
            </a:pPr>
            <a:r>
              <a:rPr lang="en-GB" sz="971" noProof="1" smtClean="0">
                <a:solidFill>
                  <a:srgbClr val="000000"/>
                </a:solidFill>
              </a:rPr>
              <a:t>15 October 2016</a:t>
            </a:r>
          </a:p>
        </p:txBody>
      </p:sp>
      <p:sp>
        <p:nvSpPr>
          <p:cNvPr id="25" name="Page Number"/>
          <p:cNvSpPr txBox="1"/>
          <p:nvPr userDrawn="1">
            <p:custDataLst>
              <p:tags r:id="rId4"/>
            </p:custDataLst>
          </p:nvPr>
        </p:nvSpPr>
        <p:spPr>
          <a:xfrm>
            <a:off x="8379229" y="6454588"/>
            <a:ext cx="290945" cy="1371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899010">
              <a:lnSpc>
                <a:spcPts val="882"/>
              </a:lnSpc>
            </a:pPr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26" name="HeaderTOCPlaceholder"/>
          <p:cNvSpPr txBox="1"/>
          <p:nvPr userDrawn="1">
            <p:custDataLst>
              <p:tags r:id="rId5"/>
            </p:custDataLst>
          </p:nvPr>
        </p:nvSpPr>
        <p:spPr>
          <a:xfrm>
            <a:off x="3255817" y="621255"/>
            <a:ext cx="5403273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7" name="Presentation Disclaimer"/>
          <p:cNvSpPr txBox="1"/>
          <p:nvPr userDrawn="1">
            <p:custDataLst>
              <p:tags r:id="rId6"/>
            </p:custDataLst>
          </p:nvPr>
        </p:nvSpPr>
        <p:spPr>
          <a:xfrm>
            <a:off x="3258590" y="6290271"/>
            <a:ext cx="1689565" cy="1494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Strictly private and confidential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ction Footer"/>
          <p:cNvSpPr txBox="1"/>
          <p:nvPr userDrawn="1">
            <p:custDataLst>
              <p:tags r:id="rId7"/>
            </p:custDataLst>
          </p:nvPr>
        </p:nvSpPr>
        <p:spPr>
          <a:xfrm>
            <a:off x="482138" y="6290233"/>
            <a:ext cx="263513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defTabSz="899010"/>
            <a:endParaRPr lang="en-GB" sz="971" noProof="1" smtClean="0">
              <a:solidFill>
                <a:srgbClr val="000000"/>
              </a:solidFill>
            </a:endParaRPr>
          </a:p>
        </p:txBody>
      </p:sp>
      <p:sp>
        <p:nvSpPr>
          <p:cNvPr id="19" name="Section Header"/>
          <p:cNvSpPr txBox="1"/>
          <p:nvPr userDrawn="1">
            <p:custDataLst>
              <p:tags r:id="rId8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899010"/>
            <a:endParaRPr lang="en-GB" sz="794" noProof="1" smtClean="0">
              <a:solidFill>
                <a:srgbClr val="000000"/>
              </a:solidFill>
            </a:endParaRPr>
          </a:p>
        </p:txBody>
      </p:sp>
      <p:sp>
        <p:nvSpPr>
          <p:cNvPr id="23" name="Draft stamp"/>
          <p:cNvSpPr txBox="1"/>
          <p:nvPr userDrawn="1">
            <p:custDataLst>
              <p:tags r:id="rId9"/>
            </p:custDataLst>
          </p:nvPr>
        </p:nvSpPr>
        <p:spPr>
          <a:xfrm>
            <a:off x="3258589" y="6442386"/>
            <a:ext cx="1936865" cy="149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Draft</a:t>
            </a:r>
            <a:endParaRPr lang="en-GB" sz="971" noProof="1">
              <a:solidFill>
                <a:srgbClr val="000000"/>
              </a:solidFill>
            </a:endParaRPr>
          </a:p>
        </p:txBody>
      </p:sp>
      <p:sp>
        <p:nvSpPr>
          <p:cNvPr id="17" name="Date/Filepath" hidden="1"/>
          <p:cNvSpPr txBox="1"/>
          <p:nvPr userDrawn="1">
            <p:custDataLst>
              <p:tags r:id="rId10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899010"/>
            <a:r>
              <a:rPr lang="en-US" sz="794" noProof="1" smtClean="0">
                <a:solidFill>
                  <a:srgbClr val="000000"/>
                </a:solidFill>
              </a:rPr>
              <a:t>15/10/2016 C:\Users\ravit875\Desktop\BD Opportunity with RAJ\PwC Service Offering_Merlin Group.pptx</a:t>
            </a:r>
            <a:endParaRPr lang="en-GB" sz="794" noProof="1">
              <a:solidFill>
                <a:srgbClr val="000000"/>
              </a:solidFill>
            </a:endParaRPr>
          </a:p>
        </p:txBody>
      </p:sp>
      <p:sp>
        <p:nvSpPr>
          <p:cNvPr id="16" name="Slide Tags" hidden="1"/>
          <p:cNvSpPr txBox="1"/>
          <p:nvPr userDrawn="1">
            <p:custDataLst>
              <p:tags r:id="rId11"/>
            </p:custDataLst>
          </p:nvPr>
        </p:nvSpPr>
        <p:spPr>
          <a:xfrm>
            <a:off x="0" y="201706"/>
            <a:ext cx="1454727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/>
            <a:r>
              <a:rPr lang="en-GB" sz="971" noProof="1" smtClean="0">
                <a:solidFill>
                  <a:srgbClr val="000000"/>
                </a:solidFill>
              </a:rPr>
              <a:t>Slide Tags</a:t>
            </a:r>
            <a:endParaRPr lang="en-GB" sz="971" noProof="1">
              <a:solidFill>
                <a:srgbClr val="000000"/>
              </a:solidFill>
            </a:endParaRPr>
          </a:p>
        </p:txBody>
      </p:sp>
      <p:cxnSp>
        <p:nvCxnSpPr>
          <p:cNvPr id="28" name="Frame Line"/>
          <p:cNvCxnSpPr/>
          <p:nvPr userDrawn="1"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48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/>
          <p:cNvGrpSpPr/>
          <p:nvPr userDrawn="1"/>
        </p:nvGrpSpPr>
        <p:grpSpPr>
          <a:xfrm>
            <a:off x="1027608" y="0"/>
            <a:ext cx="8116392" cy="6457244"/>
            <a:chOff x="1130368" y="0"/>
            <a:chExt cx="8928031" cy="7318210"/>
          </a:xfrm>
        </p:grpSpPr>
        <p:grpSp>
          <p:nvGrpSpPr>
            <p:cNvPr id="5" name="Logo Shapes"/>
            <p:cNvGrpSpPr/>
            <p:nvPr userDrawn="1"/>
          </p:nvGrpSpPr>
          <p:grpSpPr>
            <a:xfrm>
              <a:off x="1904992" y="0"/>
              <a:ext cx="8153407" cy="6792223"/>
              <a:chOff x="1828800" y="-7143"/>
              <a:chExt cx="8153407" cy="6792223"/>
            </a:xfrm>
          </p:grpSpPr>
          <p:sp>
            <p:nvSpPr>
              <p:cNvPr id="23" name="Rectangle 1"/>
              <p:cNvSpPr>
                <a:spLocks noChangeArrowheads="1"/>
              </p:cNvSpPr>
              <p:nvPr/>
            </p:nvSpPr>
            <p:spPr bwMode="gray">
              <a:xfrm>
                <a:off x="1832930" y="4496096"/>
                <a:ext cx="8149277" cy="2288752"/>
              </a:xfrm>
              <a:prstGeom prst="rect">
                <a:avLst/>
              </a:prstGeom>
              <a:solidFill>
                <a:srgbClr val="F3BE2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Rectangle 2"/>
              <p:cNvSpPr>
                <a:spLocks noChangeArrowheads="1"/>
              </p:cNvSpPr>
              <p:nvPr userDrawn="1"/>
            </p:nvSpPr>
            <p:spPr bwMode="gray">
              <a:xfrm>
                <a:off x="1828800" y="3583782"/>
                <a:ext cx="7132320" cy="3201066"/>
              </a:xfrm>
              <a:prstGeom prst="rect">
                <a:avLst/>
              </a:prstGeom>
              <a:solidFill>
                <a:srgbClr val="F3BC8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3"/>
              <p:cNvSpPr>
                <a:spLocks noChangeArrowheads="1"/>
              </p:cNvSpPr>
              <p:nvPr userDrawn="1"/>
            </p:nvSpPr>
            <p:spPr bwMode="gray">
              <a:xfrm>
                <a:off x="1828800" y="4496096"/>
                <a:ext cx="7132320" cy="2288752"/>
              </a:xfrm>
              <a:prstGeom prst="rect">
                <a:avLst/>
              </a:prstGeom>
              <a:solidFill>
                <a:srgbClr val="E88C1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4"/>
              <p:cNvSpPr>
                <a:spLocks noChangeArrowheads="1"/>
              </p:cNvSpPr>
              <p:nvPr/>
            </p:nvSpPr>
            <p:spPr bwMode="gray">
              <a:xfrm>
                <a:off x="1828800" y="-7143"/>
                <a:ext cx="6248400" cy="6772722"/>
              </a:xfrm>
              <a:prstGeom prst="rect">
                <a:avLst/>
              </a:prstGeom>
              <a:solidFill>
                <a:srgbClr val="EE9C3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5"/>
              <p:cNvSpPr>
                <a:spLocks noChangeArrowheads="1"/>
              </p:cNvSpPr>
              <p:nvPr userDrawn="1"/>
            </p:nvSpPr>
            <p:spPr bwMode="gray">
              <a:xfrm>
                <a:off x="1828800" y="1057382"/>
                <a:ext cx="6492240" cy="5708197"/>
              </a:xfrm>
              <a:prstGeom prst="rect">
                <a:avLst/>
              </a:prstGeom>
              <a:solidFill>
                <a:srgbClr val="E669A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Rectangle 6"/>
              <p:cNvSpPr>
                <a:spLocks noChangeArrowheads="1"/>
              </p:cNvSpPr>
              <p:nvPr userDrawn="1"/>
            </p:nvSpPr>
            <p:spPr bwMode="gray">
              <a:xfrm>
                <a:off x="1828800" y="3583782"/>
                <a:ext cx="6492240" cy="3201066"/>
              </a:xfrm>
              <a:prstGeom prst="rect">
                <a:avLst/>
              </a:prstGeom>
              <a:solidFill>
                <a:srgbClr val="DB4D5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7"/>
              <p:cNvSpPr>
                <a:spLocks noChangeArrowheads="1"/>
              </p:cNvSpPr>
              <p:nvPr userDrawn="1"/>
            </p:nvSpPr>
            <p:spPr bwMode="gray">
              <a:xfrm>
                <a:off x="1828800" y="1057382"/>
                <a:ext cx="6248400" cy="5708197"/>
              </a:xfrm>
              <a:prstGeom prst="rect">
                <a:avLst/>
              </a:prstGeom>
              <a:solidFill>
                <a:srgbClr val="D7402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8"/>
              <p:cNvSpPr>
                <a:spLocks noChangeArrowheads="1"/>
              </p:cNvSpPr>
              <p:nvPr userDrawn="1"/>
            </p:nvSpPr>
            <p:spPr bwMode="gray">
              <a:xfrm>
                <a:off x="1828800" y="4496096"/>
                <a:ext cx="6492240" cy="2288752"/>
              </a:xfrm>
              <a:prstGeom prst="rect">
                <a:avLst/>
              </a:prstGeom>
              <a:solidFill>
                <a:srgbClr val="D1390D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9"/>
              <p:cNvSpPr/>
              <p:nvPr userDrawn="1"/>
            </p:nvSpPr>
            <p:spPr bwMode="gray">
              <a:xfrm>
                <a:off x="1828800" y="3583782"/>
                <a:ext cx="6246019" cy="3201066"/>
              </a:xfrm>
              <a:prstGeom prst="rect">
                <a:avLst/>
              </a:prstGeom>
              <a:solidFill>
                <a:srgbClr val="CD2F0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10"/>
              <p:cNvSpPr>
                <a:spLocks noChangeArrowheads="1"/>
              </p:cNvSpPr>
              <p:nvPr userDrawn="1"/>
            </p:nvSpPr>
            <p:spPr bwMode="gray">
              <a:xfrm>
                <a:off x="1828800" y="4495801"/>
                <a:ext cx="6245352" cy="2288752"/>
              </a:xfrm>
              <a:prstGeom prst="rect">
                <a:avLst/>
              </a:prstGeom>
              <a:solidFill>
                <a:srgbClr val="C4230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Rectangle 11"/>
              <p:cNvSpPr>
                <a:spLocks noChangeArrowheads="1"/>
              </p:cNvSpPr>
              <p:nvPr userDrawn="1"/>
            </p:nvSpPr>
            <p:spPr bwMode="gray">
              <a:xfrm>
                <a:off x="1828800" y="4800832"/>
                <a:ext cx="2286000" cy="1984248"/>
              </a:xfrm>
              <a:prstGeom prst="rect">
                <a:avLst/>
              </a:prstGeom>
              <a:solidFill>
                <a:srgbClr val="9A170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99010"/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Logo"/>
            <p:cNvGrpSpPr/>
            <p:nvPr userDrawn="1"/>
          </p:nvGrpSpPr>
          <p:grpSpPr>
            <a:xfrm>
              <a:off x="1130368" y="6790556"/>
              <a:ext cx="905256" cy="527654"/>
              <a:chOff x="1130368" y="6790556"/>
              <a:chExt cx="905256" cy="527654"/>
            </a:xfrm>
          </p:grpSpPr>
          <p:sp>
            <p:nvSpPr>
              <p:cNvPr id="38" name="Rectangle 0"/>
              <p:cNvSpPr>
                <a:spLocks noChangeArrowheads="1"/>
              </p:cNvSpPr>
              <p:nvPr userDrawn="1"/>
            </p:nvSpPr>
            <p:spPr bwMode="black">
              <a:xfrm>
                <a:off x="1676368" y="6790556"/>
                <a:ext cx="228600" cy="57350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38"/>
              <p:cNvSpPr>
                <a:spLocks noEditPoints="1"/>
              </p:cNvSpPr>
              <p:nvPr userDrawn="1"/>
            </p:nvSpPr>
            <p:spPr bwMode="black">
              <a:xfrm>
                <a:off x="1130368" y="6976999"/>
                <a:ext cx="905256" cy="341211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Descriptor"/>
          <p:cNvSpPr>
            <a:spLocks noGrp="1"/>
          </p:cNvSpPr>
          <p:nvPr userDrawn="1">
            <p:custDataLst>
              <p:tags r:id="rId1"/>
            </p:custDataLst>
          </p:nvPr>
        </p:nvSpPr>
        <p:spPr bwMode="white">
          <a:xfrm>
            <a:off x="1872001" y="539732"/>
            <a:ext cx="65" cy="19005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0" marR="0" indent="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23495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itchFamily="18" charset="0"/>
              <a:buChar char="•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475488" marR="0" indent="-227013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685800" marR="0" indent="-237744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Georgia" pitchFamily="18" charset="0"/>
              <a:buChar char="◦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91440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Georgia" pitchFamily="18" charset="0"/>
              <a:buChar char="›"/>
              <a:tabLst/>
              <a:defRPr sz="11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37744" indent="-237744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475488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682625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0" indent="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en-GB" sz="1100" b="1" kern="1200" baseline="0" noProof="0" dirty="0" smtClean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en-GB" sz="1235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port Title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 bwMode="white">
          <a:xfrm>
            <a:off x="1869834" y="1112680"/>
            <a:ext cx="5403273" cy="445660"/>
          </a:xfrm>
        </p:spPr>
        <p:txBody>
          <a:bodyPr vert="horz" lIns="0" tIns="54000" rIns="0" bIns="0" rtlCol="0" anchor="t" anchorCtr="0">
            <a:spAutoFit/>
          </a:bodyPr>
          <a:lstStyle>
            <a:lvl1pPr algn="l" defTabSz="8990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24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 smtClean="0"/>
              <a:t>Report Title</a:t>
            </a:r>
            <a:endParaRPr lang="en-GB" noProof="0" dirty="0"/>
          </a:p>
        </p:txBody>
      </p:sp>
      <p:sp>
        <p:nvSpPr>
          <p:cNvPr id="31" name="Report Subtitle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 bwMode="white">
          <a:xfrm>
            <a:off x="1869834" y="1563222"/>
            <a:ext cx="5403273" cy="391057"/>
          </a:xfrm>
        </p:spPr>
        <p:txBody>
          <a:bodyPr tIns="0" bIns="0"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824" baseline="0">
                <a:solidFill>
                  <a:schemeClr val="bg1"/>
                </a:solidFill>
                <a:latin typeface="+mj-lt"/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Subtitle</a:t>
            </a:r>
          </a:p>
        </p:txBody>
      </p:sp>
      <p:cxnSp>
        <p:nvCxnSpPr>
          <p:cNvPr id="25" name="Frame Line"/>
          <p:cNvCxnSpPr/>
          <p:nvPr userDrawn="1"/>
        </p:nvCxnSpPr>
        <p:spPr>
          <a:xfrm flipV="1">
            <a:off x="346364" y="3170816"/>
            <a:ext cx="1246909" cy="127059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fidentiality Stamp"/>
          <p:cNvSpPr>
            <a:spLocks noGrp="1"/>
          </p:cNvSpPr>
          <p:nvPr userDrawn="1">
            <p:custDataLst>
              <p:tags r:id="rId4"/>
            </p:custDataLst>
          </p:nvPr>
        </p:nvSpPr>
        <p:spPr>
          <a:xfrm>
            <a:off x="482137" y="3290824"/>
            <a:ext cx="1112727" cy="135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23495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itchFamily="18" charset="0"/>
              <a:buChar char="•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475488" marR="0" indent="-227013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-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685800" marR="0" indent="-237744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Georgia" pitchFamily="18" charset="0"/>
              <a:buChar char="◦"/>
              <a:tabLst/>
              <a:defRPr sz="11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914400" marR="0" indent="-228600" algn="l" defTabSz="1019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Georgia" pitchFamily="18" charset="0"/>
              <a:buChar char="›"/>
              <a:tabLst/>
              <a:defRPr sz="11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37744" indent="-237744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475488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682625" indent="-22860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 lang="en-GB" sz="1100" kern="1200" baseline="0" noProof="0" dirty="0" smtClean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0" indent="0" algn="l" defTabSz="101882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lang="en-GB" sz="1100" b="1" kern="1200" baseline="0" noProof="0" dirty="0" smtClean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en-GB" sz="882" i="1" dirty="0">
              <a:solidFill>
                <a:srgbClr val="000000"/>
              </a:solidFill>
            </a:endParaRPr>
          </a:p>
        </p:txBody>
      </p:sp>
      <p:sp>
        <p:nvSpPr>
          <p:cNvPr id="34" name="Draft Stamp"/>
          <p:cNvSpPr txBox="1"/>
          <p:nvPr userDrawn="1">
            <p:custDataLst>
              <p:tags r:id="rId5"/>
            </p:custDataLst>
          </p:nvPr>
        </p:nvSpPr>
        <p:spPr bwMode="black">
          <a:xfrm>
            <a:off x="482138" y="3566160"/>
            <a:ext cx="1246909" cy="2579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121024" rtlCol="0" anchor="t" anchorCtr="0">
            <a:spAutoFit/>
          </a:bodyPr>
          <a:lstStyle/>
          <a:p>
            <a:pPr defTabSz="899010"/>
            <a:endParaRPr lang="en-GB" sz="882" b="1" i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40" name="Report Date"/>
          <p:cNvSpPr txBox="1"/>
          <p:nvPr userDrawn="1">
            <p:custDataLst>
              <p:tags r:id="rId6"/>
            </p:custDataLst>
          </p:nvPr>
        </p:nvSpPr>
        <p:spPr bwMode="black">
          <a:xfrm>
            <a:off x="482138" y="3832412"/>
            <a:ext cx="1113905" cy="1357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899010"/>
            <a:endParaRPr lang="en-GB" sz="882" i="1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35" name="Content Placeholder 34"/>
          <p:cNvSpPr>
            <a:spLocks noGrp="1"/>
          </p:cNvSpPr>
          <p:nvPr>
            <p:ph sz="quarter" idx="10" hasCustomPrompt="1"/>
            <p:custDataLst>
              <p:tags r:id="rId7"/>
            </p:custDataLst>
          </p:nvPr>
        </p:nvSpPr>
        <p:spPr>
          <a:xfrm>
            <a:off x="482138" y="4098664"/>
            <a:ext cx="1113905" cy="1145689"/>
          </a:xfrm>
        </p:spPr>
        <p:txBody>
          <a:bodyPr/>
          <a:lstStyle>
            <a:lvl1pPr>
              <a:defRPr sz="882" i="1"/>
            </a:lvl1pPr>
          </a:lstStyle>
          <a:p>
            <a:pPr lvl="0"/>
            <a:r>
              <a:rPr lang="en-GB" dirty="0" smtClean="0"/>
              <a:t>Click to enter text</a:t>
            </a:r>
            <a:endParaRPr lang="en-GB" dirty="0"/>
          </a:p>
        </p:txBody>
      </p:sp>
      <p:sp>
        <p:nvSpPr>
          <p:cNvPr id="36" name="Cover image"/>
          <p:cNvSpPr txBox="1"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731213" y="3167623"/>
            <a:ext cx="6109026" cy="2823882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>
            <a:noAutofit/>
          </a:bodyPr>
          <a:lstStyle/>
          <a:p>
            <a:pPr indent="-269703" defTabSz="899010">
              <a:spcAft>
                <a:spcPts val="885"/>
              </a:spcAft>
            </a:pPr>
            <a:endParaRPr lang="en-GB" sz="1941" dirty="0" smtClean="0">
              <a:solidFill>
                <a:srgbClr val="0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3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R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8" y="943983"/>
            <a:ext cx="4020589" cy="742278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971" b="1" i="0" kern="120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noProof="0" dirty="0" smtClean="0"/>
              <a:t>Insert heading here</a:t>
            </a:r>
            <a:r>
              <a:rPr lang="en-GB" dirty="0" smtClean="0"/>
              <a:t> – Insert text here</a:t>
            </a:r>
            <a:endParaRPr lang="en-GB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37" hasCustomPrompt="1"/>
          </p:nvPr>
        </p:nvSpPr>
        <p:spPr>
          <a:xfrm>
            <a:off x="4641272" y="944096"/>
            <a:ext cx="4023360" cy="742390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971" b="1" i="1" kern="1200" baseline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dirty="0" smtClean="0"/>
              <a:t>PwC view – Inserted text here should not be bold.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8" y="1815353"/>
            <a:ext cx="8179724" cy="4308438"/>
          </a:xfrm>
        </p:spPr>
        <p:txBody>
          <a:bodyPr tIns="0" bIns="0"/>
          <a:lstStyle>
            <a:lvl5pPr>
              <a:defRPr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 smtClean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17" name="Report Date"/>
          <p:cNvSpPr txBox="1"/>
          <p:nvPr>
            <p:custDataLst>
              <p:tags r:id="rId2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15" name="Page Number"/>
          <p:cNvSpPr txBox="1"/>
          <p:nvPr>
            <p:custDataLst>
              <p:tags r:id="rId3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30" name="HeaderTOCPlaceholder"/>
          <p:cNvSpPr txBox="1"/>
          <p:nvPr>
            <p:custDataLst>
              <p:tags r:id="rId4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Presentation Disclaimer"/>
          <p:cNvSpPr txBox="1"/>
          <p:nvPr>
            <p:custDataLst>
              <p:tags r:id="rId5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35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ction Footer"/>
          <p:cNvSpPr txBox="1"/>
          <p:nvPr>
            <p:custDataLst>
              <p:tags r:id="rId6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5" name="Section Header"/>
          <p:cNvSpPr txBox="1"/>
          <p:nvPr>
            <p:custDataLst>
              <p:tags r:id="rId7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1" name="Draft stamp"/>
          <p:cNvSpPr txBox="1"/>
          <p:nvPr>
            <p:custDataLst>
              <p:tags r:id="rId8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  <p:sp>
        <p:nvSpPr>
          <p:cNvPr id="23" name="Date/Filepath" hidden="1"/>
          <p:cNvSpPr txBox="1"/>
          <p:nvPr>
            <p:custDataLst>
              <p:tags r:id="rId9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24" name="Slide Tags" hidden="1"/>
          <p:cNvSpPr txBox="1"/>
          <p:nvPr>
            <p:custDataLst>
              <p:tags r:id="rId10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</p:spTree>
    <p:extLst>
      <p:ext uri="{BB962C8B-B14F-4D97-AF65-F5344CB8AC3E}">
        <p14:creationId xmlns:p14="http://schemas.microsoft.com/office/powerpoint/2010/main" val="3070114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R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8" y="943983"/>
            <a:ext cx="4020589" cy="742278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971" b="1" i="0" kern="120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noProof="0" dirty="0" smtClean="0"/>
              <a:t>Insert heading here</a:t>
            </a:r>
            <a:r>
              <a:rPr lang="en-GB" dirty="0" smtClean="0"/>
              <a:t> – Insert text here</a:t>
            </a:r>
            <a:endParaRPr lang="en-GB" dirty="0"/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37" hasCustomPrompt="1"/>
          </p:nvPr>
        </p:nvSpPr>
        <p:spPr>
          <a:xfrm>
            <a:off x="4641272" y="944096"/>
            <a:ext cx="4023360" cy="742390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971" b="1" i="1" kern="1200" baseline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dirty="0" smtClean="0"/>
              <a:t>PwC view – Inserted text here should not be bold.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9" y="1815353"/>
            <a:ext cx="4019983" cy="4308438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  <p:custDataLst>
              <p:tags r:id="rId2"/>
            </p:custDataLst>
          </p:nvPr>
        </p:nvSpPr>
        <p:spPr>
          <a:xfrm>
            <a:off x="4641995" y="1815353"/>
            <a:ext cx="4023360" cy="4308438"/>
          </a:xfrm>
        </p:spPr>
        <p:txBody>
          <a:bodyPr tIns="0" bIns="0"/>
          <a:lstStyle>
            <a:lvl5pPr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aderTOCPlaceholder"/>
          <p:cNvSpPr txBox="1"/>
          <p:nvPr>
            <p:custDataLst>
              <p:tags r:id="rId3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9" name="Section Header"/>
          <p:cNvSpPr txBox="1"/>
          <p:nvPr>
            <p:custDataLst>
              <p:tags r:id="rId4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1" name="Date/Filepath" hidden="1"/>
          <p:cNvSpPr txBox="1"/>
          <p:nvPr>
            <p:custDataLst>
              <p:tags r:id="rId5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9" name="Slide Tags" hidden="1"/>
          <p:cNvSpPr txBox="1"/>
          <p:nvPr>
            <p:custDataLst>
              <p:tags r:id="rId6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6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23" name="Report Date"/>
          <p:cNvSpPr txBox="1"/>
          <p:nvPr>
            <p:custDataLst>
              <p:tags r:id="rId7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25" name="Page Number"/>
          <p:cNvSpPr txBox="1"/>
          <p:nvPr>
            <p:custDataLst>
              <p:tags r:id="rId8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27" name="Presentation Disclaimer"/>
          <p:cNvSpPr txBox="1"/>
          <p:nvPr>
            <p:custDataLst>
              <p:tags r:id="rId9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ection Footer"/>
          <p:cNvSpPr txBox="1"/>
          <p:nvPr>
            <p:custDataLst>
              <p:tags r:id="rId10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39" name="Draft stamp"/>
          <p:cNvSpPr txBox="1"/>
          <p:nvPr>
            <p:custDataLst>
              <p:tags r:id="rId11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3136456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R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8" y="943983"/>
            <a:ext cx="4020589" cy="742278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971" b="1" i="0" kern="120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noProof="0" dirty="0" smtClean="0"/>
              <a:t>Insert heading here</a:t>
            </a:r>
            <a:r>
              <a:rPr lang="en-GB" dirty="0" smtClean="0"/>
              <a:t> – Insert text here</a:t>
            </a:r>
            <a:endParaRPr lang="en-GB" dirty="0"/>
          </a:p>
        </p:txBody>
      </p:sp>
      <p:sp>
        <p:nvSpPr>
          <p:cNvPr id="53" name="Text Placeholder 27"/>
          <p:cNvSpPr>
            <a:spLocks noGrp="1"/>
          </p:cNvSpPr>
          <p:nvPr>
            <p:ph type="body" sz="quarter" idx="37" hasCustomPrompt="1"/>
          </p:nvPr>
        </p:nvSpPr>
        <p:spPr>
          <a:xfrm>
            <a:off x="4641272" y="944096"/>
            <a:ext cx="4023360" cy="742390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971" b="1" i="1" kern="1200" baseline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dirty="0" smtClean="0"/>
              <a:t>PwC view – Inserted text here should not be bold.</a:t>
            </a:r>
          </a:p>
        </p:txBody>
      </p:sp>
      <p:sp>
        <p:nvSpPr>
          <p:cNvPr id="47" name="HeaderTOCPlaceholder"/>
          <p:cNvSpPr txBox="1"/>
          <p:nvPr>
            <p:custDataLst>
              <p:tags r:id="rId1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ection Header"/>
          <p:cNvSpPr txBox="1"/>
          <p:nvPr>
            <p:custDataLst>
              <p:tags r:id="rId2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30" name="Date/Filepath" hidden="1"/>
          <p:cNvSpPr txBox="1"/>
          <p:nvPr>
            <p:custDataLst>
              <p:tags r:id="rId3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7" name="Slide Tags" hidden="1"/>
          <p:cNvSpPr txBox="1"/>
          <p:nvPr>
            <p:custDataLst>
              <p:tags r:id="rId4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1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28" name="Report Date"/>
          <p:cNvSpPr txBox="1"/>
          <p:nvPr>
            <p:custDataLst>
              <p:tags r:id="rId5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29" name="Page Number"/>
          <p:cNvSpPr txBox="1"/>
          <p:nvPr>
            <p:custDataLst>
              <p:tags r:id="rId6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31" name="Presentation Disclaimer"/>
          <p:cNvSpPr txBox="1"/>
          <p:nvPr>
            <p:custDataLst>
              <p:tags r:id="rId7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ection Footer"/>
          <p:cNvSpPr txBox="1"/>
          <p:nvPr>
            <p:custDataLst>
              <p:tags r:id="rId8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34" name="Draft stamp"/>
          <p:cNvSpPr txBox="1"/>
          <p:nvPr>
            <p:custDataLst>
              <p:tags r:id="rId9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1172925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8" y="943983"/>
            <a:ext cx="8179724" cy="742278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1588" b="1" i="1" kern="120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noProof="0" dirty="0" smtClean="0"/>
              <a:t>Insert banner statement here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8" y="1815353"/>
            <a:ext cx="8179724" cy="4308438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5" name="HeaderTOCPlaceholder"/>
          <p:cNvSpPr txBox="1"/>
          <p:nvPr>
            <p:custDataLst>
              <p:tags r:id="rId2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ection Header"/>
          <p:cNvSpPr txBox="1"/>
          <p:nvPr>
            <p:custDataLst>
              <p:tags r:id="rId3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1" name="Date/Filepath" hidden="1"/>
          <p:cNvSpPr txBox="1"/>
          <p:nvPr>
            <p:custDataLst>
              <p:tags r:id="rId4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9" name="Slide Tags" hidden="1"/>
          <p:cNvSpPr txBox="1"/>
          <p:nvPr>
            <p:custDataLst>
              <p:tags r:id="rId5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6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24" name="Report Date"/>
          <p:cNvSpPr txBox="1"/>
          <p:nvPr>
            <p:custDataLst>
              <p:tags r:id="rId6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25" name="Page Number"/>
          <p:cNvSpPr txBox="1"/>
          <p:nvPr>
            <p:custDataLst>
              <p:tags r:id="rId7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27" name="Presentation Disclaimer"/>
          <p:cNvSpPr txBox="1"/>
          <p:nvPr>
            <p:custDataLst>
              <p:tags r:id="rId8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ection Footer"/>
          <p:cNvSpPr txBox="1"/>
          <p:nvPr>
            <p:custDataLst>
              <p:tags r:id="rId9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35" name="Draft stamp"/>
          <p:cNvSpPr txBox="1"/>
          <p:nvPr>
            <p:custDataLst>
              <p:tags r:id="rId10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375977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nner Statement"/>
          <p:cNvSpPr>
            <a:spLocks noGrp="1"/>
          </p:cNvSpPr>
          <p:nvPr>
            <p:ph type="title" hasCustomPrompt="1"/>
          </p:nvPr>
        </p:nvSpPr>
        <p:spPr>
          <a:xfrm>
            <a:off x="482138" y="943983"/>
            <a:ext cx="8179724" cy="742278"/>
          </a:xfrm>
        </p:spPr>
        <p:txBody>
          <a:bodyPr vert="horz" lIns="0" tIns="0" rIns="0" bIns="0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lang="en-GB" sz="1588" b="1" i="1" kern="1200" baseline="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899010" rtl="0" eaLnBrk="1" latinLnBrk="0" hangingPunct="1">
              <a:spcBef>
                <a:spcPct val="0"/>
              </a:spcBef>
              <a:buNone/>
            </a:pPr>
            <a:r>
              <a:rPr lang="en-GB" noProof="0" dirty="0" smtClean="0"/>
              <a:t>Insert banner statement here</a:t>
            </a:r>
            <a:endParaRPr lang="en-GB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  <p:custDataLst>
              <p:tags r:id="rId1"/>
            </p:custDataLst>
          </p:nvPr>
        </p:nvSpPr>
        <p:spPr>
          <a:xfrm>
            <a:off x="482138" y="1815353"/>
            <a:ext cx="4023360" cy="4308438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  <p:custDataLst>
              <p:tags r:id="rId2"/>
            </p:custDataLst>
          </p:nvPr>
        </p:nvSpPr>
        <p:spPr>
          <a:xfrm>
            <a:off x="4638502" y="1815353"/>
            <a:ext cx="4023360" cy="4308438"/>
          </a:xfrm>
        </p:spPr>
        <p:txBody>
          <a:bodyPr tIns="0" bIns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5" name="HeaderTOCPlaceholder"/>
          <p:cNvSpPr txBox="1"/>
          <p:nvPr>
            <p:custDataLst>
              <p:tags r:id="rId3"/>
            </p:custDataLst>
          </p:nvPr>
        </p:nvSpPr>
        <p:spPr>
          <a:xfrm>
            <a:off x="3255818" y="621255"/>
            <a:ext cx="5399467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lang="en-GB" sz="794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81091" y="1748118"/>
            <a:ext cx="8178545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ection Header"/>
          <p:cNvSpPr txBox="1"/>
          <p:nvPr>
            <p:custDataLst>
              <p:tags r:id="rId4"/>
            </p:custDataLst>
          </p:nvPr>
        </p:nvSpPr>
        <p:spPr>
          <a:xfrm>
            <a:off x="482138" y="621254"/>
            <a:ext cx="2758526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21" name="Date/Filepath" hidden="1"/>
          <p:cNvSpPr txBox="1"/>
          <p:nvPr>
            <p:custDataLst>
              <p:tags r:id="rId5"/>
            </p:custDataLst>
          </p:nvPr>
        </p:nvSpPr>
        <p:spPr>
          <a:xfrm>
            <a:off x="2999513" y="267427"/>
            <a:ext cx="5652655" cy="12221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794" noProof="1" smtClean="0"/>
              <a:t>4/19/2016 Presentation2</a:t>
            </a:r>
            <a:endParaRPr lang="en-GB" sz="794" noProof="1"/>
          </a:p>
        </p:txBody>
      </p:sp>
      <p:sp>
        <p:nvSpPr>
          <p:cNvPr id="19" name="Slide Tags" hidden="1"/>
          <p:cNvSpPr txBox="1"/>
          <p:nvPr>
            <p:custDataLst>
              <p:tags r:id="rId6"/>
            </p:custDataLst>
          </p:nvPr>
        </p:nvSpPr>
        <p:spPr>
          <a:xfrm>
            <a:off x="0" y="201706"/>
            <a:ext cx="145472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88" noProof="1" smtClean="0"/>
              <a:t>Slide Tags</a:t>
            </a:r>
            <a:endParaRPr lang="en-GB" sz="1588" noProof="1"/>
          </a:p>
        </p:txBody>
      </p:sp>
      <p:cxnSp>
        <p:nvCxnSpPr>
          <p:cNvPr id="22" name="Frame Line"/>
          <p:cNvCxnSpPr/>
          <p:nvPr/>
        </p:nvCxnSpPr>
        <p:spPr>
          <a:xfrm flipV="1">
            <a:off x="346364" y="823408"/>
            <a:ext cx="8312729" cy="127059"/>
          </a:xfrm>
          <a:prstGeom prst="bentConnector3">
            <a:avLst>
              <a:gd name="adj1" fmla="val 0"/>
            </a:avLst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wC Text"/>
          <p:cNvSpPr txBox="1"/>
          <p:nvPr/>
        </p:nvSpPr>
        <p:spPr>
          <a:xfrm>
            <a:off x="482138" y="6454588"/>
            <a:ext cx="249382" cy="12102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ts val="882"/>
              </a:lnSpc>
            </a:pPr>
            <a:r>
              <a:rPr lang="en-GB" sz="794" noProof="1" smtClean="0">
                <a:latin typeface="+mn-lt"/>
                <a:cs typeface="Arial" pitchFamily="34" charset="0"/>
              </a:rPr>
              <a:t>PwC</a:t>
            </a:r>
            <a:endParaRPr lang="en-GB" sz="794" noProof="1">
              <a:latin typeface="+mn-lt"/>
              <a:cs typeface="Arial" pitchFamily="34" charset="0"/>
            </a:endParaRPr>
          </a:p>
        </p:txBody>
      </p:sp>
      <p:sp>
        <p:nvSpPr>
          <p:cNvPr id="39" name="Report Date"/>
          <p:cNvSpPr txBox="1"/>
          <p:nvPr>
            <p:custDataLst>
              <p:tags r:id="rId7"/>
            </p:custDataLst>
          </p:nvPr>
        </p:nvSpPr>
        <p:spPr>
          <a:xfrm>
            <a:off x="8065544" y="6317429"/>
            <a:ext cx="596318" cy="12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42060" algn="r">
              <a:spcAft>
                <a:spcPts val="794"/>
              </a:spcAft>
            </a:pPr>
            <a:r>
              <a:rPr lang="en-GB" sz="794" noProof="1" smtClean="0">
                <a:latin typeface="+mn-lt"/>
              </a:rPr>
              <a:t>19 April 2016</a:t>
            </a:r>
          </a:p>
        </p:txBody>
      </p:sp>
      <p:sp>
        <p:nvSpPr>
          <p:cNvPr id="40" name="Page Number"/>
          <p:cNvSpPr txBox="1"/>
          <p:nvPr>
            <p:custDataLst>
              <p:tags r:id="rId8"/>
            </p:custDataLst>
          </p:nvPr>
        </p:nvSpPr>
        <p:spPr>
          <a:xfrm>
            <a:off x="8370917" y="6454588"/>
            <a:ext cx="29094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882"/>
              </a:lnSpc>
            </a:pPr>
            <a:endParaRPr lang="en-GB" sz="794" noProof="1" smtClean="0"/>
          </a:p>
        </p:txBody>
      </p:sp>
      <p:sp>
        <p:nvSpPr>
          <p:cNvPr id="41" name="Presentation Disclaimer"/>
          <p:cNvSpPr txBox="1"/>
          <p:nvPr>
            <p:custDataLst>
              <p:tags r:id="rId9"/>
            </p:custDataLst>
          </p:nvPr>
        </p:nvSpPr>
        <p:spPr>
          <a:xfrm>
            <a:off x="3258590" y="6317429"/>
            <a:ext cx="1378583" cy="12221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en-GB" sz="794" noProof="1" smtClean="0"/>
              <a:t>Strictly private and confidential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482138" y="6252882"/>
            <a:ext cx="8179725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ection Footer"/>
          <p:cNvSpPr txBox="1"/>
          <p:nvPr>
            <p:custDataLst>
              <p:tags r:id="rId10"/>
            </p:custDataLst>
          </p:nvPr>
        </p:nvSpPr>
        <p:spPr>
          <a:xfrm>
            <a:off x="482138" y="6317421"/>
            <a:ext cx="263513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endParaRPr lang="en-GB" sz="794" noProof="1" smtClean="0">
              <a:solidFill>
                <a:schemeClr val="tx1"/>
              </a:solidFill>
            </a:endParaRPr>
          </a:p>
        </p:txBody>
      </p:sp>
      <p:sp>
        <p:nvSpPr>
          <p:cNvPr id="44" name="Draft stamp"/>
          <p:cNvSpPr txBox="1"/>
          <p:nvPr>
            <p:custDataLst>
              <p:tags r:id="rId11"/>
            </p:custDataLst>
          </p:nvPr>
        </p:nvSpPr>
        <p:spPr>
          <a:xfrm>
            <a:off x="3258589" y="6453407"/>
            <a:ext cx="1936865" cy="122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94" noProof="1" smtClean="0"/>
              <a:t>Draft</a:t>
            </a:r>
            <a:endParaRPr lang="en-GB" sz="794" noProof="1"/>
          </a:p>
        </p:txBody>
      </p:sp>
    </p:spTree>
    <p:extLst>
      <p:ext uri="{BB962C8B-B14F-4D97-AF65-F5344CB8AC3E}">
        <p14:creationId xmlns:p14="http://schemas.microsoft.com/office/powerpoint/2010/main" val="2114326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ags" Target="../tags/tag17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ags" Target="../tags/tag195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681" y="919779"/>
            <a:ext cx="8129847" cy="806824"/>
          </a:xfrm>
          <a:prstGeom prst="rect">
            <a:avLst/>
          </a:prstGeom>
        </p:spPr>
        <p:txBody>
          <a:bodyPr vert="horz" lIns="0" tIns="50941" rIns="0" bIns="50941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451" y="1882589"/>
            <a:ext cx="8129847" cy="4088747"/>
          </a:xfrm>
          <a:prstGeom prst="rect">
            <a:avLst/>
          </a:prstGeom>
        </p:spPr>
        <p:txBody>
          <a:bodyPr vert="horz" lIns="0" tIns="50941" rIns="0" bIns="50941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July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D5762-3BDC-484D-9503-7EA6D5A9A8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1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899010" rtl="0" eaLnBrk="1" latinLnBrk="0" hangingPunct="1">
        <a:spcBef>
          <a:spcPct val="0"/>
        </a:spcBef>
        <a:buNone/>
        <a:defRPr sz="1588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899320" rtl="0" eaLnBrk="1" fontAlgn="base" latinLnBrk="0" hangingPunct="1">
        <a:lnSpc>
          <a:spcPct val="100000"/>
        </a:lnSpc>
        <a:spcBef>
          <a:spcPct val="0"/>
        </a:spcBef>
        <a:spcAft>
          <a:spcPct val="50000"/>
        </a:spcAft>
        <a:buClr>
          <a:srgbClr val="000000"/>
        </a:buClr>
        <a:buSzTx/>
        <a:buFont typeface="Wingdings" pitchFamily="2" charset="2"/>
        <a:buNone/>
        <a:tabLst/>
        <a:defRPr sz="971" kern="1200">
          <a:solidFill>
            <a:schemeClr val="tx1"/>
          </a:solidFill>
          <a:latin typeface="+mn-lt"/>
          <a:ea typeface="+mn-ea"/>
          <a:cs typeface="+mn-cs"/>
        </a:defRPr>
      </a:lvl1pPr>
      <a:lvl2pPr marL="207320" marR="0" indent="-205920" algn="l" defTabSz="899320" rtl="0" eaLnBrk="1" fontAlgn="base" latinLnBrk="0" hangingPunct="1">
        <a:lnSpc>
          <a:spcPct val="100000"/>
        </a:lnSpc>
        <a:spcBef>
          <a:spcPct val="0"/>
        </a:spcBef>
        <a:spcAft>
          <a:spcPct val="50000"/>
        </a:spcAft>
        <a:buClr>
          <a:srgbClr val="000000"/>
        </a:buClr>
        <a:buSzTx/>
        <a:buFont typeface="Times New Roman" pitchFamily="18" charset="0"/>
        <a:buChar char="•"/>
        <a:tabLst/>
        <a:defRPr sz="971" kern="1200">
          <a:solidFill>
            <a:schemeClr val="tx1"/>
          </a:solidFill>
          <a:latin typeface="+mn-lt"/>
          <a:ea typeface="+mn-ea"/>
          <a:cs typeface="+mn-cs"/>
        </a:defRPr>
      </a:lvl2pPr>
      <a:lvl3pPr marL="505693" marR="0" indent="-200316" algn="l" defTabSz="899320" rtl="0" eaLnBrk="1" fontAlgn="base" latinLnBrk="0" hangingPunct="1">
        <a:lnSpc>
          <a:spcPct val="100000"/>
        </a:lnSpc>
        <a:spcBef>
          <a:spcPct val="0"/>
        </a:spcBef>
        <a:spcAft>
          <a:spcPct val="50000"/>
        </a:spcAft>
        <a:buClr>
          <a:srgbClr val="000000"/>
        </a:buClr>
        <a:buSzTx/>
        <a:buFont typeface="Arial" charset="0"/>
        <a:buChar char="–"/>
        <a:tabLst/>
        <a:defRPr sz="971" kern="1200">
          <a:solidFill>
            <a:schemeClr val="tx1"/>
          </a:solidFill>
          <a:latin typeface="+mn-lt"/>
          <a:ea typeface="+mn-ea"/>
          <a:cs typeface="+mn-cs"/>
        </a:defRPr>
      </a:lvl3pPr>
      <a:lvl4pPr marL="809668" marR="0" indent="-203118" algn="l" defTabSz="899320" rtl="0" eaLnBrk="1" fontAlgn="base" latinLnBrk="0" hangingPunct="1">
        <a:lnSpc>
          <a:spcPct val="100000"/>
        </a:lnSpc>
        <a:spcBef>
          <a:spcPct val="0"/>
        </a:spcBef>
        <a:spcAft>
          <a:spcPct val="50000"/>
        </a:spcAft>
        <a:buClr>
          <a:srgbClr val="000000"/>
        </a:buClr>
        <a:buSzTx/>
        <a:buFontTx/>
        <a:buChar char="&gt;"/>
        <a:tabLst/>
        <a:defRPr sz="971" kern="1200">
          <a:solidFill>
            <a:schemeClr val="tx1"/>
          </a:solidFill>
          <a:latin typeface="+mn-lt"/>
          <a:ea typeface="+mn-ea"/>
          <a:cs typeface="+mn-cs"/>
        </a:defRPr>
      </a:lvl4pPr>
      <a:lvl5pPr marL="1112243" marR="0" indent="-201717" algn="l" defTabSz="899320" rtl="0" eaLnBrk="1" fontAlgn="base" latinLnBrk="0" hangingPunct="1">
        <a:lnSpc>
          <a:spcPct val="100000"/>
        </a:lnSpc>
        <a:spcBef>
          <a:spcPct val="0"/>
        </a:spcBef>
        <a:spcAft>
          <a:spcPct val="50000"/>
        </a:spcAft>
        <a:buClr>
          <a:srgbClr val="000000"/>
        </a:buClr>
        <a:buSzTx/>
        <a:buFontTx/>
        <a:buChar char="»"/>
        <a:tabLst/>
        <a:defRPr sz="971" kern="1200">
          <a:solidFill>
            <a:schemeClr val="tx1"/>
          </a:solidFill>
          <a:latin typeface="+mn-lt"/>
          <a:ea typeface="+mn-ea"/>
          <a:cs typeface="+mn-cs"/>
        </a:defRPr>
      </a:lvl5pPr>
      <a:lvl6pPr marL="2472279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id" hidden="1"/>
          <p:cNvGrpSpPr/>
          <p:nvPr>
            <p:custDataLst>
              <p:tags r:id="rId22"/>
            </p:custDataLst>
          </p:nvPr>
        </p:nvGrpSpPr>
        <p:grpSpPr>
          <a:xfrm>
            <a:off x="482138" y="540572"/>
            <a:ext cx="8179724" cy="6043108"/>
            <a:chOff x="530352" y="612648"/>
            <a:chExt cx="8997696" cy="6848856"/>
          </a:xfrm>
        </p:grpSpPr>
        <p:grpSp>
          <p:nvGrpSpPr>
            <p:cNvPr id="108" name="Group 107" hidden="1"/>
            <p:cNvGrpSpPr/>
            <p:nvPr/>
          </p:nvGrpSpPr>
          <p:grpSpPr>
            <a:xfrm>
              <a:off x="530352" y="7159752"/>
              <a:ext cx="8997696" cy="301752"/>
              <a:chOff x="530352" y="7159752"/>
              <a:chExt cx="8997696" cy="301752"/>
            </a:xfrm>
          </p:grpSpPr>
          <p:sp>
            <p:nvSpPr>
              <p:cNvPr id="43" name="Footer block" hidden="1"/>
              <p:cNvSpPr>
                <a:spLocks noChangeArrowheads="1"/>
              </p:cNvSpPr>
              <p:nvPr/>
            </p:nvSpPr>
            <p:spPr bwMode="gray">
              <a:xfrm>
                <a:off x="6629400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44" name="Footer block" hidden="1"/>
              <p:cNvSpPr>
                <a:spLocks noChangeArrowheads="1"/>
              </p:cNvSpPr>
              <p:nvPr/>
            </p:nvSpPr>
            <p:spPr bwMode="gray">
              <a:xfrm>
                <a:off x="3584448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55" name="Footer block" hidden="1"/>
              <p:cNvSpPr>
                <a:spLocks noChangeArrowheads="1"/>
              </p:cNvSpPr>
              <p:nvPr/>
            </p:nvSpPr>
            <p:spPr bwMode="gray">
              <a:xfrm>
                <a:off x="530352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</p:grpSp>
        <p:grpSp>
          <p:nvGrpSpPr>
            <p:cNvPr id="107" name="Group 106" hidden="1"/>
            <p:cNvGrpSpPr/>
            <p:nvPr/>
          </p:nvGrpSpPr>
          <p:grpSpPr>
            <a:xfrm>
              <a:off x="530352" y="1066800"/>
              <a:ext cx="8997696" cy="835152"/>
              <a:chOff x="530352" y="1066800"/>
              <a:chExt cx="8997696" cy="835152"/>
            </a:xfrm>
          </p:grpSpPr>
          <p:sp>
            <p:nvSpPr>
              <p:cNvPr id="45" name="Title block" hidden="1"/>
              <p:cNvSpPr>
                <a:spLocks noChangeArrowheads="1"/>
              </p:cNvSpPr>
              <p:nvPr/>
            </p:nvSpPr>
            <p:spPr bwMode="gray">
              <a:xfrm>
                <a:off x="5102352" y="1066800"/>
                <a:ext cx="4425696" cy="832104"/>
              </a:xfrm>
              <a:prstGeom prst="rect">
                <a:avLst/>
              </a:prstGeom>
              <a:solidFill>
                <a:srgbClr val="FCC3D7">
                  <a:alpha val="25000"/>
                </a:srgbClr>
              </a:solidFill>
              <a:ln w="6350" cap="rnd">
                <a:solidFill>
                  <a:srgbClr val="FCC3D7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56" name="Title block" hidden="1"/>
              <p:cNvSpPr>
                <a:spLocks noChangeArrowheads="1"/>
              </p:cNvSpPr>
              <p:nvPr/>
            </p:nvSpPr>
            <p:spPr bwMode="gray">
              <a:xfrm>
                <a:off x="530352" y="1069848"/>
                <a:ext cx="4425696" cy="832104"/>
              </a:xfrm>
              <a:prstGeom prst="rect">
                <a:avLst/>
              </a:prstGeom>
              <a:solidFill>
                <a:srgbClr val="FCC3D7">
                  <a:alpha val="25000"/>
                </a:srgbClr>
              </a:solidFill>
              <a:ln w="6350" cap="rnd">
                <a:solidFill>
                  <a:srgbClr val="FCC3D7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</p:grpSp>
        <p:sp>
          <p:nvSpPr>
            <p:cNvPr id="57" name="Header block" hidden="1"/>
            <p:cNvSpPr>
              <a:spLocks noChangeArrowheads="1"/>
            </p:cNvSpPr>
            <p:nvPr/>
          </p:nvSpPr>
          <p:spPr bwMode="gray">
            <a:xfrm>
              <a:off x="530352" y="612648"/>
              <a:ext cx="8988552" cy="228600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707409">
                <a:buSzPct val="90000"/>
                <a:defRPr/>
              </a:pPr>
              <a:endParaRPr lang="en-GB" sz="1235" dirty="0">
                <a:solidFill>
                  <a:schemeClr val="folHlink"/>
                </a:solidFill>
                <a:cs typeface="Arial" charset="0"/>
              </a:endParaRPr>
            </a:p>
          </p:txBody>
        </p:sp>
        <p:grpSp>
          <p:nvGrpSpPr>
            <p:cNvPr id="106" name="Group 600" hidden="1"/>
            <p:cNvGrpSpPr/>
            <p:nvPr/>
          </p:nvGrpSpPr>
          <p:grpSpPr>
            <a:xfrm>
              <a:off x="533400" y="6245352"/>
              <a:ext cx="8994648" cy="688848"/>
              <a:chOff x="533400" y="6013704"/>
              <a:chExt cx="8994648" cy="688848"/>
            </a:xfrm>
          </p:grpSpPr>
          <p:sp>
            <p:nvSpPr>
              <p:cNvPr id="50" name="Content block 606" hidden="1"/>
              <p:cNvSpPr>
                <a:spLocks noChangeArrowheads="1"/>
              </p:cNvSpPr>
              <p:nvPr/>
            </p:nvSpPr>
            <p:spPr bwMode="gray">
              <a:xfrm>
                <a:off x="8156448" y="60137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51" name="Content block 605" hidden="1"/>
              <p:cNvSpPr>
                <a:spLocks noChangeArrowheads="1"/>
              </p:cNvSpPr>
              <p:nvPr/>
            </p:nvSpPr>
            <p:spPr bwMode="gray">
              <a:xfrm>
                <a:off x="6631840" y="60137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96" name="Content block 604" hidden="1"/>
              <p:cNvSpPr>
                <a:spLocks noChangeArrowheads="1"/>
              </p:cNvSpPr>
              <p:nvPr/>
            </p:nvSpPr>
            <p:spPr bwMode="gray">
              <a:xfrm>
                <a:off x="510723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97" name="Content block 603" hidden="1"/>
              <p:cNvSpPr>
                <a:spLocks noChangeArrowheads="1"/>
              </p:cNvSpPr>
              <p:nvPr/>
            </p:nvSpPr>
            <p:spPr bwMode="gray">
              <a:xfrm>
                <a:off x="358262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98" name="Content block 602" hidden="1"/>
              <p:cNvSpPr>
                <a:spLocks noChangeArrowheads="1"/>
              </p:cNvSpPr>
              <p:nvPr/>
            </p:nvSpPr>
            <p:spPr bwMode="gray">
              <a:xfrm>
                <a:off x="205801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99" name="Content block 601" hidden="1"/>
              <p:cNvSpPr>
                <a:spLocks noChangeArrowheads="1"/>
              </p:cNvSpPr>
              <p:nvPr/>
            </p:nvSpPr>
            <p:spPr bwMode="gray">
              <a:xfrm>
                <a:off x="53340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</p:grpSp>
        <p:grpSp>
          <p:nvGrpSpPr>
            <p:cNvPr id="105" name="Group 500" hidden="1"/>
            <p:cNvGrpSpPr/>
            <p:nvPr/>
          </p:nvGrpSpPr>
          <p:grpSpPr>
            <a:xfrm>
              <a:off x="533400" y="5407152"/>
              <a:ext cx="8994648" cy="688848"/>
              <a:chOff x="533400" y="5026152"/>
              <a:chExt cx="8994648" cy="688848"/>
            </a:xfrm>
          </p:grpSpPr>
          <p:sp>
            <p:nvSpPr>
              <p:cNvPr id="52" name="Content block 506" hidden="1"/>
              <p:cNvSpPr>
                <a:spLocks noChangeArrowheads="1"/>
              </p:cNvSpPr>
              <p:nvPr/>
            </p:nvSpPr>
            <p:spPr bwMode="gray">
              <a:xfrm>
                <a:off x="8156448" y="50261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53" name="Content block 505" hidden="1"/>
              <p:cNvSpPr>
                <a:spLocks noChangeArrowheads="1"/>
              </p:cNvSpPr>
              <p:nvPr/>
            </p:nvSpPr>
            <p:spPr bwMode="gray">
              <a:xfrm>
                <a:off x="6631840" y="50261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90" name="Content block 504" hidden="1"/>
              <p:cNvSpPr>
                <a:spLocks noChangeArrowheads="1"/>
              </p:cNvSpPr>
              <p:nvPr/>
            </p:nvSpPr>
            <p:spPr bwMode="gray">
              <a:xfrm>
                <a:off x="510723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91" name="Content block 503" hidden="1"/>
              <p:cNvSpPr>
                <a:spLocks noChangeArrowheads="1"/>
              </p:cNvSpPr>
              <p:nvPr/>
            </p:nvSpPr>
            <p:spPr bwMode="gray">
              <a:xfrm>
                <a:off x="358262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92" name="Content block 502" hidden="1"/>
              <p:cNvSpPr>
                <a:spLocks noChangeArrowheads="1"/>
              </p:cNvSpPr>
              <p:nvPr/>
            </p:nvSpPr>
            <p:spPr bwMode="gray">
              <a:xfrm>
                <a:off x="205801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93" name="Content block 501" hidden="1"/>
              <p:cNvSpPr>
                <a:spLocks noChangeArrowheads="1"/>
              </p:cNvSpPr>
              <p:nvPr/>
            </p:nvSpPr>
            <p:spPr bwMode="gray">
              <a:xfrm>
                <a:off x="53340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</p:grpSp>
        <p:grpSp>
          <p:nvGrpSpPr>
            <p:cNvPr id="104" name="Group 400" hidden="1"/>
            <p:cNvGrpSpPr/>
            <p:nvPr/>
          </p:nvGrpSpPr>
          <p:grpSpPr>
            <a:xfrm>
              <a:off x="533400" y="4568952"/>
              <a:ext cx="8994648" cy="688848"/>
              <a:chOff x="533400" y="4038600"/>
              <a:chExt cx="8994648" cy="688848"/>
            </a:xfrm>
          </p:grpSpPr>
          <p:sp>
            <p:nvSpPr>
              <p:cNvPr id="54" name="Content block 406" hidden="1"/>
              <p:cNvSpPr>
                <a:spLocks noChangeArrowheads="1"/>
              </p:cNvSpPr>
              <p:nvPr/>
            </p:nvSpPr>
            <p:spPr bwMode="gray">
              <a:xfrm>
                <a:off x="8156448" y="40386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64" name="Content block 405" hidden="1"/>
              <p:cNvSpPr>
                <a:spLocks noChangeArrowheads="1"/>
              </p:cNvSpPr>
              <p:nvPr/>
            </p:nvSpPr>
            <p:spPr bwMode="gray">
              <a:xfrm>
                <a:off x="6631840" y="40386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84" name="Content block 404" hidden="1"/>
              <p:cNvSpPr>
                <a:spLocks noChangeArrowheads="1"/>
              </p:cNvSpPr>
              <p:nvPr/>
            </p:nvSpPr>
            <p:spPr bwMode="gray">
              <a:xfrm>
                <a:off x="510723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85" name="Content block 403" hidden="1"/>
              <p:cNvSpPr>
                <a:spLocks noChangeArrowheads="1"/>
              </p:cNvSpPr>
              <p:nvPr/>
            </p:nvSpPr>
            <p:spPr bwMode="gray">
              <a:xfrm>
                <a:off x="358262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86" name="Content block 402" hidden="1"/>
              <p:cNvSpPr>
                <a:spLocks noChangeArrowheads="1"/>
              </p:cNvSpPr>
              <p:nvPr/>
            </p:nvSpPr>
            <p:spPr bwMode="gray">
              <a:xfrm>
                <a:off x="205801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87" name="Content block 401" hidden="1"/>
              <p:cNvSpPr>
                <a:spLocks noChangeArrowheads="1"/>
              </p:cNvSpPr>
              <p:nvPr/>
            </p:nvSpPr>
            <p:spPr bwMode="gray">
              <a:xfrm>
                <a:off x="53340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</p:grpSp>
        <p:grpSp>
          <p:nvGrpSpPr>
            <p:cNvPr id="103" name="Group 300" hidden="1"/>
            <p:cNvGrpSpPr/>
            <p:nvPr/>
          </p:nvGrpSpPr>
          <p:grpSpPr>
            <a:xfrm>
              <a:off x="533400" y="3730752"/>
              <a:ext cx="8994648" cy="688848"/>
              <a:chOff x="533400" y="3041904"/>
              <a:chExt cx="8994648" cy="688848"/>
            </a:xfrm>
          </p:grpSpPr>
          <p:sp>
            <p:nvSpPr>
              <p:cNvPr id="65" name="Content block 306" hidden="1"/>
              <p:cNvSpPr>
                <a:spLocks noChangeArrowheads="1"/>
              </p:cNvSpPr>
              <p:nvPr/>
            </p:nvSpPr>
            <p:spPr bwMode="gray">
              <a:xfrm>
                <a:off x="8156448" y="30419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70" name="Content block 305" hidden="1"/>
              <p:cNvSpPr>
                <a:spLocks noChangeArrowheads="1"/>
              </p:cNvSpPr>
              <p:nvPr/>
            </p:nvSpPr>
            <p:spPr bwMode="gray">
              <a:xfrm>
                <a:off x="6631840" y="30419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78" name="Content block 304" hidden="1"/>
              <p:cNvSpPr>
                <a:spLocks noChangeArrowheads="1"/>
              </p:cNvSpPr>
              <p:nvPr/>
            </p:nvSpPr>
            <p:spPr bwMode="gray">
              <a:xfrm>
                <a:off x="510723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79" name="Content block 303" hidden="1"/>
              <p:cNvSpPr>
                <a:spLocks noChangeArrowheads="1"/>
              </p:cNvSpPr>
              <p:nvPr/>
            </p:nvSpPr>
            <p:spPr bwMode="gray">
              <a:xfrm>
                <a:off x="358262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80" name="Content block 302" hidden="1"/>
              <p:cNvSpPr>
                <a:spLocks noChangeArrowheads="1"/>
              </p:cNvSpPr>
              <p:nvPr/>
            </p:nvSpPr>
            <p:spPr bwMode="gray">
              <a:xfrm>
                <a:off x="205801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81" name="Content block 301" hidden="1"/>
              <p:cNvSpPr>
                <a:spLocks noChangeArrowheads="1"/>
              </p:cNvSpPr>
              <p:nvPr/>
            </p:nvSpPr>
            <p:spPr bwMode="gray">
              <a:xfrm>
                <a:off x="53340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</p:grpSp>
        <p:grpSp>
          <p:nvGrpSpPr>
            <p:cNvPr id="101" name="Group 200" hidden="1"/>
            <p:cNvGrpSpPr/>
            <p:nvPr/>
          </p:nvGrpSpPr>
          <p:grpSpPr>
            <a:xfrm>
              <a:off x="533400" y="2892552"/>
              <a:ext cx="8994648" cy="688848"/>
              <a:chOff x="533400" y="1066800"/>
              <a:chExt cx="8994648" cy="688848"/>
            </a:xfrm>
          </p:grpSpPr>
          <p:sp>
            <p:nvSpPr>
              <p:cNvPr id="77" name="Content block 206" hidden="1"/>
              <p:cNvSpPr>
                <a:spLocks noChangeArrowheads="1"/>
              </p:cNvSpPr>
              <p:nvPr/>
            </p:nvSpPr>
            <p:spPr bwMode="gray">
              <a:xfrm>
                <a:off x="8156448" y="10668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82" name="Content block 205" hidden="1"/>
              <p:cNvSpPr>
                <a:spLocks noChangeArrowheads="1"/>
              </p:cNvSpPr>
              <p:nvPr/>
            </p:nvSpPr>
            <p:spPr bwMode="gray">
              <a:xfrm>
                <a:off x="6631840" y="10668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66" name="Content block 204" hidden="1"/>
              <p:cNvSpPr>
                <a:spLocks noChangeArrowheads="1"/>
              </p:cNvSpPr>
              <p:nvPr/>
            </p:nvSpPr>
            <p:spPr bwMode="gray">
              <a:xfrm>
                <a:off x="510723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67" name="Content block 203" hidden="1"/>
              <p:cNvSpPr>
                <a:spLocks noChangeArrowheads="1"/>
              </p:cNvSpPr>
              <p:nvPr/>
            </p:nvSpPr>
            <p:spPr bwMode="gray">
              <a:xfrm>
                <a:off x="358262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68" name="Content block 202" hidden="1"/>
              <p:cNvSpPr>
                <a:spLocks noChangeArrowheads="1"/>
              </p:cNvSpPr>
              <p:nvPr/>
            </p:nvSpPr>
            <p:spPr bwMode="gray">
              <a:xfrm>
                <a:off x="205801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69" name="Content block 201" hidden="1"/>
              <p:cNvSpPr>
                <a:spLocks noChangeArrowheads="1"/>
              </p:cNvSpPr>
              <p:nvPr/>
            </p:nvSpPr>
            <p:spPr bwMode="gray">
              <a:xfrm>
                <a:off x="53340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</p:grpSp>
        <p:grpSp>
          <p:nvGrpSpPr>
            <p:cNvPr id="102" name="Group 100" hidden="1"/>
            <p:cNvGrpSpPr/>
            <p:nvPr/>
          </p:nvGrpSpPr>
          <p:grpSpPr>
            <a:xfrm>
              <a:off x="533400" y="2054352"/>
              <a:ext cx="8994648" cy="688848"/>
              <a:chOff x="533400" y="2054352"/>
              <a:chExt cx="8994648" cy="688848"/>
            </a:xfrm>
          </p:grpSpPr>
          <p:sp>
            <p:nvSpPr>
              <p:cNvPr id="71" name="Content block 106" hidden="1"/>
              <p:cNvSpPr>
                <a:spLocks noChangeArrowheads="1"/>
              </p:cNvSpPr>
              <p:nvPr/>
            </p:nvSpPr>
            <p:spPr bwMode="gray">
              <a:xfrm>
                <a:off x="8156448" y="20543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76" name="Content block 105" hidden="1"/>
              <p:cNvSpPr>
                <a:spLocks noChangeArrowheads="1"/>
              </p:cNvSpPr>
              <p:nvPr/>
            </p:nvSpPr>
            <p:spPr bwMode="gray">
              <a:xfrm>
                <a:off x="6631840" y="20543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72" name="Content block 104" hidden="1"/>
              <p:cNvSpPr>
                <a:spLocks noChangeArrowheads="1"/>
              </p:cNvSpPr>
              <p:nvPr/>
            </p:nvSpPr>
            <p:spPr bwMode="gray">
              <a:xfrm>
                <a:off x="510723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73" name="Content block 103" hidden="1"/>
              <p:cNvSpPr>
                <a:spLocks noChangeArrowheads="1"/>
              </p:cNvSpPr>
              <p:nvPr/>
            </p:nvSpPr>
            <p:spPr bwMode="gray">
              <a:xfrm>
                <a:off x="358262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74" name="Content block 102" hidden="1"/>
              <p:cNvSpPr>
                <a:spLocks noChangeArrowheads="1"/>
              </p:cNvSpPr>
              <p:nvPr/>
            </p:nvSpPr>
            <p:spPr bwMode="gray">
              <a:xfrm>
                <a:off x="205801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  <p:sp>
            <p:nvSpPr>
              <p:cNvPr id="75" name="Content block 101" hidden="1"/>
              <p:cNvSpPr>
                <a:spLocks noChangeArrowheads="1"/>
              </p:cNvSpPr>
              <p:nvPr/>
            </p:nvSpPr>
            <p:spPr bwMode="gray">
              <a:xfrm>
                <a:off x="53340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1588" dirty="0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138" y="943983"/>
            <a:ext cx="8179724" cy="742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138" y="1815353"/>
            <a:ext cx="8179724" cy="4307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2320" y="6252882"/>
            <a:ext cx="1521229" cy="137160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794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July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2138" y="6252882"/>
            <a:ext cx="5253644" cy="137160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794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2320" y="6390042"/>
            <a:ext cx="1521229" cy="23935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D5A39AF-FEF5-47AB-AA80-4C0BD4A8B09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60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899010" rtl="0" eaLnBrk="1" latinLnBrk="0" hangingPunct="1">
        <a:spcBef>
          <a:spcPct val="0"/>
        </a:spcBef>
        <a:buNone/>
        <a:defRPr sz="1235" b="1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899320" rtl="0" eaLnBrk="1" fontAlgn="base" latinLnBrk="0" hangingPunct="1">
        <a:lnSpc>
          <a:spcPct val="100000"/>
        </a:lnSpc>
        <a:spcBef>
          <a:spcPts val="0"/>
        </a:spcBef>
        <a:spcAft>
          <a:spcPts val="529"/>
        </a:spcAft>
        <a:buClr>
          <a:srgbClr val="000000"/>
        </a:buClr>
        <a:buSzTx/>
        <a:buFont typeface="Wingdings" pitchFamily="2" charset="2"/>
        <a:buNone/>
        <a:tabLst/>
        <a:defRPr sz="971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207320" marR="0" indent="-201717" algn="l" defTabSz="899320" rtl="0" eaLnBrk="1" fontAlgn="base" latinLnBrk="0" hangingPunct="1">
        <a:lnSpc>
          <a:spcPct val="100000"/>
        </a:lnSpc>
        <a:spcBef>
          <a:spcPts val="0"/>
        </a:spcBef>
        <a:spcAft>
          <a:spcPts val="529"/>
        </a:spcAft>
        <a:buClr>
          <a:srgbClr val="000000"/>
        </a:buClr>
        <a:buSzTx/>
        <a:buFont typeface="Times New Roman" pitchFamily="18" charset="0"/>
        <a:buChar char="•"/>
        <a:tabLst/>
        <a:defRPr sz="971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412963" marR="0" indent="-203305" algn="l" defTabSz="899320" rtl="0" eaLnBrk="1" fontAlgn="base" latinLnBrk="0" hangingPunct="1">
        <a:lnSpc>
          <a:spcPct val="100000"/>
        </a:lnSpc>
        <a:spcBef>
          <a:spcPts val="0"/>
        </a:spcBef>
        <a:spcAft>
          <a:spcPts val="529"/>
        </a:spcAft>
        <a:buClr>
          <a:srgbClr val="000000"/>
        </a:buClr>
        <a:buSzTx/>
        <a:buFont typeface="Arial" pitchFamily="34" charset="0"/>
        <a:buChar char="-"/>
        <a:tabLst/>
        <a:defRPr sz="971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613092" marR="0" indent="-203305" algn="l" defTabSz="899320" rtl="0" eaLnBrk="1" fontAlgn="base" latinLnBrk="0" hangingPunct="1">
        <a:lnSpc>
          <a:spcPct val="100000"/>
        </a:lnSpc>
        <a:spcBef>
          <a:spcPts val="0"/>
        </a:spcBef>
        <a:spcAft>
          <a:spcPts val="529"/>
        </a:spcAft>
        <a:buClr>
          <a:srgbClr val="000000"/>
        </a:buClr>
        <a:buSzTx/>
        <a:buFont typeface="Georgia" pitchFamily="18" charset="0"/>
        <a:buChar char="◦"/>
        <a:tabLst/>
        <a:defRPr sz="971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806867" marR="0" indent="-201717" algn="l" defTabSz="899320" rtl="0" eaLnBrk="1" fontAlgn="base" latinLnBrk="0" hangingPunct="1">
        <a:lnSpc>
          <a:spcPct val="100000"/>
        </a:lnSpc>
        <a:spcBef>
          <a:spcPts val="0"/>
        </a:spcBef>
        <a:spcAft>
          <a:spcPts val="529"/>
        </a:spcAft>
        <a:buClr>
          <a:srgbClr val="000000"/>
        </a:buClr>
        <a:buSzTx/>
        <a:buFont typeface="Georgia" pitchFamily="18" charset="0"/>
        <a:buChar char="›"/>
        <a:tabLst/>
        <a:defRPr sz="971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06482" indent="-203305" algn="l" defTabSz="8990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rabicPeriod"/>
        <a:defRPr lang="en-GB" sz="971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412963" indent="-201717" algn="l" defTabSz="8990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en-GB" sz="971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613092" indent="-201717" algn="l" defTabSz="8990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romanLcPeriod"/>
        <a:defRPr lang="en-GB" sz="971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0" algn="l" defTabSz="899010" rtl="0" eaLnBrk="1" latinLnBrk="0" hangingPunct="1">
        <a:lnSpc>
          <a:spcPct val="100000"/>
        </a:lnSpc>
        <a:spcBef>
          <a:spcPts val="0"/>
        </a:spcBef>
        <a:spcAft>
          <a:spcPts val="529"/>
        </a:spcAft>
        <a:buFont typeface="Arial" pitchFamily="34" charset="0"/>
        <a:buNone/>
        <a:defRPr lang="en-GB" sz="971" b="1" kern="1200" baseline="0" noProof="0" dirty="0" smtClean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id" hidden="1"/>
          <p:cNvGrpSpPr/>
          <p:nvPr>
            <p:custDataLst>
              <p:tags r:id="rId5"/>
            </p:custDataLst>
          </p:nvPr>
        </p:nvGrpSpPr>
        <p:grpSpPr>
          <a:xfrm>
            <a:off x="482138" y="605118"/>
            <a:ext cx="8179724" cy="5922085"/>
            <a:chOff x="530352" y="685800"/>
            <a:chExt cx="8997696" cy="6711696"/>
          </a:xfrm>
        </p:grpSpPr>
        <p:sp>
          <p:nvSpPr>
            <p:cNvPr id="54" name="Footer block" hidden="1"/>
            <p:cNvSpPr>
              <a:spLocks noChangeArrowheads="1"/>
            </p:cNvSpPr>
            <p:nvPr/>
          </p:nvSpPr>
          <p:spPr bwMode="gray">
            <a:xfrm>
              <a:off x="530352" y="6784848"/>
              <a:ext cx="8997696" cy="612648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63478" tIns="0" rIns="64777" bIns="0" anchor="ctr"/>
            <a:lstStyle/>
            <a:p>
              <a:pPr algn="ctr" defTabSz="805452">
                <a:defRPr/>
              </a:pPr>
              <a:endParaRPr lang="en-GB" sz="1765" dirty="0">
                <a:solidFill>
                  <a:srgbClr val="000000"/>
                </a:solidFill>
              </a:endParaRPr>
            </a:p>
          </p:txBody>
        </p:sp>
        <p:sp>
          <p:nvSpPr>
            <p:cNvPr id="55" name="Title block" hidden="1"/>
            <p:cNvSpPr>
              <a:spLocks noChangeArrowheads="1"/>
            </p:cNvSpPr>
            <p:nvPr/>
          </p:nvSpPr>
          <p:spPr bwMode="gray">
            <a:xfrm>
              <a:off x="530352" y="1143000"/>
              <a:ext cx="8997696" cy="914400"/>
            </a:xfrm>
            <a:prstGeom prst="rect">
              <a:avLst/>
            </a:prstGeom>
            <a:solidFill>
              <a:srgbClr val="FCC3D7">
                <a:alpha val="25000"/>
              </a:srgbClr>
            </a:solidFill>
            <a:ln w="6350" cap="rnd">
              <a:solidFill>
                <a:srgbClr val="FCC3D7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63478" tIns="0" rIns="64777" bIns="0" anchor="ctr"/>
            <a:lstStyle/>
            <a:p>
              <a:pPr algn="ctr" defTabSz="805452">
                <a:defRPr/>
              </a:pPr>
              <a:endParaRPr lang="en-GB" sz="1765" dirty="0">
                <a:solidFill>
                  <a:srgbClr val="000000"/>
                </a:solidFill>
              </a:endParaRPr>
            </a:p>
          </p:txBody>
        </p:sp>
        <p:sp>
          <p:nvSpPr>
            <p:cNvPr id="56" name="Header block" hidden="1"/>
            <p:cNvSpPr>
              <a:spLocks noChangeArrowheads="1"/>
            </p:cNvSpPr>
            <p:nvPr/>
          </p:nvSpPr>
          <p:spPr bwMode="gray">
            <a:xfrm>
              <a:off x="530352" y="685800"/>
              <a:ext cx="8997696" cy="301752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63306" tIns="0" rIns="64600" bIns="0" anchor="ctr"/>
            <a:lstStyle/>
            <a:p>
              <a:pPr algn="ctr" defTabSz="707397">
                <a:buSzPct val="90000"/>
                <a:defRPr/>
              </a:pPr>
              <a:endParaRPr lang="en-GB" sz="1235" dirty="0">
                <a:solidFill>
                  <a:srgbClr val="821A1A"/>
                </a:solidFill>
                <a:cs typeface="Arial" charset="0"/>
              </a:endParaRPr>
            </a:p>
          </p:txBody>
        </p:sp>
        <p:grpSp>
          <p:nvGrpSpPr>
            <p:cNvPr id="57" name="Group 600" hidden="1"/>
            <p:cNvGrpSpPr/>
            <p:nvPr userDrawn="1"/>
          </p:nvGrpSpPr>
          <p:grpSpPr>
            <a:xfrm>
              <a:off x="530352" y="6016752"/>
              <a:ext cx="8997696" cy="612648"/>
              <a:chOff x="530352" y="6016752"/>
              <a:chExt cx="8997696" cy="612648"/>
            </a:xfrm>
          </p:grpSpPr>
          <p:sp>
            <p:nvSpPr>
              <p:cNvPr id="139" name="Content block 606" hidden="1"/>
              <p:cNvSpPr>
                <a:spLocks noChangeArrowheads="1"/>
              </p:cNvSpPr>
              <p:nvPr/>
            </p:nvSpPr>
            <p:spPr bwMode="gray">
              <a:xfrm>
                <a:off x="8156448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Content block 605" hidden="1"/>
              <p:cNvSpPr>
                <a:spLocks noChangeArrowheads="1"/>
              </p:cNvSpPr>
              <p:nvPr/>
            </p:nvSpPr>
            <p:spPr bwMode="gray">
              <a:xfrm>
                <a:off x="6629400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Content block 604" hidden="1"/>
              <p:cNvSpPr>
                <a:spLocks noChangeArrowheads="1"/>
              </p:cNvSpPr>
              <p:nvPr/>
            </p:nvSpPr>
            <p:spPr bwMode="gray">
              <a:xfrm>
                <a:off x="5102352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Content block 603" hidden="1"/>
              <p:cNvSpPr>
                <a:spLocks noChangeArrowheads="1"/>
              </p:cNvSpPr>
              <p:nvPr/>
            </p:nvSpPr>
            <p:spPr bwMode="gray">
              <a:xfrm>
                <a:off x="3584448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Content block 602" hidden="1"/>
              <p:cNvSpPr>
                <a:spLocks noChangeArrowheads="1"/>
              </p:cNvSpPr>
              <p:nvPr/>
            </p:nvSpPr>
            <p:spPr bwMode="gray">
              <a:xfrm>
                <a:off x="2057400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Content block 601" hidden="1"/>
              <p:cNvSpPr>
                <a:spLocks noChangeArrowheads="1"/>
              </p:cNvSpPr>
              <p:nvPr/>
            </p:nvSpPr>
            <p:spPr bwMode="gray">
              <a:xfrm>
                <a:off x="530352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8" name="Group 500" hidden="1"/>
            <p:cNvGrpSpPr/>
            <p:nvPr userDrawn="1"/>
          </p:nvGrpSpPr>
          <p:grpSpPr>
            <a:xfrm>
              <a:off x="530352" y="5257800"/>
              <a:ext cx="8997696" cy="612648"/>
              <a:chOff x="530352" y="5257800"/>
              <a:chExt cx="8997696" cy="612648"/>
            </a:xfrm>
          </p:grpSpPr>
          <p:sp>
            <p:nvSpPr>
              <p:cNvPr id="133" name="Content block 506" hidden="1"/>
              <p:cNvSpPr>
                <a:spLocks noChangeArrowheads="1"/>
              </p:cNvSpPr>
              <p:nvPr/>
            </p:nvSpPr>
            <p:spPr bwMode="gray">
              <a:xfrm>
                <a:off x="8156448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Content block 505" hidden="1"/>
              <p:cNvSpPr>
                <a:spLocks noChangeArrowheads="1"/>
              </p:cNvSpPr>
              <p:nvPr/>
            </p:nvSpPr>
            <p:spPr bwMode="gray">
              <a:xfrm>
                <a:off x="6629400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Content block 504" hidden="1"/>
              <p:cNvSpPr>
                <a:spLocks noChangeArrowheads="1"/>
              </p:cNvSpPr>
              <p:nvPr/>
            </p:nvSpPr>
            <p:spPr bwMode="gray">
              <a:xfrm>
                <a:off x="5102352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Content block 503" hidden="1"/>
              <p:cNvSpPr>
                <a:spLocks noChangeArrowheads="1"/>
              </p:cNvSpPr>
              <p:nvPr/>
            </p:nvSpPr>
            <p:spPr bwMode="gray">
              <a:xfrm>
                <a:off x="3584448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Content block 502" hidden="1"/>
              <p:cNvSpPr>
                <a:spLocks noChangeArrowheads="1"/>
              </p:cNvSpPr>
              <p:nvPr/>
            </p:nvSpPr>
            <p:spPr bwMode="gray">
              <a:xfrm>
                <a:off x="2057400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Content block 501" hidden="1"/>
              <p:cNvSpPr>
                <a:spLocks noChangeArrowheads="1"/>
              </p:cNvSpPr>
              <p:nvPr/>
            </p:nvSpPr>
            <p:spPr bwMode="gray">
              <a:xfrm>
                <a:off x="530352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" name="Group 400" hidden="1"/>
            <p:cNvGrpSpPr/>
            <p:nvPr userDrawn="1"/>
          </p:nvGrpSpPr>
          <p:grpSpPr>
            <a:xfrm>
              <a:off x="530352" y="4498848"/>
              <a:ext cx="8997696" cy="612648"/>
              <a:chOff x="530352" y="4498848"/>
              <a:chExt cx="8997696" cy="612648"/>
            </a:xfrm>
          </p:grpSpPr>
          <p:sp>
            <p:nvSpPr>
              <p:cNvPr id="127" name="Content block 406" hidden="1"/>
              <p:cNvSpPr>
                <a:spLocks noChangeArrowheads="1"/>
              </p:cNvSpPr>
              <p:nvPr/>
            </p:nvSpPr>
            <p:spPr bwMode="gray">
              <a:xfrm>
                <a:off x="8156448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Content block 405" hidden="1"/>
              <p:cNvSpPr>
                <a:spLocks noChangeArrowheads="1"/>
              </p:cNvSpPr>
              <p:nvPr/>
            </p:nvSpPr>
            <p:spPr bwMode="gray">
              <a:xfrm>
                <a:off x="6629400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Content block 404" hidden="1"/>
              <p:cNvSpPr>
                <a:spLocks noChangeArrowheads="1"/>
              </p:cNvSpPr>
              <p:nvPr/>
            </p:nvSpPr>
            <p:spPr bwMode="gray">
              <a:xfrm>
                <a:off x="5102352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Content block 403" hidden="1"/>
              <p:cNvSpPr>
                <a:spLocks noChangeArrowheads="1"/>
              </p:cNvSpPr>
              <p:nvPr/>
            </p:nvSpPr>
            <p:spPr bwMode="gray">
              <a:xfrm>
                <a:off x="3584448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Content block 402" hidden="1"/>
              <p:cNvSpPr>
                <a:spLocks noChangeArrowheads="1"/>
              </p:cNvSpPr>
              <p:nvPr/>
            </p:nvSpPr>
            <p:spPr bwMode="gray">
              <a:xfrm>
                <a:off x="2057400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Content block 401" hidden="1"/>
              <p:cNvSpPr>
                <a:spLocks noChangeArrowheads="1"/>
              </p:cNvSpPr>
              <p:nvPr/>
            </p:nvSpPr>
            <p:spPr bwMode="gray">
              <a:xfrm>
                <a:off x="530352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6" name="Group 300" hidden="1"/>
            <p:cNvGrpSpPr/>
            <p:nvPr userDrawn="1"/>
          </p:nvGrpSpPr>
          <p:grpSpPr>
            <a:xfrm>
              <a:off x="530352" y="3730752"/>
              <a:ext cx="8997696" cy="612648"/>
              <a:chOff x="530352" y="3730752"/>
              <a:chExt cx="8997696" cy="612648"/>
            </a:xfrm>
          </p:grpSpPr>
          <p:sp>
            <p:nvSpPr>
              <p:cNvPr id="121" name="Content block 306" hidden="1"/>
              <p:cNvSpPr>
                <a:spLocks noChangeArrowheads="1"/>
              </p:cNvSpPr>
              <p:nvPr/>
            </p:nvSpPr>
            <p:spPr bwMode="gray">
              <a:xfrm>
                <a:off x="8156448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Content block 305" hidden="1"/>
              <p:cNvSpPr>
                <a:spLocks noChangeArrowheads="1"/>
              </p:cNvSpPr>
              <p:nvPr/>
            </p:nvSpPr>
            <p:spPr bwMode="gray">
              <a:xfrm>
                <a:off x="6629400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Content block 304" hidden="1"/>
              <p:cNvSpPr>
                <a:spLocks noChangeArrowheads="1"/>
              </p:cNvSpPr>
              <p:nvPr/>
            </p:nvSpPr>
            <p:spPr bwMode="gray">
              <a:xfrm>
                <a:off x="5102352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Content block 303" hidden="1"/>
              <p:cNvSpPr>
                <a:spLocks noChangeArrowheads="1"/>
              </p:cNvSpPr>
              <p:nvPr/>
            </p:nvSpPr>
            <p:spPr bwMode="gray">
              <a:xfrm>
                <a:off x="3584448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Content block 302" hidden="1"/>
              <p:cNvSpPr>
                <a:spLocks noChangeArrowheads="1"/>
              </p:cNvSpPr>
              <p:nvPr/>
            </p:nvSpPr>
            <p:spPr bwMode="gray">
              <a:xfrm>
                <a:off x="2057400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Content block 301" hidden="1"/>
              <p:cNvSpPr>
                <a:spLocks noChangeArrowheads="1"/>
              </p:cNvSpPr>
              <p:nvPr/>
            </p:nvSpPr>
            <p:spPr bwMode="gray">
              <a:xfrm>
                <a:off x="530352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7" name="Group 200" hidden="1"/>
            <p:cNvGrpSpPr/>
            <p:nvPr userDrawn="1"/>
          </p:nvGrpSpPr>
          <p:grpSpPr>
            <a:xfrm>
              <a:off x="530352" y="2971800"/>
              <a:ext cx="8997696" cy="612648"/>
              <a:chOff x="530352" y="2971800"/>
              <a:chExt cx="8997696" cy="612648"/>
            </a:xfrm>
          </p:grpSpPr>
          <p:sp>
            <p:nvSpPr>
              <p:cNvPr id="115" name="Content block 206" hidden="1"/>
              <p:cNvSpPr>
                <a:spLocks noChangeArrowheads="1"/>
              </p:cNvSpPr>
              <p:nvPr/>
            </p:nvSpPr>
            <p:spPr bwMode="gray">
              <a:xfrm>
                <a:off x="8156448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Content block 205" hidden="1"/>
              <p:cNvSpPr>
                <a:spLocks noChangeArrowheads="1"/>
              </p:cNvSpPr>
              <p:nvPr/>
            </p:nvSpPr>
            <p:spPr bwMode="gray">
              <a:xfrm>
                <a:off x="6629400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Content block 204" hidden="1"/>
              <p:cNvSpPr>
                <a:spLocks noChangeArrowheads="1"/>
              </p:cNvSpPr>
              <p:nvPr/>
            </p:nvSpPr>
            <p:spPr bwMode="gray">
              <a:xfrm>
                <a:off x="5102352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Content block 203" hidden="1"/>
              <p:cNvSpPr>
                <a:spLocks noChangeArrowheads="1"/>
              </p:cNvSpPr>
              <p:nvPr/>
            </p:nvSpPr>
            <p:spPr bwMode="gray">
              <a:xfrm>
                <a:off x="3584448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Content block 202" hidden="1"/>
              <p:cNvSpPr>
                <a:spLocks noChangeArrowheads="1"/>
              </p:cNvSpPr>
              <p:nvPr/>
            </p:nvSpPr>
            <p:spPr bwMode="gray">
              <a:xfrm>
                <a:off x="2057400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Content block 201" hidden="1"/>
              <p:cNvSpPr>
                <a:spLocks noChangeArrowheads="1"/>
              </p:cNvSpPr>
              <p:nvPr/>
            </p:nvSpPr>
            <p:spPr bwMode="gray">
              <a:xfrm>
                <a:off x="530352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8" name="Group 100" hidden="1"/>
            <p:cNvGrpSpPr/>
            <p:nvPr userDrawn="1"/>
          </p:nvGrpSpPr>
          <p:grpSpPr>
            <a:xfrm>
              <a:off x="530352" y="2212848"/>
              <a:ext cx="8997696" cy="612648"/>
              <a:chOff x="530352" y="2212848"/>
              <a:chExt cx="8997696" cy="612648"/>
            </a:xfrm>
          </p:grpSpPr>
          <p:sp>
            <p:nvSpPr>
              <p:cNvPr id="109" name="Content block 106" hidden="1"/>
              <p:cNvSpPr>
                <a:spLocks noChangeArrowheads="1"/>
              </p:cNvSpPr>
              <p:nvPr/>
            </p:nvSpPr>
            <p:spPr bwMode="gray">
              <a:xfrm>
                <a:off x="8156448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Content block 105" hidden="1"/>
              <p:cNvSpPr>
                <a:spLocks noChangeArrowheads="1"/>
              </p:cNvSpPr>
              <p:nvPr/>
            </p:nvSpPr>
            <p:spPr bwMode="gray">
              <a:xfrm>
                <a:off x="6629400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Content block 104" hidden="1"/>
              <p:cNvSpPr>
                <a:spLocks noChangeArrowheads="1"/>
              </p:cNvSpPr>
              <p:nvPr/>
            </p:nvSpPr>
            <p:spPr bwMode="gray">
              <a:xfrm>
                <a:off x="5102352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Content block 103" hidden="1"/>
              <p:cNvSpPr>
                <a:spLocks noChangeArrowheads="1"/>
              </p:cNvSpPr>
              <p:nvPr/>
            </p:nvSpPr>
            <p:spPr bwMode="gray">
              <a:xfrm>
                <a:off x="3584448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Content block 102" hidden="1"/>
              <p:cNvSpPr>
                <a:spLocks noChangeArrowheads="1"/>
              </p:cNvSpPr>
              <p:nvPr/>
            </p:nvSpPr>
            <p:spPr bwMode="gray">
              <a:xfrm>
                <a:off x="2057400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Content block 101" hidden="1"/>
              <p:cNvSpPr>
                <a:spLocks noChangeArrowheads="1"/>
              </p:cNvSpPr>
              <p:nvPr/>
            </p:nvSpPr>
            <p:spPr bwMode="gray">
              <a:xfrm>
                <a:off x="530352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52">
                  <a:defRPr/>
                </a:pPr>
                <a:endParaRPr lang="en-GB" sz="1765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138" y="1008529"/>
            <a:ext cx="8179724" cy="8068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909" y="1949824"/>
            <a:ext cx="8179724" cy="3899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377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898995" rtl="0" eaLnBrk="1" latinLnBrk="0" hangingPunct="1">
        <a:lnSpc>
          <a:spcPct val="100000"/>
        </a:lnSpc>
        <a:spcBef>
          <a:spcPct val="0"/>
        </a:spcBef>
        <a:buNone/>
        <a:defRPr sz="2118" b="1" i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-269699" algn="l" defTabSz="898995" rtl="0" eaLnBrk="1" fontAlgn="auto" latinLnBrk="0" hangingPunct="1">
        <a:lnSpc>
          <a:spcPct val="100000"/>
        </a:lnSpc>
        <a:spcBef>
          <a:spcPts val="0"/>
        </a:spcBef>
        <a:spcAft>
          <a:spcPts val="882"/>
        </a:spcAft>
        <a:buClr>
          <a:schemeClr val="tx1"/>
        </a:buClr>
        <a:buSzTx/>
        <a:buFontTx/>
        <a:buNone/>
        <a:tabLst/>
        <a:defRPr sz="1765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269699" indent="-269699" algn="l" defTabSz="898995" rtl="0" eaLnBrk="1" latinLnBrk="0" hangingPunct="1">
        <a:lnSpc>
          <a:spcPct val="100000"/>
        </a:lnSpc>
        <a:spcBef>
          <a:spcPts val="0"/>
        </a:spcBef>
        <a:spcAft>
          <a:spcPts val="882"/>
        </a:spcAft>
        <a:buClr>
          <a:schemeClr val="tx1"/>
        </a:buClr>
        <a:buFont typeface="Georgia" pitchFamily="18" charset="0"/>
        <a:buChar char="•"/>
        <a:defRPr sz="1765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539398" indent="-269699" algn="l" defTabSz="898995" rtl="0" eaLnBrk="1" latinLnBrk="0" hangingPunct="1">
        <a:lnSpc>
          <a:spcPct val="100000"/>
        </a:lnSpc>
        <a:spcBef>
          <a:spcPts val="0"/>
        </a:spcBef>
        <a:spcAft>
          <a:spcPts val="882"/>
        </a:spcAft>
        <a:buClr>
          <a:schemeClr val="tx1"/>
        </a:buClr>
        <a:buFont typeface="Georgia" pitchFamily="18" charset="0"/>
        <a:buChar char="-"/>
        <a:defRPr sz="1765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809096" indent="-269699" algn="l" defTabSz="898995" rtl="0" eaLnBrk="1" latinLnBrk="0" hangingPunct="1">
        <a:lnSpc>
          <a:spcPct val="100000"/>
        </a:lnSpc>
        <a:spcBef>
          <a:spcPts val="0"/>
        </a:spcBef>
        <a:spcAft>
          <a:spcPts val="882"/>
        </a:spcAft>
        <a:buClr>
          <a:schemeClr val="tx1"/>
        </a:buClr>
        <a:buFont typeface="Georgia" pitchFamily="18" charset="0"/>
        <a:buChar char="◦"/>
        <a:defRPr sz="1765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078794" indent="-269699" algn="l" defTabSz="898995" rtl="0" eaLnBrk="1" latinLnBrk="0" hangingPunct="1">
        <a:lnSpc>
          <a:spcPct val="100000"/>
        </a:lnSpc>
        <a:spcBef>
          <a:spcPts val="0"/>
        </a:spcBef>
        <a:spcAft>
          <a:spcPts val="882"/>
        </a:spcAft>
        <a:buClr>
          <a:schemeClr val="tx1"/>
        </a:buClr>
        <a:buFont typeface="Georgia" pitchFamily="18" charset="0"/>
        <a:buChar char="›"/>
        <a:defRPr sz="1765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69699" marR="0" indent="-269699" algn="l" defTabSz="89899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Pct val="100000"/>
        <a:buFont typeface="+mj-lt"/>
        <a:buAutoNum type="arabicPeriod"/>
        <a:tabLst/>
        <a:defRPr sz="1765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539398" indent="-269699" algn="l" defTabSz="898995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+mj-lt"/>
        <a:buAutoNum type="alphaLcPeriod"/>
        <a:defRPr sz="1765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809096" indent="-269699" algn="l" defTabSz="898995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00000"/>
        <a:buFont typeface="+mj-lt"/>
        <a:buAutoNum type="romanLcPeriod"/>
        <a:defRPr sz="1765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-269699" algn="l" defTabSz="898995" rtl="0" eaLnBrk="1" latinLnBrk="0" hangingPunct="1">
        <a:lnSpc>
          <a:spcPct val="100000"/>
        </a:lnSpc>
        <a:spcBef>
          <a:spcPts val="0"/>
        </a:spcBef>
        <a:spcAft>
          <a:spcPts val="882"/>
        </a:spcAft>
        <a:buFont typeface="Arial" pitchFamily="34" charset="0"/>
        <a:buNone/>
        <a:defRPr sz="1765" b="1" kern="1200" baseline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89899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497" algn="l" defTabSz="89899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8995" algn="l" defTabSz="89899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493" algn="l" defTabSz="89899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7990" algn="l" defTabSz="89899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488" algn="l" defTabSz="89899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6985" algn="l" defTabSz="89899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482" algn="l" defTabSz="89899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5980" algn="l" defTabSz="89899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77201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smtClean="0"/>
              <a:t>Click to edit</a:t>
            </a:r>
            <a:br>
              <a:rPr lang="en-US" noProof="0" dirty="0" smtClean="0"/>
            </a:br>
            <a:r>
              <a:rPr lang="en-US" noProof="0" dirty="0" smtClean="0"/>
              <a:t>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1752600"/>
            <a:ext cx="8077199" cy="441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0352" y="6324600"/>
            <a:ext cx="5260848" cy="150876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086600" y="6324600"/>
            <a:ext cx="1524000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77000"/>
            <a:ext cx="1527048" cy="152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1D4E6B0-268F-4DDB-BD9D-BDF5A1EA5477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2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-27432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Tx/>
        <a:buFontTx/>
        <a:buNone/>
        <a:tabLst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Font typeface="Georgia" pitchFamily="18" charset="0"/>
        <a:buChar char="•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54864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Font typeface="Georgia" pitchFamily="18" charset="0"/>
        <a:buChar char="-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82296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Font typeface="Georgia" pitchFamily="18" charset="0"/>
        <a:buChar char="◦"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09728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Font typeface="Georgia" pitchFamily="18" charset="0"/>
        <a:buChar char="›"/>
        <a:defRPr sz="20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74320" marR="0" indent="-27432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00000"/>
        <a:buFont typeface="+mj-lt"/>
        <a:buAutoNum type="arabicPeriod"/>
        <a:tabLst/>
        <a:defRPr sz="20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54864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00000"/>
        <a:buFont typeface="+mj-lt"/>
        <a:buAutoNum type="alphaLcPeriod"/>
        <a:defRPr sz="20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82296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SzPct val="100000"/>
        <a:buFont typeface="+mj-lt"/>
        <a:buAutoNum type="romanLcPeriod"/>
        <a:defRPr sz="20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itchFamily="34" charset="0"/>
        <a:buNone/>
        <a:defRPr sz="2000" b="1" kern="1200" baseline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id" hidden="1"/>
          <p:cNvGrpSpPr/>
          <p:nvPr>
            <p:custDataLst>
              <p:tags r:id="rId16"/>
            </p:custDataLst>
          </p:nvPr>
        </p:nvGrpSpPr>
        <p:grpSpPr>
          <a:xfrm>
            <a:off x="482138" y="540572"/>
            <a:ext cx="8179724" cy="6043108"/>
            <a:chOff x="530352" y="612648"/>
            <a:chExt cx="8997696" cy="6848856"/>
          </a:xfrm>
        </p:grpSpPr>
        <p:grpSp>
          <p:nvGrpSpPr>
            <p:cNvPr id="108" name="Group 107" hidden="1"/>
            <p:cNvGrpSpPr/>
            <p:nvPr userDrawn="1"/>
          </p:nvGrpSpPr>
          <p:grpSpPr>
            <a:xfrm>
              <a:off x="530352" y="7159752"/>
              <a:ext cx="8997696" cy="301752"/>
              <a:chOff x="530352" y="7159752"/>
              <a:chExt cx="8997696" cy="301752"/>
            </a:xfrm>
          </p:grpSpPr>
          <p:sp>
            <p:nvSpPr>
              <p:cNvPr id="43" name="Footer block" hidden="1"/>
              <p:cNvSpPr>
                <a:spLocks noChangeArrowheads="1"/>
              </p:cNvSpPr>
              <p:nvPr/>
            </p:nvSpPr>
            <p:spPr bwMode="gray">
              <a:xfrm>
                <a:off x="6629400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ooter block" hidden="1"/>
              <p:cNvSpPr>
                <a:spLocks noChangeArrowheads="1"/>
              </p:cNvSpPr>
              <p:nvPr/>
            </p:nvSpPr>
            <p:spPr bwMode="gray">
              <a:xfrm>
                <a:off x="3584448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Footer block" hidden="1"/>
              <p:cNvSpPr>
                <a:spLocks noChangeArrowheads="1"/>
              </p:cNvSpPr>
              <p:nvPr/>
            </p:nvSpPr>
            <p:spPr bwMode="gray">
              <a:xfrm>
                <a:off x="530352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7" name="Group 106" hidden="1"/>
            <p:cNvGrpSpPr/>
            <p:nvPr userDrawn="1"/>
          </p:nvGrpSpPr>
          <p:grpSpPr>
            <a:xfrm>
              <a:off x="530352" y="1066800"/>
              <a:ext cx="8997696" cy="835152"/>
              <a:chOff x="530352" y="1066800"/>
              <a:chExt cx="8997696" cy="835152"/>
            </a:xfrm>
          </p:grpSpPr>
          <p:sp>
            <p:nvSpPr>
              <p:cNvPr id="45" name="Title block" hidden="1"/>
              <p:cNvSpPr>
                <a:spLocks noChangeArrowheads="1"/>
              </p:cNvSpPr>
              <p:nvPr userDrawn="1"/>
            </p:nvSpPr>
            <p:spPr bwMode="gray">
              <a:xfrm>
                <a:off x="5102352" y="1066800"/>
                <a:ext cx="4425696" cy="832104"/>
              </a:xfrm>
              <a:prstGeom prst="rect">
                <a:avLst/>
              </a:prstGeom>
              <a:solidFill>
                <a:srgbClr val="FCC3D7">
                  <a:alpha val="25000"/>
                </a:srgbClr>
              </a:solidFill>
              <a:ln w="6350" cap="rnd">
                <a:solidFill>
                  <a:srgbClr val="FCC3D7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Title block" hidden="1"/>
              <p:cNvSpPr>
                <a:spLocks noChangeArrowheads="1"/>
              </p:cNvSpPr>
              <p:nvPr/>
            </p:nvSpPr>
            <p:spPr bwMode="gray">
              <a:xfrm>
                <a:off x="530352" y="1069848"/>
                <a:ext cx="4425696" cy="832104"/>
              </a:xfrm>
              <a:prstGeom prst="rect">
                <a:avLst/>
              </a:prstGeom>
              <a:solidFill>
                <a:srgbClr val="FCC3D7">
                  <a:alpha val="25000"/>
                </a:srgbClr>
              </a:solidFill>
              <a:ln w="6350" cap="rnd">
                <a:solidFill>
                  <a:srgbClr val="FCC3D7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7" name="Header block" hidden="1"/>
            <p:cNvSpPr>
              <a:spLocks noChangeArrowheads="1"/>
            </p:cNvSpPr>
            <p:nvPr userDrawn="1"/>
          </p:nvSpPr>
          <p:spPr bwMode="gray">
            <a:xfrm>
              <a:off x="530352" y="612648"/>
              <a:ext cx="8988552" cy="228600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707409">
                <a:buSzPct val="90000"/>
                <a:defRPr/>
              </a:pPr>
              <a:endParaRPr lang="en-GB" sz="1235" dirty="0">
                <a:solidFill>
                  <a:srgbClr val="821A1A"/>
                </a:solidFill>
                <a:cs typeface="Arial" charset="0"/>
              </a:endParaRPr>
            </a:p>
          </p:txBody>
        </p:sp>
        <p:grpSp>
          <p:nvGrpSpPr>
            <p:cNvPr id="106" name="Group 600" hidden="1"/>
            <p:cNvGrpSpPr/>
            <p:nvPr userDrawn="1"/>
          </p:nvGrpSpPr>
          <p:grpSpPr>
            <a:xfrm>
              <a:off x="533400" y="6245352"/>
              <a:ext cx="8994648" cy="688848"/>
              <a:chOff x="533400" y="6013704"/>
              <a:chExt cx="8994648" cy="688848"/>
            </a:xfrm>
          </p:grpSpPr>
          <p:sp>
            <p:nvSpPr>
              <p:cNvPr id="50" name="Content block 6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60137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Content block 6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60137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Content block 604" hidden="1"/>
              <p:cNvSpPr>
                <a:spLocks noChangeArrowheads="1"/>
              </p:cNvSpPr>
              <p:nvPr/>
            </p:nvSpPr>
            <p:spPr bwMode="gray">
              <a:xfrm>
                <a:off x="510723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Content block 603" hidden="1"/>
              <p:cNvSpPr>
                <a:spLocks noChangeArrowheads="1"/>
              </p:cNvSpPr>
              <p:nvPr/>
            </p:nvSpPr>
            <p:spPr bwMode="gray">
              <a:xfrm>
                <a:off x="358262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Content block 602" hidden="1"/>
              <p:cNvSpPr>
                <a:spLocks noChangeArrowheads="1"/>
              </p:cNvSpPr>
              <p:nvPr/>
            </p:nvSpPr>
            <p:spPr bwMode="gray">
              <a:xfrm>
                <a:off x="205801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Content block 601" hidden="1"/>
              <p:cNvSpPr>
                <a:spLocks noChangeArrowheads="1"/>
              </p:cNvSpPr>
              <p:nvPr/>
            </p:nvSpPr>
            <p:spPr bwMode="gray">
              <a:xfrm>
                <a:off x="53340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" name="Group 500" hidden="1"/>
            <p:cNvGrpSpPr/>
            <p:nvPr userDrawn="1"/>
          </p:nvGrpSpPr>
          <p:grpSpPr>
            <a:xfrm>
              <a:off x="533400" y="5407152"/>
              <a:ext cx="8994648" cy="688848"/>
              <a:chOff x="533400" y="5026152"/>
              <a:chExt cx="8994648" cy="688848"/>
            </a:xfrm>
          </p:grpSpPr>
          <p:sp>
            <p:nvSpPr>
              <p:cNvPr id="52" name="Content block 5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50261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Content block 5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50261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Content block 504" hidden="1"/>
              <p:cNvSpPr>
                <a:spLocks noChangeArrowheads="1"/>
              </p:cNvSpPr>
              <p:nvPr/>
            </p:nvSpPr>
            <p:spPr bwMode="gray">
              <a:xfrm>
                <a:off x="510723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Content block 503" hidden="1"/>
              <p:cNvSpPr>
                <a:spLocks noChangeArrowheads="1"/>
              </p:cNvSpPr>
              <p:nvPr/>
            </p:nvSpPr>
            <p:spPr bwMode="gray">
              <a:xfrm>
                <a:off x="358262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Content block 502" hidden="1"/>
              <p:cNvSpPr>
                <a:spLocks noChangeArrowheads="1"/>
              </p:cNvSpPr>
              <p:nvPr/>
            </p:nvSpPr>
            <p:spPr bwMode="gray">
              <a:xfrm>
                <a:off x="205801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Content block 501" hidden="1"/>
              <p:cNvSpPr>
                <a:spLocks noChangeArrowheads="1"/>
              </p:cNvSpPr>
              <p:nvPr/>
            </p:nvSpPr>
            <p:spPr bwMode="gray">
              <a:xfrm>
                <a:off x="53340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4" name="Group 400" hidden="1"/>
            <p:cNvGrpSpPr/>
            <p:nvPr userDrawn="1"/>
          </p:nvGrpSpPr>
          <p:grpSpPr>
            <a:xfrm>
              <a:off x="533400" y="4568952"/>
              <a:ext cx="8994648" cy="688848"/>
              <a:chOff x="533400" y="4038600"/>
              <a:chExt cx="8994648" cy="688848"/>
            </a:xfrm>
          </p:grpSpPr>
          <p:sp>
            <p:nvSpPr>
              <p:cNvPr id="54" name="Content block 4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40386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Content block 4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40386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Content block 404" hidden="1"/>
              <p:cNvSpPr>
                <a:spLocks noChangeArrowheads="1"/>
              </p:cNvSpPr>
              <p:nvPr/>
            </p:nvSpPr>
            <p:spPr bwMode="gray">
              <a:xfrm>
                <a:off x="510723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Content block 403" hidden="1"/>
              <p:cNvSpPr>
                <a:spLocks noChangeArrowheads="1"/>
              </p:cNvSpPr>
              <p:nvPr/>
            </p:nvSpPr>
            <p:spPr bwMode="gray">
              <a:xfrm>
                <a:off x="358262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Content block 402" hidden="1"/>
              <p:cNvSpPr>
                <a:spLocks noChangeArrowheads="1"/>
              </p:cNvSpPr>
              <p:nvPr/>
            </p:nvSpPr>
            <p:spPr bwMode="gray">
              <a:xfrm>
                <a:off x="205801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Content block 401" hidden="1"/>
              <p:cNvSpPr>
                <a:spLocks noChangeArrowheads="1"/>
              </p:cNvSpPr>
              <p:nvPr/>
            </p:nvSpPr>
            <p:spPr bwMode="gray">
              <a:xfrm>
                <a:off x="53340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" name="Group 300" hidden="1"/>
            <p:cNvGrpSpPr/>
            <p:nvPr userDrawn="1"/>
          </p:nvGrpSpPr>
          <p:grpSpPr>
            <a:xfrm>
              <a:off x="533400" y="3730752"/>
              <a:ext cx="8994648" cy="688848"/>
              <a:chOff x="533400" y="3041904"/>
              <a:chExt cx="8994648" cy="688848"/>
            </a:xfrm>
          </p:grpSpPr>
          <p:sp>
            <p:nvSpPr>
              <p:cNvPr id="65" name="Content block 3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30419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Content block 3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30419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Content block 304" hidden="1"/>
              <p:cNvSpPr>
                <a:spLocks noChangeArrowheads="1"/>
              </p:cNvSpPr>
              <p:nvPr/>
            </p:nvSpPr>
            <p:spPr bwMode="gray">
              <a:xfrm>
                <a:off x="510723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Content block 303" hidden="1"/>
              <p:cNvSpPr>
                <a:spLocks noChangeArrowheads="1"/>
              </p:cNvSpPr>
              <p:nvPr/>
            </p:nvSpPr>
            <p:spPr bwMode="gray">
              <a:xfrm>
                <a:off x="358262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Content block 302" hidden="1"/>
              <p:cNvSpPr>
                <a:spLocks noChangeArrowheads="1"/>
              </p:cNvSpPr>
              <p:nvPr/>
            </p:nvSpPr>
            <p:spPr bwMode="gray">
              <a:xfrm>
                <a:off x="205801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Content block 301" hidden="1"/>
              <p:cNvSpPr>
                <a:spLocks noChangeArrowheads="1"/>
              </p:cNvSpPr>
              <p:nvPr/>
            </p:nvSpPr>
            <p:spPr bwMode="gray">
              <a:xfrm>
                <a:off x="53340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1" name="Group 200" hidden="1"/>
            <p:cNvGrpSpPr/>
            <p:nvPr userDrawn="1"/>
          </p:nvGrpSpPr>
          <p:grpSpPr>
            <a:xfrm>
              <a:off x="533400" y="2892552"/>
              <a:ext cx="8994648" cy="688848"/>
              <a:chOff x="533400" y="1066800"/>
              <a:chExt cx="8994648" cy="688848"/>
            </a:xfrm>
          </p:grpSpPr>
          <p:sp>
            <p:nvSpPr>
              <p:cNvPr id="77" name="Content block 2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10668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Content block 2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10668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Content block 204" hidden="1"/>
              <p:cNvSpPr>
                <a:spLocks noChangeArrowheads="1"/>
              </p:cNvSpPr>
              <p:nvPr/>
            </p:nvSpPr>
            <p:spPr bwMode="gray">
              <a:xfrm>
                <a:off x="510723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Content block 203" hidden="1"/>
              <p:cNvSpPr>
                <a:spLocks noChangeArrowheads="1"/>
              </p:cNvSpPr>
              <p:nvPr/>
            </p:nvSpPr>
            <p:spPr bwMode="gray">
              <a:xfrm>
                <a:off x="358262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Content block 202" hidden="1"/>
              <p:cNvSpPr>
                <a:spLocks noChangeArrowheads="1"/>
              </p:cNvSpPr>
              <p:nvPr/>
            </p:nvSpPr>
            <p:spPr bwMode="gray">
              <a:xfrm>
                <a:off x="205801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Content block 201" hidden="1"/>
              <p:cNvSpPr>
                <a:spLocks noChangeArrowheads="1"/>
              </p:cNvSpPr>
              <p:nvPr/>
            </p:nvSpPr>
            <p:spPr bwMode="gray">
              <a:xfrm>
                <a:off x="53340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" name="Group 100" hidden="1"/>
            <p:cNvGrpSpPr/>
            <p:nvPr userDrawn="1"/>
          </p:nvGrpSpPr>
          <p:grpSpPr>
            <a:xfrm>
              <a:off x="533400" y="2054352"/>
              <a:ext cx="8994648" cy="688848"/>
              <a:chOff x="533400" y="2054352"/>
              <a:chExt cx="8994648" cy="688848"/>
            </a:xfrm>
          </p:grpSpPr>
          <p:sp>
            <p:nvSpPr>
              <p:cNvPr id="71" name="Content block 1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20543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Content block 1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20543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Content block 104" hidden="1"/>
              <p:cNvSpPr>
                <a:spLocks noChangeArrowheads="1"/>
              </p:cNvSpPr>
              <p:nvPr/>
            </p:nvSpPr>
            <p:spPr bwMode="gray">
              <a:xfrm>
                <a:off x="510723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Content block 103" hidden="1"/>
              <p:cNvSpPr>
                <a:spLocks noChangeArrowheads="1"/>
              </p:cNvSpPr>
              <p:nvPr/>
            </p:nvSpPr>
            <p:spPr bwMode="gray">
              <a:xfrm>
                <a:off x="358262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Content block 102" hidden="1"/>
              <p:cNvSpPr>
                <a:spLocks noChangeArrowheads="1"/>
              </p:cNvSpPr>
              <p:nvPr/>
            </p:nvSpPr>
            <p:spPr bwMode="gray">
              <a:xfrm>
                <a:off x="205801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Content block 101" hidden="1"/>
              <p:cNvSpPr>
                <a:spLocks noChangeArrowheads="1"/>
              </p:cNvSpPr>
              <p:nvPr/>
            </p:nvSpPr>
            <p:spPr bwMode="gray">
              <a:xfrm>
                <a:off x="53340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138" y="943983"/>
            <a:ext cx="8179724" cy="742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Insert banner statement here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138" y="1815353"/>
            <a:ext cx="8179724" cy="4307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2320" y="6252882"/>
            <a:ext cx="1521229" cy="137160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794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99010"/>
            <a:fld id="{19421298-5ECC-4ECF-8253-524571409FFE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899010"/>
              <a:t>10/11/2016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2138" y="6252882"/>
            <a:ext cx="5253644" cy="137160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794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99010"/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2320" y="6390042"/>
            <a:ext cx="1521229" cy="137160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794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99010"/>
            <a:fld id="{4D5A39AF-FEF5-47AB-AA80-4C0BD4A8B092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899010"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7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iming>
    <p:tnLst>
      <p:par>
        <p:cTn id="1" dur="indefinite" restart="never" nodeType="tmRoot"/>
      </p:par>
    </p:tnLst>
  </p:timing>
  <p:txStyles>
    <p:titleStyle>
      <a:lvl1pPr algn="l" defTabSz="899010" rtl="0" eaLnBrk="1" latinLnBrk="0" hangingPunct="1">
        <a:spcBef>
          <a:spcPct val="0"/>
        </a:spcBef>
        <a:buNone/>
        <a:defRPr sz="2118" b="1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899320" rtl="0" eaLnBrk="1" fontAlgn="base" latinLnBrk="0" hangingPunct="1">
        <a:lnSpc>
          <a:spcPct val="100000"/>
        </a:lnSpc>
        <a:spcBef>
          <a:spcPts val="0"/>
        </a:spcBef>
        <a:spcAft>
          <a:spcPts val="529"/>
        </a:spcAft>
        <a:buClr>
          <a:srgbClr val="000000"/>
        </a:buClr>
        <a:buSzTx/>
        <a:buFont typeface="Wingdings" pitchFamily="2" charset="2"/>
        <a:buNone/>
        <a:tabLst/>
        <a:defRPr sz="1765" kern="120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207320" marR="0" indent="-201717" algn="l" defTabSz="899320" rtl="0" eaLnBrk="1" fontAlgn="base" latinLnBrk="0" hangingPunct="1">
        <a:lnSpc>
          <a:spcPct val="100000"/>
        </a:lnSpc>
        <a:spcBef>
          <a:spcPts val="0"/>
        </a:spcBef>
        <a:spcAft>
          <a:spcPts val="529"/>
        </a:spcAft>
        <a:buClr>
          <a:srgbClr val="000000"/>
        </a:buClr>
        <a:buSzTx/>
        <a:buFont typeface="Times New Roman" pitchFamily="18" charset="0"/>
        <a:buChar char="•"/>
        <a:tabLst/>
        <a:defRPr sz="1765" kern="120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412963" marR="0" indent="-203305" algn="l" defTabSz="899320" rtl="0" eaLnBrk="1" fontAlgn="base" latinLnBrk="0" hangingPunct="1">
        <a:lnSpc>
          <a:spcPct val="100000"/>
        </a:lnSpc>
        <a:spcBef>
          <a:spcPts val="0"/>
        </a:spcBef>
        <a:spcAft>
          <a:spcPts val="529"/>
        </a:spcAft>
        <a:buClr>
          <a:srgbClr val="000000"/>
        </a:buClr>
        <a:buSzTx/>
        <a:buFont typeface="Arial" pitchFamily="34" charset="0"/>
        <a:buChar char="-"/>
        <a:tabLst/>
        <a:defRPr sz="1765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613092" marR="0" indent="-203305" algn="l" defTabSz="899320" rtl="0" eaLnBrk="1" fontAlgn="base" latinLnBrk="0" hangingPunct="1">
        <a:lnSpc>
          <a:spcPct val="100000"/>
        </a:lnSpc>
        <a:spcBef>
          <a:spcPts val="0"/>
        </a:spcBef>
        <a:spcAft>
          <a:spcPts val="529"/>
        </a:spcAft>
        <a:buClr>
          <a:srgbClr val="000000"/>
        </a:buClr>
        <a:buSzTx/>
        <a:buFont typeface="Georgia" pitchFamily="18" charset="0"/>
        <a:buChar char="◦"/>
        <a:tabLst/>
        <a:defRPr sz="1765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806867" marR="0" indent="-201717" algn="l" defTabSz="899320" rtl="0" eaLnBrk="1" fontAlgn="base" latinLnBrk="0" hangingPunct="1">
        <a:lnSpc>
          <a:spcPct val="100000"/>
        </a:lnSpc>
        <a:spcBef>
          <a:spcPts val="0"/>
        </a:spcBef>
        <a:spcAft>
          <a:spcPts val="529"/>
        </a:spcAft>
        <a:buClr>
          <a:srgbClr val="000000"/>
        </a:buClr>
        <a:buSzTx/>
        <a:buFont typeface="Georgia" pitchFamily="18" charset="0"/>
        <a:buChar char="›"/>
        <a:tabLst/>
        <a:defRPr sz="1765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06482" indent="-203305" algn="l" defTabSz="8990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rabicPeriod"/>
        <a:defRPr lang="en-GB" sz="1765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412963" indent="-201717" algn="l" defTabSz="8990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en-GB" sz="1765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613092" indent="-201717" algn="l" defTabSz="89901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romanLcPeriod"/>
        <a:defRPr lang="en-GB" sz="1765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0" algn="l" defTabSz="899010" rtl="0" eaLnBrk="1" latinLnBrk="0" hangingPunct="1">
        <a:lnSpc>
          <a:spcPct val="100000"/>
        </a:lnSpc>
        <a:spcBef>
          <a:spcPts val="0"/>
        </a:spcBef>
        <a:spcAft>
          <a:spcPts val="529"/>
        </a:spcAft>
        <a:buFont typeface="Arial" pitchFamily="34" charset="0"/>
        <a:buNone/>
        <a:defRPr lang="en-GB" sz="1765" b="1" kern="1200" baseline="0" noProof="0" dirty="0" smtClean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18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slideLayout" Target="../slideLayouts/slideLayout27.xml"/><Relationship Id="rId5" Type="http://schemas.openxmlformats.org/officeDocument/2006/relationships/tags" Target="../tags/tag320.xml"/><Relationship Id="rId4" Type="http://schemas.openxmlformats.org/officeDocument/2006/relationships/tags" Target="../tags/tag3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26.xml"/><Relationship Id="rId7" Type="http://schemas.openxmlformats.org/officeDocument/2006/relationships/image" Target="../media/image17.png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hyperlink" Target="mailto:vc.iwai@nic.in" TargetMode="Externa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DCEEF">
                <a:lumMod val="41000"/>
              </a:srgbClr>
            </a:gs>
            <a:gs pos="100000">
              <a:srgbClr val="0066C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/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6237" cy="6858001"/>
          </a:xfrm>
          <a:prstGeom prst="rect">
            <a:avLst/>
          </a:prstGeom>
        </p:spPr>
      </p:pic>
      <p:pic>
        <p:nvPicPr>
          <p:cNvPr id="10" name="Picture 7" descr="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4040" y="63"/>
            <a:ext cx="1382839" cy="1337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582" y="1905000"/>
            <a:ext cx="1591818" cy="1319580"/>
          </a:xfrm>
          <a:prstGeom prst="ellipse">
            <a:avLst/>
          </a:prstGeom>
          <a:ln w="12700" cap="rnd">
            <a:solidFill>
              <a:schemeClr val="accent1">
                <a:shade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38" name="Picture 2" descr="DSC00574_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50" y="1143000"/>
            <a:ext cx="1542168" cy="1374393"/>
          </a:xfrm>
          <a:prstGeom prst="ellipse">
            <a:avLst/>
          </a:prstGeom>
          <a:ln w="12700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" y="4038599"/>
            <a:ext cx="9151344" cy="2895599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81843" y="76200"/>
            <a:ext cx="7579317" cy="1261364"/>
          </a:xfrm>
          <a:prstGeom prst="rect">
            <a:avLst/>
          </a:prstGeom>
        </p:spPr>
        <p:txBody>
          <a:bodyPr vert="horz" lIns="0" tIns="50941" rIns="0" bIns="50941" rtlCol="0" anchor="t" anchorCtr="0">
            <a:noAutofit/>
          </a:bodyPr>
          <a:lstStyle>
            <a:lvl1pPr algn="l" defTabSz="899010" rtl="0" eaLnBrk="1" latinLnBrk="0" hangingPunct="1">
              <a:spcBef>
                <a:spcPct val="0"/>
              </a:spcBef>
              <a:buNone/>
              <a:defRPr sz="1588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kern="1700" dirty="0" smtClean="0">
                <a:ln w="12700">
                  <a:solidFill>
                    <a:srgbClr val="DC6900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A32020">
                      <a:satMod val="175000"/>
                      <a:alpha val="40000"/>
                    </a:srgbClr>
                  </a:glow>
                  <a:outerShdw dist="38100" dir="2700000" algn="tl" rotWithShape="0">
                    <a:srgbClr val="FFB600"/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Inland Waterways Authority of India</a:t>
            </a:r>
            <a:r>
              <a:rPr lang="en-US" sz="2000" b="1" kern="1700" dirty="0" smtClean="0">
                <a:ln w="12700">
                  <a:solidFill>
                    <a:srgbClr val="DC6900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A32020">
                      <a:satMod val="175000"/>
                      <a:alpha val="40000"/>
                    </a:srgbClr>
                  </a:glow>
                  <a:outerShdw dist="38100" dir="2700000" algn="tl" rotWithShape="0">
                    <a:srgbClr val="FFB600"/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/>
            </a:r>
            <a:br>
              <a:rPr lang="en-US" sz="2000" b="1" kern="1700" dirty="0" smtClean="0">
                <a:ln w="12700">
                  <a:solidFill>
                    <a:srgbClr val="DC6900">
                      <a:lumMod val="5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A32020">
                      <a:satMod val="175000"/>
                      <a:alpha val="40000"/>
                    </a:srgbClr>
                  </a:glow>
                  <a:outerShdw dist="38100" dir="2700000" algn="tl" rotWithShape="0">
                    <a:srgbClr val="FFB600"/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</a:b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643066"/>
            <a:ext cx="5253582" cy="1757734"/>
          </a:xfrm>
        </p:spPr>
        <p:txBody>
          <a:bodyPr/>
          <a:lstStyle/>
          <a:p>
            <a:r>
              <a:rPr lang="en-US" sz="3600" b="1" kern="1700" dirty="0" smtClean="0">
                <a:ln w="1270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A32020">
                      <a:satMod val="175000"/>
                      <a:alpha val="40000"/>
                    </a:srgbClr>
                  </a:glow>
                  <a:outerShdw dist="38100" dir="2700000" algn="tl" rotWithShape="0">
                    <a:srgbClr val="FFB600"/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Business Opportunities – Inland Water Transport Sector</a:t>
            </a:r>
            <a:endParaRPr lang="en-US" sz="3200" dirty="0">
              <a:ln w="12700">
                <a:solidFill>
                  <a:schemeClr val="accent3"/>
                </a:solidFill>
                <a:prstDash val="solid"/>
              </a:ln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39" name="Picture 6" descr="C:\Documents and Settings\Administrator\Desktop\vessels pic\cargo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291007"/>
            <a:ext cx="1595982" cy="1357193"/>
          </a:xfrm>
          <a:prstGeom prst="ellipse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40" name="Picture 7" descr="D:\AK Bansal\Bansal\power point prest\Phoo for annual report\Low level Jetty at Pandu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4763311"/>
            <a:ext cx="1587534" cy="1332689"/>
          </a:xfrm>
          <a:prstGeom prst="ellipse">
            <a:avLst/>
          </a:prstGeom>
          <a:ln w="12700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896" t="9481" r="9749" b="8949"/>
          <a:stretch/>
        </p:blipFill>
        <p:spPr>
          <a:xfrm>
            <a:off x="6394532" y="5305307"/>
            <a:ext cx="1606468" cy="1373312"/>
          </a:xfrm>
          <a:prstGeom prst="ellipse">
            <a:avLst/>
          </a:prstGeom>
          <a:ln w="12700" cap="rnd">
            <a:solidFill>
              <a:schemeClr val="accent1">
                <a:shade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1377998" y="1181909"/>
            <a:ext cx="3422602" cy="4152091"/>
            <a:chOff x="914400" y="1105709"/>
            <a:chExt cx="3422602" cy="4152091"/>
          </a:xfrm>
        </p:grpSpPr>
        <p:grpSp>
          <p:nvGrpSpPr>
            <p:cNvPr id="7" name="Group 6"/>
            <p:cNvGrpSpPr/>
            <p:nvPr/>
          </p:nvGrpSpPr>
          <p:grpSpPr>
            <a:xfrm>
              <a:off x="914400" y="1105709"/>
              <a:ext cx="3422602" cy="4152091"/>
              <a:chOff x="132656" y="1581944"/>
              <a:chExt cx="4969696" cy="5688632"/>
            </a:xfrm>
          </p:grpSpPr>
          <p:grpSp>
            <p:nvGrpSpPr>
              <p:cNvPr id="108" name="India without names"/>
              <p:cNvGrpSpPr/>
              <p:nvPr/>
            </p:nvGrpSpPr>
            <p:grpSpPr>
              <a:xfrm>
                <a:off x="132656" y="1581944"/>
                <a:ext cx="4969696" cy="5688632"/>
                <a:chOff x="3057962" y="1387604"/>
                <a:chExt cx="4783138" cy="5737988"/>
              </a:xfrm>
              <a:noFill/>
            </p:grpSpPr>
            <p:grpSp>
              <p:nvGrpSpPr>
                <p:cNvPr id="123" name="INDIA"/>
                <p:cNvGrpSpPr/>
                <p:nvPr/>
              </p:nvGrpSpPr>
              <p:grpSpPr>
                <a:xfrm>
                  <a:off x="3057962" y="1387604"/>
                  <a:ext cx="4783138" cy="5504626"/>
                  <a:chOff x="3057962" y="1387604"/>
                  <a:chExt cx="4783138" cy="5504626"/>
                </a:xfrm>
                <a:grpFill/>
              </p:grpSpPr>
              <p:sp>
                <p:nvSpPr>
                  <p:cNvPr id="127" name="TAMIL NADU"/>
                  <p:cNvSpPr>
                    <a:spLocks/>
                  </p:cNvSpPr>
                  <p:nvPr/>
                </p:nvSpPr>
                <p:spPr bwMode="auto">
                  <a:xfrm>
                    <a:off x="4310500" y="5715892"/>
                    <a:ext cx="749300" cy="989012"/>
                  </a:xfrm>
                  <a:custGeom>
                    <a:avLst/>
                    <a:gdLst/>
                    <a:ahLst/>
                    <a:cxnLst>
                      <a:cxn ang="0">
                        <a:pos x="105" y="569"/>
                      </a:cxn>
                      <a:cxn ang="0">
                        <a:pos x="93" y="541"/>
                      </a:cxn>
                      <a:cxn ang="0">
                        <a:pos x="91" y="515"/>
                      </a:cxn>
                      <a:cxn ang="0">
                        <a:pos x="119" y="443"/>
                      </a:cxn>
                      <a:cxn ang="0">
                        <a:pos x="105" y="409"/>
                      </a:cxn>
                      <a:cxn ang="0">
                        <a:pos x="103" y="351"/>
                      </a:cxn>
                      <a:cxn ang="0">
                        <a:pos x="55" y="345"/>
                      </a:cxn>
                      <a:cxn ang="0">
                        <a:pos x="67" y="303"/>
                      </a:cxn>
                      <a:cxn ang="0">
                        <a:pos x="49" y="253"/>
                      </a:cxn>
                      <a:cxn ang="0">
                        <a:pos x="22" y="249"/>
                      </a:cxn>
                      <a:cxn ang="0">
                        <a:pos x="0" y="225"/>
                      </a:cxn>
                      <a:cxn ang="0">
                        <a:pos x="18" y="197"/>
                      </a:cxn>
                      <a:cxn ang="0">
                        <a:pos x="65" y="205"/>
                      </a:cxn>
                      <a:cxn ang="0">
                        <a:pos x="97" y="189"/>
                      </a:cxn>
                      <a:cxn ang="0">
                        <a:pos x="147" y="174"/>
                      </a:cxn>
                      <a:cxn ang="0">
                        <a:pos x="177" y="148"/>
                      </a:cxn>
                      <a:cxn ang="0">
                        <a:pos x="163" y="118"/>
                      </a:cxn>
                      <a:cxn ang="0">
                        <a:pos x="181" y="68"/>
                      </a:cxn>
                      <a:cxn ang="0">
                        <a:pos x="223" y="82"/>
                      </a:cxn>
                      <a:cxn ang="0">
                        <a:pos x="264" y="82"/>
                      </a:cxn>
                      <a:cxn ang="0">
                        <a:pos x="316" y="46"/>
                      </a:cxn>
                      <a:cxn ang="0">
                        <a:pos x="366" y="20"/>
                      </a:cxn>
                      <a:cxn ang="0">
                        <a:pos x="424" y="12"/>
                      </a:cxn>
                      <a:cxn ang="0">
                        <a:pos x="466" y="6"/>
                      </a:cxn>
                      <a:cxn ang="0">
                        <a:pos x="460" y="46"/>
                      </a:cxn>
                      <a:cxn ang="0">
                        <a:pos x="454" y="104"/>
                      </a:cxn>
                      <a:cxn ang="0">
                        <a:pos x="434" y="136"/>
                      </a:cxn>
                      <a:cxn ang="0">
                        <a:pos x="382" y="172"/>
                      </a:cxn>
                      <a:cxn ang="0">
                        <a:pos x="388" y="203"/>
                      </a:cxn>
                      <a:cxn ang="0">
                        <a:pos x="406" y="241"/>
                      </a:cxn>
                      <a:cxn ang="0">
                        <a:pos x="396" y="291"/>
                      </a:cxn>
                      <a:cxn ang="0">
                        <a:pos x="410" y="309"/>
                      </a:cxn>
                      <a:cxn ang="0">
                        <a:pos x="408" y="371"/>
                      </a:cxn>
                      <a:cxn ang="0">
                        <a:pos x="356" y="365"/>
                      </a:cxn>
                      <a:cxn ang="0">
                        <a:pos x="336" y="409"/>
                      </a:cxn>
                      <a:cxn ang="0">
                        <a:pos x="300" y="463"/>
                      </a:cxn>
                      <a:cxn ang="0">
                        <a:pos x="264" y="503"/>
                      </a:cxn>
                      <a:cxn ang="0">
                        <a:pos x="203" y="545"/>
                      </a:cxn>
                      <a:cxn ang="0">
                        <a:pos x="195" y="593"/>
                      </a:cxn>
                      <a:cxn ang="0">
                        <a:pos x="123" y="623"/>
                      </a:cxn>
                      <a:cxn ang="0">
                        <a:pos x="83" y="599"/>
                      </a:cxn>
                    </a:cxnLst>
                    <a:rect l="0" t="0" r="r" b="b"/>
                    <a:pathLst>
                      <a:path w="472" h="623">
                        <a:moveTo>
                          <a:pt x="83" y="599"/>
                        </a:moveTo>
                        <a:lnTo>
                          <a:pt x="105" y="569"/>
                        </a:lnTo>
                        <a:lnTo>
                          <a:pt x="91" y="551"/>
                        </a:lnTo>
                        <a:lnTo>
                          <a:pt x="93" y="541"/>
                        </a:lnTo>
                        <a:lnTo>
                          <a:pt x="103" y="531"/>
                        </a:lnTo>
                        <a:lnTo>
                          <a:pt x="91" y="515"/>
                        </a:lnTo>
                        <a:lnTo>
                          <a:pt x="127" y="455"/>
                        </a:lnTo>
                        <a:lnTo>
                          <a:pt x="119" y="443"/>
                        </a:lnTo>
                        <a:lnTo>
                          <a:pt x="97" y="447"/>
                        </a:lnTo>
                        <a:lnTo>
                          <a:pt x="105" y="409"/>
                        </a:lnTo>
                        <a:lnTo>
                          <a:pt x="109" y="381"/>
                        </a:lnTo>
                        <a:lnTo>
                          <a:pt x="103" y="351"/>
                        </a:lnTo>
                        <a:lnTo>
                          <a:pt x="71" y="373"/>
                        </a:lnTo>
                        <a:lnTo>
                          <a:pt x="55" y="345"/>
                        </a:lnTo>
                        <a:lnTo>
                          <a:pt x="65" y="319"/>
                        </a:lnTo>
                        <a:lnTo>
                          <a:pt x="67" y="303"/>
                        </a:lnTo>
                        <a:lnTo>
                          <a:pt x="49" y="283"/>
                        </a:lnTo>
                        <a:lnTo>
                          <a:pt x="49" y="253"/>
                        </a:lnTo>
                        <a:lnTo>
                          <a:pt x="28" y="261"/>
                        </a:lnTo>
                        <a:lnTo>
                          <a:pt x="22" y="249"/>
                        </a:lnTo>
                        <a:lnTo>
                          <a:pt x="31" y="235"/>
                        </a:lnTo>
                        <a:lnTo>
                          <a:pt x="0" y="225"/>
                        </a:lnTo>
                        <a:lnTo>
                          <a:pt x="2" y="211"/>
                        </a:lnTo>
                        <a:lnTo>
                          <a:pt x="18" y="197"/>
                        </a:lnTo>
                        <a:lnTo>
                          <a:pt x="35" y="205"/>
                        </a:lnTo>
                        <a:lnTo>
                          <a:pt x="65" y="205"/>
                        </a:lnTo>
                        <a:lnTo>
                          <a:pt x="77" y="187"/>
                        </a:lnTo>
                        <a:lnTo>
                          <a:pt x="97" y="189"/>
                        </a:lnTo>
                        <a:lnTo>
                          <a:pt x="131" y="189"/>
                        </a:lnTo>
                        <a:lnTo>
                          <a:pt x="147" y="174"/>
                        </a:lnTo>
                        <a:lnTo>
                          <a:pt x="167" y="172"/>
                        </a:lnTo>
                        <a:lnTo>
                          <a:pt x="177" y="148"/>
                        </a:lnTo>
                        <a:lnTo>
                          <a:pt x="141" y="140"/>
                        </a:lnTo>
                        <a:lnTo>
                          <a:pt x="163" y="118"/>
                        </a:lnTo>
                        <a:lnTo>
                          <a:pt x="155" y="94"/>
                        </a:lnTo>
                        <a:lnTo>
                          <a:pt x="181" y="68"/>
                        </a:lnTo>
                        <a:lnTo>
                          <a:pt x="211" y="70"/>
                        </a:lnTo>
                        <a:lnTo>
                          <a:pt x="223" y="82"/>
                        </a:lnTo>
                        <a:lnTo>
                          <a:pt x="241" y="96"/>
                        </a:lnTo>
                        <a:lnTo>
                          <a:pt x="264" y="82"/>
                        </a:lnTo>
                        <a:lnTo>
                          <a:pt x="282" y="54"/>
                        </a:lnTo>
                        <a:lnTo>
                          <a:pt x="316" y="46"/>
                        </a:lnTo>
                        <a:lnTo>
                          <a:pt x="352" y="42"/>
                        </a:lnTo>
                        <a:lnTo>
                          <a:pt x="366" y="20"/>
                        </a:lnTo>
                        <a:lnTo>
                          <a:pt x="398" y="32"/>
                        </a:lnTo>
                        <a:lnTo>
                          <a:pt x="424" y="12"/>
                        </a:lnTo>
                        <a:lnTo>
                          <a:pt x="438" y="0"/>
                        </a:lnTo>
                        <a:lnTo>
                          <a:pt x="466" y="6"/>
                        </a:lnTo>
                        <a:lnTo>
                          <a:pt x="472" y="26"/>
                        </a:lnTo>
                        <a:lnTo>
                          <a:pt x="460" y="46"/>
                        </a:lnTo>
                        <a:lnTo>
                          <a:pt x="462" y="76"/>
                        </a:lnTo>
                        <a:lnTo>
                          <a:pt x="454" y="104"/>
                        </a:lnTo>
                        <a:lnTo>
                          <a:pt x="442" y="122"/>
                        </a:lnTo>
                        <a:lnTo>
                          <a:pt x="434" y="136"/>
                        </a:lnTo>
                        <a:lnTo>
                          <a:pt x="412" y="172"/>
                        </a:lnTo>
                        <a:lnTo>
                          <a:pt x="382" y="172"/>
                        </a:lnTo>
                        <a:lnTo>
                          <a:pt x="380" y="185"/>
                        </a:lnTo>
                        <a:lnTo>
                          <a:pt x="388" y="203"/>
                        </a:lnTo>
                        <a:lnTo>
                          <a:pt x="402" y="215"/>
                        </a:lnTo>
                        <a:lnTo>
                          <a:pt x="406" y="241"/>
                        </a:lnTo>
                        <a:lnTo>
                          <a:pt x="410" y="285"/>
                        </a:lnTo>
                        <a:lnTo>
                          <a:pt x="396" y="291"/>
                        </a:lnTo>
                        <a:lnTo>
                          <a:pt x="394" y="305"/>
                        </a:lnTo>
                        <a:lnTo>
                          <a:pt x="410" y="309"/>
                        </a:lnTo>
                        <a:lnTo>
                          <a:pt x="406" y="335"/>
                        </a:lnTo>
                        <a:lnTo>
                          <a:pt x="408" y="371"/>
                        </a:lnTo>
                        <a:lnTo>
                          <a:pt x="368" y="365"/>
                        </a:lnTo>
                        <a:lnTo>
                          <a:pt x="356" y="365"/>
                        </a:lnTo>
                        <a:lnTo>
                          <a:pt x="334" y="383"/>
                        </a:lnTo>
                        <a:lnTo>
                          <a:pt x="336" y="409"/>
                        </a:lnTo>
                        <a:lnTo>
                          <a:pt x="304" y="441"/>
                        </a:lnTo>
                        <a:lnTo>
                          <a:pt x="300" y="463"/>
                        </a:lnTo>
                        <a:lnTo>
                          <a:pt x="308" y="483"/>
                        </a:lnTo>
                        <a:lnTo>
                          <a:pt x="264" y="503"/>
                        </a:lnTo>
                        <a:lnTo>
                          <a:pt x="229" y="515"/>
                        </a:lnTo>
                        <a:lnTo>
                          <a:pt x="203" y="545"/>
                        </a:lnTo>
                        <a:lnTo>
                          <a:pt x="203" y="575"/>
                        </a:lnTo>
                        <a:lnTo>
                          <a:pt x="195" y="593"/>
                        </a:lnTo>
                        <a:lnTo>
                          <a:pt x="161" y="609"/>
                        </a:lnTo>
                        <a:lnTo>
                          <a:pt x="123" y="623"/>
                        </a:lnTo>
                        <a:lnTo>
                          <a:pt x="101" y="615"/>
                        </a:lnTo>
                        <a:lnTo>
                          <a:pt x="83" y="599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8" name="KERALA"/>
                  <p:cNvSpPr>
                    <a:spLocks/>
                  </p:cNvSpPr>
                  <p:nvPr/>
                </p:nvSpPr>
                <p:spPr bwMode="auto">
                  <a:xfrm>
                    <a:off x="4075550" y="5823842"/>
                    <a:ext cx="436562" cy="84296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18"/>
                      </a:cxn>
                      <a:cxn ang="0">
                        <a:pos x="44" y="22"/>
                      </a:cxn>
                      <a:cxn ang="0">
                        <a:pos x="52" y="54"/>
                      </a:cxn>
                      <a:cxn ang="0">
                        <a:pos x="100" y="94"/>
                      </a:cxn>
                      <a:cxn ang="0">
                        <a:pos x="110" y="102"/>
                      </a:cxn>
                      <a:cxn ang="0">
                        <a:pos x="128" y="98"/>
                      </a:cxn>
                      <a:cxn ang="0">
                        <a:pos x="156" y="115"/>
                      </a:cxn>
                      <a:cxn ang="0">
                        <a:pos x="166" y="129"/>
                      </a:cxn>
                      <a:cxn ang="0">
                        <a:pos x="150" y="143"/>
                      </a:cxn>
                      <a:cxn ang="0">
                        <a:pos x="148" y="157"/>
                      </a:cxn>
                      <a:cxn ang="0">
                        <a:pos x="179" y="167"/>
                      </a:cxn>
                      <a:cxn ang="0">
                        <a:pos x="170" y="181"/>
                      </a:cxn>
                      <a:cxn ang="0">
                        <a:pos x="176" y="193"/>
                      </a:cxn>
                      <a:cxn ang="0">
                        <a:pos x="197" y="185"/>
                      </a:cxn>
                      <a:cxn ang="0">
                        <a:pos x="197" y="215"/>
                      </a:cxn>
                      <a:cxn ang="0">
                        <a:pos x="215" y="235"/>
                      </a:cxn>
                      <a:cxn ang="0">
                        <a:pos x="213" y="247"/>
                      </a:cxn>
                      <a:cxn ang="0">
                        <a:pos x="203" y="277"/>
                      </a:cxn>
                      <a:cxn ang="0">
                        <a:pos x="219" y="305"/>
                      </a:cxn>
                      <a:cxn ang="0">
                        <a:pos x="251" y="283"/>
                      </a:cxn>
                      <a:cxn ang="0">
                        <a:pos x="257" y="313"/>
                      </a:cxn>
                      <a:cxn ang="0">
                        <a:pos x="245" y="379"/>
                      </a:cxn>
                      <a:cxn ang="0">
                        <a:pos x="267" y="375"/>
                      </a:cxn>
                      <a:cxn ang="0">
                        <a:pos x="275" y="387"/>
                      </a:cxn>
                      <a:cxn ang="0">
                        <a:pos x="239" y="447"/>
                      </a:cxn>
                      <a:cxn ang="0">
                        <a:pos x="251" y="463"/>
                      </a:cxn>
                      <a:cxn ang="0">
                        <a:pos x="241" y="473"/>
                      </a:cxn>
                      <a:cxn ang="0">
                        <a:pos x="239" y="483"/>
                      </a:cxn>
                      <a:cxn ang="0">
                        <a:pos x="253" y="501"/>
                      </a:cxn>
                      <a:cxn ang="0">
                        <a:pos x="231" y="531"/>
                      </a:cxn>
                      <a:cxn ang="0">
                        <a:pos x="209" y="503"/>
                      </a:cxn>
                      <a:cxn ang="0">
                        <a:pos x="166" y="443"/>
                      </a:cxn>
                      <a:cxn ang="0">
                        <a:pos x="144" y="383"/>
                      </a:cxn>
                      <a:cxn ang="0">
                        <a:pos x="142" y="323"/>
                      </a:cxn>
                      <a:cxn ang="0">
                        <a:pos x="120" y="263"/>
                      </a:cxn>
                      <a:cxn ang="0">
                        <a:pos x="104" y="211"/>
                      </a:cxn>
                      <a:cxn ang="0">
                        <a:pos x="74" y="141"/>
                      </a:cxn>
                      <a:cxn ang="0">
                        <a:pos x="44" y="98"/>
                      </a:cxn>
                      <a:cxn ang="0">
                        <a:pos x="32" y="84"/>
                      </a:cxn>
                      <a:cxn ang="0">
                        <a:pos x="8" y="3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75" h="531">
                        <a:moveTo>
                          <a:pt x="0" y="0"/>
                        </a:moveTo>
                        <a:lnTo>
                          <a:pt x="30" y="18"/>
                        </a:lnTo>
                        <a:lnTo>
                          <a:pt x="44" y="22"/>
                        </a:lnTo>
                        <a:lnTo>
                          <a:pt x="52" y="54"/>
                        </a:lnTo>
                        <a:lnTo>
                          <a:pt x="100" y="94"/>
                        </a:lnTo>
                        <a:lnTo>
                          <a:pt x="110" y="102"/>
                        </a:lnTo>
                        <a:lnTo>
                          <a:pt x="128" y="98"/>
                        </a:lnTo>
                        <a:lnTo>
                          <a:pt x="156" y="115"/>
                        </a:lnTo>
                        <a:lnTo>
                          <a:pt x="166" y="129"/>
                        </a:lnTo>
                        <a:lnTo>
                          <a:pt x="150" y="143"/>
                        </a:lnTo>
                        <a:lnTo>
                          <a:pt x="148" y="157"/>
                        </a:lnTo>
                        <a:lnTo>
                          <a:pt x="179" y="167"/>
                        </a:lnTo>
                        <a:lnTo>
                          <a:pt x="170" y="181"/>
                        </a:lnTo>
                        <a:lnTo>
                          <a:pt x="176" y="193"/>
                        </a:lnTo>
                        <a:lnTo>
                          <a:pt x="197" y="185"/>
                        </a:lnTo>
                        <a:lnTo>
                          <a:pt x="197" y="215"/>
                        </a:lnTo>
                        <a:lnTo>
                          <a:pt x="215" y="235"/>
                        </a:lnTo>
                        <a:lnTo>
                          <a:pt x="213" y="247"/>
                        </a:lnTo>
                        <a:lnTo>
                          <a:pt x="203" y="277"/>
                        </a:lnTo>
                        <a:lnTo>
                          <a:pt x="219" y="305"/>
                        </a:lnTo>
                        <a:lnTo>
                          <a:pt x="251" y="283"/>
                        </a:lnTo>
                        <a:lnTo>
                          <a:pt x="257" y="313"/>
                        </a:lnTo>
                        <a:lnTo>
                          <a:pt x="245" y="379"/>
                        </a:lnTo>
                        <a:lnTo>
                          <a:pt x="267" y="375"/>
                        </a:lnTo>
                        <a:lnTo>
                          <a:pt x="275" y="387"/>
                        </a:lnTo>
                        <a:lnTo>
                          <a:pt x="239" y="447"/>
                        </a:lnTo>
                        <a:lnTo>
                          <a:pt x="251" y="463"/>
                        </a:lnTo>
                        <a:lnTo>
                          <a:pt x="241" y="473"/>
                        </a:lnTo>
                        <a:lnTo>
                          <a:pt x="239" y="483"/>
                        </a:lnTo>
                        <a:lnTo>
                          <a:pt x="253" y="501"/>
                        </a:lnTo>
                        <a:lnTo>
                          <a:pt x="231" y="531"/>
                        </a:lnTo>
                        <a:lnTo>
                          <a:pt x="209" y="503"/>
                        </a:lnTo>
                        <a:lnTo>
                          <a:pt x="166" y="443"/>
                        </a:lnTo>
                        <a:lnTo>
                          <a:pt x="144" y="383"/>
                        </a:lnTo>
                        <a:lnTo>
                          <a:pt x="142" y="323"/>
                        </a:lnTo>
                        <a:lnTo>
                          <a:pt x="120" y="263"/>
                        </a:lnTo>
                        <a:lnTo>
                          <a:pt x="104" y="211"/>
                        </a:lnTo>
                        <a:lnTo>
                          <a:pt x="74" y="141"/>
                        </a:lnTo>
                        <a:lnTo>
                          <a:pt x="44" y="98"/>
                        </a:lnTo>
                        <a:lnTo>
                          <a:pt x="32" y="84"/>
                        </a:lnTo>
                        <a:lnTo>
                          <a:pt x="8" y="3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9" name="GOA"/>
                  <p:cNvSpPr>
                    <a:spLocks/>
                  </p:cNvSpPr>
                  <p:nvPr/>
                </p:nvSpPr>
                <p:spPr bwMode="auto">
                  <a:xfrm>
                    <a:off x="3892987" y="5268217"/>
                    <a:ext cx="98425" cy="165100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4" y="2"/>
                      </a:cxn>
                      <a:cxn ang="0">
                        <a:pos x="28" y="16"/>
                      </a:cxn>
                      <a:cxn ang="0">
                        <a:pos x="42" y="12"/>
                      </a:cxn>
                      <a:cxn ang="0">
                        <a:pos x="62" y="16"/>
                      </a:cxn>
                      <a:cxn ang="0">
                        <a:pos x="62" y="36"/>
                      </a:cxn>
                      <a:cxn ang="0">
                        <a:pos x="62" y="64"/>
                      </a:cxn>
                      <a:cxn ang="0">
                        <a:pos x="62" y="94"/>
                      </a:cxn>
                      <a:cxn ang="0">
                        <a:pos x="44" y="104"/>
                      </a:cxn>
                      <a:cxn ang="0">
                        <a:pos x="34" y="88"/>
                      </a:cxn>
                      <a:cxn ang="0">
                        <a:pos x="24" y="76"/>
                      </a:cxn>
                      <a:cxn ang="0">
                        <a:pos x="28" y="58"/>
                      </a:cxn>
                      <a:cxn ang="0">
                        <a:pos x="14" y="40"/>
                      </a:cxn>
                      <a:cxn ang="0">
                        <a:pos x="0" y="2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62" h="104">
                        <a:moveTo>
                          <a:pt x="2" y="0"/>
                        </a:moveTo>
                        <a:lnTo>
                          <a:pt x="24" y="2"/>
                        </a:lnTo>
                        <a:lnTo>
                          <a:pt x="28" y="16"/>
                        </a:lnTo>
                        <a:lnTo>
                          <a:pt x="42" y="12"/>
                        </a:lnTo>
                        <a:lnTo>
                          <a:pt x="62" y="16"/>
                        </a:lnTo>
                        <a:lnTo>
                          <a:pt x="62" y="36"/>
                        </a:lnTo>
                        <a:lnTo>
                          <a:pt x="62" y="64"/>
                        </a:lnTo>
                        <a:lnTo>
                          <a:pt x="62" y="94"/>
                        </a:lnTo>
                        <a:lnTo>
                          <a:pt x="44" y="104"/>
                        </a:lnTo>
                        <a:lnTo>
                          <a:pt x="34" y="88"/>
                        </a:lnTo>
                        <a:lnTo>
                          <a:pt x="24" y="76"/>
                        </a:lnTo>
                        <a:lnTo>
                          <a:pt x="28" y="58"/>
                        </a:lnTo>
                        <a:lnTo>
                          <a:pt x="14" y="40"/>
                        </a:lnTo>
                        <a:lnTo>
                          <a:pt x="0" y="2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0" name="KARNATAKA"/>
                  <p:cNvSpPr>
                    <a:spLocks/>
                  </p:cNvSpPr>
                  <p:nvPr/>
                </p:nvSpPr>
                <p:spPr bwMode="auto">
                  <a:xfrm>
                    <a:off x="3962837" y="4803080"/>
                    <a:ext cx="776287" cy="1238250"/>
                  </a:xfrm>
                  <a:custGeom>
                    <a:avLst/>
                    <a:gdLst/>
                    <a:ahLst/>
                    <a:cxnLst>
                      <a:cxn ang="0">
                        <a:pos x="24" y="297"/>
                      </a:cxn>
                      <a:cxn ang="0">
                        <a:pos x="47" y="241"/>
                      </a:cxn>
                      <a:cxn ang="0">
                        <a:pos x="22" y="207"/>
                      </a:cxn>
                      <a:cxn ang="0">
                        <a:pos x="55" y="203"/>
                      </a:cxn>
                      <a:cxn ang="0">
                        <a:pos x="99" y="162"/>
                      </a:cxn>
                      <a:cxn ang="0">
                        <a:pos x="143" y="162"/>
                      </a:cxn>
                      <a:cxn ang="0">
                        <a:pos x="179" y="132"/>
                      </a:cxn>
                      <a:cxn ang="0">
                        <a:pos x="179" y="106"/>
                      </a:cxn>
                      <a:cxn ang="0">
                        <a:pos x="237" y="112"/>
                      </a:cxn>
                      <a:cxn ang="0">
                        <a:pos x="258" y="92"/>
                      </a:cxn>
                      <a:cxn ang="0">
                        <a:pos x="296" y="80"/>
                      </a:cxn>
                      <a:cxn ang="0">
                        <a:pos x="320" y="64"/>
                      </a:cxn>
                      <a:cxn ang="0">
                        <a:pos x="338" y="28"/>
                      </a:cxn>
                      <a:cxn ang="0">
                        <a:pos x="366" y="0"/>
                      </a:cxn>
                      <a:cxn ang="0">
                        <a:pos x="390" y="16"/>
                      </a:cxn>
                      <a:cxn ang="0">
                        <a:pos x="394" y="48"/>
                      </a:cxn>
                      <a:cxn ang="0">
                        <a:pos x="378" y="90"/>
                      </a:cxn>
                      <a:cxn ang="0">
                        <a:pos x="380" y="132"/>
                      </a:cxn>
                      <a:cxn ang="0">
                        <a:pos x="378" y="162"/>
                      </a:cxn>
                      <a:cxn ang="0">
                        <a:pos x="354" y="229"/>
                      </a:cxn>
                      <a:cxn ang="0">
                        <a:pos x="388" y="243"/>
                      </a:cxn>
                      <a:cxn ang="0">
                        <a:pos x="376" y="289"/>
                      </a:cxn>
                      <a:cxn ang="0">
                        <a:pos x="332" y="285"/>
                      </a:cxn>
                      <a:cxn ang="0">
                        <a:pos x="314" y="337"/>
                      </a:cxn>
                      <a:cxn ang="0">
                        <a:pos x="334" y="363"/>
                      </a:cxn>
                      <a:cxn ang="0">
                        <a:pos x="324" y="395"/>
                      </a:cxn>
                      <a:cxn ang="0">
                        <a:pos x="290" y="399"/>
                      </a:cxn>
                      <a:cxn ang="0">
                        <a:pos x="288" y="433"/>
                      </a:cxn>
                      <a:cxn ang="0">
                        <a:pos x="308" y="485"/>
                      </a:cxn>
                      <a:cxn ang="0">
                        <a:pos x="310" y="519"/>
                      </a:cxn>
                      <a:cxn ang="0">
                        <a:pos x="332" y="523"/>
                      </a:cxn>
                      <a:cxn ang="0">
                        <a:pos x="330" y="471"/>
                      </a:cxn>
                      <a:cxn ang="0">
                        <a:pos x="350" y="495"/>
                      </a:cxn>
                      <a:cxn ang="0">
                        <a:pos x="354" y="525"/>
                      </a:cxn>
                      <a:cxn ang="0">
                        <a:pos x="396" y="539"/>
                      </a:cxn>
                      <a:cxn ang="0">
                        <a:pos x="440" y="529"/>
                      </a:cxn>
                      <a:cxn ang="0">
                        <a:pos x="470" y="567"/>
                      </a:cxn>
                      <a:cxn ang="0">
                        <a:pos x="489" y="597"/>
                      </a:cxn>
                      <a:cxn ang="0">
                        <a:pos x="442" y="659"/>
                      </a:cxn>
                      <a:cxn ang="0">
                        <a:pos x="400" y="643"/>
                      </a:cxn>
                      <a:cxn ang="0">
                        <a:pos x="382" y="693"/>
                      </a:cxn>
                      <a:cxn ang="0">
                        <a:pos x="396" y="723"/>
                      </a:cxn>
                      <a:cxn ang="0">
                        <a:pos x="366" y="749"/>
                      </a:cxn>
                      <a:cxn ang="0">
                        <a:pos x="316" y="764"/>
                      </a:cxn>
                      <a:cxn ang="0">
                        <a:pos x="284" y="780"/>
                      </a:cxn>
                      <a:cxn ang="0">
                        <a:pos x="237" y="772"/>
                      </a:cxn>
                      <a:cxn ang="0">
                        <a:pos x="199" y="741"/>
                      </a:cxn>
                      <a:cxn ang="0">
                        <a:pos x="123" y="697"/>
                      </a:cxn>
                      <a:cxn ang="0">
                        <a:pos x="101" y="661"/>
                      </a:cxn>
                      <a:cxn ang="0">
                        <a:pos x="61" y="609"/>
                      </a:cxn>
                      <a:cxn ang="0">
                        <a:pos x="55" y="539"/>
                      </a:cxn>
                      <a:cxn ang="0">
                        <a:pos x="37" y="491"/>
                      </a:cxn>
                      <a:cxn ang="0">
                        <a:pos x="26" y="449"/>
                      </a:cxn>
                      <a:cxn ang="0">
                        <a:pos x="20" y="417"/>
                      </a:cxn>
                      <a:cxn ang="0">
                        <a:pos x="0" y="397"/>
                      </a:cxn>
                      <a:cxn ang="0">
                        <a:pos x="18" y="349"/>
                      </a:cxn>
                      <a:cxn ang="0">
                        <a:pos x="18" y="327"/>
                      </a:cxn>
                      <a:cxn ang="0">
                        <a:pos x="2" y="307"/>
                      </a:cxn>
                    </a:cxnLst>
                    <a:rect l="0" t="0" r="r" b="b"/>
                    <a:pathLst>
                      <a:path w="489" h="780">
                        <a:moveTo>
                          <a:pt x="2" y="307"/>
                        </a:moveTo>
                        <a:lnTo>
                          <a:pt x="24" y="297"/>
                        </a:lnTo>
                        <a:lnTo>
                          <a:pt x="39" y="269"/>
                        </a:lnTo>
                        <a:lnTo>
                          <a:pt x="47" y="241"/>
                        </a:lnTo>
                        <a:lnTo>
                          <a:pt x="35" y="223"/>
                        </a:lnTo>
                        <a:lnTo>
                          <a:pt x="22" y="207"/>
                        </a:lnTo>
                        <a:lnTo>
                          <a:pt x="49" y="191"/>
                        </a:lnTo>
                        <a:lnTo>
                          <a:pt x="55" y="203"/>
                        </a:lnTo>
                        <a:lnTo>
                          <a:pt x="85" y="184"/>
                        </a:lnTo>
                        <a:lnTo>
                          <a:pt x="99" y="162"/>
                        </a:lnTo>
                        <a:lnTo>
                          <a:pt x="131" y="174"/>
                        </a:lnTo>
                        <a:lnTo>
                          <a:pt x="143" y="162"/>
                        </a:lnTo>
                        <a:lnTo>
                          <a:pt x="177" y="162"/>
                        </a:lnTo>
                        <a:lnTo>
                          <a:pt x="179" y="132"/>
                        </a:lnTo>
                        <a:lnTo>
                          <a:pt x="169" y="116"/>
                        </a:lnTo>
                        <a:lnTo>
                          <a:pt x="179" y="106"/>
                        </a:lnTo>
                        <a:lnTo>
                          <a:pt x="211" y="124"/>
                        </a:lnTo>
                        <a:lnTo>
                          <a:pt x="237" y="112"/>
                        </a:lnTo>
                        <a:lnTo>
                          <a:pt x="260" y="122"/>
                        </a:lnTo>
                        <a:lnTo>
                          <a:pt x="258" y="92"/>
                        </a:lnTo>
                        <a:lnTo>
                          <a:pt x="272" y="78"/>
                        </a:lnTo>
                        <a:lnTo>
                          <a:pt x="296" y="80"/>
                        </a:lnTo>
                        <a:lnTo>
                          <a:pt x="306" y="64"/>
                        </a:lnTo>
                        <a:lnTo>
                          <a:pt x="320" y="64"/>
                        </a:lnTo>
                        <a:lnTo>
                          <a:pt x="322" y="30"/>
                        </a:lnTo>
                        <a:lnTo>
                          <a:pt x="338" y="28"/>
                        </a:lnTo>
                        <a:lnTo>
                          <a:pt x="358" y="16"/>
                        </a:lnTo>
                        <a:lnTo>
                          <a:pt x="366" y="0"/>
                        </a:lnTo>
                        <a:lnTo>
                          <a:pt x="378" y="14"/>
                        </a:lnTo>
                        <a:lnTo>
                          <a:pt x="390" y="16"/>
                        </a:lnTo>
                        <a:lnTo>
                          <a:pt x="398" y="38"/>
                        </a:lnTo>
                        <a:lnTo>
                          <a:pt x="394" y="48"/>
                        </a:lnTo>
                        <a:lnTo>
                          <a:pt x="400" y="60"/>
                        </a:lnTo>
                        <a:lnTo>
                          <a:pt x="378" y="90"/>
                        </a:lnTo>
                        <a:lnTo>
                          <a:pt x="402" y="108"/>
                        </a:lnTo>
                        <a:lnTo>
                          <a:pt x="380" y="132"/>
                        </a:lnTo>
                        <a:lnTo>
                          <a:pt x="370" y="144"/>
                        </a:lnTo>
                        <a:lnTo>
                          <a:pt x="378" y="162"/>
                        </a:lnTo>
                        <a:lnTo>
                          <a:pt x="372" y="207"/>
                        </a:lnTo>
                        <a:lnTo>
                          <a:pt x="354" y="229"/>
                        </a:lnTo>
                        <a:lnTo>
                          <a:pt x="362" y="239"/>
                        </a:lnTo>
                        <a:lnTo>
                          <a:pt x="388" y="243"/>
                        </a:lnTo>
                        <a:lnTo>
                          <a:pt x="378" y="261"/>
                        </a:lnTo>
                        <a:lnTo>
                          <a:pt x="376" y="289"/>
                        </a:lnTo>
                        <a:lnTo>
                          <a:pt x="354" y="285"/>
                        </a:lnTo>
                        <a:lnTo>
                          <a:pt x="332" y="285"/>
                        </a:lnTo>
                        <a:lnTo>
                          <a:pt x="330" y="313"/>
                        </a:lnTo>
                        <a:lnTo>
                          <a:pt x="314" y="337"/>
                        </a:lnTo>
                        <a:lnTo>
                          <a:pt x="324" y="353"/>
                        </a:lnTo>
                        <a:lnTo>
                          <a:pt x="334" y="363"/>
                        </a:lnTo>
                        <a:lnTo>
                          <a:pt x="332" y="387"/>
                        </a:lnTo>
                        <a:lnTo>
                          <a:pt x="324" y="395"/>
                        </a:lnTo>
                        <a:lnTo>
                          <a:pt x="290" y="387"/>
                        </a:lnTo>
                        <a:lnTo>
                          <a:pt x="290" y="399"/>
                        </a:lnTo>
                        <a:lnTo>
                          <a:pt x="298" y="409"/>
                        </a:lnTo>
                        <a:lnTo>
                          <a:pt x="288" y="433"/>
                        </a:lnTo>
                        <a:lnTo>
                          <a:pt x="306" y="457"/>
                        </a:lnTo>
                        <a:lnTo>
                          <a:pt x="308" y="485"/>
                        </a:lnTo>
                        <a:lnTo>
                          <a:pt x="312" y="505"/>
                        </a:lnTo>
                        <a:lnTo>
                          <a:pt x="310" y="519"/>
                        </a:lnTo>
                        <a:lnTo>
                          <a:pt x="312" y="535"/>
                        </a:lnTo>
                        <a:lnTo>
                          <a:pt x="332" y="523"/>
                        </a:lnTo>
                        <a:lnTo>
                          <a:pt x="320" y="493"/>
                        </a:lnTo>
                        <a:lnTo>
                          <a:pt x="330" y="471"/>
                        </a:lnTo>
                        <a:lnTo>
                          <a:pt x="360" y="477"/>
                        </a:lnTo>
                        <a:lnTo>
                          <a:pt x="350" y="495"/>
                        </a:lnTo>
                        <a:lnTo>
                          <a:pt x="348" y="511"/>
                        </a:lnTo>
                        <a:lnTo>
                          <a:pt x="354" y="525"/>
                        </a:lnTo>
                        <a:lnTo>
                          <a:pt x="364" y="549"/>
                        </a:lnTo>
                        <a:lnTo>
                          <a:pt x="396" y="539"/>
                        </a:lnTo>
                        <a:lnTo>
                          <a:pt x="404" y="525"/>
                        </a:lnTo>
                        <a:lnTo>
                          <a:pt x="440" y="529"/>
                        </a:lnTo>
                        <a:lnTo>
                          <a:pt x="438" y="551"/>
                        </a:lnTo>
                        <a:lnTo>
                          <a:pt x="470" y="567"/>
                        </a:lnTo>
                        <a:lnTo>
                          <a:pt x="468" y="591"/>
                        </a:lnTo>
                        <a:lnTo>
                          <a:pt x="489" y="597"/>
                        </a:lnTo>
                        <a:lnTo>
                          <a:pt x="477" y="631"/>
                        </a:lnTo>
                        <a:lnTo>
                          <a:pt x="442" y="659"/>
                        </a:lnTo>
                        <a:lnTo>
                          <a:pt x="430" y="645"/>
                        </a:lnTo>
                        <a:lnTo>
                          <a:pt x="400" y="643"/>
                        </a:lnTo>
                        <a:lnTo>
                          <a:pt x="374" y="669"/>
                        </a:lnTo>
                        <a:lnTo>
                          <a:pt x="382" y="693"/>
                        </a:lnTo>
                        <a:lnTo>
                          <a:pt x="360" y="715"/>
                        </a:lnTo>
                        <a:lnTo>
                          <a:pt x="396" y="723"/>
                        </a:lnTo>
                        <a:lnTo>
                          <a:pt x="386" y="747"/>
                        </a:lnTo>
                        <a:lnTo>
                          <a:pt x="366" y="749"/>
                        </a:lnTo>
                        <a:lnTo>
                          <a:pt x="350" y="764"/>
                        </a:lnTo>
                        <a:lnTo>
                          <a:pt x="316" y="764"/>
                        </a:lnTo>
                        <a:lnTo>
                          <a:pt x="296" y="762"/>
                        </a:lnTo>
                        <a:lnTo>
                          <a:pt x="284" y="780"/>
                        </a:lnTo>
                        <a:lnTo>
                          <a:pt x="254" y="780"/>
                        </a:lnTo>
                        <a:lnTo>
                          <a:pt x="237" y="772"/>
                        </a:lnTo>
                        <a:lnTo>
                          <a:pt x="227" y="758"/>
                        </a:lnTo>
                        <a:lnTo>
                          <a:pt x="199" y="741"/>
                        </a:lnTo>
                        <a:lnTo>
                          <a:pt x="181" y="745"/>
                        </a:lnTo>
                        <a:lnTo>
                          <a:pt x="123" y="697"/>
                        </a:lnTo>
                        <a:lnTo>
                          <a:pt x="115" y="665"/>
                        </a:lnTo>
                        <a:lnTo>
                          <a:pt x="101" y="661"/>
                        </a:lnTo>
                        <a:lnTo>
                          <a:pt x="71" y="643"/>
                        </a:lnTo>
                        <a:lnTo>
                          <a:pt x="61" y="609"/>
                        </a:lnTo>
                        <a:lnTo>
                          <a:pt x="51" y="563"/>
                        </a:lnTo>
                        <a:lnTo>
                          <a:pt x="55" y="539"/>
                        </a:lnTo>
                        <a:lnTo>
                          <a:pt x="51" y="513"/>
                        </a:lnTo>
                        <a:lnTo>
                          <a:pt x="37" y="491"/>
                        </a:lnTo>
                        <a:lnTo>
                          <a:pt x="33" y="469"/>
                        </a:lnTo>
                        <a:lnTo>
                          <a:pt x="26" y="449"/>
                        </a:lnTo>
                        <a:lnTo>
                          <a:pt x="26" y="439"/>
                        </a:lnTo>
                        <a:lnTo>
                          <a:pt x="20" y="417"/>
                        </a:lnTo>
                        <a:lnTo>
                          <a:pt x="4" y="411"/>
                        </a:lnTo>
                        <a:lnTo>
                          <a:pt x="0" y="397"/>
                        </a:lnTo>
                        <a:lnTo>
                          <a:pt x="18" y="387"/>
                        </a:lnTo>
                        <a:lnTo>
                          <a:pt x="18" y="349"/>
                        </a:lnTo>
                        <a:lnTo>
                          <a:pt x="18" y="333"/>
                        </a:lnTo>
                        <a:lnTo>
                          <a:pt x="18" y="327"/>
                        </a:lnTo>
                        <a:lnTo>
                          <a:pt x="18" y="309"/>
                        </a:lnTo>
                        <a:lnTo>
                          <a:pt x="2" y="307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1" name="ANDHRA PRADESH"/>
                  <p:cNvSpPr>
                    <a:spLocks/>
                  </p:cNvSpPr>
                  <p:nvPr/>
                </p:nvSpPr>
                <p:spPr bwMode="auto">
                  <a:xfrm>
                    <a:off x="4420037" y="4564955"/>
                    <a:ext cx="1419225" cy="1303337"/>
                  </a:xfrm>
                  <a:custGeom>
                    <a:avLst/>
                    <a:gdLst/>
                    <a:ahLst/>
                    <a:cxnLst>
                      <a:cxn ang="0">
                        <a:pos x="122" y="138"/>
                      </a:cxn>
                      <a:cxn ang="0">
                        <a:pos x="144" y="108"/>
                      </a:cxn>
                      <a:cxn ang="0">
                        <a:pos x="174" y="62"/>
                      </a:cxn>
                      <a:cxn ang="0">
                        <a:pos x="197" y="14"/>
                      </a:cxn>
                      <a:cxn ang="0">
                        <a:pos x="247" y="4"/>
                      </a:cxn>
                      <a:cxn ang="0">
                        <a:pos x="309" y="32"/>
                      </a:cxn>
                      <a:cxn ang="0">
                        <a:pos x="371" y="50"/>
                      </a:cxn>
                      <a:cxn ang="0">
                        <a:pos x="369" y="100"/>
                      </a:cxn>
                      <a:cxn ang="0">
                        <a:pos x="404" y="130"/>
                      </a:cxn>
                      <a:cxn ang="0">
                        <a:pos x="450" y="168"/>
                      </a:cxn>
                      <a:cxn ang="0">
                        <a:pos x="478" y="228"/>
                      </a:cxn>
                      <a:cxn ang="0">
                        <a:pos x="554" y="232"/>
                      </a:cxn>
                      <a:cxn ang="0">
                        <a:pos x="633" y="202"/>
                      </a:cxn>
                      <a:cxn ang="0">
                        <a:pos x="637" y="152"/>
                      </a:cxn>
                      <a:cxn ang="0">
                        <a:pos x="673" y="176"/>
                      </a:cxn>
                      <a:cxn ang="0">
                        <a:pos x="693" y="170"/>
                      </a:cxn>
                      <a:cxn ang="0">
                        <a:pos x="713" y="122"/>
                      </a:cxn>
                      <a:cxn ang="0">
                        <a:pos x="745" y="100"/>
                      </a:cxn>
                      <a:cxn ang="0">
                        <a:pos x="787" y="100"/>
                      </a:cxn>
                      <a:cxn ang="0">
                        <a:pos x="843" y="116"/>
                      </a:cxn>
                      <a:cxn ang="0">
                        <a:pos x="894" y="84"/>
                      </a:cxn>
                      <a:cxn ang="0">
                        <a:pos x="833" y="160"/>
                      </a:cxn>
                      <a:cxn ang="0">
                        <a:pos x="799" y="190"/>
                      </a:cxn>
                      <a:cxn ang="0">
                        <a:pos x="723" y="260"/>
                      </a:cxn>
                      <a:cxn ang="0">
                        <a:pos x="639" y="310"/>
                      </a:cxn>
                      <a:cxn ang="0">
                        <a:pos x="627" y="347"/>
                      </a:cxn>
                      <a:cxn ang="0">
                        <a:pos x="618" y="367"/>
                      </a:cxn>
                      <a:cxn ang="0">
                        <a:pos x="604" y="385"/>
                      </a:cxn>
                      <a:cxn ang="0">
                        <a:pos x="552" y="403"/>
                      </a:cxn>
                      <a:cxn ang="0">
                        <a:pos x="506" y="427"/>
                      </a:cxn>
                      <a:cxn ang="0">
                        <a:pos x="482" y="463"/>
                      </a:cxn>
                      <a:cxn ang="0">
                        <a:pos x="456" y="461"/>
                      </a:cxn>
                      <a:cxn ang="0">
                        <a:pos x="401" y="475"/>
                      </a:cxn>
                      <a:cxn ang="0">
                        <a:pos x="373" y="563"/>
                      </a:cxn>
                      <a:cxn ang="0">
                        <a:pos x="383" y="629"/>
                      </a:cxn>
                      <a:cxn ang="0">
                        <a:pos x="395" y="695"/>
                      </a:cxn>
                      <a:cxn ang="0">
                        <a:pos x="369" y="725"/>
                      </a:cxn>
                      <a:cxn ang="0">
                        <a:pos x="283" y="767"/>
                      </a:cxn>
                      <a:cxn ang="0">
                        <a:pos x="195" y="807"/>
                      </a:cxn>
                      <a:cxn ang="0">
                        <a:pos x="189" y="781"/>
                      </a:cxn>
                      <a:cxn ang="0">
                        <a:pos x="182" y="717"/>
                      </a:cxn>
                      <a:cxn ang="0">
                        <a:pos x="116" y="675"/>
                      </a:cxn>
                      <a:cxn ang="0">
                        <a:pos x="60" y="661"/>
                      </a:cxn>
                      <a:cxn ang="0">
                        <a:pos x="42" y="621"/>
                      </a:cxn>
                      <a:cxn ang="0">
                        <a:pos x="24" y="685"/>
                      </a:cxn>
                      <a:cxn ang="0">
                        <a:pos x="20" y="633"/>
                      </a:cxn>
                      <a:cxn ang="0">
                        <a:pos x="10" y="559"/>
                      </a:cxn>
                      <a:cxn ang="0">
                        <a:pos x="36" y="545"/>
                      </a:cxn>
                      <a:cxn ang="0">
                        <a:pos x="36" y="503"/>
                      </a:cxn>
                      <a:cxn ang="0">
                        <a:pos x="44" y="435"/>
                      </a:cxn>
                      <a:cxn ang="0">
                        <a:pos x="90" y="411"/>
                      </a:cxn>
                      <a:cxn ang="0">
                        <a:pos x="66" y="379"/>
                      </a:cxn>
                      <a:cxn ang="0">
                        <a:pos x="82" y="292"/>
                      </a:cxn>
                      <a:cxn ang="0">
                        <a:pos x="112" y="210"/>
                      </a:cxn>
                      <a:cxn ang="0">
                        <a:pos x="102" y="166"/>
                      </a:cxn>
                    </a:cxnLst>
                    <a:rect l="0" t="0" r="r" b="b"/>
                    <a:pathLst>
                      <a:path w="894" h="821">
                        <a:moveTo>
                          <a:pt x="102" y="166"/>
                        </a:moveTo>
                        <a:lnTo>
                          <a:pt x="108" y="140"/>
                        </a:lnTo>
                        <a:lnTo>
                          <a:pt x="122" y="138"/>
                        </a:lnTo>
                        <a:lnTo>
                          <a:pt x="122" y="126"/>
                        </a:lnTo>
                        <a:lnTo>
                          <a:pt x="134" y="124"/>
                        </a:lnTo>
                        <a:lnTo>
                          <a:pt x="144" y="108"/>
                        </a:lnTo>
                        <a:lnTo>
                          <a:pt x="130" y="84"/>
                        </a:lnTo>
                        <a:lnTo>
                          <a:pt x="152" y="52"/>
                        </a:lnTo>
                        <a:lnTo>
                          <a:pt x="174" y="62"/>
                        </a:lnTo>
                        <a:lnTo>
                          <a:pt x="182" y="40"/>
                        </a:lnTo>
                        <a:lnTo>
                          <a:pt x="189" y="40"/>
                        </a:lnTo>
                        <a:lnTo>
                          <a:pt x="197" y="14"/>
                        </a:lnTo>
                        <a:lnTo>
                          <a:pt x="201" y="0"/>
                        </a:lnTo>
                        <a:lnTo>
                          <a:pt x="229" y="2"/>
                        </a:lnTo>
                        <a:lnTo>
                          <a:pt x="247" y="4"/>
                        </a:lnTo>
                        <a:lnTo>
                          <a:pt x="265" y="28"/>
                        </a:lnTo>
                        <a:lnTo>
                          <a:pt x="283" y="24"/>
                        </a:lnTo>
                        <a:lnTo>
                          <a:pt x="309" y="32"/>
                        </a:lnTo>
                        <a:lnTo>
                          <a:pt x="331" y="34"/>
                        </a:lnTo>
                        <a:lnTo>
                          <a:pt x="345" y="26"/>
                        </a:lnTo>
                        <a:lnTo>
                          <a:pt x="371" y="50"/>
                        </a:lnTo>
                        <a:lnTo>
                          <a:pt x="369" y="72"/>
                        </a:lnTo>
                        <a:lnTo>
                          <a:pt x="357" y="88"/>
                        </a:lnTo>
                        <a:lnTo>
                          <a:pt x="369" y="100"/>
                        </a:lnTo>
                        <a:lnTo>
                          <a:pt x="369" y="116"/>
                        </a:lnTo>
                        <a:lnTo>
                          <a:pt x="385" y="132"/>
                        </a:lnTo>
                        <a:lnTo>
                          <a:pt x="404" y="130"/>
                        </a:lnTo>
                        <a:lnTo>
                          <a:pt x="410" y="146"/>
                        </a:lnTo>
                        <a:lnTo>
                          <a:pt x="426" y="146"/>
                        </a:lnTo>
                        <a:lnTo>
                          <a:pt x="450" y="168"/>
                        </a:lnTo>
                        <a:lnTo>
                          <a:pt x="450" y="186"/>
                        </a:lnTo>
                        <a:lnTo>
                          <a:pt x="478" y="198"/>
                        </a:lnTo>
                        <a:lnTo>
                          <a:pt x="478" y="228"/>
                        </a:lnTo>
                        <a:lnTo>
                          <a:pt x="506" y="232"/>
                        </a:lnTo>
                        <a:lnTo>
                          <a:pt x="526" y="234"/>
                        </a:lnTo>
                        <a:lnTo>
                          <a:pt x="554" y="232"/>
                        </a:lnTo>
                        <a:lnTo>
                          <a:pt x="596" y="206"/>
                        </a:lnTo>
                        <a:lnTo>
                          <a:pt x="616" y="216"/>
                        </a:lnTo>
                        <a:lnTo>
                          <a:pt x="633" y="202"/>
                        </a:lnTo>
                        <a:lnTo>
                          <a:pt x="624" y="188"/>
                        </a:lnTo>
                        <a:lnTo>
                          <a:pt x="631" y="176"/>
                        </a:lnTo>
                        <a:lnTo>
                          <a:pt x="637" y="152"/>
                        </a:lnTo>
                        <a:lnTo>
                          <a:pt x="647" y="156"/>
                        </a:lnTo>
                        <a:lnTo>
                          <a:pt x="661" y="182"/>
                        </a:lnTo>
                        <a:lnTo>
                          <a:pt x="673" y="176"/>
                        </a:lnTo>
                        <a:lnTo>
                          <a:pt x="675" y="164"/>
                        </a:lnTo>
                        <a:lnTo>
                          <a:pt x="685" y="164"/>
                        </a:lnTo>
                        <a:lnTo>
                          <a:pt x="693" y="170"/>
                        </a:lnTo>
                        <a:lnTo>
                          <a:pt x="703" y="162"/>
                        </a:lnTo>
                        <a:lnTo>
                          <a:pt x="703" y="138"/>
                        </a:lnTo>
                        <a:lnTo>
                          <a:pt x="713" y="122"/>
                        </a:lnTo>
                        <a:lnTo>
                          <a:pt x="727" y="124"/>
                        </a:lnTo>
                        <a:lnTo>
                          <a:pt x="743" y="116"/>
                        </a:lnTo>
                        <a:lnTo>
                          <a:pt x="745" y="100"/>
                        </a:lnTo>
                        <a:lnTo>
                          <a:pt x="761" y="86"/>
                        </a:lnTo>
                        <a:lnTo>
                          <a:pt x="777" y="100"/>
                        </a:lnTo>
                        <a:lnTo>
                          <a:pt x="787" y="100"/>
                        </a:lnTo>
                        <a:lnTo>
                          <a:pt x="795" y="124"/>
                        </a:lnTo>
                        <a:lnTo>
                          <a:pt x="833" y="120"/>
                        </a:lnTo>
                        <a:lnTo>
                          <a:pt x="843" y="116"/>
                        </a:lnTo>
                        <a:lnTo>
                          <a:pt x="858" y="94"/>
                        </a:lnTo>
                        <a:lnTo>
                          <a:pt x="884" y="78"/>
                        </a:lnTo>
                        <a:lnTo>
                          <a:pt x="894" y="84"/>
                        </a:lnTo>
                        <a:lnTo>
                          <a:pt x="876" y="108"/>
                        </a:lnTo>
                        <a:lnTo>
                          <a:pt x="856" y="136"/>
                        </a:lnTo>
                        <a:lnTo>
                          <a:pt x="833" y="160"/>
                        </a:lnTo>
                        <a:lnTo>
                          <a:pt x="825" y="172"/>
                        </a:lnTo>
                        <a:lnTo>
                          <a:pt x="821" y="182"/>
                        </a:lnTo>
                        <a:lnTo>
                          <a:pt x="799" y="190"/>
                        </a:lnTo>
                        <a:lnTo>
                          <a:pt x="767" y="206"/>
                        </a:lnTo>
                        <a:lnTo>
                          <a:pt x="745" y="228"/>
                        </a:lnTo>
                        <a:lnTo>
                          <a:pt x="723" y="260"/>
                        </a:lnTo>
                        <a:lnTo>
                          <a:pt x="695" y="276"/>
                        </a:lnTo>
                        <a:lnTo>
                          <a:pt x="663" y="292"/>
                        </a:lnTo>
                        <a:lnTo>
                          <a:pt x="639" y="310"/>
                        </a:lnTo>
                        <a:lnTo>
                          <a:pt x="622" y="326"/>
                        </a:lnTo>
                        <a:lnTo>
                          <a:pt x="618" y="337"/>
                        </a:lnTo>
                        <a:lnTo>
                          <a:pt x="627" y="347"/>
                        </a:lnTo>
                        <a:lnTo>
                          <a:pt x="616" y="349"/>
                        </a:lnTo>
                        <a:lnTo>
                          <a:pt x="614" y="359"/>
                        </a:lnTo>
                        <a:lnTo>
                          <a:pt x="618" y="367"/>
                        </a:lnTo>
                        <a:lnTo>
                          <a:pt x="624" y="371"/>
                        </a:lnTo>
                        <a:lnTo>
                          <a:pt x="616" y="379"/>
                        </a:lnTo>
                        <a:lnTo>
                          <a:pt x="604" y="385"/>
                        </a:lnTo>
                        <a:lnTo>
                          <a:pt x="592" y="391"/>
                        </a:lnTo>
                        <a:lnTo>
                          <a:pt x="570" y="393"/>
                        </a:lnTo>
                        <a:lnTo>
                          <a:pt x="552" y="403"/>
                        </a:lnTo>
                        <a:lnTo>
                          <a:pt x="528" y="401"/>
                        </a:lnTo>
                        <a:lnTo>
                          <a:pt x="514" y="403"/>
                        </a:lnTo>
                        <a:lnTo>
                          <a:pt x="506" y="427"/>
                        </a:lnTo>
                        <a:lnTo>
                          <a:pt x="496" y="433"/>
                        </a:lnTo>
                        <a:lnTo>
                          <a:pt x="494" y="445"/>
                        </a:lnTo>
                        <a:lnTo>
                          <a:pt x="482" y="463"/>
                        </a:lnTo>
                        <a:lnTo>
                          <a:pt x="472" y="473"/>
                        </a:lnTo>
                        <a:lnTo>
                          <a:pt x="458" y="471"/>
                        </a:lnTo>
                        <a:lnTo>
                          <a:pt x="456" y="461"/>
                        </a:lnTo>
                        <a:lnTo>
                          <a:pt x="446" y="455"/>
                        </a:lnTo>
                        <a:lnTo>
                          <a:pt x="420" y="461"/>
                        </a:lnTo>
                        <a:lnTo>
                          <a:pt x="401" y="475"/>
                        </a:lnTo>
                        <a:lnTo>
                          <a:pt x="385" y="505"/>
                        </a:lnTo>
                        <a:lnTo>
                          <a:pt x="377" y="525"/>
                        </a:lnTo>
                        <a:lnTo>
                          <a:pt x="373" y="563"/>
                        </a:lnTo>
                        <a:lnTo>
                          <a:pt x="377" y="589"/>
                        </a:lnTo>
                        <a:lnTo>
                          <a:pt x="385" y="605"/>
                        </a:lnTo>
                        <a:lnTo>
                          <a:pt x="383" y="629"/>
                        </a:lnTo>
                        <a:lnTo>
                          <a:pt x="381" y="643"/>
                        </a:lnTo>
                        <a:lnTo>
                          <a:pt x="383" y="665"/>
                        </a:lnTo>
                        <a:lnTo>
                          <a:pt x="395" y="695"/>
                        </a:lnTo>
                        <a:lnTo>
                          <a:pt x="387" y="707"/>
                        </a:lnTo>
                        <a:lnTo>
                          <a:pt x="397" y="731"/>
                        </a:lnTo>
                        <a:lnTo>
                          <a:pt x="369" y="725"/>
                        </a:lnTo>
                        <a:lnTo>
                          <a:pt x="329" y="757"/>
                        </a:lnTo>
                        <a:lnTo>
                          <a:pt x="297" y="745"/>
                        </a:lnTo>
                        <a:lnTo>
                          <a:pt x="283" y="767"/>
                        </a:lnTo>
                        <a:lnTo>
                          <a:pt x="247" y="771"/>
                        </a:lnTo>
                        <a:lnTo>
                          <a:pt x="213" y="779"/>
                        </a:lnTo>
                        <a:lnTo>
                          <a:pt x="195" y="807"/>
                        </a:lnTo>
                        <a:lnTo>
                          <a:pt x="172" y="821"/>
                        </a:lnTo>
                        <a:lnTo>
                          <a:pt x="154" y="809"/>
                        </a:lnTo>
                        <a:lnTo>
                          <a:pt x="189" y="781"/>
                        </a:lnTo>
                        <a:lnTo>
                          <a:pt x="201" y="747"/>
                        </a:lnTo>
                        <a:lnTo>
                          <a:pt x="180" y="741"/>
                        </a:lnTo>
                        <a:lnTo>
                          <a:pt x="182" y="717"/>
                        </a:lnTo>
                        <a:lnTo>
                          <a:pt x="150" y="701"/>
                        </a:lnTo>
                        <a:lnTo>
                          <a:pt x="152" y="679"/>
                        </a:lnTo>
                        <a:lnTo>
                          <a:pt x="116" y="675"/>
                        </a:lnTo>
                        <a:lnTo>
                          <a:pt x="108" y="689"/>
                        </a:lnTo>
                        <a:lnTo>
                          <a:pt x="76" y="699"/>
                        </a:lnTo>
                        <a:lnTo>
                          <a:pt x="60" y="661"/>
                        </a:lnTo>
                        <a:lnTo>
                          <a:pt x="62" y="645"/>
                        </a:lnTo>
                        <a:lnTo>
                          <a:pt x="72" y="627"/>
                        </a:lnTo>
                        <a:lnTo>
                          <a:pt x="42" y="621"/>
                        </a:lnTo>
                        <a:lnTo>
                          <a:pt x="32" y="643"/>
                        </a:lnTo>
                        <a:lnTo>
                          <a:pt x="44" y="673"/>
                        </a:lnTo>
                        <a:lnTo>
                          <a:pt x="24" y="685"/>
                        </a:lnTo>
                        <a:lnTo>
                          <a:pt x="22" y="665"/>
                        </a:lnTo>
                        <a:lnTo>
                          <a:pt x="24" y="655"/>
                        </a:lnTo>
                        <a:lnTo>
                          <a:pt x="20" y="633"/>
                        </a:lnTo>
                        <a:lnTo>
                          <a:pt x="18" y="607"/>
                        </a:lnTo>
                        <a:lnTo>
                          <a:pt x="0" y="583"/>
                        </a:lnTo>
                        <a:lnTo>
                          <a:pt x="10" y="559"/>
                        </a:lnTo>
                        <a:lnTo>
                          <a:pt x="2" y="549"/>
                        </a:lnTo>
                        <a:lnTo>
                          <a:pt x="2" y="537"/>
                        </a:lnTo>
                        <a:lnTo>
                          <a:pt x="36" y="545"/>
                        </a:lnTo>
                        <a:lnTo>
                          <a:pt x="44" y="537"/>
                        </a:lnTo>
                        <a:lnTo>
                          <a:pt x="46" y="513"/>
                        </a:lnTo>
                        <a:lnTo>
                          <a:pt x="36" y="503"/>
                        </a:lnTo>
                        <a:lnTo>
                          <a:pt x="26" y="487"/>
                        </a:lnTo>
                        <a:lnTo>
                          <a:pt x="42" y="461"/>
                        </a:lnTo>
                        <a:lnTo>
                          <a:pt x="44" y="435"/>
                        </a:lnTo>
                        <a:lnTo>
                          <a:pt x="66" y="435"/>
                        </a:lnTo>
                        <a:lnTo>
                          <a:pt x="88" y="439"/>
                        </a:lnTo>
                        <a:lnTo>
                          <a:pt x="90" y="411"/>
                        </a:lnTo>
                        <a:lnTo>
                          <a:pt x="100" y="393"/>
                        </a:lnTo>
                        <a:lnTo>
                          <a:pt x="74" y="389"/>
                        </a:lnTo>
                        <a:lnTo>
                          <a:pt x="66" y="379"/>
                        </a:lnTo>
                        <a:lnTo>
                          <a:pt x="84" y="357"/>
                        </a:lnTo>
                        <a:lnTo>
                          <a:pt x="90" y="312"/>
                        </a:lnTo>
                        <a:lnTo>
                          <a:pt x="82" y="292"/>
                        </a:lnTo>
                        <a:lnTo>
                          <a:pt x="114" y="258"/>
                        </a:lnTo>
                        <a:lnTo>
                          <a:pt x="90" y="240"/>
                        </a:lnTo>
                        <a:lnTo>
                          <a:pt x="112" y="210"/>
                        </a:lnTo>
                        <a:lnTo>
                          <a:pt x="106" y="198"/>
                        </a:lnTo>
                        <a:lnTo>
                          <a:pt x="110" y="188"/>
                        </a:lnTo>
                        <a:lnTo>
                          <a:pt x="102" y="166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2" name="ORISSA"/>
                  <p:cNvSpPr>
                    <a:spLocks/>
                  </p:cNvSpPr>
                  <p:nvPr/>
                </p:nvSpPr>
                <p:spPr bwMode="auto">
                  <a:xfrm>
                    <a:off x="5255062" y="4074417"/>
                    <a:ext cx="1023937" cy="862012"/>
                  </a:xfrm>
                  <a:custGeom>
                    <a:avLst/>
                    <a:gdLst/>
                    <a:ahLst/>
                    <a:cxnLst>
                      <a:cxn ang="0">
                        <a:pos x="10" y="519"/>
                      </a:cxn>
                      <a:cxn ang="0">
                        <a:pos x="30" y="485"/>
                      </a:cxn>
                      <a:cxn ang="0">
                        <a:pos x="56" y="445"/>
                      </a:cxn>
                      <a:cxn ang="0">
                        <a:pos x="78" y="381"/>
                      </a:cxn>
                      <a:cxn ang="0">
                        <a:pos x="66" y="351"/>
                      </a:cxn>
                      <a:cxn ang="0">
                        <a:pos x="44" y="301"/>
                      </a:cxn>
                      <a:cxn ang="0">
                        <a:pos x="78" y="285"/>
                      </a:cxn>
                      <a:cxn ang="0">
                        <a:pos x="96" y="313"/>
                      </a:cxn>
                      <a:cxn ang="0">
                        <a:pos x="115" y="307"/>
                      </a:cxn>
                      <a:cxn ang="0">
                        <a:pos x="143" y="311"/>
                      </a:cxn>
                      <a:cxn ang="0">
                        <a:pos x="109" y="285"/>
                      </a:cxn>
                      <a:cxn ang="0">
                        <a:pos x="100" y="229"/>
                      </a:cxn>
                      <a:cxn ang="0">
                        <a:pos x="119" y="191"/>
                      </a:cxn>
                      <a:cxn ang="0">
                        <a:pos x="135" y="157"/>
                      </a:cxn>
                      <a:cxn ang="0">
                        <a:pos x="187" y="165"/>
                      </a:cxn>
                      <a:cxn ang="0">
                        <a:pos x="203" y="115"/>
                      </a:cxn>
                      <a:cxn ang="0">
                        <a:pos x="229" y="56"/>
                      </a:cxn>
                      <a:cxn ang="0">
                        <a:pos x="287" y="14"/>
                      </a:cxn>
                      <a:cxn ang="0">
                        <a:pos x="324" y="26"/>
                      </a:cxn>
                      <a:cxn ang="0">
                        <a:pos x="358" y="14"/>
                      </a:cxn>
                      <a:cxn ang="0">
                        <a:pos x="394" y="24"/>
                      </a:cxn>
                      <a:cxn ang="0">
                        <a:pos x="408" y="58"/>
                      </a:cxn>
                      <a:cxn ang="0">
                        <a:pos x="442" y="56"/>
                      </a:cxn>
                      <a:cxn ang="0">
                        <a:pos x="470" y="60"/>
                      </a:cxn>
                      <a:cxn ang="0">
                        <a:pos x="490" y="0"/>
                      </a:cxn>
                      <a:cxn ang="0">
                        <a:pos x="532" y="26"/>
                      </a:cxn>
                      <a:cxn ang="0">
                        <a:pos x="565" y="36"/>
                      </a:cxn>
                      <a:cxn ang="0">
                        <a:pos x="595" y="66"/>
                      </a:cxn>
                      <a:cxn ang="0">
                        <a:pos x="625" y="79"/>
                      </a:cxn>
                      <a:cxn ang="0">
                        <a:pos x="645" y="103"/>
                      </a:cxn>
                      <a:cxn ang="0">
                        <a:pos x="603" y="119"/>
                      </a:cxn>
                      <a:cxn ang="0">
                        <a:pos x="583" y="169"/>
                      </a:cxn>
                      <a:cxn ang="0">
                        <a:pos x="599" y="211"/>
                      </a:cxn>
                      <a:cxn ang="0">
                        <a:pos x="575" y="241"/>
                      </a:cxn>
                      <a:cxn ang="0">
                        <a:pos x="547" y="263"/>
                      </a:cxn>
                      <a:cxn ang="0">
                        <a:pos x="522" y="303"/>
                      </a:cxn>
                      <a:cxn ang="0">
                        <a:pos x="470" y="317"/>
                      </a:cxn>
                      <a:cxn ang="0">
                        <a:pos x="446" y="307"/>
                      </a:cxn>
                      <a:cxn ang="0">
                        <a:pos x="418" y="313"/>
                      </a:cxn>
                      <a:cxn ang="0">
                        <a:pos x="412" y="323"/>
                      </a:cxn>
                      <a:cxn ang="0">
                        <a:pos x="416" y="333"/>
                      </a:cxn>
                      <a:cxn ang="0">
                        <a:pos x="426" y="343"/>
                      </a:cxn>
                      <a:cxn ang="0">
                        <a:pos x="390" y="369"/>
                      </a:cxn>
                      <a:cxn ang="0">
                        <a:pos x="368" y="393"/>
                      </a:cxn>
                      <a:cxn ang="0">
                        <a:pos x="332" y="401"/>
                      </a:cxn>
                      <a:cxn ang="0">
                        <a:pos x="307" y="429"/>
                      </a:cxn>
                      <a:cxn ang="0">
                        <a:pos x="261" y="409"/>
                      </a:cxn>
                      <a:cxn ang="0">
                        <a:pos x="235" y="395"/>
                      </a:cxn>
                      <a:cxn ang="0">
                        <a:pos x="217" y="425"/>
                      </a:cxn>
                      <a:cxn ang="0">
                        <a:pos x="187" y="431"/>
                      </a:cxn>
                      <a:cxn ang="0">
                        <a:pos x="177" y="471"/>
                      </a:cxn>
                      <a:cxn ang="0">
                        <a:pos x="159" y="473"/>
                      </a:cxn>
                      <a:cxn ang="0">
                        <a:pos x="147" y="485"/>
                      </a:cxn>
                      <a:cxn ang="0">
                        <a:pos x="121" y="465"/>
                      </a:cxn>
                      <a:cxn ang="0">
                        <a:pos x="105" y="485"/>
                      </a:cxn>
                      <a:cxn ang="0">
                        <a:pos x="107" y="511"/>
                      </a:cxn>
                      <a:cxn ang="0">
                        <a:pos x="70" y="515"/>
                      </a:cxn>
                      <a:cxn ang="0">
                        <a:pos x="0" y="543"/>
                      </a:cxn>
                    </a:cxnLst>
                    <a:rect l="0" t="0" r="r" b="b"/>
                    <a:pathLst>
                      <a:path w="645" h="543">
                        <a:moveTo>
                          <a:pt x="0" y="543"/>
                        </a:moveTo>
                        <a:lnTo>
                          <a:pt x="10" y="519"/>
                        </a:lnTo>
                        <a:lnTo>
                          <a:pt x="12" y="489"/>
                        </a:lnTo>
                        <a:lnTo>
                          <a:pt x="30" y="485"/>
                        </a:lnTo>
                        <a:lnTo>
                          <a:pt x="56" y="463"/>
                        </a:lnTo>
                        <a:lnTo>
                          <a:pt x="56" y="445"/>
                        </a:lnTo>
                        <a:lnTo>
                          <a:pt x="88" y="421"/>
                        </a:lnTo>
                        <a:lnTo>
                          <a:pt x="78" y="381"/>
                        </a:lnTo>
                        <a:lnTo>
                          <a:pt x="86" y="357"/>
                        </a:lnTo>
                        <a:lnTo>
                          <a:pt x="66" y="351"/>
                        </a:lnTo>
                        <a:lnTo>
                          <a:pt x="68" y="321"/>
                        </a:lnTo>
                        <a:lnTo>
                          <a:pt x="44" y="301"/>
                        </a:lnTo>
                        <a:lnTo>
                          <a:pt x="52" y="285"/>
                        </a:lnTo>
                        <a:lnTo>
                          <a:pt x="78" y="285"/>
                        </a:lnTo>
                        <a:lnTo>
                          <a:pt x="90" y="297"/>
                        </a:lnTo>
                        <a:lnTo>
                          <a:pt x="96" y="313"/>
                        </a:lnTo>
                        <a:lnTo>
                          <a:pt x="107" y="305"/>
                        </a:lnTo>
                        <a:lnTo>
                          <a:pt x="115" y="307"/>
                        </a:lnTo>
                        <a:lnTo>
                          <a:pt x="123" y="317"/>
                        </a:lnTo>
                        <a:lnTo>
                          <a:pt x="143" y="311"/>
                        </a:lnTo>
                        <a:lnTo>
                          <a:pt x="141" y="295"/>
                        </a:lnTo>
                        <a:lnTo>
                          <a:pt x="109" y="285"/>
                        </a:lnTo>
                        <a:lnTo>
                          <a:pt x="111" y="241"/>
                        </a:lnTo>
                        <a:lnTo>
                          <a:pt x="100" y="229"/>
                        </a:lnTo>
                        <a:lnTo>
                          <a:pt x="103" y="193"/>
                        </a:lnTo>
                        <a:lnTo>
                          <a:pt x="119" y="191"/>
                        </a:lnTo>
                        <a:lnTo>
                          <a:pt x="131" y="175"/>
                        </a:lnTo>
                        <a:lnTo>
                          <a:pt x="135" y="157"/>
                        </a:lnTo>
                        <a:lnTo>
                          <a:pt x="171" y="155"/>
                        </a:lnTo>
                        <a:lnTo>
                          <a:pt x="187" y="165"/>
                        </a:lnTo>
                        <a:lnTo>
                          <a:pt x="215" y="135"/>
                        </a:lnTo>
                        <a:lnTo>
                          <a:pt x="203" y="115"/>
                        </a:lnTo>
                        <a:lnTo>
                          <a:pt x="229" y="91"/>
                        </a:lnTo>
                        <a:lnTo>
                          <a:pt x="229" y="56"/>
                        </a:lnTo>
                        <a:lnTo>
                          <a:pt x="273" y="20"/>
                        </a:lnTo>
                        <a:lnTo>
                          <a:pt x="287" y="14"/>
                        </a:lnTo>
                        <a:lnTo>
                          <a:pt x="295" y="24"/>
                        </a:lnTo>
                        <a:lnTo>
                          <a:pt x="324" y="26"/>
                        </a:lnTo>
                        <a:lnTo>
                          <a:pt x="334" y="16"/>
                        </a:lnTo>
                        <a:lnTo>
                          <a:pt x="358" y="14"/>
                        </a:lnTo>
                        <a:lnTo>
                          <a:pt x="388" y="4"/>
                        </a:lnTo>
                        <a:lnTo>
                          <a:pt x="394" y="24"/>
                        </a:lnTo>
                        <a:lnTo>
                          <a:pt x="386" y="42"/>
                        </a:lnTo>
                        <a:lnTo>
                          <a:pt x="408" y="58"/>
                        </a:lnTo>
                        <a:lnTo>
                          <a:pt x="428" y="40"/>
                        </a:lnTo>
                        <a:lnTo>
                          <a:pt x="442" y="56"/>
                        </a:lnTo>
                        <a:lnTo>
                          <a:pt x="466" y="50"/>
                        </a:lnTo>
                        <a:lnTo>
                          <a:pt x="470" y="60"/>
                        </a:lnTo>
                        <a:lnTo>
                          <a:pt x="488" y="52"/>
                        </a:lnTo>
                        <a:lnTo>
                          <a:pt x="490" y="0"/>
                        </a:lnTo>
                        <a:lnTo>
                          <a:pt x="522" y="16"/>
                        </a:lnTo>
                        <a:lnTo>
                          <a:pt x="532" y="26"/>
                        </a:lnTo>
                        <a:lnTo>
                          <a:pt x="543" y="24"/>
                        </a:lnTo>
                        <a:lnTo>
                          <a:pt x="565" y="36"/>
                        </a:lnTo>
                        <a:lnTo>
                          <a:pt x="589" y="46"/>
                        </a:lnTo>
                        <a:lnTo>
                          <a:pt x="595" y="66"/>
                        </a:lnTo>
                        <a:lnTo>
                          <a:pt x="617" y="62"/>
                        </a:lnTo>
                        <a:lnTo>
                          <a:pt x="625" y="79"/>
                        </a:lnTo>
                        <a:lnTo>
                          <a:pt x="639" y="79"/>
                        </a:lnTo>
                        <a:lnTo>
                          <a:pt x="645" y="103"/>
                        </a:lnTo>
                        <a:lnTo>
                          <a:pt x="625" y="109"/>
                        </a:lnTo>
                        <a:lnTo>
                          <a:pt x="603" y="119"/>
                        </a:lnTo>
                        <a:lnTo>
                          <a:pt x="581" y="149"/>
                        </a:lnTo>
                        <a:lnTo>
                          <a:pt x="583" y="169"/>
                        </a:lnTo>
                        <a:lnTo>
                          <a:pt x="595" y="189"/>
                        </a:lnTo>
                        <a:lnTo>
                          <a:pt x="599" y="211"/>
                        </a:lnTo>
                        <a:lnTo>
                          <a:pt x="585" y="223"/>
                        </a:lnTo>
                        <a:lnTo>
                          <a:pt x="575" y="241"/>
                        </a:lnTo>
                        <a:lnTo>
                          <a:pt x="565" y="261"/>
                        </a:lnTo>
                        <a:lnTo>
                          <a:pt x="547" y="263"/>
                        </a:lnTo>
                        <a:lnTo>
                          <a:pt x="536" y="289"/>
                        </a:lnTo>
                        <a:lnTo>
                          <a:pt x="522" y="303"/>
                        </a:lnTo>
                        <a:lnTo>
                          <a:pt x="494" y="303"/>
                        </a:lnTo>
                        <a:lnTo>
                          <a:pt x="470" y="317"/>
                        </a:lnTo>
                        <a:lnTo>
                          <a:pt x="448" y="323"/>
                        </a:lnTo>
                        <a:lnTo>
                          <a:pt x="446" y="307"/>
                        </a:lnTo>
                        <a:lnTo>
                          <a:pt x="424" y="303"/>
                        </a:lnTo>
                        <a:lnTo>
                          <a:pt x="418" y="313"/>
                        </a:lnTo>
                        <a:lnTo>
                          <a:pt x="414" y="319"/>
                        </a:lnTo>
                        <a:lnTo>
                          <a:pt x="412" y="323"/>
                        </a:lnTo>
                        <a:lnTo>
                          <a:pt x="414" y="329"/>
                        </a:lnTo>
                        <a:lnTo>
                          <a:pt x="416" y="333"/>
                        </a:lnTo>
                        <a:lnTo>
                          <a:pt x="428" y="333"/>
                        </a:lnTo>
                        <a:lnTo>
                          <a:pt x="426" y="343"/>
                        </a:lnTo>
                        <a:lnTo>
                          <a:pt x="400" y="355"/>
                        </a:lnTo>
                        <a:lnTo>
                          <a:pt x="390" y="369"/>
                        </a:lnTo>
                        <a:lnTo>
                          <a:pt x="374" y="383"/>
                        </a:lnTo>
                        <a:lnTo>
                          <a:pt x="368" y="393"/>
                        </a:lnTo>
                        <a:lnTo>
                          <a:pt x="358" y="387"/>
                        </a:lnTo>
                        <a:lnTo>
                          <a:pt x="332" y="401"/>
                        </a:lnTo>
                        <a:lnTo>
                          <a:pt x="317" y="425"/>
                        </a:lnTo>
                        <a:lnTo>
                          <a:pt x="307" y="429"/>
                        </a:lnTo>
                        <a:lnTo>
                          <a:pt x="269" y="433"/>
                        </a:lnTo>
                        <a:lnTo>
                          <a:pt x="261" y="409"/>
                        </a:lnTo>
                        <a:lnTo>
                          <a:pt x="251" y="409"/>
                        </a:lnTo>
                        <a:lnTo>
                          <a:pt x="235" y="395"/>
                        </a:lnTo>
                        <a:lnTo>
                          <a:pt x="219" y="409"/>
                        </a:lnTo>
                        <a:lnTo>
                          <a:pt x="217" y="425"/>
                        </a:lnTo>
                        <a:lnTo>
                          <a:pt x="201" y="433"/>
                        </a:lnTo>
                        <a:lnTo>
                          <a:pt x="187" y="431"/>
                        </a:lnTo>
                        <a:lnTo>
                          <a:pt x="177" y="447"/>
                        </a:lnTo>
                        <a:lnTo>
                          <a:pt x="177" y="471"/>
                        </a:lnTo>
                        <a:lnTo>
                          <a:pt x="167" y="479"/>
                        </a:lnTo>
                        <a:lnTo>
                          <a:pt x="159" y="473"/>
                        </a:lnTo>
                        <a:lnTo>
                          <a:pt x="149" y="473"/>
                        </a:lnTo>
                        <a:lnTo>
                          <a:pt x="147" y="485"/>
                        </a:lnTo>
                        <a:lnTo>
                          <a:pt x="135" y="491"/>
                        </a:lnTo>
                        <a:lnTo>
                          <a:pt x="121" y="465"/>
                        </a:lnTo>
                        <a:lnTo>
                          <a:pt x="111" y="461"/>
                        </a:lnTo>
                        <a:lnTo>
                          <a:pt x="105" y="485"/>
                        </a:lnTo>
                        <a:lnTo>
                          <a:pt x="98" y="497"/>
                        </a:lnTo>
                        <a:lnTo>
                          <a:pt x="107" y="511"/>
                        </a:lnTo>
                        <a:lnTo>
                          <a:pt x="90" y="525"/>
                        </a:lnTo>
                        <a:lnTo>
                          <a:pt x="70" y="515"/>
                        </a:lnTo>
                        <a:lnTo>
                          <a:pt x="28" y="541"/>
                        </a:lnTo>
                        <a:lnTo>
                          <a:pt x="0" y="543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3" name="MAHARASHTRA"/>
                  <p:cNvSpPr>
                    <a:spLocks/>
                  </p:cNvSpPr>
                  <p:nvPr/>
                </p:nvSpPr>
                <p:spPr bwMode="auto">
                  <a:xfrm>
                    <a:off x="3765987" y="4134742"/>
                    <a:ext cx="1400175" cy="1158875"/>
                  </a:xfrm>
                  <a:custGeom>
                    <a:avLst/>
                    <a:gdLst/>
                    <a:ahLst/>
                    <a:cxnLst>
                      <a:cxn ang="0">
                        <a:pos x="56" y="664"/>
                      </a:cxn>
                      <a:cxn ang="0">
                        <a:pos x="40" y="549"/>
                      </a:cxn>
                      <a:cxn ang="0">
                        <a:pos x="18" y="425"/>
                      </a:cxn>
                      <a:cxn ang="0">
                        <a:pos x="8" y="373"/>
                      </a:cxn>
                      <a:cxn ang="0">
                        <a:pos x="20" y="345"/>
                      </a:cxn>
                      <a:cxn ang="0">
                        <a:pos x="10" y="317"/>
                      </a:cxn>
                      <a:cxn ang="0">
                        <a:pos x="0" y="237"/>
                      </a:cxn>
                      <a:cxn ang="0">
                        <a:pos x="54" y="217"/>
                      </a:cxn>
                      <a:cxn ang="0">
                        <a:pos x="80" y="173"/>
                      </a:cxn>
                      <a:cxn ang="0">
                        <a:pos x="120" y="163"/>
                      </a:cxn>
                      <a:cxn ang="0">
                        <a:pos x="120" y="103"/>
                      </a:cxn>
                      <a:cxn ang="0">
                        <a:pos x="130" y="91"/>
                      </a:cxn>
                      <a:cxn ang="0">
                        <a:pos x="155" y="65"/>
                      </a:cxn>
                      <a:cxn ang="0">
                        <a:pos x="134" y="57"/>
                      </a:cxn>
                      <a:cxn ang="0">
                        <a:pos x="134" y="22"/>
                      </a:cxn>
                      <a:cxn ang="0">
                        <a:pos x="197" y="0"/>
                      </a:cxn>
                      <a:cxn ang="0">
                        <a:pos x="225" y="51"/>
                      </a:cxn>
                      <a:cxn ang="0">
                        <a:pos x="269" y="77"/>
                      </a:cxn>
                      <a:cxn ang="0">
                        <a:pos x="373" y="85"/>
                      </a:cxn>
                      <a:cxn ang="0">
                        <a:pos x="410" y="105"/>
                      </a:cxn>
                      <a:cxn ang="0">
                        <a:pos x="448" y="75"/>
                      </a:cxn>
                      <a:cxn ang="0">
                        <a:pos x="520" y="41"/>
                      </a:cxn>
                      <a:cxn ang="0">
                        <a:pos x="522" y="87"/>
                      </a:cxn>
                      <a:cxn ang="0">
                        <a:pos x="617" y="65"/>
                      </a:cxn>
                      <a:cxn ang="0">
                        <a:pos x="709" y="57"/>
                      </a:cxn>
                      <a:cxn ang="0">
                        <a:pos x="771" y="71"/>
                      </a:cxn>
                      <a:cxn ang="0">
                        <a:pos x="834" y="93"/>
                      </a:cxn>
                      <a:cxn ang="0">
                        <a:pos x="832" y="137"/>
                      </a:cxn>
                      <a:cxn ang="0">
                        <a:pos x="840" y="185"/>
                      </a:cxn>
                      <a:cxn ang="0">
                        <a:pos x="832" y="227"/>
                      </a:cxn>
                      <a:cxn ang="0">
                        <a:pos x="844" y="261"/>
                      </a:cxn>
                      <a:cxn ang="0">
                        <a:pos x="862" y="299"/>
                      </a:cxn>
                      <a:cxn ang="0">
                        <a:pos x="846" y="323"/>
                      </a:cxn>
                      <a:cxn ang="0">
                        <a:pos x="820" y="389"/>
                      </a:cxn>
                      <a:cxn ang="0">
                        <a:pos x="781" y="387"/>
                      </a:cxn>
                      <a:cxn ang="0">
                        <a:pos x="781" y="343"/>
                      </a:cxn>
                      <a:cxn ang="0">
                        <a:pos x="743" y="305"/>
                      </a:cxn>
                      <a:cxn ang="0">
                        <a:pos x="677" y="299"/>
                      </a:cxn>
                      <a:cxn ang="0">
                        <a:pos x="613" y="271"/>
                      </a:cxn>
                      <a:cxn ang="0">
                        <a:pos x="594" y="311"/>
                      </a:cxn>
                      <a:cxn ang="0">
                        <a:pos x="542" y="355"/>
                      </a:cxn>
                      <a:cxn ang="0">
                        <a:pos x="534" y="397"/>
                      </a:cxn>
                      <a:cxn ang="0">
                        <a:pos x="514" y="437"/>
                      </a:cxn>
                      <a:cxn ang="0">
                        <a:pos x="482" y="437"/>
                      </a:cxn>
                      <a:cxn ang="0">
                        <a:pos x="444" y="485"/>
                      </a:cxn>
                      <a:cxn ang="0">
                        <a:pos x="396" y="499"/>
                      </a:cxn>
                      <a:cxn ang="0">
                        <a:pos x="361" y="533"/>
                      </a:cxn>
                      <a:cxn ang="0">
                        <a:pos x="293" y="537"/>
                      </a:cxn>
                      <a:cxn ang="0">
                        <a:pos x="267" y="583"/>
                      </a:cxn>
                      <a:cxn ang="0">
                        <a:pos x="209" y="605"/>
                      </a:cxn>
                      <a:cxn ang="0">
                        <a:pos x="146" y="628"/>
                      </a:cxn>
                      <a:cxn ang="0">
                        <a:pos x="163" y="690"/>
                      </a:cxn>
                      <a:cxn ang="0">
                        <a:pos x="122" y="726"/>
                      </a:cxn>
                      <a:cxn ang="0">
                        <a:pos x="82" y="714"/>
                      </a:cxn>
                    </a:cxnLst>
                    <a:rect l="0" t="0" r="r" b="b"/>
                    <a:pathLst>
                      <a:path w="882" h="730">
                        <a:moveTo>
                          <a:pt x="82" y="714"/>
                        </a:moveTo>
                        <a:lnTo>
                          <a:pt x="56" y="680"/>
                        </a:lnTo>
                        <a:lnTo>
                          <a:pt x="56" y="664"/>
                        </a:lnTo>
                        <a:lnTo>
                          <a:pt x="48" y="638"/>
                        </a:lnTo>
                        <a:lnTo>
                          <a:pt x="42" y="605"/>
                        </a:lnTo>
                        <a:lnTo>
                          <a:pt x="40" y="549"/>
                        </a:lnTo>
                        <a:lnTo>
                          <a:pt x="34" y="505"/>
                        </a:lnTo>
                        <a:lnTo>
                          <a:pt x="22" y="455"/>
                        </a:lnTo>
                        <a:lnTo>
                          <a:pt x="18" y="425"/>
                        </a:lnTo>
                        <a:lnTo>
                          <a:pt x="10" y="405"/>
                        </a:lnTo>
                        <a:lnTo>
                          <a:pt x="16" y="391"/>
                        </a:lnTo>
                        <a:lnTo>
                          <a:pt x="8" y="373"/>
                        </a:lnTo>
                        <a:lnTo>
                          <a:pt x="10" y="363"/>
                        </a:lnTo>
                        <a:lnTo>
                          <a:pt x="22" y="355"/>
                        </a:lnTo>
                        <a:lnTo>
                          <a:pt x="20" y="345"/>
                        </a:lnTo>
                        <a:lnTo>
                          <a:pt x="26" y="333"/>
                        </a:lnTo>
                        <a:lnTo>
                          <a:pt x="16" y="331"/>
                        </a:lnTo>
                        <a:lnTo>
                          <a:pt x="10" y="317"/>
                        </a:lnTo>
                        <a:lnTo>
                          <a:pt x="10" y="279"/>
                        </a:lnTo>
                        <a:lnTo>
                          <a:pt x="4" y="257"/>
                        </a:lnTo>
                        <a:lnTo>
                          <a:pt x="0" y="237"/>
                        </a:lnTo>
                        <a:lnTo>
                          <a:pt x="10" y="205"/>
                        </a:lnTo>
                        <a:lnTo>
                          <a:pt x="34" y="213"/>
                        </a:lnTo>
                        <a:lnTo>
                          <a:pt x="54" y="217"/>
                        </a:lnTo>
                        <a:lnTo>
                          <a:pt x="66" y="199"/>
                        </a:lnTo>
                        <a:lnTo>
                          <a:pt x="80" y="199"/>
                        </a:lnTo>
                        <a:lnTo>
                          <a:pt x="80" y="173"/>
                        </a:lnTo>
                        <a:lnTo>
                          <a:pt x="84" y="145"/>
                        </a:lnTo>
                        <a:lnTo>
                          <a:pt x="104" y="159"/>
                        </a:lnTo>
                        <a:lnTo>
                          <a:pt x="120" y="163"/>
                        </a:lnTo>
                        <a:lnTo>
                          <a:pt x="132" y="143"/>
                        </a:lnTo>
                        <a:lnTo>
                          <a:pt x="138" y="123"/>
                        </a:lnTo>
                        <a:lnTo>
                          <a:pt x="120" y="103"/>
                        </a:lnTo>
                        <a:lnTo>
                          <a:pt x="104" y="97"/>
                        </a:lnTo>
                        <a:lnTo>
                          <a:pt x="106" y="89"/>
                        </a:lnTo>
                        <a:lnTo>
                          <a:pt x="130" y="91"/>
                        </a:lnTo>
                        <a:lnTo>
                          <a:pt x="144" y="85"/>
                        </a:lnTo>
                        <a:lnTo>
                          <a:pt x="144" y="71"/>
                        </a:lnTo>
                        <a:lnTo>
                          <a:pt x="155" y="65"/>
                        </a:lnTo>
                        <a:lnTo>
                          <a:pt x="179" y="61"/>
                        </a:lnTo>
                        <a:lnTo>
                          <a:pt x="157" y="53"/>
                        </a:lnTo>
                        <a:lnTo>
                          <a:pt x="134" y="57"/>
                        </a:lnTo>
                        <a:lnTo>
                          <a:pt x="128" y="47"/>
                        </a:lnTo>
                        <a:lnTo>
                          <a:pt x="136" y="38"/>
                        </a:lnTo>
                        <a:lnTo>
                          <a:pt x="134" y="22"/>
                        </a:lnTo>
                        <a:lnTo>
                          <a:pt x="169" y="8"/>
                        </a:lnTo>
                        <a:lnTo>
                          <a:pt x="181" y="12"/>
                        </a:lnTo>
                        <a:lnTo>
                          <a:pt x="197" y="0"/>
                        </a:lnTo>
                        <a:lnTo>
                          <a:pt x="209" y="8"/>
                        </a:lnTo>
                        <a:lnTo>
                          <a:pt x="205" y="30"/>
                        </a:lnTo>
                        <a:lnTo>
                          <a:pt x="225" y="51"/>
                        </a:lnTo>
                        <a:lnTo>
                          <a:pt x="249" y="49"/>
                        </a:lnTo>
                        <a:lnTo>
                          <a:pt x="267" y="65"/>
                        </a:lnTo>
                        <a:lnTo>
                          <a:pt x="269" y="77"/>
                        </a:lnTo>
                        <a:lnTo>
                          <a:pt x="295" y="83"/>
                        </a:lnTo>
                        <a:lnTo>
                          <a:pt x="351" y="83"/>
                        </a:lnTo>
                        <a:lnTo>
                          <a:pt x="373" y="85"/>
                        </a:lnTo>
                        <a:lnTo>
                          <a:pt x="378" y="115"/>
                        </a:lnTo>
                        <a:lnTo>
                          <a:pt x="402" y="119"/>
                        </a:lnTo>
                        <a:lnTo>
                          <a:pt x="410" y="105"/>
                        </a:lnTo>
                        <a:lnTo>
                          <a:pt x="430" y="103"/>
                        </a:lnTo>
                        <a:lnTo>
                          <a:pt x="432" y="85"/>
                        </a:lnTo>
                        <a:lnTo>
                          <a:pt x="448" y="75"/>
                        </a:lnTo>
                        <a:lnTo>
                          <a:pt x="448" y="59"/>
                        </a:lnTo>
                        <a:lnTo>
                          <a:pt x="472" y="55"/>
                        </a:lnTo>
                        <a:lnTo>
                          <a:pt x="520" y="41"/>
                        </a:lnTo>
                        <a:lnTo>
                          <a:pt x="530" y="65"/>
                        </a:lnTo>
                        <a:lnTo>
                          <a:pt x="516" y="71"/>
                        </a:lnTo>
                        <a:lnTo>
                          <a:pt x="522" y="87"/>
                        </a:lnTo>
                        <a:lnTo>
                          <a:pt x="576" y="83"/>
                        </a:lnTo>
                        <a:lnTo>
                          <a:pt x="594" y="79"/>
                        </a:lnTo>
                        <a:lnTo>
                          <a:pt x="617" y="65"/>
                        </a:lnTo>
                        <a:lnTo>
                          <a:pt x="635" y="79"/>
                        </a:lnTo>
                        <a:lnTo>
                          <a:pt x="675" y="79"/>
                        </a:lnTo>
                        <a:lnTo>
                          <a:pt x="709" y="57"/>
                        </a:lnTo>
                        <a:lnTo>
                          <a:pt x="737" y="63"/>
                        </a:lnTo>
                        <a:lnTo>
                          <a:pt x="745" y="77"/>
                        </a:lnTo>
                        <a:lnTo>
                          <a:pt x="771" y="71"/>
                        </a:lnTo>
                        <a:lnTo>
                          <a:pt x="777" y="81"/>
                        </a:lnTo>
                        <a:lnTo>
                          <a:pt x="815" y="71"/>
                        </a:lnTo>
                        <a:lnTo>
                          <a:pt x="834" y="93"/>
                        </a:lnTo>
                        <a:lnTo>
                          <a:pt x="862" y="105"/>
                        </a:lnTo>
                        <a:lnTo>
                          <a:pt x="836" y="121"/>
                        </a:lnTo>
                        <a:lnTo>
                          <a:pt x="832" y="137"/>
                        </a:lnTo>
                        <a:lnTo>
                          <a:pt x="848" y="149"/>
                        </a:lnTo>
                        <a:lnTo>
                          <a:pt x="848" y="177"/>
                        </a:lnTo>
                        <a:lnTo>
                          <a:pt x="840" y="185"/>
                        </a:lnTo>
                        <a:lnTo>
                          <a:pt x="854" y="193"/>
                        </a:lnTo>
                        <a:lnTo>
                          <a:pt x="854" y="221"/>
                        </a:lnTo>
                        <a:lnTo>
                          <a:pt x="832" y="227"/>
                        </a:lnTo>
                        <a:lnTo>
                          <a:pt x="832" y="235"/>
                        </a:lnTo>
                        <a:lnTo>
                          <a:pt x="842" y="243"/>
                        </a:lnTo>
                        <a:lnTo>
                          <a:pt x="844" y="261"/>
                        </a:lnTo>
                        <a:lnTo>
                          <a:pt x="830" y="263"/>
                        </a:lnTo>
                        <a:lnTo>
                          <a:pt x="840" y="279"/>
                        </a:lnTo>
                        <a:lnTo>
                          <a:pt x="862" y="299"/>
                        </a:lnTo>
                        <a:lnTo>
                          <a:pt x="882" y="319"/>
                        </a:lnTo>
                        <a:lnTo>
                          <a:pt x="864" y="333"/>
                        </a:lnTo>
                        <a:lnTo>
                          <a:pt x="846" y="323"/>
                        </a:lnTo>
                        <a:lnTo>
                          <a:pt x="820" y="349"/>
                        </a:lnTo>
                        <a:lnTo>
                          <a:pt x="816" y="369"/>
                        </a:lnTo>
                        <a:lnTo>
                          <a:pt x="820" y="389"/>
                        </a:lnTo>
                        <a:lnTo>
                          <a:pt x="816" y="401"/>
                        </a:lnTo>
                        <a:lnTo>
                          <a:pt x="797" y="403"/>
                        </a:lnTo>
                        <a:lnTo>
                          <a:pt x="781" y="387"/>
                        </a:lnTo>
                        <a:lnTo>
                          <a:pt x="781" y="371"/>
                        </a:lnTo>
                        <a:lnTo>
                          <a:pt x="769" y="359"/>
                        </a:lnTo>
                        <a:lnTo>
                          <a:pt x="781" y="343"/>
                        </a:lnTo>
                        <a:lnTo>
                          <a:pt x="783" y="321"/>
                        </a:lnTo>
                        <a:lnTo>
                          <a:pt x="757" y="297"/>
                        </a:lnTo>
                        <a:lnTo>
                          <a:pt x="743" y="305"/>
                        </a:lnTo>
                        <a:lnTo>
                          <a:pt x="721" y="303"/>
                        </a:lnTo>
                        <a:lnTo>
                          <a:pt x="695" y="295"/>
                        </a:lnTo>
                        <a:lnTo>
                          <a:pt x="677" y="299"/>
                        </a:lnTo>
                        <a:lnTo>
                          <a:pt x="659" y="275"/>
                        </a:lnTo>
                        <a:lnTo>
                          <a:pt x="641" y="273"/>
                        </a:lnTo>
                        <a:lnTo>
                          <a:pt x="613" y="271"/>
                        </a:lnTo>
                        <a:lnTo>
                          <a:pt x="609" y="285"/>
                        </a:lnTo>
                        <a:lnTo>
                          <a:pt x="601" y="311"/>
                        </a:lnTo>
                        <a:lnTo>
                          <a:pt x="594" y="311"/>
                        </a:lnTo>
                        <a:lnTo>
                          <a:pt x="586" y="333"/>
                        </a:lnTo>
                        <a:lnTo>
                          <a:pt x="564" y="323"/>
                        </a:lnTo>
                        <a:lnTo>
                          <a:pt x="542" y="355"/>
                        </a:lnTo>
                        <a:lnTo>
                          <a:pt x="556" y="379"/>
                        </a:lnTo>
                        <a:lnTo>
                          <a:pt x="546" y="395"/>
                        </a:lnTo>
                        <a:lnTo>
                          <a:pt x="534" y="397"/>
                        </a:lnTo>
                        <a:lnTo>
                          <a:pt x="534" y="409"/>
                        </a:lnTo>
                        <a:lnTo>
                          <a:pt x="520" y="411"/>
                        </a:lnTo>
                        <a:lnTo>
                          <a:pt x="514" y="437"/>
                        </a:lnTo>
                        <a:lnTo>
                          <a:pt x="502" y="435"/>
                        </a:lnTo>
                        <a:lnTo>
                          <a:pt x="490" y="421"/>
                        </a:lnTo>
                        <a:lnTo>
                          <a:pt x="482" y="437"/>
                        </a:lnTo>
                        <a:lnTo>
                          <a:pt x="462" y="449"/>
                        </a:lnTo>
                        <a:lnTo>
                          <a:pt x="446" y="451"/>
                        </a:lnTo>
                        <a:lnTo>
                          <a:pt x="444" y="485"/>
                        </a:lnTo>
                        <a:lnTo>
                          <a:pt x="430" y="485"/>
                        </a:lnTo>
                        <a:lnTo>
                          <a:pt x="420" y="501"/>
                        </a:lnTo>
                        <a:lnTo>
                          <a:pt x="396" y="499"/>
                        </a:lnTo>
                        <a:lnTo>
                          <a:pt x="382" y="513"/>
                        </a:lnTo>
                        <a:lnTo>
                          <a:pt x="384" y="543"/>
                        </a:lnTo>
                        <a:lnTo>
                          <a:pt x="361" y="533"/>
                        </a:lnTo>
                        <a:lnTo>
                          <a:pt x="335" y="545"/>
                        </a:lnTo>
                        <a:lnTo>
                          <a:pt x="303" y="527"/>
                        </a:lnTo>
                        <a:lnTo>
                          <a:pt x="293" y="537"/>
                        </a:lnTo>
                        <a:lnTo>
                          <a:pt x="303" y="553"/>
                        </a:lnTo>
                        <a:lnTo>
                          <a:pt x="301" y="583"/>
                        </a:lnTo>
                        <a:lnTo>
                          <a:pt x="267" y="583"/>
                        </a:lnTo>
                        <a:lnTo>
                          <a:pt x="255" y="595"/>
                        </a:lnTo>
                        <a:lnTo>
                          <a:pt x="223" y="583"/>
                        </a:lnTo>
                        <a:lnTo>
                          <a:pt x="209" y="605"/>
                        </a:lnTo>
                        <a:lnTo>
                          <a:pt x="179" y="624"/>
                        </a:lnTo>
                        <a:lnTo>
                          <a:pt x="173" y="612"/>
                        </a:lnTo>
                        <a:lnTo>
                          <a:pt x="146" y="628"/>
                        </a:lnTo>
                        <a:lnTo>
                          <a:pt x="159" y="644"/>
                        </a:lnTo>
                        <a:lnTo>
                          <a:pt x="171" y="662"/>
                        </a:lnTo>
                        <a:lnTo>
                          <a:pt x="163" y="690"/>
                        </a:lnTo>
                        <a:lnTo>
                          <a:pt x="148" y="718"/>
                        </a:lnTo>
                        <a:lnTo>
                          <a:pt x="126" y="728"/>
                        </a:lnTo>
                        <a:lnTo>
                          <a:pt x="122" y="726"/>
                        </a:lnTo>
                        <a:lnTo>
                          <a:pt x="108" y="730"/>
                        </a:lnTo>
                        <a:lnTo>
                          <a:pt x="104" y="716"/>
                        </a:lnTo>
                        <a:lnTo>
                          <a:pt x="82" y="714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4" name="GUJARAT"/>
                  <p:cNvSpPr>
                    <a:spLocks/>
                  </p:cNvSpPr>
                  <p:nvPr/>
                </p:nvSpPr>
                <p:spPr bwMode="auto">
                  <a:xfrm>
                    <a:off x="3057962" y="3623567"/>
                    <a:ext cx="1042987" cy="842962"/>
                  </a:xfrm>
                  <a:custGeom>
                    <a:avLst/>
                    <a:gdLst/>
                    <a:ahLst/>
                    <a:cxnLst>
                      <a:cxn ang="0">
                        <a:pos x="490" y="457"/>
                      </a:cxn>
                      <a:cxn ang="0">
                        <a:pos x="460" y="419"/>
                      </a:cxn>
                      <a:cxn ang="0">
                        <a:pos x="464" y="363"/>
                      </a:cxn>
                      <a:cxn ang="0">
                        <a:pos x="446" y="334"/>
                      </a:cxn>
                      <a:cxn ang="0">
                        <a:pos x="444" y="306"/>
                      </a:cxn>
                      <a:cxn ang="0">
                        <a:pos x="470" y="292"/>
                      </a:cxn>
                      <a:cxn ang="0">
                        <a:pos x="440" y="288"/>
                      </a:cxn>
                      <a:cxn ang="0">
                        <a:pos x="434" y="278"/>
                      </a:cxn>
                      <a:cxn ang="0">
                        <a:pos x="414" y="312"/>
                      </a:cxn>
                      <a:cxn ang="0">
                        <a:pos x="396" y="332"/>
                      </a:cxn>
                      <a:cxn ang="0">
                        <a:pos x="418" y="360"/>
                      </a:cxn>
                      <a:cxn ang="0">
                        <a:pos x="390" y="405"/>
                      </a:cxn>
                      <a:cxn ang="0">
                        <a:pos x="289" y="447"/>
                      </a:cxn>
                      <a:cxn ang="0">
                        <a:pos x="209" y="425"/>
                      </a:cxn>
                      <a:cxn ang="0">
                        <a:pos x="118" y="316"/>
                      </a:cxn>
                      <a:cxn ang="0">
                        <a:pos x="86" y="280"/>
                      </a:cxn>
                      <a:cxn ang="0">
                        <a:pos x="78" y="234"/>
                      </a:cxn>
                      <a:cxn ang="0">
                        <a:pos x="106" y="254"/>
                      </a:cxn>
                      <a:cxn ang="0">
                        <a:pos x="142" y="250"/>
                      </a:cxn>
                      <a:cxn ang="0">
                        <a:pos x="183" y="228"/>
                      </a:cxn>
                      <a:cxn ang="0">
                        <a:pos x="225" y="196"/>
                      </a:cxn>
                      <a:cxn ang="0">
                        <a:pos x="243" y="176"/>
                      </a:cxn>
                      <a:cxn ang="0">
                        <a:pos x="229" y="188"/>
                      </a:cxn>
                      <a:cxn ang="0">
                        <a:pos x="203" y="184"/>
                      </a:cxn>
                      <a:cxn ang="0">
                        <a:pos x="163" y="202"/>
                      </a:cxn>
                      <a:cxn ang="0">
                        <a:pos x="106" y="196"/>
                      </a:cxn>
                      <a:cxn ang="0">
                        <a:pos x="44" y="142"/>
                      </a:cxn>
                      <a:cxn ang="0">
                        <a:pos x="34" y="94"/>
                      </a:cxn>
                      <a:cxn ang="0">
                        <a:pos x="44" y="82"/>
                      </a:cxn>
                      <a:cxn ang="0">
                        <a:pos x="2" y="98"/>
                      </a:cxn>
                      <a:cxn ang="0">
                        <a:pos x="66" y="56"/>
                      </a:cxn>
                      <a:cxn ang="0">
                        <a:pos x="126" y="30"/>
                      </a:cxn>
                      <a:cxn ang="0">
                        <a:pos x="203" y="46"/>
                      </a:cxn>
                      <a:cxn ang="0">
                        <a:pos x="247" y="20"/>
                      </a:cxn>
                      <a:cxn ang="0">
                        <a:pos x="263" y="46"/>
                      </a:cxn>
                      <a:cxn ang="0">
                        <a:pos x="317" y="30"/>
                      </a:cxn>
                      <a:cxn ang="0">
                        <a:pos x="331" y="8"/>
                      </a:cxn>
                      <a:cxn ang="0">
                        <a:pos x="400" y="6"/>
                      </a:cxn>
                      <a:cxn ang="0">
                        <a:pos x="446" y="14"/>
                      </a:cxn>
                      <a:cxn ang="0">
                        <a:pos x="468" y="30"/>
                      </a:cxn>
                      <a:cxn ang="0">
                        <a:pos x="516" y="36"/>
                      </a:cxn>
                      <a:cxn ang="0">
                        <a:pos x="534" y="92"/>
                      </a:cxn>
                      <a:cxn ang="0">
                        <a:pos x="548" y="106"/>
                      </a:cxn>
                      <a:cxn ang="0">
                        <a:pos x="572" y="142"/>
                      </a:cxn>
                      <a:cxn ang="0">
                        <a:pos x="615" y="178"/>
                      </a:cxn>
                      <a:cxn ang="0">
                        <a:pos x="645" y="220"/>
                      </a:cxn>
                      <a:cxn ang="0">
                        <a:pos x="633" y="260"/>
                      </a:cxn>
                      <a:cxn ang="0">
                        <a:pos x="609" y="288"/>
                      </a:cxn>
                      <a:cxn ang="0">
                        <a:pos x="599" y="336"/>
                      </a:cxn>
                      <a:cxn ang="0">
                        <a:pos x="574" y="369"/>
                      </a:cxn>
                      <a:cxn ang="0">
                        <a:pos x="625" y="383"/>
                      </a:cxn>
                      <a:cxn ang="0">
                        <a:pos x="590" y="407"/>
                      </a:cxn>
                      <a:cxn ang="0">
                        <a:pos x="550" y="419"/>
                      </a:cxn>
                      <a:cxn ang="0">
                        <a:pos x="578" y="465"/>
                      </a:cxn>
                      <a:cxn ang="0">
                        <a:pos x="530" y="467"/>
                      </a:cxn>
                      <a:cxn ang="0">
                        <a:pos x="512" y="521"/>
                      </a:cxn>
                      <a:cxn ang="0">
                        <a:pos x="488" y="509"/>
                      </a:cxn>
                      <a:cxn ang="0">
                        <a:pos x="468" y="531"/>
                      </a:cxn>
                      <a:cxn ang="0">
                        <a:pos x="470" y="505"/>
                      </a:cxn>
                      <a:cxn ang="0">
                        <a:pos x="472" y="483"/>
                      </a:cxn>
                    </a:cxnLst>
                    <a:rect l="0" t="0" r="r" b="b"/>
                    <a:pathLst>
                      <a:path w="657" h="531">
                        <a:moveTo>
                          <a:pt x="472" y="483"/>
                        </a:moveTo>
                        <a:lnTo>
                          <a:pt x="476" y="469"/>
                        </a:lnTo>
                        <a:lnTo>
                          <a:pt x="490" y="457"/>
                        </a:lnTo>
                        <a:lnTo>
                          <a:pt x="492" y="445"/>
                        </a:lnTo>
                        <a:lnTo>
                          <a:pt x="474" y="433"/>
                        </a:lnTo>
                        <a:lnTo>
                          <a:pt x="460" y="419"/>
                        </a:lnTo>
                        <a:lnTo>
                          <a:pt x="448" y="401"/>
                        </a:lnTo>
                        <a:lnTo>
                          <a:pt x="450" y="375"/>
                        </a:lnTo>
                        <a:lnTo>
                          <a:pt x="464" y="363"/>
                        </a:lnTo>
                        <a:lnTo>
                          <a:pt x="482" y="356"/>
                        </a:lnTo>
                        <a:lnTo>
                          <a:pt x="446" y="354"/>
                        </a:lnTo>
                        <a:lnTo>
                          <a:pt x="446" y="334"/>
                        </a:lnTo>
                        <a:lnTo>
                          <a:pt x="456" y="326"/>
                        </a:lnTo>
                        <a:lnTo>
                          <a:pt x="444" y="324"/>
                        </a:lnTo>
                        <a:lnTo>
                          <a:pt x="444" y="306"/>
                        </a:lnTo>
                        <a:lnTo>
                          <a:pt x="450" y="296"/>
                        </a:lnTo>
                        <a:lnTo>
                          <a:pt x="466" y="298"/>
                        </a:lnTo>
                        <a:lnTo>
                          <a:pt x="470" y="292"/>
                        </a:lnTo>
                        <a:lnTo>
                          <a:pt x="456" y="282"/>
                        </a:lnTo>
                        <a:lnTo>
                          <a:pt x="444" y="288"/>
                        </a:lnTo>
                        <a:lnTo>
                          <a:pt x="440" y="288"/>
                        </a:lnTo>
                        <a:lnTo>
                          <a:pt x="438" y="288"/>
                        </a:lnTo>
                        <a:lnTo>
                          <a:pt x="436" y="286"/>
                        </a:lnTo>
                        <a:lnTo>
                          <a:pt x="434" y="278"/>
                        </a:lnTo>
                        <a:lnTo>
                          <a:pt x="418" y="284"/>
                        </a:lnTo>
                        <a:lnTo>
                          <a:pt x="424" y="308"/>
                        </a:lnTo>
                        <a:lnTo>
                          <a:pt x="414" y="312"/>
                        </a:lnTo>
                        <a:lnTo>
                          <a:pt x="404" y="312"/>
                        </a:lnTo>
                        <a:lnTo>
                          <a:pt x="394" y="322"/>
                        </a:lnTo>
                        <a:lnTo>
                          <a:pt x="396" y="332"/>
                        </a:lnTo>
                        <a:lnTo>
                          <a:pt x="390" y="338"/>
                        </a:lnTo>
                        <a:lnTo>
                          <a:pt x="410" y="340"/>
                        </a:lnTo>
                        <a:lnTo>
                          <a:pt x="418" y="360"/>
                        </a:lnTo>
                        <a:lnTo>
                          <a:pt x="412" y="375"/>
                        </a:lnTo>
                        <a:lnTo>
                          <a:pt x="394" y="389"/>
                        </a:lnTo>
                        <a:lnTo>
                          <a:pt x="390" y="405"/>
                        </a:lnTo>
                        <a:lnTo>
                          <a:pt x="335" y="425"/>
                        </a:lnTo>
                        <a:lnTo>
                          <a:pt x="327" y="435"/>
                        </a:lnTo>
                        <a:lnTo>
                          <a:pt x="289" y="447"/>
                        </a:lnTo>
                        <a:lnTo>
                          <a:pt x="265" y="451"/>
                        </a:lnTo>
                        <a:lnTo>
                          <a:pt x="235" y="445"/>
                        </a:lnTo>
                        <a:lnTo>
                          <a:pt x="209" y="425"/>
                        </a:lnTo>
                        <a:lnTo>
                          <a:pt x="177" y="397"/>
                        </a:lnTo>
                        <a:lnTo>
                          <a:pt x="150" y="356"/>
                        </a:lnTo>
                        <a:lnTo>
                          <a:pt x="118" y="316"/>
                        </a:lnTo>
                        <a:lnTo>
                          <a:pt x="116" y="308"/>
                        </a:lnTo>
                        <a:lnTo>
                          <a:pt x="106" y="306"/>
                        </a:lnTo>
                        <a:lnTo>
                          <a:pt x="86" y="280"/>
                        </a:lnTo>
                        <a:lnTo>
                          <a:pt x="74" y="264"/>
                        </a:lnTo>
                        <a:lnTo>
                          <a:pt x="70" y="246"/>
                        </a:lnTo>
                        <a:lnTo>
                          <a:pt x="78" y="234"/>
                        </a:lnTo>
                        <a:lnTo>
                          <a:pt x="96" y="236"/>
                        </a:lnTo>
                        <a:lnTo>
                          <a:pt x="96" y="250"/>
                        </a:lnTo>
                        <a:lnTo>
                          <a:pt x="106" y="254"/>
                        </a:lnTo>
                        <a:lnTo>
                          <a:pt x="124" y="250"/>
                        </a:lnTo>
                        <a:lnTo>
                          <a:pt x="132" y="248"/>
                        </a:lnTo>
                        <a:lnTo>
                          <a:pt x="142" y="250"/>
                        </a:lnTo>
                        <a:lnTo>
                          <a:pt x="150" y="244"/>
                        </a:lnTo>
                        <a:lnTo>
                          <a:pt x="159" y="244"/>
                        </a:lnTo>
                        <a:lnTo>
                          <a:pt x="183" y="228"/>
                        </a:lnTo>
                        <a:lnTo>
                          <a:pt x="203" y="226"/>
                        </a:lnTo>
                        <a:lnTo>
                          <a:pt x="215" y="210"/>
                        </a:lnTo>
                        <a:lnTo>
                          <a:pt x="225" y="196"/>
                        </a:lnTo>
                        <a:lnTo>
                          <a:pt x="229" y="192"/>
                        </a:lnTo>
                        <a:lnTo>
                          <a:pt x="243" y="188"/>
                        </a:lnTo>
                        <a:lnTo>
                          <a:pt x="243" y="176"/>
                        </a:lnTo>
                        <a:lnTo>
                          <a:pt x="233" y="174"/>
                        </a:lnTo>
                        <a:lnTo>
                          <a:pt x="229" y="176"/>
                        </a:lnTo>
                        <a:lnTo>
                          <a:pt x="229" y="188"/>
                        </a:lnTo>
                        <a:lnTo>
                          <a:pt x="223" y="190"/>
                        </a:lnTo>
                        <a:lnTo>
                          <a:pt x="217" y="190"/>
                        </a:lnTo>
                        <a:lnTo>
                          <a:pt x="203" y="184"/>
                        </a:lnTo>
                        <a:lnTo>
                          <a:pt x="199" y="190"/>
                        </a:lnTo>
                        <a:lnTo>
                          <a:pt x="173" y="198"/>
                        </a:lnTo>
                        <a:lnTo>
                          <a:pt x="163" y="202"/>
                        </a:lnTo>
                        <a:lnTo>
                          <a:pt x="155" y="208"/>
                        </a:lnTo>
                        <a:lnTo>
                          <a:pt x="140" y="206"/>
                        </a:lnTo>
                        <a:lnTo>
                          <a:pt x="106" y="196"/>
                        </a:lnTo>
                        <a:lnTo>
                          <a:pt x="84" y="178"/>
                        </a:lnTo>
                        <a:lnTo>
                          <a:pt x="66" y="170"/>
                        </a:lnTo>
                        <a:lnTo>
                          <a:pt x="44" y="142"/>
                        </a:lnTo>
                        <a:lnTo>
                          <a:pt x="34" y="126"/>
                        </a:lnTo>
                        <a:lnTo>
                          <a:pt x="26" y="106"/>
                        </a:lnTo>
                        <a:lnTo>
                          <a:pt x="34" y="94"/>
                        </a:lnTo>
                        <a:lnTo>
                          <a:pt x="54" y="84"/>
                        </a:lnTo>
                        <a:lnTo>
                          <a:pt x="70" y="76"/>
                        </a:lnTo>
                        <a:lnTo>
                          <a:pt x="44" y="82"/>
                        </a:lnTo>
                        <a:lnTo>
                          <a:pt x="22" y="88"/>
                        </a:lnTo>
                        <a:lnTo>
                          <a:pt x="18" y="102"/>
                        </a:lnTo>
                        <a:lnTo>
                          <a:pt x="2" y="98"/>
                        </a:lnTo>
                        <a:lnTo>
                          <a:pt x="0" y="86"/>
                        </a:lnTo>
                        <a:lnTo>
                          <a:pt x="22" y="54"/>
                        </a:lnTo>
                        <a:lnTo>
                          <a:pt x="66" y="56"/>
                        </a:lnTo>
                        <a:lnTo>
                          <a:pt x="74" y="20"/>
                        </a:lnTo>
                        <a:lnTo>
                          <a:pt x="106" y="22"/>
                        </a:lnTo>
                        <a:lnTo>
                          <a:pt x="126" y="30"/>
                        </a:lnTo>
                        <a:lnTo>
                          <a:pt x="157" y="30"/>
                        </a:lnTo>
                        <a:lnTo>
                          <a:pt x="169" y="44"/>
                        </a:lnTo>
                        <a:lnTo>
                          <a:pt x="203" y="46"/>
                        </a:lnTo>
                        <a:lnTo>
                          <a:pt x="213" y="30"/>
                        </a:lnTo>
                        <a:lnTo>
                          <a:pt x="237" y="30"/>
                        </a:lnTo>
                        <a:lnTo>
                          <a:pt x="247" y="20"/>
                        </a:lnTo>
                        <a:lnTo>
                          <a:pt x="263" y="22"/>
                        </a:lnTo>
                        <a:lnTo>
                          <a:pt x="261" y="36"/>
                        </a:lnTo>
                        <a:lnTo>
                          <a:pt x="263" y="46"/>
                        </a:lnTo>
                        <a:lnTo>
                          <a:pt x="283" y="46"/>
                        </a:lnTo>
                        <a:lnTo>
                          <a:pt x="293" y="34"/>
                        </a:lnTo>
                        <a:lnTo>
                          <a:pt x="317" y="30"/>
                        </a:lnTo>
                        <a:lnTo>
                          <a:pt x="305" y="10"/>
                        </a:lnTo>
                        <a:lnTo>
                          <a:pt x="317" y="0"/>
                        </a:lnTo>
                        <a:lnTo>
                          <a:pt x="331" y="8"/>
                        </a:lnTo>
                        <a:lnTo>
                          <a:pt x="363" y="0"/>
                        </a:lnTo>
                        <a:lnTo>
                          <a:pt x="378" y="8"/>
                        </a:lnTo>
                        <a:lnTo>
                          <a:pt x="400" y="6"/>
                        </a:lnTo>
                        <a:lnTo>
                          <a:pt x="420" y="2"/>
                        </a:lnTo>
                        <a:lnTo>
                          <a:pt x="428" y="12"/>
                        </a:lnTo>
                        <a:lnTo>
                          <a:pt x="446" y="14"/>
                        </a:lnTo>
                        <a:lnTo>
                          <a:pt x="450" y="28"/>
                        </a:lnTo>
                        <a:lnTo>
                          <a:pt x="456" y="38"/>
                        </a:lnTo>
                        <a:lnTo>
                          <a:pt x="468" y="30"/>
                        </a:lnTo>
                        <a:lnTo>
                          <a:pt x="480" y="48"/>
                        </a:lnTo>
                        <a:lnTo>
                          <a:pt x="506" y="46"/>
                        </a:lnTo>
                        <a:lnTo>
                          <a:pt x="516" y="36"/>
                        </a:lnTo>
                        <a:lnTo>
                          <a:pt x="530" y="54"/>
                        </a:lnTo>
                        <a:lnTo>
                          <a:pt x="518" y="70"/>
                        </a:lnTo>
                        <a:lnTo>
                          <a:pt x="534" y="92"/>
                        </a:lnTo>
                        <a:lnTo>
                          <a:pt x="546" y="80"/>
                        </a:lnTo>
                        <a:lnTo>
                          <a:pt x="556" y="100"/>
                        </a:lnTo>
                        <a:lnTo>
                          <a:pt x="548" y="106"/>
                        </a:lnTo>
                        <a:lnTo>
                          <a:pt x="544" y="116"/>
                        </a:lnTo>
                        <a:lnTo>
                          <a:pt x="562" y="126"/>
                        </a:lnTo>
                        <a:lnTo>
                          <a:pt x="572" y="142"/>
                        </a:lnTo>
                        <a:lnTo>
                          <a:pt x="572" y="158"/>
                        </a:lnTo>
                        <a:lnTo>
                          <a:pt x="596" y="166"/>
                        </a:lnTo>
                        <a:lnTo>
                          <a:pt x="615" y="178"/>
                        </a:lnTo>
                        <a:lnTo>
                          <a:pt x="623" y="194"/>
                        </a:lnTo>
                        <a:lnTo>
                          <a:pt x="641" y="206"/>
                        </a:lnTo>
                        <a:lnTo>
                          <a:pt x="645" y="220"/>
                        </a:lnTo>
                        <a:lnTo>
                          <a:pt x="657" y="232"/>
                        </a:lnTo>
                        <a:lnTo>
                          <a:pt x="647" y="258"/>
                        </a:lnTo>
                        <a:lnTo>
                          <a:pt x="633" y="260"/>
                        </a:lnTo>
                        <a:lnTo>
                          <a:pt x="615" y="264"/>
                        </a:lnTo>
                        <a:lnTo>
                          <a:pt x="619" y="280"/>
                        </a:lnTo>
                        <a:lnTo>
                          <a:pt x="609" y="288"/>
                        </a:lnTo>
                        <a:lnTo>
                          <a:pt x="609" y="304"/>
                        </a:lnTo>
                        <a:lnTo>
                          <a:pt x="615" y="330"/>
                        </a:lnTo>
                        <a:lnTo>
                          <a:pt x="599" y="336"/>
                        </a:lnTo>
                        <a:lnTo>
                          <a:pt x="580" y="344"/>
                        </a:lnTo>
                        <a:lnTo>
                          <a:pt x="582" y="360"/>
                        </a:lnTo>
                        <a:lnTo>
                          <a:pt x="574" y="369"/>
                        </a:lnTo>
                        <a:lnTo>
                          <a:pt x="580" y="379"/>
                        </a:lnTo>
                        <a:lnTo>
                          <a:pt x="603" y="375"/>
                        </a:lnTo>
                        <a:lnTo>
                          <a:pt x="625" y="383"/>
                        </a:lnTo>
                        <a:lnTo>
                          <a:pt x="601" y="387"/>
                        </a:lnTo>
                        <a:lnTo>
                          <a:pt x="590" y="393"/>
                        </a:lnTo>
                        <a:lnTo>
                          <a:pt x="590" y="407"/>
                        </a:lnTo>
                        <a:lnTo>
                          <a:pt x="576" y="413"/>
                        </a:lnTo>
                        <a:lnTo>
                          <a:pt x="552" y="411"/>
                        </a:lnTo>
                        <a:lnTo>
                          <a:pt x="550" y="419"/>
                        </a:lnTo>
                        <a:lnTo>
                          <a:pt x="566" y="425"/>
                        </a:lnTo>
                        <a:lnTo>
                          <a:pt x="584" y="445"/>
                        </a:lnTo>
                        <a:lnTo>
                          <a:pt x="578" y="465"/>
                        </a:lnTo>
                        <a:lnTo>
                          <a:pt x="566" y="485"/>
                        </a:lnTo>
                        <a:lnTo>
                          <a:pt x="550" y="481"/>
                        </a:lnTo>
                        <a:lnTo>
                          <a:pt x="530" y="467"/>
                        </a:lnTo>
                        <a:lnTo>
                          <a:pt x="526" y="495"/>
                        </a:lnTo>
                        <a:lnTo>
                          <a:pt x="526" y="521"/>
                        </a:lnTo>
                        <a:lnTo>
                          <a:pt x="512" y="521"/>
                        </a:lnTo>
                        <a:lnTo>
                          <a:pt x="502" y="515"/>
                        </a:lnTo>
                        <a:lnTo>
                          <a:pt x="486" y="521"/>
                        </a:lnTo>
                        <a:lnTo>
                          <a:pt x="488" y="509"/>
                        </a:lnTo>
                        <a:lnTo>
                          <a:pt x="480" y="505"/>
                        </a:lnTo>
                        <a:lnTo>
                          <a:pt x="470" y="515"/>
                        </a:lnTo>
                        <a:lnTo>
                          <a:pt x="468" y="531"/>
                        </a:lnTo>
                        <a:lnTo>
                          <a:pt x="456" y="527"/>
                        </a:lnTo>
                        <a:lnTo>
                          <a:pt x="460" y="513"/>
                        </a:lnTo>
                        <a:lnTo>
                          <a:pt x="470" y="505"/>
                        </a:lnTo>
                        <a:lnTo>
                          <a:pt x="474" y="497"/>
                        </a:lnTo>
                        <a:lnTo>
                          <a:pt x="466" y="489"/>
                        </a:lnTo>
                        <a:lnTo>
                          <a:pt x="472" y="483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5" name="CHHATTISGARH"/>
                  <p:cNvSpPr>
                    <a:spLocks/>
                  </p:cNvSpPr>
                  <p:nvPr/>
                </p:nvSpPr>
                <p:spPr bwMode="auto">
                  <a:xfrm>
                    <a:off x="5061387" y="3791842"/>
                    <a:ext cx="696912" cy="1144587"/>
                  </a:xfrm>
                  <a:custGeom>
                    <a:avLst/>
                    <a:gdLst/>
                    <a:ahLst/>
                    <a:cxnLst>
                      <a:cxn ang="0">
                        <a:pos x="52" y="291"/>
                      </a:cxn>
                      <a:cxn ang="0">
                        <a:pos x="66" y="263"/>
                      </a:cxn>
                      <a:cxn ang="0">
                        <a:pos x="72" y="232"/>
                      </a:cxn>
                      <a:cxn ang="0">
                        <a:pos x="84" y="218"/>
                      </a:cxn>
                      <a:cxn ang="0">
                        <a:pos x="96" y="188"/>
                      </a:cxn>
                      <a:cxn ang="0">
                        <a:pos x="124" y="196"/>
                      </a:cxn>
                      <a:cxn ang="0">
                        <a:pos x="168" y="152"/>
                      </a:cxn>
                      <a:cxn ang="0">
                        <a:pos x="182" y="124"/>
                      </a:cxn>
                      <a:cxn ang="0">
                        <a:pos x="210" y="94"/>
                      </a:cxn>
                      <a:cxn ang="0">
                        <a:pos x="180" y="70"/>
                      </a:cxn>
                      <a:cxn ang="0">
                        <a:pos x="152" y="74"/>
                      </a:cxn>
                      <a:cxn ang="0">
                        <a:pos x="156" y="54"/>
                      </a:cxn>
                      <a:cxn ang="0">
                        <a:pos x="158" y="28"/>
                      </a:cxn>
                      <a:cxn ang="0">
                        <a:pos x="180" y="34"/>
                      </a:cxn>
                      <a:cxn ang="0">
                        <a:pos x="243" y="44"/>
                      </a:cxn>
                      <a:cxn ang="0">
                        <a:pos x="283" y="24"/>
                      </a:cxn>
                      <a:cxn ang="0">
                        <a:pos x="317" y="20"/>
                      </a:cxn>
                      <a:cxn ang="0">
                        <a:pos x="339" y="2"/>
                      </a:cxn>
                      <a:cxn ang="0">
                        <a:pos x="369" y="38"/>
                      </a:cxn>
                      <a:cxn ang="0">
                        <a:pos x="389" y="60"/>
                      </a:cxn>
                      <a:cxn ang="0">
                        <a:pos x="401" y="96"/>
                      </a:cxn>
                      <a:cxn ang="0">
                        <a:pos x="415" y="130"/>
                      </a:cxn>
                      <a:cxn ang="0">
                        <a:pos x="439" y="144"/>
                      </a:cxn>
                      <a:cxn ang="0">
                        <a:pos x="413" y="170"/>
                      </a:cxn>
                      <a:cxn ang="0">
                        <a:pos x="409" y="192"/>
                      </a:cxn>
                      <a:cxn ang="0">
                        <a:pos x="351" y="234"/>
                      </a:cxn>
                      <a:cxn ang="0">
                        <a:pos x="325" y="293"/>
                      </a:cxn>
                      <a:cxn ang="0">
                        <a:pos x="309" y="343"/>
                      </a:cxn>
                      <a:cxn ang="0">
                        <a:pos x="257" y="335"/>
                      </a:cxn>
                      <a:cxn ang="0">
                        <a:pos x="241" y="369"/>
                      </a:cxn>
                      <a:cxn ang="0">
                        <a:pos x="222" y="407"/>
                      </a:cxn>
                      <a:cxn ang="0">
                        <a:pos x="231" y="463"/>
                      </a:cxn>
                      <a:cxn ang="0">
                        <a:pos x="265" y="489"/>
                      </a:cxn>
                      <a:cxn ang="0">
                        <a:pos x="237" y="485"/>
                      </a:cxn>
                      <a:cxn ang="0">
                        <a:pos x="218" y="491"/>
                      </a:cxn>
                      <a:cxn ang="0">
                        <a:pos x="200" y="463"/>
                      </a:cxn>
                      <a:cxn ang="0">
                        <a:pos x="166" y="479"/>
                      </a:cxn>
                      <a:cxn ang="0">
                        <a:pos x="188" y="529"/>
                      </a:cxn>
                      <a:cxn ang="0">
                        <a:pos x="200" y="559"/>
                      </a:cxn>
                      <a:cxn ang="0">
                        <a:pos x="178" y="623"/>
                      </a:cxn>
                      <a:cxn ang="0">
                        <a:pos x="152" y="663"/>
                      </a:cxn>
                      <a:cxn ang="0">
                        <a:pos x="132" y="697"/>
                      </a:cxn>
                      <a:cxn ang="0">
                        <a:pos x="74" y="715"/>
                      </a:cxn>
                      <a:cxn ang="0">
                        <a:pos x="46" y="673"/>
                      </a:cxn>
                      <a:cxn ang="0">
                        <a:pos x="22" y="633"/>
                      </a:cxn>
                      <a:cxn ang="0">
                        <a:pos x="0" y="617"/>
                      </a:cxn>
                      <a:cxn ang="0">
                        <a:pos x="0" y="585"/>
                      </a:cxn>
                      <a:cxn ang="0">
                        <a:pos x="30" y="539"/>
                      </a:cxn>
                      <a:cxn ang="0">
                        <a:pos x="66" y="535"/>
                      </a:cxn>
                      <a:cxn ang="0">
                        <a:pos x="24" y="495"/>
                      </a:cxn>
                      <a:cxn ang="0">
                        <a:pos x="28" y="477"/>
                      </a:cxn>
                      <a:cxn ang="0">
                        <a:pos x="16" y="451"/>
                      </a:cxn>
                      <a:cxn ang="0">
                        <a:pos x="38" y="437"/>
                      </a:cxn>
                      <a:cxn ang="0">
                        <a:pos x="24" y="401"/>
                      </a:cxn>
                      <a:cxn ang="0">
                        <a:pos x="32" y="365"/>
                      </a:cxn>
                      <a:cxn ang="0">
                        <a:pos x="20" y="335"/>
                      </a:cxn>
                    </a:cxnLst>
                    <a:rect l="0" t="0" r="r" b="b"/>
                    <a:pathLst>
                      <a:path w="439" h="721">
                        <a:moveTo>
                          <a:pt x="46" y="321"/>
                        </a:moveTo>
                        <a:lnTo>
                          <a:pt x="52" y="291"/>
                        </a:lnTo>
                        <a:lnTo>
                          <a:pt x="52" y="269"/>
                        </a:lnTo>
                        <a:lnTo>
                          <a:pt x="66" y="263"/>
                        </a:lnTo>
                        <a:lnTo>
                          <a:pt x="66" y="242"/>
                        </a:lnTo>
                        <a:lnTo>
                          <a:pt x="72" y="232"/>
                        </a:lnTo>
                        <a:lnTo>
                          <a:pt x="78" y="228"/>
                        </a:lnTo>
                        <a:lnTo>
                          <a:pt x="84" y="218"/>
                        </a:lnTo>
                        <a:lnTo>
                          <a:pt x="96" y="214"/>
                        </a:lnTo>
                        <a:lnTo>
                          <a:pt x="96" y="188"/>
                        </a:lnTo>
                        <a:lnTo>
                          <a:pt x="112" y="194"/>
                        </a:lnTo>
                        <a:lnTo>
                          <a:pt x="124" y="196"/>
                        </a:lnTo>
                        <a:lnTo>
                          <a:pt x="154" y="176"/>
                        </a:lnTo>
                        <a:lnTo>
                          <a:pt x="168" y="152"/>
                        </a:lnTo>
                        <a:lnTo>
                          <a:pt x="180" y="138"/>
                        </a:lnTo>
                        <a:lnTo>
                          <a:pt x="182" y="124"/>
                        </a:lnTo>
                        <a:lnTo>
                          <a:pt x="204" y="118"/>
                        </a:lnTo>
                        <a:lnTo>
                          <a:pt x="210" y="94"/>
                        </a:lnTo>
                        <a:lnTo>
                          <a:pt x="184" y="86"/>
                        </a:lnTo>
                        <a:lnTo>
                          <a:pt x="180" y="70"/>
                        </a:lnTo>
                        <a:lnTo>
                          <a:pt x="164" y="68"/>
                        </a:lnTo>
                        <a:lnTo>
                          <a:pt x="152" y="74"/>
                        </a:lnTo>
                        <a:lnTo>
                          <a:pt x="144" y="66"/>
                        </a:lnTo>
                        <a:lnTo>
                          <a:pt x="156" y="54"/>
                        </a:lnTo>
                        <a:lnTo>
                          <a:pt x="150" y="32"/>
                        </a:lnTo>
                        <a:lnTo>
                          <a:pt x="158" y="28"/>
                        </a:lnTo>
                        <a:lnTo>
                          <a:pt x="170" y="40"/>
                        </a:lnTo>
                        <a:lnTo>
                          <a:pt x="180" y="34"/>
                        </a:lnTo>
                        <a:lnTo>
                          <a:pt x="198" y="34"/>
                        </a:lnTo>
                        <a:lnTo>
                          <a:pt x="243" y="44"/>
                        </a:lnTo>
                        <a:lnTo>
                          <a:pt x="273" y="18"/>
                        </a:lnTo>
                        <a:lnTo>
                          <a:pt x="283" y="24"/>
                        </a:lnTo>
                        <a:lnTo>
                          <a:pt x="305" y="26"/>
                        </a:lnTo>
                        <a:lnTo>
                          <a:pt x="317" y="20"/>
                        </a:lnTo>
                        <a:lnTo>
                          <a:pt x="331" y="0"/>
                        </a:lnTo>
                        <a:lnTo>
                          <a:pt x="339" y="2"/>
                        </a:lnTo>
                        <a:lnTo>
                          <a:pt x="355" y="26"/>
                        </a:lnTo>
                        <a:lnTo>
                          <a:pt x="369" y="38"/>
                        </a:lnTo>
                        <a:lnTo>
                          <a:pt x="369" y="60"/>
                        </a:lnTo>
                        <a:lnTo>
                          <a:pt x="389" y="60"/>
                        </a:lnTo>
                        <a:lnTo>
                          <a:pt x="393" y="88"/>
                        </a:lnTo>
                        <a:lnTo>
                          <a:pt x="401" y="96"/>
                        </a:lnTo>
                        <a:lnTo>
                          <a:pt x="405" y="118"/>
                        </a:lnTo>
                        <a:lnTo>
                          <a:pt x="415" y="130"/>
                        </a:lnTo>
                        <a:lnTo>
                          <a:pt x="433" y="130"/>
                        </a:lnTo>
                        <a:lnTo>
                          <a:pt x="439" y="144"/>
                        </a:lnTo>
                        <a:lnTo>
                          <a:pt x="423" y="152"/>
                        </a:lnTo>
                        <a:lnTo>
                          <a:pt x="413" y="170"/>
                        </a:lnTo>
                        <a:lnTo>
                          <a:pt x="401" y="172"/>
                        </a:lnTo>
                        <a:lnTo>
                          <a:pt x="409" y="192"/>
                        </a:lnTo>
                        <a:lnTo>
                          <a:pt x="395" y="198"/>
                        </a:lnTo>
                        <a:lnTo>
                          <a:pt x="351" y="234"/>
                        </a:lnTo>
                        <a:lnTo>
                          <a:pt x="351" y="267"/>
                        </a:lnTo>
                        <a:lnTo>
                          <a:pt x="325" y="293"/>
                        </a:lnTo>
                        <a:lnTo>
                          <a:pt x="337" y="313"/>
                        </a:lnTo>
                        <a:lnTo>
                          <a:pt x="309" y="343"/>
                        </a:lnTo>
                        <a:lnTo>
                          <a:pt x="293" y="333"/>
                        </a:lnTo>
                        <a:lnTo>
                          <a:pt x="257" y="335"/>
                        </a:lnTo>
                        <a:lnTo>
                          <a:pt x="253" y="353"/>
                        </a:lnTo>
                        <a:lnTo>
                          <a:pt x="241" y="369"/>
                        </a:lnTo>
                        <a:lnTo>
                          <a:pt x="225" y="371"/>
                        </a:lnTo>
                        <a:lnTo>
                          <a:pt x="222" y="407"/>
                        </a:lnTo>
                        <a:lnTo>
                          <a:pt x="233" y="419"/>
                        </a:lnTo>
                        <a:lnTo>
                          <a:pt x="231" y="463"/>
                        </a:lnTo>
                        <a:lnTo>
                          <a:pt x="263" y="473"/>
                        </a:lnTo>
                        <a:lnTo>
                          <a:pt x="265" y="489"/>
                        </a:lnTo>
                        <a:lnTo>
                          <a:pt x="245" y="495"/>
                        </a:lnTo>
                        <a:lnTo>
                          <a:pt x="237" y="485"/>
                        </a:lnTo>
                        <a:lnTo>
                          <a:pt x="229" y="483"/>
                        </a:lnTo>
                        <a:lnTo>
                          <a:pt x="218" y="491"/>
                        </a:lnTo>
                        <a:lnTo>
                          <a:pt x="212" y="475"/>
                        </a:lnTo>
                        <a:lnTo>
                          <a:pt x="200" y="463"/>
                        </a:lnTo>
                        <a:lnTo>
                          <a:pt x="174" y="463"/>
                        </a:lnTo>
                        <a:lnTo>
                          <a:pt x="166" y="479"/>
                        </a:lnTo>
                        <a:lnTo>
                          <a:pt x="190" y="499"/>
                        </a:lnTo>
                        <a:lnTo>
                          <a:pt x="188" y="529"/>
                        </a:lnTo>
                        <a:lnTo>
                          <a:pt x="208" y="535"/>
                        </a:lnTo>
                        <a:lnTo>
                          <a:pt x="200" y="559"/>
                        </a:lnTo>
                        <a:lnTo>
                          <a:pt x="210" y="599"/>
                        </a:lnTo>
                        <a:lnTo>
                          <a:pt x="178" y="623"/>
                        </a:lnTo>
                        <a:lnTo>
                          <a:pt x="178" y="641"/>
                        </a:lnTo>
                        <a:lnTo>
                          <a:pt x="152" y="663"/>
                        </a:lnTo>
                        <a:lnTo>
                          <a:pt x="134" y="667"/>
                        </a:lnTo>
                        <a:lnTo>
                          <a:pt x="132" y="697"/>
                        </a:lnTo>
                        <a:lnTo>
                          <a:pt x="122" y="721"/>
                        </a:lnTo>
                        <a:lnTo>
                          <a:pt x="74" y="715"/>
                        </a:lnTo>
                        <a:lnTo>
                          <a:pt x="74" y="685"/>
                        </a:lnTo>
                        <a:lnTo>
                          <a:pt x="46" y="673"/>
                        </a:lnTo>
                        <a:lnTo>
                          <a:pt x="46" y="655"/>
                        </a:lnTo>
                        <a:lnTo>
                          <a:pt x="22" y="633"/>
                        </a:lnTo>
                        <a:lnTo>
                          <a:pt x="6" y="633"/>
                        </a:lnTo>
                        <a:lnTo>
                          <a:pt x="0" y="617"/>
                        </a:lnTo>
                        <a:lnTo>
                          <a:pt x="4" y="605"/>
                        </a:lnTo>
                        <a:lnTo>
                          <a:pt x="0" y="585"/>
                        </a:lnTo>
                        <a:lnTo>
                          <a:pt x="4" y="565"/>
                        </a:lnTo>
                        <a:lnTo>
                          <a:pt x="30" y="539"/>
                        </a:lnTo>
                        <a:lnTo>
                          <a:pt x="48" y="549"/>
                        </a:lnTo>
                        <a:lnTo>
                          <a:pt x="66" y="535"/>
                        </a:lnTo>
                        <a:lnTo>
                          <a:pt x="50" y="517"/>
                        </a:lnTo>
                        <a:lnTo>
                          <a:pt x="24" y="495"/>
                        </a:lnTo>
                        <a:lnTo>
                          <a:pt x="14" y="479"/>
                        </a:lnTo>
                        <a:lnTo>
                          <a:pt x="28" y="477"/>
                        </a:lnTo>
                        <a:lnTo>
                          <a:pt x="26" y="459"/>
                        </a:lnTo>
                        <a:lnTo>
                          <a:pt x="16" y="451"/>
                        </a:lnTo>
                        <a:lnTo>
                          <a:pt x="16" y="443"/>
                        </a:lnTo>
                        <a:lnTo>
                          <a:pt x="38" y="437"/>
                        </a:lnTo>
                        <a:lnTo>
                          <a:pt x="38" y="409"/>
                        </a:lnTo>
                        <a:lnTo>
                          <a:pt x="24" y="401"/>
                        </a:lnTo>
                        <a:lnTo>
                          <a:pt x="32" y="393"/>
                        </a:lnTo>
                        <a:lnTo>
                          <a:pt x="32" y="365"/>
                        </a:lnTo>
                        <a:lnTo>
                          <a:pt x="16" y="353"/>
                        </a:lnTo>
                        <a:lnTo>
                          <a:pt x="20" y="335"/>
                        </a:lnTo>
                        <a:lnTo>
                          <a:pt x="46" y="321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6" name="ARUNACHAL PRADESH"/>
                  <p:cNvSpPr>
                    <a:spLocks/>
                  </p:cNvSpPr>
                  <p:nvPr/>
                </p:nvSpPr>
                <p:spPr bwMode="auto">
                  <a:xfrm>
                    <a:off x="6920350" y="2726630"/>
                    <a:ext cx="920750" cy="523875"/>
                  </a:xfrm>
                  <a:custGeom>
                    <a:avLst/>
                    <a:gdLst/>
                    <a:ahLst/>
                    <a:cxnLst>
                      <a:cxn ang="0">
                        <a:pos x="110" y="304"/>
                      </a:cxn>
                      <a:cxn ang="0">
                        <a:pos x="86" y="316"/>
                      </a:cxn>
                      <a:cxn ang="0">
                        <a:pos x="52" y="308"/>
                      </a:cxn>
                      <a:cxn ang="0">
                        <a:pos x="52" y="280"/>
                      </a:cxn>
                      <a:cxn ang="0">
                        <a:pos x="20" y="264"/>
                      </a:cxn>
                      <a:cxn ang="0">
                        <a:pos x="0" y="246"/>
                      </a:cxn>
                      <a:cxn ang="0">
                        <a:pos x="30" y="228"/>
                      </a:cxn>
                      <a:cxn ang="0">
                        <a:pos x="80" y="214"/>
                      </a:cxn>
                      <a:cxn ang="0">
                        <a:pos x="108" y="178"/>
                      </a:cxn>
                      <a:cxn ang="0">
                        <a:pos x="152" y="144"/>
                      </a:cxn>
                      <a:cxn ang="0">
                        <a:pos x="183" y="110"/>
                      </a:cxn>
                      <a:cxn ang="0">
                        <a:pos x="233" y="88"/>
                      </a:cxn>
                      <a:cxn ang="0">
                        <a:pos x="261" y="48"/>
                      </a:cxn>
                      <a:cxn ang="0">
                        <a:pos x="295" y="26"/>
                      </a:cxn>
                      <a:cxn ang="0">
                        <a:pos x="351" y="48"/>
                      </a:cxn>
                      <a:cxn ang="0">
                        <a:pos x="386" y="26"/>
                      </a:cxn>
                      <a:cxn ang="0">
                        <a:pos x="450" y="14"/>
                      </a:cxn>
                      <a:cxn ang="0">
                        <a:pos x="444" y="44"/>
                      </a:cxn>
                      <a:cxn ang="0">
                        <a:pos x="464" y="44"/>
                      </a:cxn>
                      <a:cxn ang="0">
                        <a:pos x="488" y="56"/>
                      </a:cxn>
                      <a:cxn ang="0">
                        <a:pos x="474" y="94"/>
                      </a:cxn>
                      <a:cxn ang="0">
                        <a:pos x="482" y="120"/>
                      </a:cxn>
                      <a:cxn ang="0">
                        <a:pos x="520" y="114"/>
                      </a:cxn>
                      <a:cxn ang="0">
                        <a:pos x="556" y="112"/>
                      </a:cxn>
                      <a:cxn ang="0">
                        <a:pos x="574" y="144"/>
                      </a:cxn>
                      <a:cxn ang="0">
                        <a:pos x="568" y="172"/>
                      </a:cxn>
                      <a:cxn ang="0">
                        <a:pos x="536" y="200"/>
                      </a:cxn>
                      <a:cxn ang="0">
                        <a:pos x="568" y="252"/>
                      </a:cxn>
                      <a:cxn ang="0">
                        <a:pos x="530" y="234"/>
                      </a:cxn>
                      <a:cxn ang="0">
                        <a:pos x="500" y="244"/>
                      </a:cxn>
                      <a:cxn ang="0">
                        <a:pos x="444" y="270"/>
                      </a:cxn>
                      <a:cxn ang="0">
                        <a:pos x="404" y="316"/>
                      </a:cxn>
                      <a:cxn ang="0">
                        <a:pos x="373" y="284"/>
                      </a:cxn>
                      <a:cxn ang="0">
                        <a:pos x="396" y="258"/>
                      </a:cxn>
                      <a:cxn ang="0">
                        <a:pos x="416" y="256"/>
                      </a:cxn>
                      <a:cxn ang="0">
                        <a:pos x="450" y="240"/>
                      </a:cxn>
                      <a:cxn ang="0">
                        <a:pos x="436" y="226"/>
                      </a:cxn>
                      <a:cxn ang="0">
                        <a:pos x="420" y="196"/>
                      </a:cxn>
                      <a:cxn ang="0">
                        <a:pos x="434" y="166"/>
                      </a:cxn>
                      <a:cxn ang="0">
                        <a:pos x="390" y="184"/>
                      </a:cxn>
                      <a:cxn ang="0">
                        <a:pos x="341" y="198"/>
                      </a:cxn>
                      <a:cxn ang="0">
                        <a:pos x="273" y="224"/>
                      </a:cxn>
                      <a:cxn ang="0">
                        <a:pos x="231" y="272"/>
                      </a:cxn>
                      <a:cxn ang="0">
                        <a:pos x="211" y="308"/>
                      </a:cxn>
                      <a:cxn ang="0">
                        <a:pos x="185" y="304"/>
                      </a:cxn>
                      <a:cxn ang="0">
                        <a:pos x="134" y="304"/>
                      </a:cxn>
                    </a:cxnLst>
                    <a:rect l="0" t="0" r="r" b="b"/>
                    <a:pathLst>
                      <a:path w="580" h="330">
                        <a:moveTo>
                          <a:pt x="124" y="304"/>
                        </a:moveTo>
                        <a:lnTo>
                          <a:pt x="110" y="304"/>
                        </a:lnTo>
                        <a:lnTo>
                          <a:pt x="104" y="312"/>
                        </a:lnTo>
                        <a:lnTo>
                          <a:pt x="86" y="316"/>
                        </a:lnTo>
                        <a:lnTo>
                          <a:pt x="60" y="318"/>
                        </a:lnTo>
                        <a:lnTo>
                          <a:pt x="52" y="308"/>
                        </a:lnTo>
                        <a:lnTo>
                          <a:pt x="42" y="296"/>
                        </a:lnTo>
                        <a:lnTo>
                          <a:pt x="52" y="280"/>
                        </a:lnTo>
                        <a:lnTo>
                          <a:pt x="44" y="258"/>
                        </a:lnTo>
                        <a:lnTo>
                          <a:pt x="20" y="264"/>
                        </a:lnTo>
                        <a:lnTo>
                          <a:pt x="8" y="258"/>
                        </a:lnTo>
                        <a:lnTo>
                          <a:pt x="0" y="246"/>
                        </a:lnTo>
                        <a:lnTo>
                          <a:pt x="8" y="224"/>
                        </a:lnTo>
                        <a:lnTo>
                          <a:pt x="30" y="228"/>
                        </a:lnTo>
                        <a:lnTo>
                          <a:pt x="54" y="214"/>
                        </a:lnTo>
                        <a:lnTo>
                          <a:pt x="80" y="214"/>
                        </a:lnTo>
                        <a:lnTo>
                          <a:pt x="106" y="196"/>
                        </a:lnTo>
                        <a:lnTo>
                          <a:pt x="108" y="178"/>
                        </a:lnTo>
                        <a:lnTo>
                          <a:pt x="124" y="170"/>
                        </a:lnTo>
                        <a:lnTo>
                          <a:pt x="152" y="144"/>
                        </a:lnTo>
                        <a:lnTo>
                          <a:pt x="152" y="116"/>
                        </a:lnTo>
                        <a:lnTo>
                          <a:pt x="183" y="110"/>
                        </a:lnTo>
                        <a:lnTo>
                          <a:pt x="207" y="106"/>
                        </a:lnTo>
                        <a:lnTo>
                          <a:pt x="233" y="88"/>
                        </a:lnTo>
                        <a:lnTo>
                          <a:pt x="237" y="68"/>
                        </a:lnTo>
                        <a:lnTo>
                          <a:pt x="261" y="48"/>
                        </a:lnTo>
                        <a:lnTo>
                          <a:pt x="283" y="42"/>
                        </a:lnTo>
                        <a:lnTo>
                          <a:pt x="295" y="26"/>
                        </a:lnTo>
                        <a:lnTo>
                          <a:pt x="311" y="44"/>
                        </a:lnTo>
                        <a:lnTo>
                          <a:pt x="351" y="48"/>
                        </a:lnTo>
                        <a:lnTo>
                          <a:pt x="371" y="52"/>
                        </a:lnTo>
                        <a:lnTo>
                          <a:pt x="386" y="26"/>
                        </a:lnTo>
                        <a:lnTo>
                          <a:pt x="434" y="0"/>
                        </a:lnTo>
                        <a:lnTo>
                          <a:pt x="450" y="14"/>
                        </a:lnTo>
                        <a:lnTo>
                          <a:pt x="456" y="28"/>
                        </a:lnTo>
                        <a:lnTo>
                          <a:pt x="444" y="44"/>
                        </a:lnTo>
                        <a:lnTo>
                          <a:pt x="448" y="56"/>
                        </a:lnTo>
                        <a:lnTo>
                          <a:pt x="464" y="44"/>
                        </a:lnTo>
                        <a:lnTo>
                          <a:pt x="480" y="42"/>
                        </a:lnTo>
                        <a:lnTo>
                          <a:pt x="488" y="56"/>
                        </a:lnTo>
                        <a:lnTo>
                          <a:pt x="494" y="74"/>
                        </a:lnTo>
                        <a:lnTo>
                          <a:pt x="474" y="94"/>
                        </a:lnTo>
                        <a:lnTo>
                          <a:pt x="470" y="112"/>
                        </a:lnTo>
                        <a:lnTo>
                          <a:pt x="482" y="120"/>
                        </a:lnTo>
                        <a:lnTo>
                          <a:pt x="502" y="104"/>
                        </a:lnTo>
                        <a:lnTo>
                          <a:pt x="520" y="114"/>
                        </a:lnTo>
                        <a:lnTo>
                          <a:pt x="542" y="120"/>
                        </a:lnTo>
                        <a:lnTo>
                          <a:pt x="556" y="112"/>
                        </a:lnTo>
                        <a:lnTo>
                          <a:pt x="574" y="126"/>
                        </a:lnTo>
                        <a:lnTo>
                          <a:pt x="574" y="144"/>
                        </a:lnTo>
                        <a:lnTo>
                          <a:pt x="580" y="162"/>
                        </a:lnTo>
                        <a:lnTo>
                          <a:pt x="568" y="172"/>
                        </a:lnTo>
                        <a:lnTo>
                          <a:pt x="548" y="190"/>
                        </a:lnTo>
                        <a:lnTo>
                          <a:pt x="536" y="200"/>
                        </a:lnTo>
                        <a:lnTo>
                          <a:pt x="538" y="218"/>
                        </a:lnTo>
                        <a:lnTo>
                          <a:pt x="568" y="252"/>
                        </a:lnTo>
                        <a:lnTo>
                          <a:pt x="560" y="260"/>
                        </a:lnTo>
                        <a:lnTo>
                          <a:pt x="530" y="234"/>
                        </a:lnTo>
                        <a:lnTo>
                          <a:pt x="510" y="234"/>
                        </a:lnTo>
                        <a:lnTo>
                          <a:pt x="500" y="244"/>
                        </a:lnTo>
                        <a:lnTo>
                          <a:pt x="466" y="248"/>
                        </a:lnTo>
                        <a:lnTo>
                          <a:pt x="444" y="270"/>
                        </a:lnTo>
                        <a:lnTo>
                          <a:pt x="428" y="288"/>
                        </a:lnTo>
                        <a:lnTo>
                          <a:pt x="404" y="316"/>
                        </a:lnTo>
                        <a:lnTo>
                          <a:pt x="375" y="330"/>
                        </a:lnTo>
                        <a:lnTo>
                          <a:pt x="373" y="284"/>
                        </a:lnTo>
                        <a:lnTo>
                          <a:pt x="390" y="272"/>
                        </a:lnTo>
                        <a:lnTo>
                          <a:pt x="396" y="258"/>
                        </a:lnTo>
                        <a:lnTo>
                          <a:pt x="404" y="252"/>
                        </a:lnTo>
                        <a:lnTo>
                          <a:pt x="416" y="256"/>
                        </a:lnTo>
                        <a:lnTo>
                          <a:pt x="430" y="248"/>
                        </a:lnTo>
                        <a:lnTo>
                          <a:pt x="450" y="240"/>
                        </a:lnTo>
                        <a:lnTo>
                          <a:pt x="448" y="230"/>
                        </a:lnTo>
                        <a:lnTo>
                          <a:pt x="436" y="226"/>
                        </a:lnTo>
                        <a:lnTo>
                          <a:pt x="436" y="214"/>
                        </a:lnTo>
                        <a:lnTo>
                          <a:pt x="420" y="196"/>
                        </a:lnTo>
                        <a:lnTo>
                          <a:pt x="436" y="184"/>
                        </a:lnTo>
                        <a:lnTo>
                          <a:pt x="434" y="166"/>
                        </a:lnTo>
                        <a:lnTo>
                          <a:pt x="406" y="170"/>
                        </a:lnTo>
                        <a:lnTo>
                          <a:pt x="390" y="184"/>
                        </a:lnTo>
                        <a:lnTo>
                          <a:pt x="369" y="186"/>
                        </a:lnTo>
                        <a:lnTo>
                          <a:pt x="341" y="198"/>
                        </a:lnTo>
                        <a:lnTo>
                          <a:pt x="309" y="220"/>
                        </a:lnTo>
                        <a:lnTo>
                          <a:pt x="273" y="224"/>
                        </a:lnTo>
                        <a:lnTo>
                          <a:pt x="263" y="244"/>
                        </a:lnTo>
                        <a:lnTo>
                          <a:pt x="231" y="272"/>
                        </a:lnTo>
                        <a:lnTo>
                          <a:pt x="229" y="290"/>
                        </a:lnTo>
                        <a:lnTo>
                          <a:pt x="211" y="308"/>
                        </a:lnTo>
                        <a:lnTo>
                          <a:pt x="191" y="308"/>
                        </a:lnTo>
                        <a:lnTo>
                          <a:pt x="185" y="304"/>
                        </a:lnTo>
                        <a:lnTo>
                          <a:pt x="146" y="314"/>
                        </a:lnTo>
                        <a:lnTo>
                          <a:pt x="134" y="304"/>
                        </a:lnTo>
                        <a:lnTo>
                          <a:pt x="124" y="304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7" name="NAGALAND"/>
                  <p:cNvSpPr>
                    <a:spLocks/>
                  </p:cNvSpPr>
                  <p:nvPr/>
                </p:nvSpPr>
                <p:spPr bwMode="auto">
                  <a:xfrm>
                    <a:off x="7229912" y="3177480"/>
                    <a:ext cx="292100" cy="344487"/>
                  </a:xfrm>
                  <a:custGeom>
                    <a:avLst/>
                    <a:gdLst/>
                    <a:ahLst/>
                    <a:cxnLst>
                      <a:cxn ang="0">
                        <a:pos x="76" y="87"/>
                      </a:cxn>
                      <a:cxn ang="0">
                        <a:pos x="80" y="72"/>
                      </a:cxn>
                      <a:cxn ang="0">
                        <a:pos x="86" y="66"/>
                      </a:cxn>
                      <a:cxn ang="0">
                        <a:pos x="96" y="70"/>
                      </a:cxn>
                      <a:cxn ang="0">
                        <a:pos x="104" y="54"/>
                      </a:cxn>
                      <a:cxn ang="0">
                        <a:pos x="118" y="44"/>
                      </a:cxn>
                      <a:cxn ang="0">
                        <a:pos x="128" y="40"/>
                      </a:cxn>
                      <a:cxn ang="0">
                        <a:pos x="146" y="14"/>
                      </a:cxn>
                      <a:cxn ang="0">
                        <a:pos x="158" y="10"/>
                      </a:cxn>
                      <a:cxn ang="0">
                        <a:pos x="178" y="0"/>
                      </a:cxn>
                      <a:cxn ang="0">
                        <a:pos x="180" y="46"/>
                      </a:cxn>
                      <a:cxn ang="0">
                        <a:pos x="174" y="54"/>
                      </a:cxn>
                      <a:cxn ang="0">
                        <a:pos x="168" y="64"/>
                      </a:cxn>
                      <a:cxn ang="0">
                        <a:pos x="174" y="77"/>
                      </a:cxn>
                      <a:cxn ang="0">
                        <a:pos x="184" y="97"/>
                      </a:cxn>
                      <a:cxn ang="0">
                        <a:pos x="182" y="127"/>
                      </a:cxn>
                      <a:cxn ang="0">
                        <a:pos x="170" y="133"/>
                      </a:cxn>
                      <a:cxn ang="0">
                        <a:pos x="164" y="159"/>
                      </a:cxn>
                      <a:cxn ang="0">
                        <a:pos x="150" y="173"/>
                      </a:cxn>
                      <a:cxn ang="0">
                        <a:pos x="130" y="183"/>
                      </a:cxn>
                      <a:cxn ang="0">
                        <a:pos x="120" y="175"/>
                      </a:cxn>
                      <a:cxn ang="0">
                        <a:pos x="122" y="159"/>
                      </a:cxn>
                      <a:cxn ang="0">
                        <a:pos x="112" y="167"/>
                      </a:cxn>
                      <a:cxn ang="0">
                        <a:pos x="106" y="179"/>
                      </a:cxn>
                      <a:cxn ang="0">
                        <a:pos x="100" y="183"/>
                      </a:cxn>
                      <a:cxn ang="0">
                        <a:pos x="90" y="181"/>
                      </a:cxn>
                      <a:cxn ang="0">
                        <a:pos x="74" y="175"/>
                      </a:cxn>
                      <a:cxn ang="0">
                        <a:pos x="62" y="175"/>
                      </a:cxn>
                      <a:cxn ang="0">
                        <a:pos x="56" y="183"/>
                      </a:cxn>
                      <a:cxn ang="0">
                        <a:pos x="40" y="185"/>
                      </a:cxn>
                      <a:cxn ang="0">
                        <a:pos x="44" y="197"/>
                      </a:cxn>
                      <a:cxn ang="0">
                        <a:pos x="26" y="217"/>
                      </a:cxn>
                      <a:cxn ang="0">
                        <a:pos x="10" y="213"/>
                      </a:cxn>
                      <a:cxn ang="0">
                        <a:pos x="10" y="201"/>
                      </a:cxn>
                      <a:cxn ang="0">
                        <a:pos x="0" y="185"/>
                      </a:cxn>
                      <a:cxn ang="0">
                        <a:pos x="20" y="153"/>
                      </a:cxn>
                      <a:cxn ang="0">
                        <a:pos x="38" y="131"/>
                      </a:cxn>
                      <a:cxn ang="0">
                        <a:pos x="42" y="137"/>
                      </a:cxn>
                      <a:cxn ang="0">
                        <a:pos x="48" y="145"/>
                      </a:cxn>
                      <a:cxn ang="0">
                        <a:pos x="60" y="139"/>
                      </a:cxn>
                      <a:cxn ang="0">
                        <a:pos x="62" y="109"/>
                      </a:cxn>
                      <a:cxn ang="0">
                        <a:pos x="64" y="95"/>
                      </a:cxn>
                      <a:cxn ang="0">
                        <a:pos x="76" y="87"/>
                      </a:cxn>
                    </a:cxnLst>
                    <a:rect l="0" t="0" r="r" b="b"/>
                    <a:pathLst>
                      <a:path w="184" h="217">
                        <a:moveTo>
                          <a:pt x="76" y="87"/>
                        </a:moveTo>
                        <a:lnTo>
                          <a:pt x="80" y="72"/>
                        </a:lnTo>
                        <a:lnTo>
                          <a:pt x="86" y="66"/>
                        </a:lnTo>
                        <a:lnTo>
                          <a:pt x="96" y="70"/>
                        </a:lnTo>
                        <a:lnTo>
                          <a:pt x="104" y="54"/>
                        </a:lnTo>
                        <a:lnTo>
                          <a:pt x="118" y="44"/>
                        </a:lnTo>
                        <a:lnTo>
                          <a:pt x="128" y="40"/>
                        </a:lnTo>
                        <a:lnTo>
                          <a:pt x="146" y="14"/>
                        </a:lnTo>
                        <a:lnTo>
                          <a:pt x="158" y="10"/>
                        </a:lnTo>
                        <a:lnTo>
                          <a:pt x="178" y="0"/>
                        </a:lnTo>
                        <a:lnTo>
                          <a:pt x="180" y="46"/>
                        </a:lnTo>
                        <a:lnTo>
                          <a:pt x="174" y="54"/>
                        </a:lnTo>
                        <a:lnTo>
                          <a:pt x="168" y="64"/>
                        </a:lnTo>
                        <a:lnTo>
                          <a:pt x="174" y="77"/>
                        </a:lnTo>
                        <a:lnTo>
                          <a:pt x="184" y="97"/>
                        </a:lnTo>
                        <a:lnTo>
                          <a:pt x="182" y="127"/>
                        </a:lnTo>
                        <a:lnTo>
                          <a:pt x="170" y="133"/>
                        </a:lnTo>
                        <a:lnTo>
                          <a:pt x="164" y="159"/>
                        </a:lnTo>
                        <a:lnTo>
                          <a:pt x="150" y="173"/>
                        </a:lnTo>
                        <a:lnTo>
                          <a:pt x="130" y="183"/>
                        </a:lnTo>
                        <a:lnTo>
                          <a:pt x="120" y="175"/>
                        </a:lnTo>
                        <a:lnTo>
                          <a:pt x="122" y="159"/>
                        </a:lnTo>
                        <a:lnTo>
                          <a:pt x="112" y="167"/>
                        </a:lnTo>
                        <a:lnTo>
                          <a:pt x="106" y="179"/>
                        </a:lnTo>
                        <a:lnTo>
                          <a:pt x="100" y="183"/>
                        </a:lnTo>
                        <a:lnTo>
                          <a:pt x="90" y="181"/>
                        </a:lnTo>
                        <a:lnTo>
                          <a:pt x="74" y="175"/>
                        </a:lnTo>
                        <a:lnTo>
                          <a:pt x="62" y="175"/>
                        </a:lnTo>
                        <a:lnTo>
                          <a:pt x="56" y="183"/>
                        </a:lnTo>
                        <a:lnTo>
                          <a:pt x="40" y="185"/>
                        </a:lnTo>
                        <a:lnTo>
                          <a:pt x="44" y="197"/>
                        </a:lnTo>
                        <a:lnTo>
                          <a:pt x="26" y="217"/>
                        </a:lnTo>
                        <a:lnTo>
                          <a:pt x="10" y="213"/>
                        </a:lnTo>
                        <a:lnTo>
                          <a:pt x="10" y="201"/>
                        </a:lnTo>
                        <a:lnTo>
                          <a:pt x="0" y="185"/>
                        </a:lnTo>
                        <a:lnTo>
                          <a:pt x="20" y="153"/>
                        </a:lnTo>
                        <a:lnTo>
                          <a:pt x="38" y="131"/>
                        </a:lnTo>
                        <a:lnTo>
                          <a:pt x="42" y="137"/>
                        </a:lnTo>
                        <a:lnTo>
                          <a:pt x="48" y="145"/>
                        </a:lnTo>
                        <a:lnTo>
                          <a:pt x="60" y="139"/>
                        </a:lnTo>
                        <a:lnTo>
                          <a:pt x="62" y="109"/>
                        </a:lnTo>
                        <a:lnTo>
                          <a:pt x="64" y="95"/>
                        </a:lnTo>
                        <a:lnTo>
                          <a:pt x="76" y="87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8" name="MANIPUR"/>
                  <p:cNvSpPr>
                    <a:spLocks/>
                  </p:cNvSpPr>
                  <p:nvPr/>
                </p:nvSpPr>
                <p:spPr bwMode="auto">
                  <a:xfrm>
                    <a:off x="7185462" y="3429892"/>
                    <a:ext cx="269875" cy="333375"/>
                  </a:xfrm>
                  <a:custGeom>
                    <a:avLst/>
                    <a:gdLst/>
                    <a:ahLst/>
                    <a:cxnLst>
                      <a:cxn ang="0">
                        <a:pos x="38" y="54"/>
                      </a:cxn>
                      <a:cxn ang="0">
                        <a:pos x="54" y="58"/>
                      </a:cxn>
                      <a:cxn ang="0">
                        <a:pos x="72" y="38"/>
                      </a:cxn>
                      <a:cxn ang="0">
                        <a:pos x="68" y="26"/>
                      </a:cxn>
                      <a:cxn ang="0">
                        <a:pos x="84" y="24"/>
                      </a:cxn>
                      <a:cxn ang="0">
                        <a:pos x="90" y="16"/>
                      </a:cxn>
                      <a:cxn ang="0">
                        <a:pos x="102" y="16"/>
                      </a:cxn>
                      <a:cxn ang="0">
                        <a:pos x="118" y="22"/>
                      </a:cxn>
                      <a:cxn ang="0">
                        <a:pos x="128" y="24"/>
                      </a:cxn>
                      <a:cxn ang="0">
                        <a:pos x="134" y="20"/>
                      </a:cxn>
                      <a:cxn ang="0">
                        <a:pos x="140" y="10"/>
                      </a:cxn>
                      <a:cxn ang="0">
                        <a:pos x="150" y="0"/>
                      </a:cxn>
                      <a:cxn ang="0">
                        <a:pos x="148" y="16"/>
                      </a:cxn>
                      <a:cxn ang="0">
                        <a:pos x="158" y="24"/>
                      </a:cxn>
                      <a:cxn ang="0">
                        <a:pos x="160" y="38"/>
                      </a:cxn>
                      <a:cxn ang="0">
                        <a:pos x="154" y="52"/>
                      </a:cxn>
                      <a:cxn ang="0">
                        <a:pos x="160" y="64"/>
                      </a:cxn>
                      <a:cxn ang="0">
                        <a:pos x="170" y="82"/>
                      </a:cxn>
                      <a:cxn ang="0">
                        <a:pos x="168" y="98"/>
                      </a:cxn>
                      <a:cxn ang="0">
                        <a:pos x="146" y="124"/>
                      </a:cxn>
                      <a:cxn ang="0">
                        <a:pos x="142" y="146"/>
                      </a:cxn>
                      <a:cxn ang="0">
                        <a:pos x="136" y="160"/>
                      </a:cxn>
                      <a:cxn ang="0">
                        <a:pos x="132" y="182"/>
                      </a:cxn>
                      <a:cxn ang="0">
                        <a:pos x="124" y="210"/>
                      </a:cxn>
                      <a:cxn ang="0">
                        <a:pos x="102" y="200"/>
                      </a:cxn>
                      <a:cxn ang="0">
                        <a:pos x="88" y="204"/>
                      </a:cxn>
                      <a:cxn ang="0">
                        <a:pos x="82" y="196"/>
                      </a:cxn>
                      <a:cxn ang="0">
                        <a:pos x="66" y="200"/>
                      </a:cxn>
                      <a:cxn ang="0">
                        <a:pos x="44" y="206"/>
                      </a:cxn>
                      <a:cxn ang="0">
                        <a:pos x="34" y="196"/>
                      </a:cxn>
                      <a:cxn ang="0">
                        <a:pos x="0" y="194"/>
                      </a:cxn>
                      <a:cxn ang="0">
                        <a:pos x="0" y="156"/>
                      </a:cxn>
                      <a:cxn ang="0">
                        <a:pos x="12" y="128"/>
                      </a:cxn>
                      <a:cxn ang="0">
                        <a:pos x="10" y="108"/>
                      </a:cxn>
                      <a:cxn ang="0">
                        <a:pos x="22" y="94"/>
                      </a:cxn>
                      <a:cxn ang="0">
                        <a:pos x="20" y="82"/>
                      </a:cxn>
                      <a:cxn ang="0">
                        <a:pos x="32" y="66"/>
                      </a:cxn>
                      <a:cxn ang="0">
                        <a:pos x="38" y="54"/>
                      </a:cxn>
                    </a:cxnLst>
                    <a:rect l="0" t="0" r="r" b="b"/>
                    <a:pathLst>
                      <a:path w="170" h="210">
                        <a:moveTo>
                          <a:pt x="38" y="54"/>
                        </a:moveTo>
                        <a:lnTo>
                          <a:pt x="54" y="58"/>
                        </a:lnTo>
                        <a:lnTo>
                          <a:pt x="72" y="38"/>
                        </a:lnTo>
                        <a:lnTo>
                          <a:pt x="68" y="26"/>
                        </a:lnTo>
                        <a:lnTo>
                          <a:pt x="84" y="24"/>
                        </a:lnTo>
                        <a:lnTo>
                          <a:pt x="90" y="16"/>
                        </a:lnTo>
                        <a:lnTo>
                          <a:pt x="102" y="16"/>
                        </a:lnTo>
                        <a:lnTo>
                          <a:pt x="118" y="22"/>
                        </a:lnTo>
                        <a:lnTo>
                          <a:pt x="128" y="24"/>
                        </a:lnTo>
                        <a:lnTo>
                          <a:pt x="134" y="20"/>
                        </a:lnTo>
                        <a:lnTo>
                          <a:pt x="140" y="10"/>
                        </a:lnTo>
                        <a:lnTo>
                          <a:pt x="150" y="0"/>
                        </a:lnTo>
                        <a:lnTo>
                          <a:pt x="148" y="16"/>
                        </a:lnTo>
                        <a:lnTo>
                          <a:pt x="158" y="24"/>
                        </a:lnTo>
                        <a:lnTo>
                          <a:pt x="160" y="38"/>
                        </a:lnTo>
                        <a:lnTo>
                          <a:pt x="154" y="52"/>
                        </a:lnTo>
                        <a:lnTo>
                          <a:pt x="160" y="64"/>
                        </a:lnTo>
                        <a:lnTo>
                          <a:pt x="170" y="82"/>
                        </a:lnTo>
                        <a:lnTo>
                          <a:pt x="168" y="98"/>
                        </a:lnTo>
                        <a:lnTo>
                          <a:pt x="146" y="124"/>
                        </a:lnTo>
                        <a:lnTo>
                          <a:pt x="142" y="146"/>
                        </a:lnTo>
                        <a:lnTo>
                          <a:pt x="136" y="160"/>
                        </a:lnTo>
                        <a:lnTo>
                          <a:pt x="132" y="182"/>
                        </a:lnTo>
                        <a:lnTo>
                          <a:pt x="124" y="210"/>
                        </a:lnTo>
                        <a:lnTo>
                          <a:pt x="102" y="200"/>
                        </a:lnTo>
                        <a:lnTo>
                          <a:pt x="88" y="204"/>
                        </a:lnTo>
                        <a:lnTo>
                          <a:pt x="82" y="196"/>
                        </a:lnTo>
                        <a:lnTo>
                          <a:pt x="66" y="200"/>
                        </a:lnTo>
                        <a:lnTo>
                          <a:pt x="44" y="206"/>
                        </a:lnTo>
                        <a:lnTo>
                          <a:pt x="34" y="196"/>
                        </a:lnTo>
                        <a:lnTo>
                          <a:pt x="0" y="194"/>
                        </a:lnTo>
                        <a:lnTo>
                          <a:pt x="0" y="156"/>
                        </a:lnTo>
                        <a:lnTo>
                          <a:pt x="12" y="128"/>
                        </a:lnTo>
                        <a:lnTo>
                          <a:pt x="10" y="108"/>
                        </a:lnTo>
                        <a:lnTo>
                          <a:pt x="22" y="94"/>
                        </a:lnTo>
                        <a:lnTo>
                          <a:pt x="20" y="82"/>
                        </a:lnTo>
                        <a:lnTo>
                          <a:pt x="32" y="66"/>
                        </a:lnTo>
                        <a:lnTo>
                          <a:pt x="38" y="54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9" name="MIZORAM"/>
                  <p:cNvSpPr>
                    <a:spLocks/>
                  </p:cNvSpPr>
                  <p:nvPr/>
                </p:nvSpPr>
                <p:spPr bwMode="auto">
                  <a:xfrm>
                    <a:off x="7069575" y="3677542"/>
                    <a:ext cx="198437" cy="438150"/>
                  </a:xfrm>
                  <a:custGeom>
                    <a:avLst/>
                    <a:gdLst/>
                    <a:ahLst/>
                    <a:cxnLst>
                      <a:cxn ang="0">
                        <a:pos x="0" y="80"/>
                      </a:cxn>
                      <a:cxn ang="0">
                        <a:pos x="8" y="52"/>
                      </a:cxn>
                      <a:cxn ang="0">
                        <a:pos x="6" y="26"/>
                      </a:cxn>
                      <a:cxn ang="0">
                        <a:pos x="22" y="36"/>
                      </a:cxn>
                      <a:cxn ang="0">
                        <a:pos x="42" y="6"/>
                      </a:cxn>
                      <a:cxn ang="0">
                        <a:pos x="73" y="0"/>
                      </a:cxn>
                      <a:cxn ang="0">
                        <a:pos x="73" y="38"/>
                      </a:cxn>
                      <a:cxn ang="0">
                        <a:pos x="107" y="40"/>
                      </a:cxn>
                      <a:cxn ang="0">
                        <a:pos x="117" y="50"/>
                      </a:cxn>
                      <a:cxn ang="0">
                        <a:pos x="117" y="64"/>
                      </a:cxn>
                      <a:cxn ang="0">
                        <a:pos x="125" y="84"/>
                      </a:cxn>
                      <a:cxn ang="0">
                        <a:pos x="125" y="114"/>
                      </a:cxn>
                      <a:cxn ang="0">
                        <a:pos x="125" y="132"/>
                      </a:cxn>
                      <a:cxn ang="0">
                        <a:pos x="119" y="156"/>
                      </a:cxn>
                      <a:cxn ang="0">
                        <a:pos x="103" y="154"/>
                      </a:cxn>
                      <a:cxn ang="0">
                        <a:pos x="95" y="162"/>
                      </a:cxn>
                      <a:cxn ang="0">
                        <a:pos x="97" y="182"/>
                      </a:cxn>
                      <a:cxn ang="0">
                        <a:pos x="97" y="210"/>
                      </a:cxn>
                      <a:cxn ang="0">
                        <a:pos x="101" y="220"/>
                      </a:cxn>
                      <a:cxn ang="0">
                        <a:pos x="107" y="228"/>
                      </a:cxn>
                      <a:cxn ang="0">
                        <a:pos x="109" y="250"/>
                      </a:cxn>
                      <a:cxn ang="0">
                        <a:pos x="95" y="254"/>
                      </a:cxn>
                      <a:cxn ang="0">
                        <a:pos x="89" y="264"/>
                      </a:cxn>
                      <a:cxn ang="0">
                        <a:pos x="83" y="276"/>
                      </a:cxn>
                      <a:cxn ang="0">
                        <a:pos x="71" y="266"/>
                      </a:cxn>
                      <a:cxn ang="0">
                        <a:pos x="62" y="258"/>
                      </a:cxn>
                      <a:cxn ang="0">
                        <a:pos x="46" y="262"/>
                      </a:cxn>
                      <a:cxn ang="0">
                        <a:pos x="44" y="234"/>
                      </a:cxn>
                      <a:cxn ang="0">
                        <a:pos x="36" y="196"/>
                      </a:cxn>
                      <a:cxn ang="0">
                        <a:pos x="16" y="168"/>
                      </a:cxn>
                      <a:cxn ang="0">
                        <a:pos x="16" y="138"/>
                      </a:cxn>
                      <a:cxn ang="0">
                        <a:pos x="18" y="124"/>
                      </a:cxn>
                      <a:cxn ang="0">
                        <a:pos x="4" y="100"/>
                      </a:cxn>
                      <a:cxn ang="0">
                        <a:pos x="0" y="80"/>
                      </a:cxn>
                    </a:cxnLst>
                    <a:rect l="0" t="0" r="r" b="b"/>
                    <a:pathLst>
                      <a:path w="125" h="276">
                        <a:moveTo>
                          <a:pt x="0" y="80"/>
                        </a:moveTo>
                        <a:lnTo>
                          <a:pt x="8" y="52"/>
                        </a:lnTo>
                        <a:lnTo>
                          <a:pt x="6" y="26"/>
                        </a:lnTo>
                        <a:lnTo>
                          <a:pt x="22" y="36"/>
                        </a:lnTo>
                        <a:lnTo>
                          <a:pt x="42" y="6"/>
                        </a:lnTo>
                        <a:lnTo>
                          <a:pt x="73" y="0"/>
                        </a:lnTo>
                        <a:lnTo>
                          <a:pt x="73" y="38"/>
                        </a:lnTo>
                        <a:lnTo>
                          <a:pt x="107" y="40"/>
                        </a:lnTo>
                        <a:lnTo>
                          <a:pt x="117" y="50"/>
                        </a:lnTo>
                        <a:lnTo>
                          <a:pt x="117" y="64"/>
                        </a:lnTo>
                        <a:lnTo>
                          <a:pt x="125" y="84"/>
                        </a:lnTo>
                        <a:lnTo>
                          <a:pt x="125" y="114"/>
                        </a:lnTo>
                        <a:lnTo>
                          <a:pt x="125" y="132"/>
                        </a:lnTo>
                        <a:lnTo>
                          <a:pt x="119" y="156"/>
                        </a:lnTo>
                        <a:lnTo>
                          <a:pt x="103" y="154"/>
                        </a:lnTo>
                        <a:lnTo>
                          <a:pt x="95" y="162"/>
                        </a:lnTo>
                        <a:lnTo>
                          <a:pt x="97" y="182"/>
                        </a:lnTo>
                        <a:lnTo>
                          <a:pt x="97" y="210"/>
                        </a:lnTo>
                        <a:lnTo>
                          <a:pt x="101" y="220"/>
                        </a:lnTo>
                        <a:lnTo>
                          <a:pt x="107" y="228"/>
                        </a:lnTo>
                        <a:lnTo>
                          <a:pt x="109" y="250"/>
                        </a:lnTo>
                        <a:lnTo>
                          <a:pt x="95" y="254"/>
                        </a:lnTo>
                        <a:lnTo>
                          <a:pt x="89" y="264"/>
                        </a:lnTo>
                        <a:lnTo>
                          <a:pt x="83" y="276"/>
                        </a:lnTo>
                        <a:lnTo>
                          <a:pt x="71" y="266"/>
                        </a:lnTo>
                        <a:lnTo>
                          <a:pt x="62" y="258"/>
                        </a:lnTo>
                        <a:lnTo>
                          <a:pt x="46" y="262"/>
                        </a:lnTo>
                        <a:lnTo>
                          <a:pt x="44" y="234"/>
                        </a:lnTo>
                        <a:lnTo>
                          <a:pt x="36" y="196"/>
                        </a:lnTo>
                        <a:lnTo>
                          <a:pt x="16" y="168"/>
                        </a:lnTo>
                        <a:lnTo>
                          <a:pt x="16" y="138"/>
                        </a:lnTo>
                        <a:lnTo>
                          <a:pt x="18" y="124"/>
                        </a:lnTo>
                        <a:lnTo>
                          <a:pt x="4" y="100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0" name="ASSAM"/>
                  <p:cNvSpPr>
                    <a:spLocks/>
                  </p:cNvSpPr>
                  <p:nvPr/>
                </p:nvSpPr>
                <p:spPr bwMode="auto">
                  <a:xfrm>
                    <a:off x="6626662" y="2990155"/>
                    <a:ext cx="1008062" cy="744537"/>
                  </a:xfrm>
                  <a:custGeom>
                    <a:avLst/>
                    <a:gdLst/>
                    <a:ahLst/>
                    <a:cxnLst>
                      <a:cxn ang="0">
                        <a:pos x="34" y="188"/>
                      </a:cxn>
                      <a:cxn ang="0">
                        <a:pos x="90" y="180"/>
                      </a:cxn>
                      <a:cxn ang="0">
                        <a:pos x="157" y="178"/>
                      </a:cxn>
                      <a:cxn ang="0">
                        <a:pos x="183" y="166"/>
                      </a:cxn>
                      <a:cxn ang="0">
                        <a:pos x="215" y="168"/>
                      </a:cxn>
                      <a:cxn ang="0">
                        <a:pos x="245" y="152"/>
                      </a:cxn>
                      <a:cxn ang="0">
                        <a:pos x="289" y="146"/>
                      </a:cxn>
                      <a:cxn ang="0">
                        <a:pos x="309" y="138"/>
                      </a:cxn>
                      <a:cxn ang="0">
                        <a:pos x="331" y="148"/>
                      </a:cxn>
                      <a:cxn ang="0">
                        <a:pos x="376" y="142"/>
                      </a:cxn>
                      <a:cxn ang="0">
                        <a:pos x="414" y="124"/>
                      </a:cxn>
                      <a:cxn ang="0">
                        <a:pos x="448" y="78"/>
                      </a:cxn>
                      <a:cxn ang="0">
                        <a:pos x="494" y="54"/>
                      </a:cxn>
                      <a:cxn ang="0">
                        <a:pos x="554" y="20"/>
                      </a:cxn>
                      <a:cxn ang="0">
                        <a:pos x="591" y="4"/>
                      </a:cxn>
                      <a:cxn ang="0">
                        <a:pos x="621" y="18"/>
                      </a:cxn>
                      <a:cxn ang="0">
                        <a:pos x="621" y="48"/>
                      </a:cxn>
                      <a:cxn ang="0">
                        <a:pos x="633" y="64"/>
                      </a:cxn>
                      <a:cxn ang="0">
                        <a:pos x="601" y="90"/>
                      </a:cxn>
                      <a:cxn ang="0">
                        <a:pos x="581" y="92"/>
                      </a:cxn>
                      <a:cxn ang="0">
                        <a:pos x="558" y="118"/>
                      </a:cxn>
                      <a:cxn ang="0">
                        <a:pos x="526" y="132"/>
                      </a:cxn>
                      <a:cxn ang="0">
                        <a:pos x="498" y="162"/>
                      </a:cxn>
                      <a:cxn ang="0">
                        <a:pos x="476" y="188"/>
                      </a:cxn>
                      <a:cxn ang="0">
                        <a:pos x="460" y="190"/>
                      </a:cxn>
                      <a:cxn ang="0">
                        <a:pos x="444" y="213"/>
                      </a:cxn>
                      <a:cxn ang="0">
                        <a:pos x="440" y="257"/>
                      </a:cxn>
                      <a:cxn ang="0">
                        <a:pos x="418" y="249"/>
                      </a:cxn>
                      <a:cxn ang="0">
                        <a:pos x="380" y="303"/>
                      </a:cxn>
                      <a:cxn ang="0">
                        <a:pos x="390" y="331"/>
                      </a:cxn>
                      <a:cxn ang="0">
                        <a:pos x="372" y="359"/>
                      </a:cxn>
                      <a:cxn ang="0">
                        <a:pos x="362" y="385"/>
                      </a:cxn>
                      <a:cxn ang="0">
                        <a:pos x="352" y="433"/>
                      </a:cxn>
                      <a:cxn ang="0">
                        <a:pos x="301" y="469"/>
                      </a:cxn>
                      <a:cxn ang="0">
                        <a:pos x="275" y="457"/>
                      </a:cxn>
                      <a:cxn ang="0">
                        <a:pos x="265" y="429"/>
                      </a:cxn>
                      <a:cxn ang="0">
                        <a:pos x="275" y="387"/>
                      </a:cxn>
                      <a:cxn ang="0">
                        <a:pos x="281" y="365"/>
                      </a:cxn>
                      <a:cxn ang="0">
                        <a:pos x="311" y="347"/>
                      </a:cxn>
                      <a:cxn ang="0">
                        <a:pos x="321" y="327"/>
                      </a:cxn>
                      <a:cxn ang="0">
                        <a:pos x="303" y="313"/>
                      </a:cxn>
                      <a:cxn ang="0">
                        <a:pos x="301" y="303"/>
                      </a:cxn>
                      <a:cxn ang="0">
                        <a:pos x="287" y="291"/>
                      </a:cxn>
                      <a:cxn ang="0">
                        <a:pos x="267" y="291"/>
                      </a:cxn>
                      <a:cxn ang="0">
                        <a:pos x="253" y="279"/>
                      </a:cxn>
                      <a:cxn ang="0">
                        <a:pos x="255" y="253"/>
                      </a:cxn>
                      <a:cxn ang="0">
                        <a:pos x="225" y="253"/>
                      </a:cxn>
                      <a:cxn ang="0">
                        <a:pos x="207" y="265"/>
                      </a:cxn>
                      <a:cxn ang="0">
                        <a:pos x="183" y="279"/>
                      </a:cxn>
                      <a:cxn ang="0">
                        <a:pos x="167" y="289"/>
                      </a:cxn>
                      <a:cxn ang="0">
                        <a:pos x="151" y="287"/>
                      </a:cxn>
                      <a:cxn ang="0">
                        <a:pos x="135" y="277"/>
                      </a:cxn>
                      <a:cxn ang="0">
                        <a:pos x="98" y="275"/>
                      </a:cxn>
                      <a:cxn ang="0">
                        <a:pos x="74" y="271"/>
                      </a:cxn>
                      <a:cxn ang="0">
                        <a:pos x="42" y="279"/>
                      </a:cxn>
                      <a:cxn ang="0">
                        <a:pos x="28" y="275"/>
                      </a:cxn>
                      <a:cxn ang="0">
                        <a:pos x="0" y="241"/>
                      </a:cxn>
                      <a:cxn ang="0">
                        <a:pos x="12" y="207"/>
                      </a:cxn>
                    </a:cxnLst>
                    <a:rect l="0" t="0" r="r" b="b"/>
                    <a:pathLst>
                      <a:path w="635" h="469">
                        <a:moveTo>
                          <a:pt x="12" y="192"/>
                        </a:moveTo>
                        <a:lnTo>
                          <a:pt x="34" y="188"/>
                        </a:lnTo>
                        <a:lnTo>
                          <a:pt x="60" y="166"/>
                        </a:lnTo>
                        <a:lnTo>
                          <a:pt x="90" y="180"/>
                        </a:lnTo>
                        <a:lnTo>
                          <a:pt x="127" y="178"/>
                        </a:lnTo>
                        <a:lnTo>
                          <a:pt x="157" y="178"/>
                        </a:lnTo>
                        <a:lnTo>
                          <a:pt x="169" y="166"/>
                        </a:lnTo>
                        <a:lnTo>
                          <a:pt x="183" y="166"/>
                        </a:lnTo>
                        <a:lnTo>
                          <a:pt x="197" y="172"/>
                        </a:lnTo>
                        <a:lnTo>
                          <a:pt x="215" y="168"/>
                        </a:lnTo>
                        <a:lnTo>
                          <a:pt x="239" y="160"/>
                        </a:lnTo>
                        <a:lnTo>
                          <a:pt x="245" y="152"/>
                        </a:lnTo>
                        <a:lnTo>
                          <a:pt x="267" y="152"/>
                        </a:lnTo>
                        <a:lnTo>
                          <a:pt x="289" y="146"/>
                        </a:lnTo>
                        <a:lnTo>
                          <a:pt x="295" y="138"/>
                        </a:lnTo>
                        <a:lnTo>
                          <a:pt x="309" y="138"/>
                        </a:lnTo>
                        <a:lnTo>
                          <a:pt x="319" y="138"/>
                        </a:lnTo>
                        <a:lnTo>
                          <a:pt x="331" y="148"/>
                        </a:lnTo>
                        <a:lnTo>
                          <a:pt x="370" y="138"/>
                        </a:lnTo>
                        <a:lnTo>
                          <a:pt x="376" y="142"/>
                        </a:lnTo>
                        <a:lnTo>
                          <a:pt x="396" y="142"/>
                        </a:lnTo>
                        <a:lnTo>
                          <a:pt x="414" y="124"/>
                        </a:lnTo>
                        <a:lnTo>
                          <a:pt x="416" y="106"/>
                        </a:lnTo>
                        <a:lnTo>
                          <a:pt x="448" y="78"/>
                        </a:lnTo>
                        <a:lnTo>
                          <a:pt x="458" y="58"/>
                        </a:lnTo>
                        <a:lnTo>
                          <a:pt x="494" y="54"/>
                        </a:lnTo>
                        <a:lnTo>
                          <a:pt x="524" y="34"/>
                        </a:lnTo>
                        <a:lnTo>
                          <a:pt x="554" y="20"/>
                        </a:lnTo>
                        <a:lnTo>
                          <a:pt x="575" y="18"/>
                        </a:lnTo>
                        <a:lnTo>
                          <a:pt x="591" y="4"/>
                        </a:lnTo>
                        <a:lnTo>
                          <a:pt x="619" y="0"/>
                        </a:lnTo>
                        <a:lnTo>
                          <a:pt x="621" y="18"/>
                        </a:lnTo>
                        <a:lnTo>
                          <a:pt x="605" y="30"/>
                        </a:lnTo>
                        <a:lnTo>
                          <a:pt x="621" y="48"/>
                        </a:lnTo>
                        <a:lnTo>
                          <a:pt x="621" y="60"/>
                        </a:lnTo>
                        <a:lnTo>
                          <a:pt x="633" y="64"/>
                        </a:lnTo>
                        <a:lnTo>
                          <a:pt x="635" y="74"/>
                        </a:lnTo>
                        <a:lnTo>
                          <a:pt x="601" y="90"/>
                        </a:lnTo>
                        <a:lnTo>
                          <a:pt x="589" y="86"/>
                        </a:lnTo>
                        <a:lnTo>
                          <a:pt x="581" y="92"/>
                        </a:lnTo>
                        <a:lnTo>
                          <a:pt x="575" y="106"/>
                        </a:lnTo>
                        <a:lnTo>
                          <a:pt x="558" y="118"/>
                        </a:lnTo>
                        <a:lnTo>
                          <a:pt x="536" y="130"/>
                        </a:lnTo>
                        <a:lnTo>
                          <a:pt x="526" y="132"/>
                        </a:lnTo>
                        <a:lnTo>
                          <a:pt x="508" y="158"/>
                        </a:lnTo>
                        <a:lnTo>
                          <a:pt x="498" y="162"/>
                        </a:lnTo>
                        <a:lnTo>
                          <a:pt x="484" y="172"/>
                        </a:lnTo>
                        <a:lnTo>
                          <a:pt x="476" y="188"/>
                        </a:lnTo>
                        <a:lnTo>
                          <a:pt x="466" y="184"/>
                        </a:lnTo>
                        <a:lnTo>
                          <a:pt x="460" y="190"/>
                        </a:lnTo>
                        <a:lnTo>
                          <a:pt x="456" y="205"/>
                        </a:lnTo>
                        <a:lnTo>
                          <a:pt x="444" y="213"/>
                        </a:lnTo>
                        <a:lnTo>
                          <a:pt x="442" y="229"/>
                        </a:lnTo>
                        <a:lnTo>
                          <a:pt x="440" y="257"/>
                        </a:lnTo>
                        <a:lnTo>
                          <a:pt x="428" y="263"/>
                        </a:lnTo>
                        <a:lnTo>
                          <a:pt x="418" y="249"/>
                        </a:lnTo>
                        <a:lnTo>
                          <a:pt x="400" y="273"/>
                        </a:lnTo>
                        <a:lnTo>
                          <a:pt x="380" y="303"/>
                        </a:lnTo>
                        <a:lnTo>
                          <a:pt x="390" y="319"/>
                        </a:lnTo>
                        <a:lnTo>
                          <a:pt x="390" y="331"/>
                        </a:lnTo>
                        <a:lnTo>
                          <a:pt x="384" y="343"/>
                        </a:lnTo>
                        <a:lnTo>
                          <a:pt x="372" y="359"/>
                        </a:lnTo>
                        <a:lnTo>
                          <a:pt x="374" y="371"/>
                        </a:lnTo>
                        <a:lnTo>
                          <a:pt x="362" y="385"/>
                        </a:lnTo>
                        <a:lnTo>
                          <a:pt x="364" y="405"/>
                        </a:lnTo>
                        <a:lnTo>
                          <a:pt x="352" y="433"/>
                        </a:lnTo>
                        <a:lnTo>
                          <a:pt x="321" y="439"/>
                        </a:lnTo>
                        <a:lnTo>
                          <a:pt x="301" y="469"/>
                        </a:lnTo>
                        <a:lnTo>
                          <a:pt x="285" y="459"/>
                        </a:lnTo>
                        <a:lnTo>
                          <a:pt x="275" y="457"/>
                        </a:lnTo>
                        <a:lnTo>
                          <a:pt x="273" y="439"/>
                        </a:lnTo>
                        <a:lnTo>
                          <a:pt x="265" y="429"/>
                        </a:lnTo>
                        <a:lnTo>
                          <a:pt x="265" y="413"/>
                        </a:lnTo>
                        <a:lnTo>
                          <a:pt x="275" y="387"/>
                        </a:lnTo>
                        <a:lnTo>
                          <a:pt x="301" y="385"/>
                        </a:lnTo>
                        <a:lnTo>
                          <a:pt x="281" y="365"/>
                        </a:lnTo>
                        <a:lnTo>
                          <a:pt x="293" y="357"/>
                        </a:lnTo>
                        <a:lnTo>
                          <a:pt x="311" y="347"/>
                        </a:lnTo>
                        <a:lnTo>
                          <a:pt x="321" y="339"/>
                        </a:lnTo>
                        <a:lnTo>
                          <a:pt x="321" y="327"/>
                        </a:lnTo>
                        <a:lnTo>
                          <a:pt x="309" y="319"/>
                        </a:lnTo>
                        <a:lnTo>
                          <a:pt x="303" y="313"/>
                        </a:lnTo>
                        <a:lnTo>
                          <a:pt x="311" y="301"/>
                        </a:lnTo>
                        <a:lnTo>
                          <a:pt x="301" y="303"/>
                        </a:lnTo>
                        <a:lnTo>
                          <a:pt x="293" y="299"/>
                        </a:lnTo>
                        <a:lnTo>
                          <a:pt x="287" y="291"/>
                        </a:lnTo>
                        <a:lnTo>
                          <a:pt x="277" y="285"/>
                        </a:lnTo>
                        <a:lnTo>
                          <a:pt x="267" y="291"/>
                        </a:lnTo>
                        <a:lnTo>
                          <a:pt x="253" y="291"/>
                        </a:lnTo>
                        <a:lnTo>
                          <a:pt x="253" y="279"/>
                        </a:lnTo>
                        <a:lnTo>
                          <a:pt x="259" y="269"/>
                        </a:lnTo>
                        <a:lnTo>
                          <a:pt x="255" y="253"/>
                        </a:lnTo>
                        <a:lnTo>
                          <a:pt x="235" y="257"/>
                        </a:lnTo>
                        <a:lnTo>
                          <a:pt x="225" y="253"/>
                        </a:lnTo>
                        <a:lnTo>
                          <a:pt x="215" y="253"/>
                        </a:lnTo>
                        <a:lnTo>
                          <a:pt x="207" y="265"/>
                        </a:lnTo>
                        <a:lnTo>
                          <a:pt x="193" y="265"/>
                        </a:lnTo>
                        <a:lnTo>
                          <a:pt x="183" y="279"/>
                        </a:lnTo>
                        <a:lnTo>
                          <a:pt x="169" y="283"/>
                        </a:lnTo>
                        <a:lnTo>
                          <a:pt x="167" y="289"/>
                        </a:lnTo>
                        <a:lnTo>
                          <a:pt x="161" y="293"/>
                        </a:lnTo>
                        <a:lnTo>
                          <a:pt x="151" y="287"/>
                        </a:lnTo>
                        <a:lnTo>
                          <a:pt x="139" y="283"/>
                        </a:lnTo>
                        <a:lnTo>
                          <a:pt x="135" y="277"/>
                        </a:lnTo>
                        <a:lnTo>
                          <a:pt x="120" y="277"/>
                        </a:lnTo>
                        <a:lnTo>
                          <a:pt x="98" y="275"/>
                        </a:lnTo>
                        <a:lnTo>
                          <a:pt x="86" y="277"/>
                        </a:lnTo>
                        <a:lnTo>
                          <a:pt x="74" y="271"/>
                        </a:lnTo>
                        <a:lnTo>
                          <a:pt x="58" y="275"/>
                        </a:lnTo>
                        <a:lnTo>
                          <a:pt x="42" y="279"/>
                        </a:lnTo>
                        <a:lnTo>
                          <a:pt x="32" y="289"/>
                        </a:lnTo>
                        <a:lnTo>
                          <a:pt x="28" y="275"/>
                        </a:lnTo>
                        <a:lnTo>
                          <a:pt x="18" y="257"/>
                        </a:lnTo>
                        <a:lnTo>
                          <a:pt x="0" y="241"/>
                        </a:lnTo>
                        <a:lnTo>
                          <a:pt x="8" y="225"/>
                        </a:lnTo>
                        <a:lnTo>
                          <a:pt x="12" y="207"/>
                        </a:lnTo>
                        <a:lnTo>
                          <a:pt x="12" y="192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1" name="WEST BENGAL"/>
                  <p:cNvSpPr>
                    <a:spLocks/>
                  </p:cNvSpPr>
                  <p:nvPr/>
                </p:nvSpPr>
                <p:spPr bwMode="auto">
                  <a:xfrm>
                    <a:off x="6001187" y="3202880"/>
                    <a:ext cx="644525" cy="1035050"/>
                  </a:xfrm>
                  <a:custGeom>
                    <a:avLst/>
                    <a:gdLst/>
                    <a:ahLst/>
                    <a:cxnLst>
                      <a:cxn ang="0">
                        <a:pos x="253" y="24"/>
                      </a:cxn>
                      <a:cxn ang="0">
                        <a:pos x="293" y="6"/>
                      </a:cxn>
                      <a:cxn ang="0">
                        <a:pos x="342" y="46"/>
                      </a:cxn>
                      <a:cxn ang="0">
                        <a:pos x="396" y="56"/>
                      </a:cxn>
                      <a:cxn ang="0">
                        <a:pos x="402" y="89"/>
                      </a:cxn>
                      <a:cxn ang="0">
                        <a:pos x="376" y="117"/>
                      </a:cxn>
                      <a:cxn ang="0">
                        <a:pos x="338" y="123"/>
                      </a:cxn>
                      <a:cxn ang="0">
                        <a:pos x="310" y="87"/>
                      </a:cxn>
                      <a:cxn ang="0">
                        <a:pos x="298" y="107"/>
                      </a:cxn>
                      <a:cxn ang="0">
                        <a:pos x="281" y="89"/>
                      </a:cxn>
                      <a:cxn ang="0">
                        <a:pos x="259" y="67"/>
                      </a:cxn>
                      <a:cxn ang="0">
                        <a:pos x="251" y="81"/>
                      </a:cxn>
                      <a:cxn ang="0">
                        <a:pos x="253" y="113"/>
                      </a:cxn>
                      <a:cxn ang="0">
                        <a:pos x="235" y="137"/>
                      </a:cxn>
                      <a:cxn ang="0">
                        <a:pos x="237" y="171"/>
                      </a:cxn>
                      <a:cxn ang="0">
                        <a:pos x="277" y="201"/>
                      </a:cxn>
                      <a:cxn ang="0">
                        <a:pos x="306" y="211"/>
                      </a:cxn>
                      <a:cxn ang="0">
                        <a:pos x="318" y="235"/>
                      </a:cxn>
                      <a:cxn ang="0">
                        <a:pos x="267" y="251"/>
                      </a:cxn>
                      <a:cxn ang="0">
                        <a:pos x="241" y="267"/>
                      </a:cxn>
                      <a:cxn ang="0">
                        <a:pos x="235" y="311"/>
                      </a:cxn>
                      <a:cxn ang="0">
                        <a:pos x="273" y="339"/>
                      </a:cxn>
                      <a:cxn ang="0">
                        <a:pos x="296" y="359"/>
                      </a:cxn>
                      <a:cxn ang="0">
                        <a:pos x="291" y="411"/>
                      </a:cxn>
                      <a:cxn ang="0">
                        <a:pos x="302" y="447"/>
                      </a:cxn>
                      <a:cxn ang="0">
                        <a:pos x="318" y="479"/>
                      </a:cxn>
                      <a:cxn ang="0">
                        <a:pos x="328" y="537"/>
                      </a:cxn>
                      <a:cxn ang="0">
                        <a:pos x="344" y="601"/>
                      </a:cxn>
                      <a:cxn ang="0">
                        <a:pos x="350" y="642"/>
                      </a:cxn>
                      <a:cxn ang="0">
                        <a:pos x="320" y="646"/>
                      </a:cxn>
                      <a:cxn ang="0">
                        <a:pos x="308" y="644"/>
                      </a:cxn>
                      <a:cxn ang="0">
                        <a:pos x="302" y="585"/>
                      </a:cxn>
                      <a:cxn ang="0">
                        <a:pos x="289" y="634"/>
                      </a:cxn>
                      <a:cxn ang="0">
                        <a:pos x="255" y="640"/>
                      </a:cxn>
                      <a:cxn ang="0">
                        <a:pos x="251" y="589"/>
                      </a:cxn>
                      <a:cxn ang="0">
                        <a:pos x="229" y="569"/>
                      </a:cxn>
                      <a:cxn ang="0">
                        <a:pos x="239" y="593"/>
                      </a:cxn>
                      <a:cxn ang="0">
                        <a:pos x="229" y="615"/>
                      </a:cxn>
                      <a:cxn ang="0">
                        <a:pos x="205" y="642"/>
                      </a:cxn>
                      <a:cxn ang="0">
                        <a:pos x="169" y="628"/>
                      </a:cxn>
                      <a:cxn ang="0">
                        <a:pos x="125" y="615"/>
                      </a:cxn>
                      <a:cxn ang="0">
                        <a:pos x="105" y="561"/>
                      </a:cxn>
                      <a:cxn ang="0">
                        <a:pos x="64" y="515"/>
                      </a:cxn>
                      <a:cxn ang="0">
                        <a:pos x="22" y="489"/>
                      </a:cxn>
                      <a:cxn ang="0">
                        <a:pos x="2" y="439"/>
                      </a:cxn>
                      <a:cxn ang="0">
                        <a:pos x="56" y="423"/>
                      </a:cxn>
                      <a:cxn ang="0">
                        <a:pos x="109" y="387"/>
                      </a:cxn>
                      <a:cxn ang="0">
                        <a:pos x="145" y="375"/>
                      </a:cxn>
                      <a:cxn ang="0">
                        <a:pos x="197" y="309"/>
                      </a:cxn>
                      <a:cxn ang="0">
                        <a:pos x="211" y="263"/>
                      </a:cxn>
                      <a:cxn ang="0">
                        <a:pos x="193" y="213"/>
                      </a:cxn>
                      <a:cxn ang="0">
                        <a:pos x="229" y="189"/>
                      </a:cxn>
                      <a:cxn ang="0">
                        <a:pos x="197" y="151"/>
                      </a:cxn>
                      <a:cxn ang="0">
                        <a:pos x="245" y="101"/>
                      </a:cxn>
                      <a:cxn ang="0">
                        <a:pos x="231" y="42"/>
                      </a:cxn>
                    </a:cxnLst>
                    <a:rect l="0" t="0" r="r" b="b"/>
                    <a:pathLst>
                      <a:path w="406" h="652">
                        <a:moveTo>
                          <a:pt x="215" y="16"/>
                        </a:moveTo>
                        <a:lnTo>
                          <a:pt x="235" y="16"/>
                        </a:lnTo>
                        <a:lnTo>
                          <a:pt x="253" y="24"/>
                        </a:lnTo>
                        <a:lnTo>
                          <a:pt x="271" y="8"/>
                        </a:lnTo>
                        <a:lnTo>
                          <a:pt x="287" y="0"/>
                        </a:lnTo>
                        <a:lnTo>
                          <a:pt x="293" y="6"/>
                        </a:lnTo>
                        <a:lnTo>
                          <a:pt x="302" y="22"/>
                        </a:lnTo>
                        <a:lnTo>
                          <a:pt x="318" y="38"/>
                        </a:lnTo>
                        <a:lnTo>
                          <a:pt x="342" y="46"/>
                        </a:lnTo>
                        <a:lnTo>
                          <a:pt x="354" y="44"/>
                        </a:lnTo>
                        <a:lnTo>
                          <a:pt x="376" y="48"/>
                        </a:lnTo>
                        <a:lnTo>
                          <a:pt x="396" y="56"/>
                        </a:lnTo>
                        <a:lnTo>
                          <a:pt x="406" y="58"/>
                        </a:lnTo>
                        <a:lnTo>
                          <a:pt x="406" y="71"/>
                        </a:lnTo>
                        <a:lnTo>
                          <a:pt x="402" y="89"/>
                        </a:lnTo>
                        <a:lnTo>
                          <a:pt x="394" y="107"/>
                        </a:lnTo>
                        <a:lnTo>
                          <a:pt x="386" y="111"/>
                        </a:lnTo>
                        <a:lnTo>
                          <a:pt x="376" y="117"/>
                        </a:lnTo>
                        <a:lnTo>
                          <a:pt x="376" y="133"/>
                        </a:lnTo>
                        <a:lnTo>
                          <a:pt x="360" y="139"/>
                        </a:lnTo>
                        <a:lnTo>
                          <a:pt x="338" y="123"/>
                        </a:lnTo>
                        <a:lnTo>
                          <a:pt x="332" y="99"/>
                        </a:lnTo>
                        <a:lnTo>
                          <a:pt x="320" y="89"/>
                        </a:lnTo>
                        <a:lnTo>
                          <a:pt x="310" y="87"/>
                        </a:lnTo>
                        <a:lnTo>
                          <a:pt x="304" y="93"/>
                        </a:lnTo>
                        <a:lnTo>
                          <a:pt x="306" y="109"/>
                        </a:lnTo>
                        <a:lnTo>
                          <a:pt x="298" y="107"/>
                        </a:lnTo>
                        <a:lnTo>
                          <a:pt x="294" y="97"/>
                        </a:lnTo>
                        <a:lnTo>
                          <a:pt x="291" y="87"/>
                        </a:lnTo>
                        <a:lnTo>
                          <a:pt x="281" y="89"/>
                        </a:lnTo>
                        <a:lnTo>
                          <a:pt x="273" y="79"/>
                        </a:lnTo>
                        <a:lnTo>
                          <a:pt x="263" y="77"/>
                        </a:lnTo>
                        <a:lnTo>
                          <a:pt x="259" y="67"/>
                        </a:lnTo>
                        <a:lnTo>
                          <a:pt x="249" y="65"/>
                        </a:lnTo>
                        <a:lnTo>
                          <a:pt x="245" y="75"/>
                        </a:lnTo>
                        <a:lnTo>
                          <a:pt x="251" y="81"/>
                        </a:lnTo>
                        <a:lnTo>
                          <a:pt x="261" y="91"/>
                        </a:lnTo>
                        <a:lnTo>
                          <a:pt x="263" y="103"/>
                        </a:lnTo>
                        <a:lnTo>
                          <a:pt x="253" y="113"/>
                        </a:lnTo>
                        <a:lnTo>
                          <a:pt x="241" y="121"/>
                        </a:lnTo>
                        <a:lnTo>
                          <a:pt x="233" y="127"/>
                        </a:lnTo>
                        <a:lnTo>
                          <a:pt x="235" y="137"/>
                        </a:lnTo>
                        <a:lnTo>
                          <a:pt x="225" y="153"/>
                        </a:lnTo>
                        <a:lnTo>
                          <a:pt x="229" y="163"/>
                        </a:lnTo>
                        <a:lnTo>
                          <a:pt x="237" y="171"/>
                        </a:lnTo>
                        <a:lnTo>
                          <a:pt x="249" y="171"/>
                        </a:lnTo>
                        <a:lnTo>
                          <a:pt x="269" y="193"/>
                        </a:lnTo>
                        <a:lnTo>
                          <a:pt x="277" y="201"/>
                        </a:lnTo>
                        <a:lnTo>
                          <a:pt x="291" y="205"/>
                        </a:lnTo>
                        <a:lnTo>
                          <a:pt x="304" y="199"/>
                        </a:lnTo>
                        <a:lnTo>
                          <a:pt x="306" y="211"/>
                        </a:lnTo>
                        <a:lnTo>
                          <a:pt x="304" y="217"/>
                        </a:lnTo>
                        <a:lnTo>
                          <a:pt x="320" y="223"/>
                        </a:lnTo>
                        <a:lnTo>
                          <a:pt x="318" y="235"/>
                        </a:lnTo>
                        <a:lnTo>
                          <a:pt x="291" y="237"/>
                        </a:lnTo>
                        <a:lnTo>
                          <a:pt x="271" y="237"/>
                        </a:lnTo>
                        <a:lnTo>
                          <a:pt x="267" y="251"/>
                        </a:lnTo>
                        <a:lnTo>
                          <a:pt x="263" y="263"/>
                        </a:lnTo>
                        <a:lnTo>
                          <a:pt x="259" y="273"/>
                        </a:lnTo>
                        <a:lnTo>
                          <a:pt x="241" y="267"/>
                        </a:lnTo>
                        <a:lnTo>
                          <a:pt x="235" y="281"/>
                        </a:lnTo>
                        <a:lnTo>
                          <a:pt x="229" y="293"/>
                        </a:lnTo>
                        <a:lnTo>
                          <a:pt x="235" y="311"/>
                        </a:lnTo>
                        <a:lnTo>
                          <a:pt x="249" y="321"/>
                        </a:lnTo>
                        <a:lnTo>
                          <a:pt x="263" y="331"/>
                        </a:lnTo>
                        <a:lnTo>
                          <a:pt x="273" y="339"/>
                        </a:lnTo>
                        <a:lnTo>
                          <a:pt x="298" y="339"/>
                        </a:lnTo>
                        <a:lnTo>
                          <a:pt x="298" y="351"/>
                        </a:lnTo>
                        <a:lnTo>
                          <a:pt x="296" y="359"/>
                        </a:lnTo>
                        <a:lnTo>
                          <a:pt x="302" y="385"/>
                        </a:lnTo>
                        <a:lnTo>
                          <a:pt x="285" y="389"/>
                        </a:lnTo>
                        <a:lnTo>
                          <a:pt x="291" y="411"/>
                        </a:lnTo>
                        <a:lnTo>
                          <a:pt x="294" y="425"/>
                        </a:lnTo>
                        <a:lnTo>
                          <a:pt x="308" y="433"/>
                        </a:lnTo>
                        <a:lnTo>
                          <a:pt x="302" y="447"/>
                        </a:lnTo>
                        <a:lnTo>
                          <a:pt x="302" y="459"/>
                        </a:lnTo>
                        <a:lnTo>
                          <a:pt x="330" y="463"/>
                        </a:lnTo>
                        <a:lnTo>
                          <a:pt x="318" y="479"/>
                        </a:lnTo>
                        <a:lnTo>
                          <a:pt x="318" y="489"/>
                        </a:lnTo>
                        <a:lnTo>
                          <a:pt x="334" y="509"/>
                        </a:lnTo>
                        <a:lnTo>
                          <a:pt x="328" y="537"/>
                        </a:lnTo>
                        <a:lnTo>
                          <a:pt x="338" y="559"/>
                        </a:lnTo>
                        <a:lnTo>
                          <a:pt x="346" y="581"/>
                        </a:lnTo>
                        <a:lnTo>
                          <a:pt x="344" y="601"/>
                        </a:lnTo>
                        <a:lnTo>
                          <a:pt x="348" y="613"/>
                        </a:lnTo>
                        <a:lnTo>
                          <a:pt x="350" y="636"/>
                        </a:lnTo>
                        <a:lnTo>
                          <a:pt x="350" y="642"/>
                        </a:lnTo>
                        <a:lnTo>
                          <a:pt x="340" y="642"/>
                        </a:lnTo>
                        <a:lnTo>
                          <a:pt x="328" y="634"/>
                        </a:lnTo>
                        <a:lnTo>
                          <a:pt x="320" y="646"/>
                        </a:lnTo>
                        <a:lnTo>
                          <a:pt x="314" y="646"/>
                        </a:lnTo>
                        <a:lnTo>
                          <a:pt x="310" y="646"/>
                        </a:lnTo>
                        <a:lnTo>
                          <a:pt x="308" y="644"/>
                        </a:lnTo>
                        <a:lnTo>
                          <a:pt x="306" y="627"/>
                        </a:lnTo>
                        <a:lnTo>
                          <a:pt x="306" y="607"/>
                        </a:lnTo>
                        <a:lnTo>
                          <a:pt x="302" y="585"/>
                        </a:lnTo>
                        <a:lnTo>
                          <a:pt x="296" y="593"/>
                        </a:lnTo>
                        <a:lnTo>
                          <a:pt x="294" y="617"/>
                        </a:lnTo>
                        <a:lnTo>
                          <a:pt x="289" y="634"/>
                        </a:lnTo>
                        <a:lnTo>
                          <a:pt x="281" y="642"/>
                        </a:lnTo>
                        <a:lnTo>
                          <a:pt x="267" y="650"/>
                        </a:lnTo>
                        <a:lnTo>
                          <a:pt x="255" y="640"/>
                        </a:lnTo>
                        <a:lnTo>
                          <a:pt x="249" y="619"/>
                        </a:lnTo>
                        <a:lnTo>
                          <a:pt x="247" y="603"/>
                        </a:lnTo>
                        <a:lnTo>
                          <a:pt x="251" y="589"/>
                        </a:lnTo>
                        <a:lnTo>
                          <a:pt x="247" y="583"/>
                        </a:lnTo>
                        <a:lnTo>
                          <a:pt x="237" y="581"/>
                        </a:lnTo>
                        <a:lnTo>
                          <a:pt x="229" y="569"/>
                        </a:lnTo>
                        <a:lnTo>
                          <a:pt x="223" y="573"/>
                        </a:lnTo>
                        <a:lnTo>
                          <a:pt x="229" y="583"/>
                        </a:lnTo>
                        <a:lnTo>
                          <a:pt x="239" y="593"/>
                        </a:lnTo>
                        <a:lnTo>
                          <a:pt x="239" y="613"/>
                        </a:lnTo>
                        <a:lnTo>
                          <a:pt x="233" y="613"/>
                        </a:lnTo>
                        <a:lnTo>
                          <a:pt x="229" y="615"/>
                        </a:lnTo>
                        <a:lnTo>
                          <a:pt x="227" y="617"/>
                        </a:lnTo>
                        <a:lnTo>
                          <a:pt x="227" y="627"/>
                        </a:lnTo>
                        <a:lnTo>
                          <a:pt x="205" y="642"/>
                        </a:lnTo>
                        <a:lnTo>
                          <a:pt x="197" y="642"/>
                        </a:lnTo>
                        <a:lnTo>
                          <a:pt x="175" y="652"/>
                        </a:lnTo>
                        <a:lnTo>
                          <a:pt x="169" y="628"/>
                        </a:lnTo>
                        <a:lnTo>
                          <a:pt x="155" y="628"/>
                        </a:lnTo>
                        <a:lnTo>
                          <a:pt x="147" y="611"/>
                        </a:lnTo>
                        <a:lnTo>
                          <a:pt x="125" y="615"/>
                        </a:lnTo>
                        <a:lnTo>
                          <a:pt x="119" y="595"/>
                        </a:lnTo>
                        <a:lnTo>
                          <a:pt x="99" y="587"/>
                        </a:lnTo>
                        <a:lnTo>
                          <a:pt x="105" y="561"/>
                        </a:lnTo>
                        <a:lnTo>
                          <a:pt x="93" y="541"/>
                        </a:lnTo>
                        <a:lnTo>
                          <a:pt x="79" y="537"/>
                        </a:lnTo>
                        <a:lnTo>
                          <a:pt x="64" y="515"/>
                        </a:lnTo>
                        <a:lnTo>
                          <a:pt x="70" y="495"/>
                        </a:lnTo>
                        <a:lnTo>
                          <a:pt x="44" y="495"/>
                        </a:lnTo>
                        <a:lnTo>
                          <a:pt x="22" y="489"/>
                        </a:lnTo>
                        <a:lnTo>
                          <a:pt x="0" y="469"/>
                        </a:lnTo>
                        <a:lnTo>
                          <a:pt x="2" y="451"/>
                        </a:lnTo>
                        <a:lnTo>
                          <a:pt x="2" y="439"/>
                        </a:lnTo>
                        <a:lnTo>
                          <a:pt x="26" y="431"/>
                        </a:lnTo>
                        <a:lnTo>
                          <a:pt x="46" y="445"/>
                        </a:lnTo>
                        <a:lnTo>
                          <a:pt x="56" y="423"/>
                        </a:lnTo>
                        <a:lnTo>
                          <a:pt x="85" y="417"/>
                        </a:lnTo>
                        <a:lnTo>
                          <a:pt x="103" y="407"/>
                        </a:lnTo>
                        <a:lnTo>
                          <a:pt x="109" y="387"/>
                        </a:lnTo>
                        <a:lnTo>
                          <a:pt x="137" y="403"/>
                        </a:lnTo>
                        <a:lnTo>
                          <a:pt x="147" y="395"/>
                        </a:lnTo>
                        <a:lnTo>
                          <a:pt x="145" y="375"/>
                        </a:lnTo>
                        <a:lnTo>
                          <a:pt x="173" y="369"/>
                        </a:lnTo>
                        <a:lnTo>
                          <a:pt x="197" y="337"/>
                        </a:lnTo>
                        <a:lnTo>
                          <a:pt x="197" y="309"/>
                        </a:lnTo>
                        <a:lnTo>
                          <a:pt x="209" y="291"/>
                        </a:lnTo>
                        <a:lnTo>
                          <a:pt x="205" y="281"/>
                        </a:lnTo>
                        <a:lnTo>
                          <a:pt x="211" y="263"/>
                        </a:lnTo>
                        <a:lnTo>
                          <a:pt x="199" y="251"/>
                        </a:lnTo>
                        <a:lnTo>
                          <a:pt x="201" y="231"/>
                        </a:lnTo>
                        <a:lnTo>
                          <a:pt x="193" y="213"/>
                        </a:lnTo>
                        <a:lnTo>
                          <a:pt x="203" y="203"/>
                        </a:lnTo>
                        <a:lnTo>
                          <a:pt x="227" y="203"/>
                        </a:lnTo>
                        <a:lnTo>
                          <a:pt x="229" y="189"/>
                        </a:lnTo>
                        <a:lnTo>
                          <a:pt x="207" y="179"/>
                        </a:lnTo>
                        <a:lnTo>
                          <a:pt x="207" y="167"/>
                        </a:lnTo>
                        <a:lnTo>
                          <a:pt x="197" y="151"/>
                        </a:lnTo>
                        <a:lnTo>
                          <a:pt x="215" y="129"/>
                        </a:lnTo>
                        <a:lnTo>
                          <a:pt x="231" y="115"/>
                        </a:lnTo>
                        <a:lnTo>
                          <a:pt x="245" y="101"/>
                        </a:lnTo>
                        <a:lnTo>
                          <a:pt x="231" y="83"/>
                        </a:lnTo>
                        <a:lnTo>
                          <a:pt x="233" y="61"/>
                        </a:lnTo>
                        <a:lnTo>
                          <a:pt x="231" y="42"/>
                        </a:lnTo>
                        <a:lnTo>
                          <a:pt x="219" y="26"/>
                        </a:lnTo>
                        <a:lnTo>
                          <a:pt x="215" y="16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2" name="JHARKHAND"/>
                  <p:cNvSpPr>
                    <a:spLocks/>
                  </p:cNvSpPr>
                  <p:nvPr/>
                </p:nvSpPr>
                <p:spPr bwMode="auto">
                  <a:xfrm>
                    <a:off x="5586850" y="3566417"/>
                    <a:ext cx="749300" cy="603250"/>
                  </a:xfrm>
                  <a:custGeom>
                    <a:avLst/>
                    <a:gdLst/>
                    <a:ahLst/>
                    <a:cxnLst>
                      <a:cxn ang="0">
                        <a:pos x="10" y="116"/>
                      </a:cxn>
                      <a:cxn ang="0">
                        <a:pos x="12" y="96"/>
                      </a:cxn>
                      <a:cxn ang="0">
                        <a:pos x="68" y="94"/>
                      </a:cxn>
                      <a:cxn ang="0">
                        <a:pos x="112" y="120"/>
                      </a:cxn>
                      <a:cxn ang="0">
                        <a:pos x="151" y="98"/>
                      </a:cxn>
                      <a:cxn ang="0">
                        <a:pos x="179" y="114"/>
                      </a:cxn>
                      <a:cxn ang="0">
                        <a:pos x="221" y="98"/>
                      </a:cxn>
                      <a:cxn ang="0">
                        <a:pos x="251" y="62"/>
                      </a:cxn>
                      <a:cxn ang="0">
                        <a:pos x="263" y="74"/>
                      </a:cxn>
                      <a:cxn ang="0">
                        <a:pos x="287" y="88"/>
                      </a:cxn>
                      <a:cxn ang="0">
                        <a:pos x="321" y="116"/>
                      </a:cxn>
                      <a:cxn ang="0">
                        <a:pos x="340" y="84"/>
                      </a:cxn>
                      <a:cxn ang="0">
                        <a:pos x="372" y="82"/>
                      </a:cxn>
                      <a:cxn ang="0">
                        <a:pos x="386" y="54"/>
                      </a:cxn>
                      <a:cxn ang="0">
                        <a:pos x="410" y="20"/>
                      </a:cxn>
                      <a:cxn ang="0">
                        <a:pos x="448" y="0"/>
                      </a:cxn>
                      <a:cxn ang="0">
                        <a:pos x="460" y="22"/>
                      </a:cxn>
                      <a:cxn ang="0">
                        <a:pos x="466" y="52"/>
                      </a:cxn>
                      <a:cxn ang="0">
                        <a:pos x="458" y="80"/>
                      </a:cxn>
                      <a:cxn ang="0">
                        <a:pos x="434" y="140"/>
                      </a:cxn>
                      <a:cxn ang="0">
                        <a:pos x="408" y="166"/>
                      </a:cxn>
                      <a:cxn ang="0">
                        <a:pos x="370" y="158"/>
                      </a:cxn>
                      <a:cxn ang="0">
                        <a:pos x="346" y="188"/>
                      </a:cxn>
                      <a:cxn ang="0">
                        <a:pos x="307" y="216"/>
                      </a:cxn>
                      <a:cxn ang="0">
                        <a:pos x="263" y="210"/>
                      </a:cxn>
                      <a:cxn ang="0">
                        <a:pos x="261" y="240"/>
                      </a:cxn>
                      <a:cxn ang="0">
                        <a:pos x="305" y="266"/>
                      </a:cxn>
                      <a:cxn ang="0">
                        <a:pos x="325" y="286"/>
                      </a:cxn>
                      <a:cxn ang="0">
                        <a:pos x="354" y="312"/>
                      </a:cxn>
                      <a:cxn ang="0">
                        <a:pos x="360" y="358"/>
                      </a:cxn>
                      <a:cxn ang="0">
                        <a:pos x="323" y="346"/>
                      </a:cxn>
                      <a:cxn ang="0">
                        <a:pos x="281" y="320"/>
                      </a:cxn>
                      <a:cxn ang="0">
                        <a:pos x="261" y="380"/>
                      </a:cxn>
                      <a:cxn ang="0">
                        <a:pos x="233" y="376"/>
                      </a:cxn>
                      <a:cxn ang="0">
                        <a:pos x="199" y="378"/>
                      </a:cxn>
                      <a:cxn ang="0">
                        <a:pos x="185" y="344"/>
                      </a:cxn>
                      <a:cxn ang="0">
                        <a:pos x="149" y="334"/>
                      </a:cxn>
                      <a:cxn ang="0">
                        <a:pos x="115" y="346"/>
                      </a:cxn>
                      <a:cxn ang="0">
                        <a:pos x="78" y="334"/>
                      </a:cxn>
                      <a:cxn ang="0">
                        <a:pos x="82" y="312"/>
                      </a:cxn>
                      <a:cxn ang="0">
                        <a:pos x="108" y="286"/>
                      </a:cxn>
                      <a:cxn ang="0">
                        <a:pos x="84" y="272"/>
                      </a:cxn>
                      <a:cxn ang="0">
                        <a:pos x="70" y="238"/>
                      </a:cxn>
                      <a:cxn ang="0">
                        <a:pos x="58" y="202"/>
                      </a:cxn>
                      <a:cxn ang="0">
                        <a:pos x="38" y="180"/>
                      </a:cxn>
                      <a:cxn ang="0">
                        <a:pos x="8" y="144"/>
                      </a:cxn>
                    </a:cxnLst>
                    <a:rect l="0" t="0" r="r" b="b"/>
                    <a:pathLst>
                      <a:path w="472" h="380">
                        <a:moveTo>
                          <a:pt x="0" y="142"/>
                        </a:moveTo>
                        <a:lnTo>
                          <a:pt x="10" y="116"/>
                        </a:lnTo>
                        <a:lnTo>
                          <a:pt x="2" y="98"/>
                        </a:lnTo>
                        <a:lnTo>
                          <a:pt x="12" y="96"/>
                        </a:lnTo>
                        <a:lnTo>
                          <a:pt x="40" y="102"/>
                        </a:lnTo>
                        <a:lnTo>
                          <a:pt x="68" y="94"/>
                        </a:lnTo>
                        <a:lnTo>
                          <a:pt x="98" y="94"/>
                        </a:lnTo>
                        <a:lnTo>
                          <a:pt x="112" y="120"/>
                        </a:lnTo>
                        <a:lnTo>
                          <a:pt x="131" y="114"/>
                        </a:lnTo>
                        <a:lnTo>
                          <a:pt x="151" y="98"/>
                        </a:lnTo>
                        <a:lnTo>
                          <a:pt x="159" y="116"/>
                        </a:lnTo>
                        <a:lnTo>
                          <a:pt x="179" y="114"/>
                        </a:lnTo>
                        <a:lnTo>
                          <a:pt x="197" y="100"/>
                        </a:lnTo>
                        <a:lnTo>
                          <a:pt x="221" y="98"/>
                        </a:lnTo>
                        <a:lnTo>
                          <a:pt x="239" y="92"/>
                        </a:lnTo>
                        <a:lnTo>
                          <a:pt x="251" y="62"/>
                        </a:lnTo>
                        <a:lnTo>
                          <a:pt x="257" y="68"/>
                        </a:lnTo>
                        <a:lnTo>
                          <a:pt x="263" y="74"/>
                        </a:lnTo>
                        <a:lnTo>
                          <a:pt x="285" y="70"/>
                        </a:lnTo>
                        <a:lnTo>
                          <a:pt x="287" y="88"/>
                        </a:lnTo>
                        <a:lnTo>
                          <a:pt x="301" y="92"/>
                        </a:lnTo>
                        <a:lnTo>
                          <a:pt x="321" y="116"/>
                        </a:lnTo>
                        <a:lnTo>
                          <a:pt x="327" y="94"/>
                        </a:lnTo>
                        <a:lnTo>
                          <a:pt x="340" y="84"/>
                        </a:lnTo>
                        <a:lnTo>
                          <a:pt x="370" y="94"/>
                        </a:lnTo>
                        <a:lnTo>
                          <a:pt x="372" y="82"/>
                        </a:lnTo>
                        <a:lnTo>
                          <a:pt x="384" y="82"/>
                        </a:lnTo>
                        <a:lnTo>
                          <a:pt x="386" y="54"/>
                        </a:lnTo>
                        <a:lnTo>
                          <a:pt x="390" y="34"/>
                        </a:lnTo>
                        <a:lnTo>
                          <a:pt x="410" y="20"/>
                        </a:lnTo>
                        <a:lnTo>
                          <a:pt x="426" y="2"/>
                        </a:lnTo>
                        <a:lnTo>
                          <a:pt x="448" y="0"/>
                        </a:lnTo>
                        <a:lnTo>
                          <a:pt x="462" y="2"/>
                        </a:lnTo>
                        <a:lnTo>
                          <a:pt x="460" y="22"/>
                        </a:lnTo>
                        <a:lnTo>
                          <a:pt x="472" y="34"/>
                        </a:lnTo>
                        <a:lnTo>
                          <a:pt x="466" y="52"/>
                        </a:lnTo>
                        <a:lnTo>
                          <a:pt x="470" y="62"/>
                        </a:lnTo>
                        <a:lnTo>
                          <a:pt x="458" y="80"/>
                        </a:lnTo>
                        <a:lnTo>
                          <a:pt x="458" y="108"/>
                        </a:lnTo>
                        <a:lnTo>
                          <a:pt x="434" y="140"/>
                        </a:lnTo>
                        <a:lnTo>
                          <a:pt x="406" y="146"/>
                        </a:lnTo>
                        <a:lnTo>
                          <a:pt x="408" y="166"/>
                        </a:lnTo>
                        <a:lnTo>
                          <a:pt x="398" y="174"/>
                        </a:lnTo>
                        <a:lnTo>
                          <a:pt x="370" y="158"/>
                        </a:lnTo>
                        <a:lnTo>
                          <a:pt x="364" y="178"/>
                        </a:lnTo>
                        <a:lnTo>
                          <a:pt x="346" y="188"/>
                        </a:lnTo>
                        <a:lnTo>
                          <a:pt x="317" y="194"/>
                        </a:lnTo>
                        <a:lnTo>
                          <a:pt x="307" y="216"/>
                        </a:lnTo>
                        <a:lnTo>
                          <a:pt x="287" y="202"/>
                        </a:lnTo>
                        <a:lnTo>
                          <a:pt x="263" y="210"/>
                        </a:lnTo>
                        <a:lnTo>
                          <a:pt x="263" y="224"/>
                        </a:lnTo>
                        <a:lnTo>
                          <a:pt x="261" y="240"/>
                        </a:lnTo>
                        <a:lnTo>
                          <a:pt x="283" y="260"/>
                        </a:lnTo>
                        <a:lnTo>
                          <a:pt x="305" y="266"/>
                        </a:lnTo>
                        <a:lnTo>
                          <a:pt x="331" y="266"/>
                        </a:lnTo>
                        <a:lnTo>
                          <a:pt x="325" y="286"/>
                        </a:lnTo>
                        <a:lnTo>
                          <a:pt x="340" y="308"/>
                        </a:lnTo>
                        <a:lnTo>
                          <a:pt x="354" y="312"/>
                        </a:lnTo>
                        <a:lnTo>
                          <a:pt x="366" y="332"/>
                        </a:lnTo>
                        <a:lnTo>
                          <a:pt x="360" y="358"/>
                        </a:lnTo>
                        <a:lnTo>
                          <a:pt x="334" y="344"/>
                        </a:lnTo>
                        <a:lnTo>
                          <a:pt x="323" y="346"/>
                        </a:lnTo>
                        <a:lnTo>
                          <a:pt x="313" y="336"/>
                        </a:lnTo>
                        <a:lnTo>
                          <a:pt x="281" y="320"/>
                        </a:lnTo>
                        <a:lnTo>
                          <a:pt x="279" y="372"/>
                        </a:lnTo>
                        <a:lnTo>
                          <a:pt x="261" y="380"/>
                        </a:lnTo>
                        <a:lnTo>
                          <a:pt x="257" y="370"/>
                        </a:lnTo>
                        <a:lnTo>
                          <a:pt x="233" y="376"/>
                        </a:lnTo>
                        <a:lnTo>
                          <a:pt x="219" y="360"/>
                        </a:lnTo>
                        <a:lnTo>
                          <a:pt x="199" y="378"/>
                        </a:lnTo>
                        <a:lnTo>
                          <a:pt x="177" y="362"/>
                        </a:lnTo>
                        <a:lnTo>
                          <a:pt x="185" y="344"/>
                        </a:lnTo>
                        <a:lnTo>
                          <a:pt x="179" y="324"/>
                        </a:lnTo>
                        <a:lnTo>
                          <a:pt x="149" y="334"/>
                        </a:lnTo>
                        <a:lnTo>
                          <a:pt x="125" y="336"/>
                        </a:lnTo>
                        <a:lnTo>
                          <a:pt x="115" y="346"/>
                        </a:lnTo>
                        <a:lnTo>
                          <a:pt x="86" y="344"/>
                        </a:lnTo>
                        <a:lnTo>
                          <a:pt x="78" y="334"/>
                        </a:lnTo>
                        <a:lnTo>
                          <a:pt x="70" y="314"/>
                        </a:lnTo>
                        <a:lnTo>
                          <a:pt x="82" y="312"/>
                        </a:lnTo>
                        <a:lnTo>
                          <a:pt x="92" y="294"/>
                        </a:lnTo>
                        <a:lnTo>
                          <a:pt x="108" y="286"/>
                        </a:lnTo>
                        <a:lnTo>
                          <a:pt x="102" y="272"/>
                        </a:lnTo>
                        <a:lnTo>
                          <a:pt x="84" y="272"/>
                        </a:lnTo>
                        <a:lnTo>
                          <a:pt x="74" y="260"/>
                        </a:lnTo>
                        <a:lnTo>
                          <a:pt x="70" y="238"/>
                        </a:lnTo>
                        <a:lnTo>
                          <a:pt x="62" y="230"/>
                        </a:lnTo>
                        <a:lnTo>
                          <a:pt x="58" y="202"/>
                        </a:lnTo>
                        <a:lnTo>
                          <a:pt x="38" y="202"/>
                        </a:lnTo>
                        <a:lnTo>
                          <a:pt x="38" y="180"/>
                        </a:lnTo>
                        <a:lnTo>
                          <a:pt x="24" y="168"/>
                        </a:lnTo>
                        <a:lnTo>
                          <a:pt x="8" y="144"/>
                        </a:lnTo>
                        <a:lnTo>
                          <a:pt x="0" y="142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3" name="BIHAR"/>
                  <p:cNvSpPr>
                    <a:spLocks/>
                  </p:cNvSpPr>
                  <p:nvPr/>
                </p:nvSpPr>
                <p:spPr bwMode="auto">
                  <a:xfrm>
                    <a:off x="5583675" y="3177480"/>
                    <a:ext cx="806450" cy="579437"/>
                  </a:xfrm>
                  <a:custGeom>
                    <a:avLst/>
                    <a:gdLst/>
                    <a:ahLst/>
                    <a:cxnLst>
                      <a:cxn ang="0">
                        <a:pos x="18" y="317"/>
                      </a:cxn>
                      <a:cxn ang="0">
                        <a:pos x="2" y="287"/>
                      </a:cxn>
                      <a:cxn ang="0">
                        <a:pos x="40" y="243"/>
                      </a:cxn>
                      <a:cxn ang="0">
                        <a:pos x="80" y="203"/>
                      </a:cxn>
                      <a:cxn ang="0">
                        <a:pos x="104" y="199"/>
                      </a:cxn>
                      <a:cxn ang="0">
                        <a:pos x="129" y="201"/>
                      </a:cxn>
                      <a:cxn ang="0">
                        <a:pos x="108" y="181"/>
                      </a:cxn>
                      <a:cxn ang="0">
                        <a:pos x="64" y="147"/>
                      </a:cxn>
                      <a:cxn ang="0">
                        <a:pos x="84" y="127"/>
                      </a:cxn>
                      <a:cxn ang="0">
                        <a:pos x="66" y="105"/>
                      </a:cxn>
                      <a:cxn ang="0">
                        <a:pos x="108" y="99"/>
                      </a:cxn>
                      <a:cxn ang="0">
                        <a:pos x="88" y="68"/>
                      </a:cxn>
                      <a:cxn ang="0">
                        <a:pos x="60" y="32"/>
                      </a:cxn>
                      <a:cxn ang="0">
                        <a:pos x="78" y="0"/>
                      </a:cxn>
                      <a:cxn ang="0">
                        <a:pos x="133" y="22"/>
                      </a:cxn>
                      <a:cxn ang="0">
                        <a:pos x="157" y="58"/>
                      </a:cxn>
                      <a:cxn ang="0">
                        <a:pos x="189" y="74"/>
                      </a:cxn>
                      <a:cxn ang="0">
                        <a:pos x="235" y="70"/>
                      </a:cxn>
                      <a:cxn ang="0">
                        <a:pos x="245" y="95"/>
                      </a:cxn>
                      <a:cxn ang="0">
                        <a:pos x="275" y="99"/>
                      </a:cxn>
                      <a:cxn ang="0">
                        <a:pos x="346" y="117"/>
                      </a:cxn>
                      <a:cxn ang="0">
                        <a:pos x="386" y="117"/>
                      </a:cxn>
                      <a:cxn ang="0">
                        <a:pos x="420" y="113"/>
                      </a:cxn>
                      <a:cxn ang="0">
                        <a:pos x="468" y="107"/>
                      </a:cxn>
                      <a:cxn ang="0">
                        <a:pos x="494" y="99"/>
                      </a:cxn>
                      <a:cxn ang="0">
                        <a:pos x="500" y="127"/>
                      </a:cxn>
                      <a:cxn ang="0">
                        <a:pos x="478" y="145"/>
                      </a:cxn>
                      <a:cxn ang="0">
                        <a:pos x="470" y="183"/>
                      </a:cxn>
                      <a:cxn ang="0">
                        <a:pos x="492" y="205"/>
                      </a:cxn>
                      <a:cxn ang="0">
                        <a:pos x="466" y="219"/>
                      </a:cxn>
                      <a:cxn ang="0">
                        <a:pos x="464" y="247"/>
                      </a:cxn>
                      <a:cxn ang="0">
                        <a:pos x="428" y="247"/>
                      </a:cxn>
                      <a:cxn ang="0">
                        <a:pos x="392" y="279"/>
                      </a:cxn>
                      <a:cxn ang="0">
                        <a:pos x="386" y="327"/>
                      </a:cxn>
                      <a:cxn ang="0">
                        <a:pos x="372" y="339"/>
                      </a:cxn>
                      <a:cxn ang="0">
                        <a:pos x="329" y="339"/>
                      </a:cxn>
                      <a:cxn ang="0">
                        <a:pos x="303" y="337"/>
                      </a:cxn>
                      <a:cxn ang="0">
                        <a:pos x="287" y="315"/>
                      </a:cxn>
                      <a:cxn ang="0">
                        <a:pos x="263" y="317"/>
                      </a:cxn>
                      <a:cxn ang="0">
                        <a:pos x="241" y="337"/>
                      </a:cxn>
                      <a:cxn ang="0">
                        <a:pos x="199" y="345"/>
                      </a:cxn>
                      <a:cxn ang="0">
                        <a:pos x="161" y="361"/>
                      </a:cxn>
                      <a:cxn ang="0">
                        <a:pos x="133" y="359"/>
                      </a:cxn>
                      <a:cxn ang="0">
                        <a:pos x="100" y="339"/>
                      </a:cxn>
                      <a:cxn ang="0">
                        <a:pos x="42" y="347"/>
                      </a:cxn>
                    </a:cxnLst>
                    <a:rect l="0" t="0" r="r" b="b"/>
                    <a:pathLst>
                      <a:path w="508" h="365">
                        <a:moveTo>
                          <a:pt x="18" y="343"/>
                        </a:moveTo>
                        <a:lnTo>
                          <a:pt x="18" y="317"/>
                        </a:lnTo>
                        <a:lnTo>
                          <a:pt x="0" y="303"/>
                        </a:lnTo>
                        <a:lnTo>
                          <a:pt x="2" y="287"/>
                        </a:lnTo>
                        <a:lnTo>
                          <a:pt x="4" y="259"/>
                        </a:lnTo>
                        <a:lnTo>
                          <a:pt x="40" y="243"/>
                        </a:lnTo>
                        <a:lnTo>
                          <a:pt x="70" y="213"/>
                        </a:lnTo>
                        <a:lnTo>
                          <a:pt x="80" y="203"/>
                        </a:lnTo>
                        <a:lnTo>
                          <a:pt x="100" y="215"/>
                        </a:lnTo>
                        <a:lnTo>
                          <a:pt x="104" y="199"/>
                        </a:lnTo>
                        <a:lnTo>
                          <a:pt x="117" y="209"/>
                        </a:lnTo>
                        <a:lnTo>
                          <a:pt x="129" y="201"/>
                        </a:lnTo>
                        <a:lnTo>
                          <a:pt x="121" y="189"/>
                        </a:lnTo>
                        <a:lnTo>
                          <a:pt x="108" y="181"/>
                        </a:lnTo>
                        <a:lnTo>
                          <a:pt x="94" y="181"/>
                        </a:lnTo>
                        <a:lnTo>
                          <a:pt x="64" y="147"/>
                        </a:lnTo>
                        <a:lnTo>
                          <a:pt x="76" y="141"/>
                        </a:lnTo>
                        <a:lnTo>
                          <a:pt x="84" y="127"/>
                        </a:lnTo>
                        <a:lnTo>
                          <a:pt x="56" y="119"/>
                        </a:lnTo>
                        <a:lnTo>
                          <a:pt x="66" y="105"/>
                        </a:lnTo>
                        <a:lnTo>
                          <a:pt x="84" y="97"/>
                        </a:lnTo>
                        <a:lnTo>
                          <a:pt x="108" y="99"/>
                        </a:lnTo>
                        <a:lnTo>
                          <a:pt x="94" y="83"/>
                        </a:lnTo>
                        <a:lnTo>
                          <a:pt x="88" y="68"/>
                        </a:lnTo>
                        <a:lnTo>
                          <a:pt x="70" y="66"/>
                        </a:lnTo>
                        <a:lnTo>
                          <a:pt x="60" y="32"/>
                        </a:lnTo>
                        <a:lnTo>
                          <a:pt x="48" y="12"/>
                        </a:lnTo>
                        <a:lnTo>
                          <a:pt x="78" y="0"/>
                        </a:lnTo>
                        <a:lnTo>
                          <a:pt x="98" y="14"/>
                        </a:lnTo>
                        <a:lnTo>
                          <a:pt x="133" y="22"/>
                        </a:lnTo>
                        <a:lnTo>
                          <a:pt x="131" y="50"/>
                        </a:lnTo>
                        <a:lnTo>
                          <a:pt x="157" y="58"/>
                        </a:lnTo>
                        <a:lnTo>
                          <a:pt x="177" y="72"/>
                        </a:lnTo>
                        <a:lnTo>
                          <a:pt x="189" y="74"/>
                        </a:lnTo>
                        <a:lnTo>
                          <a:pt x="203" y="87"/>
                        </a:lnTo>
                        <a:lnTo>
                          <a:pt x="235" y="70"/>
                        </a:lnTo>
                        <a:lnTo>
                          <a:pt x="245" y="79"/>
                        </a:lnTo>
                        <a:lnTo>
                          <a:pt x="245" y="95"/>
                        </a:lnTo>
                        <a:lnTo>
                          <a:pt x="257" y="107"/>
                        </a:lnTo>
                        <a:lnTo>
                          <a:pt x="275" y="99"/>
                        </a:lnTo>
                        <a:lnTo>
                          <a:pt x="311" y="101"/>
                        </a:lnTo>
                        <a:lnTo>
                          <a:pt x="346" y="117"/>
                        </a:lnTo>
                        <a:lnTo>
                          <a:pt x="380" y="97"/>
                        </a:lnTo>
                        <a:lnTo>
                          <a:pt x="386" y="117"/>
                        </a:lnTo>
                        <a:lnTo>
                          <a:pt x="406" y="123"/>
                        </a:lnTo>
                        <a:lnTo>
                          <a:pt x="420" y="113"/>
                        </a:lnTo>
                        <a:lnTo>
                          <a:pt x="438" y="121"/>
                        </a:lnTo>
                        <a:lnTo>
                          <a:pt x="468" y="107"/>
                        </a:lnTo>
                        <a:lnTo>
                          <a:pt x="476" y="119"/>
                        </a:lnTo>
                        <a:lnTo>
                          <a:pt x="494" y="99"/>
                        </a:lnTo>
                        <a:lnTo>
                          <a:pt x="508" y="117"/>
                        </a:lnTo>
                        <a:lnTo>
                          <a:pt x="500" y="127"/>
                        </a:lnTo>
                        <a:lnTo>
                          <a:pt x="494" y="131"/>
                        </a:lnTo>
                        <a:lnTo>
                          <a:pt x="478" y="145"/>
                        </a:lnTo>
                        <a:lnTo>
                          <a:pt x="460" y="167"/>
                        </a:lnTo>
                        <a:lnTo>
                          <a:pt x="470" y="183"/>
                        </a:lnTo>
                        <a:lnTo>
                          <a:pt x="470" y="195"/>
                        </a:lnTo>
                        <a:lnTo>
                          <a:pt x="492" y="205"/>
                        </a:lnTo>
                        <a:lnTo>
                          <a:pt x="490" y="219"/>
                        </a:lnTo>
                        <a:lnTo>
                          <a:pt x="466" y="219"/>
                        </a:lnTo>
                        <a:lnTo>
                          <a:pt x="456" y="229"/>
                        </a:lnTo>
                        <a:lnTo>
                          <a:pt x="464" y="247"/>
                        </a:lnTo>
                        <a:lnTo>
                          <a:pt x="450" y="245"/>
                        </a:lnTo>
                        <a:lnTo>
                          <a:pt x="428" y="247"/>
                        </a:lnTo>
                        <a:lnTo>
                          <a:pt x="412" y="265"/>
                        </a:lnTo>
                        <a:lnTo>
                          <a:pt x="392" y="279"/>
                        </a:lnTo>
                        <a:lnTo>
                          <a:pt x="388" y="297"/>
                        </a:lnTo>
                        <a:lnTo>
                          <a:pt x="386" y="327"/>
                        </a:lnTo>
                        <a:lnTo>
                          <a:pt x="374" y="327"/>
                        </a:lnTo>
                        <a:lnTo>
                          <a:pt x="372" y="339"/>
                        </a:lnTo>
                        <a:lnTo>
                          <a:pt x="342" y="329"/>
                        </a:lnTo>
                        <a:lnTo>
                          <a:pt x="329" y="339"/>
                        </a:lnTo>
                        <a:lnTo>
                          <a:pt x="323" y="361"/>
                        </a:lnTo>
                        <a:lnTo>
                          <a:pt x="303" y="337"/>
                        </a:lnTo>
                        <a:lnTo>
                          <a:pt x="289" y="333"/>
                        </a:lnTo>
                        <a:lnTo>
                          <a:pt x="287" y="315"/>
                        </a:lnTo>
                        <a:lnTo>
                          <a:pt x="265" y="319"/>
                        </a:lnTo>
                        <a:lnTo>
                          <a:pt x="263" y="317"/>
                        </a:lnTo>
                        <a:lnTo>
                          <a:pt x="253" y="307"/>
                        </a:lnTo>
                        <a:lnTo>
                          <a:pt x="241" y="337"/>
                        </a:lnTo>
                        <a:lnTo>
                          <a:pt x="223" y="343"/>
                        </a:lnTo>
                        <a:lnTo>
                          <a:pt x="199" y="345"/>
                        </a:lnTo>
                        <a:lnTo>
                          <a:pt x="181" y="359"/>
                        </a:lnTo>
                        <a:lnTo>
                          <a:pt x="161" y="361"/>
                        </a:lnTo>
                        <a:lnTo>
                          <a:pt x="153" y="343"/>
                        </a:lnTo>
                        <a:lnTo>
                          <a:pt x="133" y="359"/>
                        </a:lnTo>
                        <a:lnTo>
                          <a:pt x="114" y="365"/>
                        </a:lnTo>
                        <a:lnTo>
                          <a:pt x="100" y="339"/>
                        </a:lnTo>
                        <a:lnTo>
                          <a:pt x="72" y="339"/>
                        </a:lnTo>
                        <a:lnTo>
                          <a:pt x="42" y="347"/>
                        </a:lnTo>
                        <a:lnTo>
                          <a:pt x="18" y="343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4" name="MADHYA PRADESH"/>
                  <p:cNvSpPr>
                    <a:spLocks/>
                  </p:cNvSpPr>
                  <p:nvPr/>
                </p:nvSpPr>
                <p:spPr bwMode="auto">
                  <a:xfrm>
                    <a:off x="4024750" y="3294955"/>
                    <a:ext cx="1470025" cy="1028700"/>
                  </a:xfrm>
                  <a:custGeom>
                    <a:avLst/>
                    <a:gdLst/>
                    <a:ahLst/>
                    <a:cxnLst>
                      <a:cxn ang="0">
                        <a:pos x="76" y="403"/>
                      </a:cxn>
                      <a:cxn ang="0">
                        <a:pos x="102" y="343"/>
                      </a:cxn>
                      <a:cxn ang="0">
                        <a:pos x="82" y="281"/>
                      </a:cxn>
                      <a:cxn ang="0">
                        <a:pos x="110" y="231"/>
                      </a:cxn>
                      <a:cxn ang="0">
                        <a:pos x="140" y="193"/>
                      </a:cxn>
                      <a:cxn ang="0">
                        <a:pos x="138" y="217"/>
                      </a:cxn>
                      <a:cxn ang="0">
                        <a:pos x="192" y="229"/>
                      </a:cxn>
                      <a:cxn ang="0">
                        <a:pos x="192" y="277"/>
                      </a:cxn>
                      <a:cxn ang="0">
                        <a:pos x="168" y="325"/>
                      </a:cxn>
                      <a:cxn ang="0">
                        <a:pos x="223" y="277"/>
                      </a:cxn>
                      <a:cxn ang="0">
                        <a:pos x="277" y="285"/>
                      </a:cxn>
                      <a:cxn ang="0">
                        <a:pos x="297" y="271"/>
                      </a:cxn>
                      <a:cxn ang="0">
                        <a:pos x="327" y="257"/>
                      </a:cxn>
                      <a:cxn ang="0">
                        <a:pos x="311" y="217"/>
                      </a:cxn>
                      <a:cxn ang="0">
                        <a:pos x="361" y="165"/>
                      </a:cxn>
                      <a:cxn ang="0">
                        <a:pos x="327" y="171"/>
                      </a:cxn>
                      <a:cxn ang="0">
                        <a:pos x="307" y="95"/>
                      </a:cxn>
                      <a:cxn ang="0">
                        <a:pos x="464" y="0"/>
                      </a:cxn>
                      <a:cxn ang="0">
                        <a:pos x="540" y="61"/>
                      </a:cxn>
                      <a:cxn ang="0">
                        <a:pos x="502" y="131"/>
                      </a:cxn>
                      <a:cxn ang="0">
                        <a:pos x="452" y="163"/>
                      </a:cxn>
                      <a:cxn ang="0">
                        <a:pos x="446" y="243"/>
                      </a:cxn>
                      <a:cxn ang="0">
                        <a:pos x="508" y="299"/>
                      </a:cxn>
                      <a:cxn ang="0">
                        <a:pos x="502" y="231"/>
                      </a:cxn>
                      <a:cxn ang="0">
                        <a:pos x="484" y="159"/>
                      </a:cxn>
                      <a:cxn ang="0">
                        <a:pos x="530" y="165"/>
                      </a:cxn>
                      <a:cxn ang="0">
                        <a:pos x="558" y="177"/>
                      </a:cxn>
                      <a:cxn ang="0">
                        <a:pos x="582" y="197"/>
                      </a:cxn>
                      <a:cxn ang="0">
                        <a:pos x="661" y="167"/>
                      </a:cxn>
                      <a:cxn ang="0">
                        <a:pos x="685" y="203"/>
                      </a:cxn>
                      <a:cxn ang="0">
                        <a:pos x="747" y="219"/>
                      </a:cxn>
                      <a:cxn ang="0">
                        <a:pos x="827" y="215"/>
                      </a:cxn>
                      <a:cxn ang="0">
                        <a:pos x="898" y="247"/>
                      </a:cxn>
                      <a:cxn ang="0">
                        <a:pos x="926" y="331"/>
                      </a:cxn>
                      <a:cxn ang="0">
                        <a:pos x="823" y="353"/>
                      </a:cxn>
                      <a:cxn ang="0">
                        <a:pos x="797" y="379"/>
                      </a:cxn>
                      <a:cxn ang="0">
                        <a:pos x="837" y="399"/>
                      </a:cxn>
                      <a:cxn ang="0">
                        <a:pos x="833" y="451"/>
                      </a:cxn>
                      <a:cxn ang="0">
                        <a:pos x="765" y="507"/>
                      </a:cxn>
                      <a:cxn ang="0">
                        <a:pos x="731" y="541"/>
                      </a:cxn>
                      <a:cxn ang="0">
                        <a:pos x="705" y="582"/>
                      </a:cxn>
                      <a:cxn ang="0">
                        <a:pos x="652" y="600"/>
                      </a:cxn>
                      <a:cxn ang="0">
                        <a:pos x="574" y="592"/>
                      </a:cxn>
                      <a:cxn ang="0">
                        <a:pos x="454" y="594"/>
                      </a:cxn>
                      <a:cxn ang="0">
                        <a:pos x="353" y="600"/>
                      </a:cxn>
                      <a:cxn ang="0">
                        <a:pos x="285" y="588"/>
                      </a:cxn>
                      <a:cxn ang="0">
                        <a:pos x="247" y="634"/>
                      </a:cxn>
                      <a:cxn ang="0">
                        <a:pos x="174" y="612"/>
                      </a:cxn>
                      <a:cxn ang="0">
                        <a:pos x="86" y="578"/>
                      </a:cxn>
                      <a:cxn ang="0">
                        <a:pos x="34" y="529"/>
                      </a:cxn>
                      <a:cxn ang="0">
                        <a:pos x="0" y="495"/>
                      </a:cxn>
                      <a:cxn ang="0">
                        <a:pos x="48" y="439"/>
                      </a:cxn>
                    </a:cxnLst>
                    <a:rect l="0" t="0" r="r" b="b"/>
                    <a:pathLst>
                      <a:path w="926" h="648">
                        <a:moveTo>
                          <a:pt x="32" y="413"/>
                        </a:moveTo>
                        <a:lnTo>
                          <a:pt x="48" y="415"/>
                        </a:lnTo>
                        <a:lnTo>
                          <a:pt x="62" y="409"/>
                        </a:lnTo>
                        <a:lnTo>
                          <a:pt x="76" y="403"/>
                        </a:lnTo>
                        <a:lnTo>
                          <a:pt x="58" y="389"/>
                        </a:lnTo>
                        <a:lnTo>
                          <a:pt x="64" y="375"/>
                        </a:lnTo>
                        <a:lnTo>
                          <a:pt x="80" y="369"/>
                        </a:lnTo>
                        <a:lnTo>
                          <a:pt x="102" y="343"/>
                        </a:lnTo>
                        <a:lnTo>
                          <a:pt x="98" y="321"/>
                        </a:lnTo>
                        <a:lnTo>
                          <a:pt x="106" y="305"/>
                        </a:lnTo>
                        <a:lnTo>
                          <a:pt x="98" y="281"/>
                        </a:lnTo>
                        <a:lnTo>
                          <a:pt x="82" y="281"/>
                        </a:lnTo>
                        <a:lnTo>
                          <a:pt x="96" y="257"/>
                        </a:lnTo>
                        <a:lnTo>
                          <a:pt x="84" y="223"/>
                        </a:lnTo>
                        <a:lnTo>
                          <a:pt x="94" y="221"/>
                        </a:lnTo>
                        <a:lnTo>
                          <a:pt x="110" y="231"/>
                        </a:lnTo>
                        <a:lnTo>
                          <a:pt x="114" y="211"/>
                        </a:lnTo>
                        <a:lnTo>
                          <a:pt x="122" y="199"/>
                        </a:lnTo>
                        <a:lnTo>
                          <a:pt x="130" y="189"/>
                        </a:lnTo>
                        <a:lnTo>
                          <a:pt x="140" y="193"/>
                        </a:lnTo>
                        <a:lnTo>
                          <a:pt x="130" y="205"/>
                        </a:lnTo>
                        <a:lnTo>
                          <a:pt x="132" y="211"/>
                        </a:lnTo>
                        <a:lnTo>
                          <a:pt x="156" y="211"/>
                        </a:lnTo>
                        <a:lnTo>
                          <a:pt x="138" y="217"/>
                        </a:lnTo>
                        <a:lnTo>
                          <a:pt x="140" y="227"/>
                        </a:lnTo>
                        <a:lnTo>
                          <a:pt x="160" y="229"/>
                        </a:lnTo>
                        <a:lnTo>
                          <a:pt x="178" y="225"/>
                        </a:lnTo>
                        <a:lnTo>
                          <a:pt x="192" y="229"/>
                        </a:lnTo>
                        <a:lnTo>
                          <a:pt x="208" y="245"/>
                        </a:lnTo>
                        <a:lnTo>
                          <a:pt x="202" y="255"/>
                        </a:lnTo>
                        <a:lnTo>
                          <a:pt x="190" y="267"/>
                        </a:lnTo>
                        <a:lnTo>
                          <a:pt x="192" y="277"/>
                        </a:lnTo>
                        <a:lnTo>
                          <a:pt x="188" y="289"/>
                        </a:lnTo>
                        <a:lnTo>
                          <a:pt x="190" y="303"/>
                        </a:lnTo>
                        <a:lnTo>
                          <a:pt x="178" y="311"/>
                        </a:lnTo>
                        <a:lnTo>
                          <a:pt x="168" y="325"/>
                        </a:lnTo>
                        <a:lnTo>
                          <a:pt x="176" y="333"/>
                        </a:lnTo>
                        <a:lnTo>
                          <a:pt x="192" y="327"/>
                        </a:lnTo>
                        <a:lnTo>
                          <a:pt x="221" y="309"/>
                        </a:lnTo>
                        <a:lnTo>
                          <a:pt x="223" y="277"/>
                        </a:lnTo>
                        <a:lnTo>
                          <a:pt x="231" y="275"/>
                        </a:lnTo>
                        <a:lnTo>
                          <a:pt x="245" y="283"/>
                        </a:lnTo>
                        <a:lnTo>
                          <a:pt x="267" y="295"/>
                        </a:lnTo>
                        <a:lnTo>
                          <a:pt x="277" y="285"/>
                        </a:lnTo>
                        <a:lnTo>
                          <a:pt x="289" y="301"/>
                        </a:lnTo>
                        <a:lnTo>
                          <a:pt x="307" y="299"/>
                        </a:lnTo>
                        <a:lnTo>
                          <a:pt x="311" y="289"/>
                        </a:lnTo>
                        <a:lnTo>
                          <a:pt x="297" y="271"/>
                        </a:lnTo>
                        <a:lnTo>
                          <a:pt x="295" y="251"/>
                        </a:lnTo>
                        <a:lnTo>
                          <a:pt x="307" y="255"/>
                        </a:lnTo>
                        <a:lnTo>
                          <a:pt x="313" y="261"/>
                        </a:lnTo>
                        <a:lnTo>
                          <a:pt x="327" y="257"/>
                        </a:lnTo>
                        <a:lnTo>
                          <a:pt x="323" y="239"/>
                        </a:lnTo>
                        <a:lnTo>
                          <a:pt x="315" y="231"/>
                        </a:lnTo>
                        <a:lnTo>
                          <a:pt x="299" y="223"/>
                        </a:lnTo>
                        <a:lnTo>
                          <a:pt x="311" y="217"/>
                        </a:lnTo>
                        <a:lnTo>
                          <a:pt x="307" y="199"/>
                        </a:lnTo>
                        <a:lnTo>
                          <a:pt x="335" y="191"/>
                        </a:lnTo>
                        <a:lnTo>
                          <a:pt x="361" y="191"/>
                        </a:lnTo>
                        <a:lnTo>
                          <a:pt x="361" y="165"/>
                        </a:lnTo>
                        <a:lnTo>
                          <a:pt x="359" y="153"/>
                        </a:lnTo>
                        <a:lnTo>
                          <a:pt x="345" y="155"/>
                        </a:lnTo>
                        <a:lnTo>
                          <a:pt x="343" y="165"/>
                        </a:lnTo>
                        <a:lnTo>
                          <a:pt x="327" y="171"/>
                        </a:lnTo>
                        <a:lnTo>
                          <a:pt x="299" y="165"/>
                        </a:lnTo>
                        <a:lnTo>
                          <a:pt x="281" y="147"/>
                        </a:lnTo>
                        <a:lnTo>
                          <a:pt x="275" y="117"/>
                        </a:lnTo>
                        <a:lnTo>
                          <a:pt x="307" y="95"/>
                        </a:lnTo>
                        <a:lnTo>
                          <a:pt x="357" y="59"/>
                        </a:lnTo>
                        <a:lnTo>
                          <a:pt x="409" y="31"/>
                        </a:lnTo>
                        <a:lnTo>
                          <a:pt x="442" y="11"/>
                        </a:lnTo>
                        <a:lnTo>
                          <a:pt x="464" y="0"/>
                        </a:lnTo>
                        <a:lnTo>
                          <a:pt x="490" y="9"/>
                        </a:lnTo>
                        <a:lnTo>
                          <a:pt x="510" y="9"/>
                        </a:lnTo>
                        <a:lnTo>
                          <a:pt x="528" y="25"/>
                        </a:lnTo>
                        <a:lnTo>
                          <a:pt x="540" y="61"/>
                        </a:lnTo>
                        <a:lnTo>
                          <a:pt x="526" y="67"/>
                        </a:lnTo>
                        <a:lnTo>
                          <a:pt x="524" y="95"/>
                        </a:lnTo>
                        <a:lnTo>
                          <a:pt x="504" y="115"/>
                        </a:lnTo>
                        <a:lnTo>
                          <a:pt x="502" y="131"/>
                        </a:lnTo>
                        <a:lnTo>
                          <a:pt x="490" y="139"/>
                        </a:lnTo>
                        <a:lnTo>
                          <a:pt x="464" y="143"/>
                        </a:lnTo>
                        <a:lnTo>
                          <a:pt x="464" y="153"/>
                        </a:lnTo>
                        <a:lnTo>
                          <a:pt x="452" y="163"/>
                        </a:lnTo>
                        <a:lnTo>
                          <a:pt x="460" y="179"/>
                        </a:lnTo>
                        <a:lnTo>
                          <a:pt x="462" y="201"/>
                        </a:lnTo>
                        <a:lnTo>
                          <a:pt x="446" y="219"/>
                        </a:lnTo>
                        <a:lnTo>
                          <a:pt x="446" y="243"/>
                        </a:lnTo>
                        <a:lnTo>
                          <a:pt x="452" y="273"/>
                        </a:lnTo>
                        <a:lnTo>
                          <a:pt x="474" y="277"/>
                        </a:lnTo>
                        <a:lnTo>
                          <a:pt x="494" y="291"/>
                        </a:lnTo>
                        <a:lnTo>
                          <a:pt x="508" y="299"/>
                        </a:lnTo>
                        <a:lnTo>
                          <a:pt x="528" y="279"/>
                        </a:lnTo>
                        <a:lnTo>
                          <a:pt x="516" y="253"/>
                        </a:lnTo>
                        <a:lnTo>
                          <a:pt x="498" y="249"/>
                        </a:lnTo>
                        <a:lnTo>
                          <a:pt x="502" y="231"/>
                        </a:lnTo>
                        <a:lnTo>
                          <a:pt x="492" y="211"/>
                        </a:lnTo>
                        <a:lnTo>
                          <a:pt x="490" y="197"/>
                        </a:lnTo>
                        <a:lnTo>
                          <a:pt x="484" y="169"/>
                        </a:lnTo>
                        <a:lnTo>
                          <a:pt x="484" y="159"/>
                        </a:lnTo>
                        <a:lnTo>
                          <a:pt x="500" y="163"/>
                        </a:lnTo>
                        <a:lnTo>
                          <a:pt x="504" y="143"/>
                        </a:lnTo>
                        <a:lnTo>
                          <a:pt x="520" y="143"/>
                        </a:lnTo>
                        <a:lnTo>
                          <a:pt x="530" y="165"/>
                        </a:lnTo>
                        <a:lnTo>
                          <a:pt x="518" y="181"/>
                        </a:lnTo>
                        <a:lnTo>
                          <a:pt x="528" y="185"/>
                        </a:lnTo>
                        <a:lnTo>
                          <a:pt x="548" y="191"/>
                        </a:lnTo>
                        <a:lnTo>
                          <a:pt x="558" y="177"/>
                        </a:lnTo>
                        <a:lnTo>
                          <a:pt x="562" y="179"/>
                        </a:lnTo>
                        <a:lnTo>
                          <a:pt x="576" y="177"/>
                        </a:lnTo>
                        <a:lnTo>
                          <a:pt x="568" y="195"/>
                        </a:lnTo>
                        <a:lnTo>
                          <a:pt x="582" y="197"/>
                        </a:lnTo>
                        <a:lnTo>
                          <a:pt x="606" y="195"/>
                        </a:lnTo>
                        <a:lnTo>
                          <a:pt x="622" y="179"/>
                        </a:lnTo>
                        <a:lnTo>
                          <a:pt x="646" y="165"/>
                        </a:lnTo>
                        <a:lnTo>
                          <a:pt x="661" y="167"/>
                        </a:lnTo>
                        <a:lnTo>
                          <a:pt x="673" y="185"/>
                        </a:lnTo>
                        <a:lnTo>
                          <a:pt x="665" y="197"/>
                        </a:lnTo>
                        <a:lnTo>
                          <a:pt x="663" y="211"/>
                        </a:lnTo>
                        <a:lnTo>
                          <a:pt x="685" y="203"/>
                        </a:lnTo>
                        <a:lnTo>
                          <a:pt x="705" y="193"/>
                        </a:lnTo>
                        <a:lnTo>
                          <a:pt x="711" y="205"/>
                        </a:lnTo>
                        <a:lnTo>
                          <a:pt x="723" y="217"/>
                        </a:lnTo>
                        <a:lnTo>
                          <a:pt x="747" y="219"/>
                        </a:lnTo>
                        <a:lnTo>
                          <a:pt x="759" y="209"/>
                        </a:lnTo>
                        <a:lnTo>
                          <a:pt x="777" y="193"/>
                        </a:lnTo>
                        <a:lnTo>
                          <a:pt x="803" y="205"/>
                        </a:lnTo>
                        <a:lnTo>
                          <a:pt x="827" y="215"/>
                        </a:lnTo>
                        <a:lnTo>
                          <a:pt x="843" y="231"/>
                        </a:lnTo>
                        <a:lnTo>
                          <a:pt x="867" y="237"/>
                        </a:lnTo>
                        <a:lnTo>
                          <a:pt x="878" y="251"/>
                        </a:lnTo>
                        <a:lnTo>
                          <a:pt x="898" y="247"/>
                        </a:lnTo>
                        <a:lnTo>
                          <a:pt x="924" y="255"/>
                        </a:lnTo>
                        <a:lnTo>
                          <a:pt x="918" y="277"/>
                        </a:lnTo>
                        <a:lnTo>
                          <a:pt x="912" y="309"/>
                        </a:lnTo>
                        <a:lnTo>
                          <a:pt x="926" y="331"/>
                        </a:lnTo>
                        <a:lnTo>
                          <a:pt x="896" y="357"/>
                        </a:lnTo>
                        <a:lnTo>
                          <a:pt x="853" y="347"/>
                        </a:lnTo>
                        <a:lnTo>
                          <a:pt x="833" y="347"/>
                        </a:lnTo>
                        <a:lnTo>
                          <a:pt x="823" y="353"/>
                        </a:lnTo>
                        <a:lnTo>
                          <a:pt x="811" y="341"/>
                        </a:lnTo>
                        <a:lnTo>
                          <a:pt x="803" y="345"/>
                        </a:lnTo>
                        <a:lnTo>
                          <a:pt x="809" y="367"/>
                        </a:lnTo>
                        <a:lnTo>
                          <a:pt x="797" y="379"/>
                        </a:lnTo>
                        <a:lnTo>
                          <a:pt x="805" y="387"/>
                        </a:lnTo>
                        <a:lnTo>
                          <a:pt x="817" y="381"/>
                        </a:lnTo>
                        <a:lnTo>
                          <a:pt x="833" y="383"/>
                        </a:lnTo>
                        <a:lnTo>
                          <a:pt x="837" y="399"/>
                        </a:lnTo>
                        <a:lnTo>
                          <a:pt x="863" y="407"/>
                        </a:lnTo>
                        <a:lnTo>
                          <a:pt x="857" y="431"/>
                        </a:lnTo>
                        <a:lnTo>
                          <a:pt x="835" y="437"/>
                        </a:lnTo>
                        <a:lnTo>
                          <a:pt x="833" y="451"/>
                        </a:lnTo>
                        <a:lnTo>
                          <a:pt x="821" y="465"/>
                        </a:lnTo>
                        <a:lnTo>
                          <a:pt x="807" y="489"/>
                        </a:lnTo>
                        <a:lnTo>
                          <a:pt x="777" y="509"/>
                        </a:lnTo>
                        <a:lnTo>
                          <a:pt x="765" y="507"/>
                        </a:lnTo>
                        <a:lnTo>
                          <a:pt x="749" y="501"/>
                        </a:lnTo>
                        <a:lnTo>
                          <a:pt x="749" y="527"/>
                        </a:lnTo>
                        <a:lnTo>
                          <a:pt x="737" y="531"/>
                        </a:lnTo>
                        <a:lnTo>
                          <a:pt x="731" y="541"/>
                        </a:lnTo>
                        <a:lnTo>
                          <a:pt x="725" y="545"/>
                        </a:lnTo>
                        <a:lnTo>
                          <a:pt x="719" y="555"/>
                        </a:lnTo>
                        <a:lnTo>
                          <a:pt x="719" y="576"/>
                        </a:lnTo>
                        <a:lnTo>
                          <a:pt x="705" y="582"/>
                        </a:lnTo>
                        <a:lnTo>
                          <a:pt x="705" y="604"/>
                        </a:lnTo>
                        <a:lnTo>
                          <a:pt x="699" y="634"/>
                        </a:lnTo>
                        <a:lnTo>
                          <a:pt x="671" y="622"/>
                        </a:lnTo>
                        <a:lnTo>
                          <a:pt x="652" y="600"/>
                        </a:lnTo>
                        <a:lnTo>
                          <a:pt x="614" y="610"/>
                        </a:lnTo>
                        <a:lnTo>
                          <a:pt x="608" y="600"/>
                        </a:lnTo>
                        <a:lnTo>
                          <a:pt x="582" y="606"/>
                        </a:lnTo>
                        <a:lnTo>
                          <a:pt x="574" y="592"/>
                        </a:lnTo>
                        <a:lnTo>
                          <a:pt x="546" y="586"/>
                        </a:lnTo>
                        <a:lnTo>
                          <a:pt x="512" y="608"/>
                        </a:lnTo>
                        <a:lnTo>
                          <a:pt x="472" y="608"/>
                        </a:lnTo>
                        <a:lnTo>
                          <a:pt x="454" y="594"/>
                        </a:lnTo>
                        <a:lnTo>
                          <a:pt x="431" y="608"/>
                        </a:lnTo>
                        <a:lnTo>
                          <a:pt x="413" y="612"/>
                        </a:lnTo>
                        <a:lnTo>
                          <a:pt x="359" y="616"/>
                        </a:lnTo>
                        <a:lnTo>
                          <a:pt x="353" y="600"/>
                        </a:lnTo>
                        <a:lnTo>
                          <a:pt x="367" y="594"/>
                        </a:lnTo>
                        <a:lnTo>
                          <a:pt x="357" y="570"/>
                        </a:lnTo>
                        <a:lnTo>
                          <a:pt x="309" y="584"/>
                        </a:lnTo>
                        <a:lnTo>
                          <a:pt x="285" y="588"/>
                        </a:lnTo>
                        <a:lnTo>
                          <a:pt x="285" y="604"/>
                        </a:lnTo>
                        <a:lnTo>
                          <a:pt x="269" y="614"/>
                        </a:lnTo>
                        <a:lnTo>
                          <a:pt x="267" y="632"/>
                        </a:lnTo>
                        <a:lnTo>
                          <a:pt x="247" y="634"/>
                        </a:lnTo>
                        <a:lnTo>
                          <a:pt x="239" y="648"/>
                        </a:lnTo>
                        <a:lnTo>
                          <a:pt x="215" y="644"/>
                        </a:lnTo>
                        <a:lnTo>
                          <a:pt x="210" y="614"/>
                        </a:lnTo>
                        <a:lnTo>
                          <a:pt x="174" y="612"/>
                        </a:lnTo>
                        <a:lnTo>
                          <a:pt x="132" y="612"/>
                        </a:lnTo>
                        <a:lnTo>
                          <a:pt x="106" y="606"/>
                        </a:lnTo>
                        <a:lnTo>
                          <a:pt x="104" y="594"/>
                        </a:lnTo>
                        <a:lnTo>
                          <a:pt x="86" y="578"/>
                        </a:lnTo>
                        <a:lnTo>
                          <a:pt x="62" y="580"/>
                        </a:lnTo>
                        <a:lnTo>
                          <a:pt x="42" y="559"/>
                        </a:lnTo>
                        <a:lnTo>
                          <a:pt x="46" y="537"/>
                        </a:lnTo>
                        <a:lnTo>
                          <a:pt x="34" y="529"/>
                        </a:lnTo>
                        <a:lnTo>
                          <a:pt x="18" y="541"/>
                        </a:lnTo>
                        <a:lnTo>
                          <a:pt x="6" y="537"/>
                        </a:lnTo>
                        <a:lnTo>
                          <a:pt x="0" y="511"/>
                        </a:lnTo>
                        <a:lnTo>
                          <a:pt x="0" y="495"/>
                        </a:lnTo>
                        <a:lnTo>
                          <a:pt x="10" y="487"/>
                        </a:lnTo>
                        <a:lnTo>
                          <a:pt x="6" y="471"/>
                        </a:lnTo>
                        <a:lnTo>
                          <a:pt x="38" y="465"/>
                        </a:lnTo>
                        <a:lnTo>
                          <a:pt x="48" y="439"/>
                        </a:lnTo>
                        <a:lnTo>
                          <a:pt x="36" y="427"/>
                        </a:lnTo>
                        <a:lnTo>
                          <a:pt x="32" y="413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5" name="UTTARAKHAND"/>
                  <p:cNvSpPr>
                    <a:spLocks/>
                  </p:cNvSpPr>
                  <p:nvPr/>
                </p:nvSpPr>
                <p:spPr bwMode="auto">
                  <a:xfrm>
                    <a:off x="4680387" y="2456755"/>
                    <a:ext cx="511175" cy="501650"/>
                  </a:xfrm>
                  <a:custGeom>
                    <a:avLst/>
                    <a:gdLst/>
                    <a:ahLst/>
                    <a:cxnLst>
                      <a:cxn ang="0">
                        <a:pos x="123" y="14"/>
                      </a:cxn>
                      <a:cxn ang="0">
                        <a:pos x="143" y="0"/>
                      </a:cxn>
                      <a:cxn ang="0">
                        <a:pos x="167" y="36"/>
                      </a:cxn>
                      <a:cxn ang="0">
                        <a:pos x="189" y="58"/>
                      </a:cxn>
                      <a:cxn ang="0">
                        <a:pos x="213" y="52"/>
                      </a:cxn>
                      <a:cxn ang="0">
                        <a:pos x="256" y="80"/>
                      </a:cxn>
                      <a:cxn ang="0">
                        <a:pos x="254" y="98"/>
                      </a:cxn>
                      <a:cxn ang="0">
                        <a:pos x="284" y="110"/>
                      </a:cxn>
                      <a:cxn ang="0">
                        <a:pos x="310" y="126"/>
                      </a:cxn>
                      <a:cxn ang="0">
                        <a:pos x="322" y="142"/>
                      </a:cxn>
                      <a:cxn ang="0">
                        <a:pos x="292" y="176"/>
                      </a:cxn>
                      <a:cxn ang="0">
                        <a:pos x="280" y="190"/>
                      </a:cxn>
                      <a:cxn ang="0">
                        <a:pos x="266" y="192"/>
                      </a:cxn>
                      <a:cxn ang="0">
                        <a:pos x="268" y="210"/>
                      </a:cxn>
                      <a:cxn ang="0">
                        <a:pos x="250" y="236"/>
                      </a:cxn>
                      <a:cxn ang="0">
                        <a:pos x="258" y="254"/>
                      </a:cxn>
                      <a:cxn ang="0">
                        <a:pos x="242" y="266"/>
                      </a:cxn>
                      <a:cxn ang="0">
                        <a:pos x="240" y="284"/>
                      </a:cxn>
                      <a:cxn ang="0">
                        <a:pos x="233" y="290"/>
                      </a:cxn>
                      <a:cxn ang="0">
                        <a:pos x="235" y="306"/>
                      </a:cxn>
                      <a:cxn ang="0">
                        <a:pos x="227" y="316"/>
                      </a:cxn>
                      <a:cxn ang="0">
                        <a:pos x="211" y="298"/>
                      </a:cxn>
                      <a:cxn ang="0">
                        <a:pos x="189" y="304"/>
                      </a:cxn>
                      <a:cxn ang="0">
                        <a:pos x="187" y="300"/>
                      </a:cxn>
                      <a:cxn ang="0">
                        <a:pos x="185" y="296"/>
                      </a:cxn>
                      <a:cxn ang="0">
                        <a:pos x="183" y="296"/>
                      </a:cxn>
                      <a:cxn ang="0">
                        <a:pos x="169" y="296"/>
                      </a:cxn>
                      <a:cxn ang="0">
                        <a:pos x="163" y="284"/>
                      </a:cxn>
                      <a:cxn ang="0">
                        <a:pos x="139" y="268"/>
                      </a:cxn>
                      <a:cxn ang="0">
                        <a:pos x="119" y="268"/>
                      </a:cxn>
                      <a:cxn ang="0">
                        <a:pos x="117" y="256"/>
                      </a:cxn>
                      <a:cxn ang="0">
                        <a:pos x="101" y="246"/>
                      </a:cxn>
                      <a:cxn ang="0">
                        <a:pos x="119" y="234"/>
                      </a:cxn>
                      <a:cxn ang="0">
                        <a:pos x="91" y="220"/>
                      </a:cxn>
                      <a:cxn ang="0">
                        <a:pos x="81" y="194"/>
                      </a:cxn>
                      <a:cxn ang="0">
                        <a:pos x="67" y="194"/>
                      </a:cxn>
                      <a:cxn ang="0">
                        <a:pos x="61" y="182"/>
                      </a:cxn>
                      <a:cxn ang="0">
                        <a:pos x="51" y="170"/>
                      </a:cxn>
                      <a:cxn ang="0">
                        <a:pos x="43" y="174"/>
                      </a:cxn>
                      <a:cxn ang="0">
                        <a:pos x="47" y="186"/>
                      </a:cxn>
                      <a:cxn ang="0">
                        <a:pos x="47" y="200"/>
                      </a:cxn>
                      <a:cxn ang="0">
                        <a:pos x="39" y="204"/>
                      </a:cxn>
                      <a:cxn ang="0">
                        <a:pos x="27" y="192"/>
                      </a:cxn>
                      <a:cxn ang="0">
                        <a:pos x="10" y="202"/>
                      </a:cxn>
                      <a:cxn ang="0">
                        <a:pos x="4" y="184"/>
                      </a:cxn>
                      <a:cxn ang="0">
                        <a:pos x="8" y="174"/>
                      </a:cxn>
                      <a:cxn ang="0">
                        <a:pos x="4" y="162"/>
                      </a:cxn>
                      <a:cxn ang="0">
                        <a:pos x="14" y="150"/>
                      </a:cxn>
                      <a:cxn ang="0">
                        <a:pos x="27" y="136"/>
                      </a:cxn>
                      <a:cxn ang="0">
                        <a:pos x="0" y="120"/>
                      </a:cxn>
                      <a:cxn ang="0">
                        <a:pos x="0" y="116"/>
                      </a:cxn>
                      <a:cxn ang="0">
                        <a:pos x="16" y="102"/>
                      </a:cxn>
                      <a:cxn ang="0">
                        <a:pos x="6" y="70"/>
                      </a:cxn>
                      <a:cxn ang="0">
                        <a:pos x="6" y="50"/>
                      </a:cxn>
                      <a:cxn ang="0">
                        <a:pos x="23" y="28"/>
                      </a:cxn>
                      <a:cxn ang="0">
                        <a:pos x="41" y="28"/>
                      </a:cxn>
                      <a:cxn ang="0">
                        <a:pos x="57" y="16"/>
                      </a:cxn>
                      <a:cxn ang="0">
                        <a:pos x="81" y="24"/>
                      </a:cxn>
                      <a:cxn ang="0">
                        <a:pos x="105" y="24"/>
                      </a:cxn>
                      <a:cxn ang="0">
                        <a:pos x="119" y="38"/>
                      </a:cxn>
                      <a:cxn ang="0">
                        <a:pos x="131" y="38"/>
                      </a:cxn>
                      <a:cxn ang="0">
                        <a:pos x="123" y="14"/>
                      </a:cxn>
                    </a:cxnLst>
                    <a:rect l="0" t="0" r="r" b="b"/>
                    <a:pathLst>
                      <a:path w="322" h="316">
                        <a:moveTo>
                          <a:pt x="123" y="14"/>
                        </a:moveTo>
                        <a:lnTo>
                          <a:pt x="143" y="0"/>
                        </a:lnTo>
                        <a:lnTo>
                          <a:pt x="167" y="36"/>
                        </a:lnTo>
                        <a:lnTo>
                          <a:pt x="189" y="58"/>
                        </a:lnTo>
                        <a:lnTo>
                          <a:pt x="213" y="52"/>
                        </a:lnTo>
                        <a:lnTo>
                          <a:pt x="256" y="80"/>
                        </a:lnTo>
                        <a:lnTo>
                          <a:pt x="254" y="98"/>
                        </a:lnTo>
                        <a:lnTo>
                          <a:pt x="284" y="110"/>
                        </a:lnTo>
                        <a:lnTo>
                          <a:pt x="310" y="126"/>
                        </a:lnTo>
                        <a:lnTo>
                          <a:pt x="322" y="142"/>
                        </a:lnTo>
                        <a:lnTo>
                          <a:pt x="292" y="176"/>
                        </a:lnTo>
                        <a:lnTo>
                          <a:pt x="280" y="190"/>
                        </a:lnTo>
                        <a:lnTo>
                          <a:pt x="266" y="192"/>
                        </a:lnTo>
                        <a:lnTo>
                          <a:pt x="268" y="210"/>
                        </a:lnTo>
                        <a:lnTo>
                          <a:pt x="250" y="236"/>
                        </a:lnTo>
                        <a:lnTo>
                          <a:pt x="258" y="254"/>
                        </a:lnTo>
                        <a:lnTo>
                          <a:pt x="242" y="266"/>
                        </a:lnTo>
                        <a:lnTo>
                          <a:pt x="240" y="284"/>
                        </a:lnTo>
                        <a:lnTo>
                          <a:pt x="233" y="290"/>
                        </a:lnTo>
                        <a:lnTo>
                          <a:pt x="235" y="306"/>
                        </a:lnTo>
                        <a:lnTo>
                          <a:pt x="227" y="316"/>
                        </a:lnTo>
                        <a:lnTo>
                          <a:pt x="211" y="298"/>
                        </a:lnTo>
                        <a:lnTo>
                          <a:pt x="189" y="304"/>
                        </a:lnTo>
                        <a:lnTo>
                          <a:pt x="187" y="300"/>
                        </a:lnTo>
                        <a:lnTo>
                          <a:pt x="185" y="296"/>
                        </a:lnTo>
                        <a:lnTo>
                          <a:pt x="183" y="296"/>
                        </a:lnTo>
                        <a:lnTo>
                          <a:pt x="169" y="296"/>
                        </a:lnTo>
                        <a:lnTo>
                          <a:pt x="163" y="284"/>
                        </a:lnTo>
                        <a:lnTo>
                          <a:pt x="139" y="268"/>
                        </a:lnTo>
                        <a:lnTo>
                          <a:pt x="119" y="268"/>
                        </a:lnTo>
                        <a:lnTo>
                          <a:pt x="117" y="256"/>
                        </a:lnTo>
                        <a:lnTo>
                          <a:pt x="101" y="246"/>
                        </a:lnTo>
                        <a:lnTo>
                          <a:pt x="119" y="234"/>
                        </a:lnTo>
                        <a:lnTo>
                          <a:pt x="91" y="220"/>
                        </a:lnTo>
                        <a:lnTo>
                          <a:pt x="81" y="194"/>
                        </a:lnTo>
                        <a:lnTo>
                          <a:pt x="67" y="194"/>
                        </a:lnTo>
                        <a:lnTo>
                          <a:pt x="61" y="182"/>
                        </a:lnTo>
                        <a:lnTo>
                          <a:pt x="51" y="170"/>
                        </a:lnTo>
                        <a:lnTo>
                          <a:pt x="43" y="174"/>
                        </a:lnTo>
                        <a:lnTo>
                          <a:pt x="47" y="186"/>
                        </a:lnTo>
                        <a:lnTo>
                          <a:pt x="47" y="200"/>
                        </a:lnTo>
                        <a:lnTo>
                          <a:pt x="39" y="204"/>
                        </a:lnTo>
                        <a:lnTo>
                          <a:pt x="27" y="192"/>
                        </a:lnTo>
                        <a:lnTo>
                          <a:pt x="10" y="202"/>
                        </a:lnTo>
                        <a:lnTo>
                          <a:pt x="4" y="184"/>
                        </a:lnTo>
                        <a:lnTo>
                          <a:pt x="8" y="174"/>
                        </a:lnTo>
                        <a:lnTo>
                          <a:pt x="4" y="162"/>
                        </a:lnTo>
                        <a:lnTo>
                          <a:pt x="14" y="150"/>
                        </a:lnTo>
                        <a:lnTo>
                          <a:pt x="27" y="136"/>
                        </a:lnTo>
                        <a:lnTo>
                          <a:pt x="0" y="120"/>
                        </a:lnTo>
                        <a:lnTo>
                          <a:pt x="0" y="116"/>
                        </a:lnTo>
                        <a:lnTo>
                          <a:pt x="16" y="102"/>
                        </a:lnTo>
                        <a:lnTo>
                          <a:pt x="6" y="70"/>
                        </a:lnTo>
                        <a:lnTo>
                          <a:pt x="6" y="50"/>
                        </a:lnTo>
                        <a:lnTo>
                          <a:pt x="23" y="28"/>
                        </a:lnTo>
                        <a:lnTo>
                          <a:pt x="41" y="28"/>
                        </a:lnTo>
                        <a:lnTo>
                          <a:pt x="57" y="16"/>
                        </a:lnTo>
                        <a:lnTo>
                          <a:pt x="81" y="24"/>
                        </a:lnTo>
                        <a:lnTo>
                          <a:pt x="105" y="24"/>
                        </a:lnTo>
                        <a:lnTo>
                          <a:pt x="119" y="38"/>
                        </a:lnTo>
                        <a:lnTo>
                          <a:pt x="131" y="38"/>
                        </a:lnTo>
                        <a:lnTo>
                          <a:pt x="123" y="14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6" name="RAJASTHAN"/>
                  <p:cNvSpPr>
                    <a:spLocks/>
                  </p:cNvSpPr>
                  <p:nvPr/>
                </p:nvSpPr>
                <p:spPr bwMode="auto">
                  <a:xfrm>
                    <a:off x="3326250" y="2669480"/>
                    <a:ext cx="1435100" cy="1284287"/>
                  </a:xfrm>
                  <a:custGeom>
                    <a:avLst/>
                    <a:gdLst/>
                    <a:ahLst/>
                    <a:cxnLst>
                      <a:cxn ang="0">
                        <a:pos x="134" y="539"/>
                      </a:cxn>
                      <a:cxn ang="0">
                        <a:pos x="78" y="477"/>
                      </a:cxn>
                      <a:cxn ang="0">
                        <a:pos x="70" y="374"/>
                      </a:cxn>
                      <a:cxn ang="0">
                        <a:pos x="10" y="304"/>
                      </a:cxn>
                      <a:cxn ang="0">
                        <a:pos x="78" y="232"/>
                      </a:cxn>
                      <a:cxn ang="0">
                        <a:pos x="132" y="240"/>
                      </a:cxn>
                      <a:cxn ang="0">
                        <a:pos x="233" y="240"/>
                      </a:cxn>
                      <a:cxn ang="0">
                        <a:pos x="295" y="180"/>
                      </a:cxn>
                      <a:cxn ang="0">
                        <a:pos x="381" y="94"/>
                      </a:cxn>
                      <a:cxn ang="0">
                        <a:pos x="472" y="0"/>
                      </a:cxn>
                      <a:cxn ang="0">
                        <a:pos x="528" y="42"/>
                      </a:cxn>
                      <a:cxn ang="0">
                        <a:pos x="542" y="92"/>
                      </a:cxn>
                      <a:cxn ang="0">
                        <a:pos x="616" y="98"/>
                      </a:cxn>
                      <a:cxn ang="0">
                        <a:pos x="667" y="204"/>
                      </a:cxn>
                      <a:cxn ang="0">
                        <a:pos x="667" y="268"/>
                      </a:cxn>
                      <a:cxn ang="0">
                        <a:pos x="705" y="242"/>
                      </a:cxn>
                      <a:cxn ang="0">
                        <a:pos x="731" y="260"/>
                      </a:cxn>
                      <a:cxn ang="0">
                        <a:pos x="769" y="254"/>
                      </a:cxn>
                      <a:cxn ang="0">
                        <a:pos x="803" y="288"/>
                      </a:cxn>
                      <a:cxn ang="0">
                        <a:pos x="835" y="344"/>
                      </a:cxn>
                      <a:cxn ang="0">
                        <a:pos x="829" y="372"/>
                      </a:cxn>
                      <a:cxn ang="0">
                        <a:pos x="815" y="394"/>
                      </a:cxn>
                      <a:cxn ang="0">
                        <a:pos x="859" y="384"/>
                      </a:cxn>
                      <a:cxn ang="0">
                        <a:pos x="849" y="425"/>
                      </a:cxn>
                      <a:cxn ang="0">
                        <a:pos x="749" y="485"/>
                      </a:cxn>
                      <a:cxn ang="0">
                        <a:pos x="739" y="559"/>
                      </a:cxn>
                      <a:cxn ang="0">
                        <a:pos x="785" y="549"/>
                      </a:cxn>
                      <a:cxn ang="0">
                        <a:pos x="801" y="585"/>
                      </a:cxn>
                      <a:cxn ang="0">
                        <a:pos x="751" y="611"/>
                      </a:cxn>
                      <a:cxn ang="0">
                        <a:pos x="763" y="633"/>
                      </a:cxn>
                      <a:cxn ang="0">
                        <a:pos x="747" y="649"/>
                      </a:cxn>
                      <a:cxn ang="0">
                        <a:pos x="751" y="683"/>
                      </a:cxn>
                      <a:cxn ang="0">
                        <a:pos x="717" y="679"/>
                      </a:cxn>
                      <a:cxn ang="0">
                        <a:pos x="663" y="671"/>
                      </a:cxn>
                      <a:cxn ang="0">
                        <a:pos x="616" y="727"/>
                      </a:cxn>
                      <a:cxn ang="0">
                        <a:pos x="630" y="697"/>
                      </a:cxn>
                      <a:cxn ang="0">
                        <a:pos x="630" y="661"/>
                      </a:cxn>
                      <a:cxn ang="0">
                        <a:pos x="632" y="623"/>
                      </a:cxn>
                      <a:cxn ang="0">
                        <a:pos x="580" y="621"/>
                      </a:cxn>
                      <a:cxn ang="0">
                        <a:pos x="572" y="605"/>
                      </a:cxn>
                      <a:cxn ang="0">
                        <a:pos x="570" y="583"/>
                      </a:cxn>
                      <a:cxn ang="0">
                        <a:pos x="534" y="615"/>
                      </a:cxn>
                      <a:cxn ang="0">
                        <a:pos x="522" y="675"/>
                      </a:cxn>
                      <a:cxn ang="0">
                        <a:pos x="538" y="715"/>
                      </a:cxn>
                      <a:cxn ang="0">
                        <a:pos x="504" y="769"/>
                      </a:cxn>
                      <a:cxn ang="0">
                        <a:pos x="502" y="803"/>
                      </a:cxn>
                      <a:cxn ang="0">
                        <a:pos x="454" y="795"/>
                      </a:cxn>
                      <a:cxn ang="0">
                        <a:pos x="403" y="759"/>
                      </a:cxn>
                      <a:cxn ang="0">
                        <a:pos x="375" y="717"/>
                      </a:cxn>
                      <a:cxn ang="0">
                        <a:pos x="377" y="681"/>
                      </a:cxn>
                      <a:cxn ang="0">
                        <a:pos x="361" y="655"/>
                      </a:cxn>
                      <a:cxn ang="0">
                        <a:pos x="311" y="649"/>
                      </a:cxn>
                      <a:cxn ang="0">
                        <a:pos x="281" y="629"/>
                      </a:cxn>
                      <a:cxn ang="0">
                        <a:pos x="251" y="603"/>
                      </a:cxn>
                      <a:cxn ang="0">
                        <a:pos x="194" y="601"/>
                      </a:cxn>
                    </a:cxnLst>
                    <a:rect l="0" t="0" r="r" b="b"/>
                    <a:pathLst>
                      <a:path w="904" h="809">
                        <a:moveTo>
                          <a:pt x="148" y="601"/>
                        </a:moveTo>
                        <a:lnTo>
                          <a:pt x="132" y="561"/>
                        </a:lnTo>
                        <a:lnTo>
                          <a:pt x="134" y="539"/>
                        </a:lnTo>
                        <a:lnTo>
                          <a:pt x="112" y="507"/>
                        </a:lnTo>
                        <a:lnTo>
                          <a:pt x="110" y="477"/>
                        </a:lnTo>
                        <a:lnTo>
                          <a:pt x="78" y="477"/>
                        </a:lnTo>
                        <a:lnTo>
                          <a:pt x="56" y="437"/>
                        </a:lnTo>
                        <a:lnTo>
                          <a:pt x="68" y="411"/>
                        </a:lnTo>
                        <a:lnTo>
                          <a:pt x="70" y="374"/>
                        </a:lnTo>
                        <a:lnTo>
                          <a:pt x="34" y="372"/>
                        </a:lnTo>
                        <a:lnTo>
                          <a:pt x="0" y="348"/>
                        </a:lnTo>
                        <a:lnTo>
                          <a:pt x="10" y="304"/>
                        </a:lnTo>
                        <a:lnTo>
                          <a:pt x="34" y="288"/>
                        </a:lnTo>
                        <a:lnTo>
                          <a:pt x="66" y="258"/>
                        </a:lnTo>
                        <a:lnTo>
                          <a:pt x="78" y="232"/>
                        </a:lnTo>
                        <a:lnTo>
                          <a:pt x="104" y="214"/>
                        </a:lnTo>
                        <a:lnTo>
                          <a:pt x="132" y="222"/>
                        </a:lnTo>
                        <a:lnTo>
                          <a:pt x="132" y="240"/>
                        </a:lnTo>
                        <a:lnTo>
                          <a:pt x="150" y="252"/>
                        </a:lnTo>
                        <a:lnTo>
                          <a:pt x="190" y="240"/>
                        </a:lnTo>
                        <a:lnTo>
                          <a:pt x="233" y="240"/>
                        </a:lnTo>
                        <a:lnTo>
                          <a:pt x="257" y="230"/>
                        </a:lnTo>
                        <a:lnTo>
                          <a:pt x="267" y="202"/>
                        </a:lnTo>
                        <a:lnTo>
                          <a:pt x="295" y="180"/>
                        </a:lnTo>
                        <a:lnTo>
                          <a:pt x="309" y="144"/>
                        </a:lnTo>
                        <a:lnTo>
                          <a:pt x="371" y="116"/>
                        </a:lnTo>
                        <a:lnTo>
                          <a:pt x="381" y="94"/>
                        </a:lnTo>
                        <a:lnTo>
                          <a:pt x="411" y="54"/>
                        </a:lnTo>
                        <a:lnTo>
                          <a:pt x="427" y="10"/>
                        </a:lnTo>
                        <a:lnTo>
                          <a:pt x="472" y="0"/>
                        </a:lnTo>
                        <a:lnTo>
                          <a:pt x="470" y="16"/>
                        </a:lnTo>
                        <a:lnTo>
                          <a:pt x="534" y="20"/>
                        </a:lnTo>
                        <a:lnTo>
                          <a:pt x="528" y="42"/>
                        </a:lnTo>
                        <a:lnTo>
                          <a:pt x="544" y="62"/>
                        </a:lnTo>
                        <a:lnTo>
                          <a:pt x="532" y="74"/>
                        </a:lnTo>
                        <a:lnTo>
                          <a:pt x="542" y="92"/>
                        </a:lnTo>
                        <a:lnTo>
                          <a:pt x="568" y="84"/>
                        </a:lnTo>
                        <a:lnTo>
                          <a:pt x="582" y="106"/>
                        </a:lnTo>
                        <a:lnTo>
                          <a:pt x="616" y="98"/>
                        </a:lnTo>
                        <a:lnTo>
                          <a:pt x="624" y="134"/>
                        </a:lnTo>
                        <a:lnTo>
                          <a:pt x="644" y="198"/>
                        </a:lnTo>
                        <a:lnTo>
                          <a:pt x="667" y="204"/>
                        </a:lnTo>
                        <a:lnTo>
                          <a:pt x="679" y="226"/>
                        </a:lnTo>
                        <a:lnTo>
                          <a:pt x="665" y="248"/>
                        </a:lnTo>
                        <a:lnTo>
                          <a:pt x="667" y="268"/>
                        </a:lnTo>
                        <a:lnTo>
                          <a:pt x="691" y="268"/>
                        </a:lnTo>
                        <a:lnTo>
                          <a:pt x="689" y="244"/>
                        </a:lnTo>
                        <a:lnTo>
                          <a:pt x="705" y="242"/>
                        </a:lnTo>
                        <a:lnTo>
                          <a:pt x="707" y="232"/>
                        </a:lnTo>
                        <a:lnTo>
                          <a:pt x="723" y="238"/>
                        </a:lnTo>
                        <a:lnTo>
                          <a:pt x="731" y="260"/>
                        </a:lnTo>
                        <a:lnTo>
                          <a:pt x="759" y="230"/>
                        </a:lnTo>
                        <a:lnTo>
                          <a:pt x="771" y="238"/>
                        </a:lnTo>
                        <a:lnTo>
                          <a:pt x="769" y="254"/>
                        </a:lnTo>
                        <a:lnTo>
                          <a:pt x="765" y="290"/>
                        </a:lnTo>
                        <a:lnTo>
                          <a:pt x="791" y="278"/>
                        </a:lnTo>
                        <a:lnTo>
                          <a:pt x="803" y="288"/>
                        </a:lnTo>
                        <a:lnTo>
                          <a:pt x="805" y="304"/>
                        </a:lnTo>
                        <a:lnTo>
                          <a:pt x="817" y="328"/>
                        </a:lnTo>
                        <a:lnTo>
                          <a:pt x="835" y="344"/>
                        </a:lnTo>
                        <a:lnTo>
                          <a:pt x="835" y="356"/>
                        </a:lnTo>
                        <a:lnTo>
                          <a:pt x="823" y="362"/>
                        </a:lnTo>
                        <a:lnTo>
                          <a:pt x="829" y="372"/>
                        </a:lnTo>
                        <a:lnTo>
                          <a:pt x="821" y="382"/>
                        </a:lnTo>
                        <a:lnTo>
                          <a:pt x="811" y="388"/>
                        </a:lnTo>
                        <a:lnTo>
                          <a:pt x="815" y="394"/>
                        </a:lnTo>
                        <a:lnTo>
                          <a:pt x="837" y="386"/>
                        </a:lnTo>
                        <a:lnTo>
                          <a:pt x="843" y="378"/>
                        </a:lnTo>
                        <a:lnTo>
                          <a:pt x="859" y="384"/>
                        </a:lnTo>
                        <a:lnTo>
                          <a:pt x="884" y="382"/>
                        </a:lnTo>
                        <a:lnTo>
                          <a:pt x="904" y="394"/>
                        </a:lnTo>
                        <a:lnTo>
                          <a:pt x="849" y="425"/>
                        </a:lnTo>
                        <a:lnTo>
                          <a:pt x="801" y="451"/>
                        </a:lnTo>
                        <a:lnTo>
                          <a:pt x="797" y="453"/>
                        </a:lnTo>
                        <a:lnTo>
                          <a:pt x="749" y="485"/>
                        </a:lnTo>
                        <a:lnTo>
                          <a:pt x="715" y="511"/>
                        </a:lnTo>
                        <a:lnTo>
                          <a:pt x="721" y="541"/>
                        </a:lnTo>
                        <a:lnTo>
                          <a:pt x="739" y="559"/>
                        </a:lnTo>
                        <a:lnTo>
                          <a:pt x="767" y="565"/>
                        </a:lnTo>
                        <a:lnTo>
                          <a:pt x="783" y="559"/>
                        </a:lnTo>
                        <a:lnTo>
                          <a:pt x="785" y="549"/>
                        </a:lnTo>
                        <a:lnTo>
                          <a:pt x="799" y="547"/>
                        </a:lnTo>
                        <a:lnTo>
                          <a:pt x="801" y="559"/>
                        </a:lnTo>
                        <a:lnTo>
                          <a:pt x="801" y="585"/>
                        </a:lnTo>
                        <a:lnTo>
                          <a:pt x="775" y="585"/>
                        </a:lnTo>
                        <a:lnTo>
                          <a:pt x="747" y="593"/>
                        </a:lnTo>
                        <a:lnTo>
                          <a:pt x="751" y="611"/>
                        </a:lnTo>
                        <a:lnTo>
                          <a:pt x="739" y="617"/>
                        </a:lnTo>
                        <a:lnTo>
                          <a:pt x="755" y="625"/>
                        </a:lnTo>
                        <a:lnTo>
                          <a:pt x="763" y="633"/>
                        </a:lnTo>
                        <a:lnTo>
                          <a:pt x="767" y="651"/>
                        </a:lnTo>
                        <a:lnTo>
                          <a:pt x="753" y="655"/>
                        </a:lnTo>
                        <a:lnTo>
                          <a:pt x="747" y="649"/>
                        </a:lnTo>
                        <a:lnTo>
                          <a:pt x="735" y="645"/>
                        </a:lnTo>
                        <a:lnTo>
                          <a:pt x="737" y="665"/>
                        </a:lnTo>
                        <a:lnTo>
                          <a:pt x="751" y="683"/>
                        </a:lnTo>
                        <a:lnTo>
                          <a:pt x="747" y="693"/>
                        </a:lnTo>
                        <a:lnTo>
                          <a:pt x="729" y="695"/>
                        </a:lnTo>
                        <a:lnTo>
                          <a:pt x="717" y="679"/>
                        </a:lnTo>
                        <a:lnTo>
                          <a:pt x="707" y="689"/>
                        </a:lnTo>
                        <a:lnTo>
                          <a:pt x="671" y="669"/>
                        </a:lnTo>
                        <a:lnTo>
                          <a:pt x="663" y="671"/>
                        </a:lnTo>
                        <a:lnTo>
                          <a:pt x="661" y="703"/>
                        </a:lnTo>
                        <a:lnTo>
                          <a:pt x="632" y="721"/>
                        </a:lnTo>
                        <a:lnTo>
                          <a:pt x="616" y="727"/>
                        </a:lnTo>
                        <a:lnTo>
                          <a:pt x="608" y="719"/>
                        </a:lnTo>
                        <a:lnTo>
                          <a:pt x="618" y="705"/>
                        </a:lnTo>
                        <a:lnTo>
                          <a:pt x="630" y="697"/>
                        </a:lnTo>
                        <a:lnTo>
                          <a:pt x="628" y="683"/>
                        </a:lnTo>
                        <a:lnTo>
                          <a:pt x="632" y="671"/>
                        </a:lnTo>
                        <a:lnTo>
                          <a:pt x="630" y="661"/>
                        </a:lnTo>
                        <a:lnTo>
                          <a:pt x="642" y="649"/>
                        </a:lnTo>
                        <a:lnTo>
                          <a:pt x="648" y="639"/>
                        </a:lnTo>
                        <a:lnTo>
                          <a:pt x="632" y="623"/>
                        </a:lnTo>
                        <a:lnTo>
                          <a:pt x="618" y="619"/>
                        </a:lnTo>
                        <a:lnTo>
                          <a:pt x="600" y="623"/>
                        </a:lnTo>
                        <a:lnTo>
                          <a:pt x="580" y="621"/>
                        </a:lnTo>
                        <a:lnTo>
                          <a:pt x="578" y="611"/>
                        </a:lnTo>
                        <a:lnTo>
                          <a:pt x="596" y="605"/>
                        </a:lnTo>
                        <a:lnTo>
                          <a:pt x="572" y="605"/>
                        </a:lnTo>
                        <a:lnTo>
                          <a:pt x="570" y="599"/>
                        </a:lnTo>
                        <a:lnTo>
                          <a:pt x="580" y="587"/>
                        </a:lnTo>
                        <a:lnTo>
                          <a:pt x="570" y="583"/>
                        </a:lnTo>
                        <a:lnTo>
                          <a:pt x="554" y="605"/>
                        </a:lnTo>
                        <a:lnTo>
                          <a:pt x="550" y="625"/>
                        </a:lnTo>
                        <a:lnTo>
                          <a:pt x="534" y="615"/>
                        </a:lnTo>
                        <a:lnTo>
                          <a:pt x="524" y="617"/>
                        </a:lnTo>
                        <a:lnTo>
                          <a:pt x="536" y="651"/>
                        </a:lnTo>
                        <a:lnTo>
                          <a:pt x="522" y="675"/>
                        </a:lnTo>
                        <a:lnTo>
                          <a:pt x="538" y="675"/>
                        </a:lnTo>
                        <a:lnTo>
                          <a:pt x="546" y="699"/>
                        </a:lnTo>
                        <a:lnTo>
                          <a:pt x="538" y="715"/>
                        </a:lnTo>
                        <a:lnTo>
                          <a:pt x="542" y="737"/>
                        </a:lnTo>
                        <a:lnTo>
                          <a:pt x="520" y="763"/>
                        </a:lnTo>
                        <a:lnTo>
                          <a:pt x="504" y="769"/>
                        </a:lnTo>
                        <a:lnTo>
                          <a:pt x="498" y="783"/>
                        </a:lnTo>
                        <a:lnTo>
                          <a:pt x="516" y="797"/>
                        </a:lnTo>
                        <a:lnTo>
                          <a:pt x="502" y="803"/>
                        </a:lnTo>
                        <a:lnTo>
                          <a:pt x="488" y="809"/>
                        </a:lnTo>
                        <a:lnTo>
                          <a:pt x="472" y="807"/>
                        </a:lnTo>
                        <a:lnTo>
                          <a:pt x="454" y="795"/>
                        </a:lnTo>
                        <a:lnTo>
                          <a:pt x="446" y="779"/>
                        </a:lnTo>
                        <a:lnTo>
                          <a:pt x="427" y="767"/>
                        </a:lnTo>
                        <a:lnTo>
                          <a:pt x="403" y="759"/>
                        </a:lnTo>
                        <a:lnTo>
                          <a:pt x="403" y="743"/>
                        </a:lnTo>
                        <a:lnTo>
                          <a:pt x="393" y="727"/>
                        </a:lnTo>
                        <a:lnTo>
                          <a:pt x="375" y="717"/>
                        </a:lnTo>
                        <a:lnTo>
                          <a:pt x="379" y="707"/>
                        </a:lnTo>
                        <a:lnTo>
                          <a:pt x="387" y="701"/>
                        </a:lnTo>
                        <a:lnTo>
                          <a:pt x="377" y="681"/>
                        </a:lnTo>
                        <a:lnTo>
                          <a:pt x="365" y="693"/>
                        </a:lnTo>
                        <a:lnTo>
                          <a:pt x="349" y="671"/>
                        </a:lnTo>
                        <a:lnTo>
                          <a:pt x="361" y="655"/>
                        </a:lnTo>
                        <a:lnTo>
                          <a:pt x="347" y="637"/>
                        </a:lnTo>
                        <a:lnTo>
                          <a:pt x="337" y="647"/>
                        </a:lnTo>
                        <a:lnTo>
                          <a:pt x="311" y="649"/>
                        </a:lnTo>
                        <a:lnTo>
                          <a:pt x="299" y="631"/>
                        </a:lnTo>
                        <a:lnTo>
                          <a:pt x="287" y="639"/>
                        </a:lnTo>
                        <a:lnTo>
                          <a:pt x="281" y="629"/>
                        </a:lnTo>
                        <a:lnTo>
                          <a:pt x="277" y="615"/>
                        </a:lnTo>
                        <a:lnTo>
                          <a:pt x="259" y="613"/>
                        </a:lnTo>
                        <a:lnTo>
                          <a:pt x="251" y="603"/>
                        </a:lnTo>
                        <a:lnTo>
                          <a:pt x="231" y="607"/>
                        </a:lnTo>
                        <a:lnTo>
                          <a:pt x="209" y="609"/>
                        </a:lnTo>
                        <a:lnTo>
                          <a:pt x="194" y="601"/>
                        </a:lnTo>
                        <a:lnTo>
                          <a:pt x="162" y="609"/>
                        </a:lnTo>
                        <a:lnTo>
                          <a:pt x="148" y="601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7" name="UTTAR PRADESH"/>
                  <p:cNvSpPr>
                    <a:spLocks/>
                  </p:cNvSpPr>
                  <p:nvPr/>
                </p:nvSpPr>
                <p:spPr bwMode="auto">
                  <a:xfrm>
                    <a:off x="4575612" y="2640905"/>
                    <a:ext cx="1212850" cy="1192212"/>
                  </a:xfrm>
                  <a:custGeom>
                    <a:avLst/>
                    <a:gdLst/>
                    <a:ahLst/>
                    <a:cxnLst>
                      <a:cxn ang="0">
                        <a:pos x="344" y="214"/>
                      </a:cxn>
                      <a:cxn ang="0">
                        <a:pos x="412" y="238"/>
                      </a:cxn>
                      <a:cxn ang="0">
                        <a:pos x="502" y="294"/>
                      </a:cxn>
                      <a:cxn ang="0">
                        <a:pos x="571" y="316"/>
                      </a:cxn>
                      <a:cxn ang="0">
                        <a:pos x="623" y="356"/>
                      </a:cxn>
                      <a:cxn ang="0">
                        <a:pos x="661" y="342"/>
                      </a:cxn>
                      <a:cxn ang="0">
                        <a:pos x="705" y="404"/>
                      </a:cxn>
                      <a:cxn ang="0">
                        <a:pos x="743" y="437"/>
                      </a:cxn>
                      <a:cxn ang="0">
                        <a:pos x="691" y="457"/>
                      </a:cxn>
                      <a:cxn ang="0">
                        <a:pos x="699" y="485"/>
                      </a:cxn>
                      <a:cxn ang="0">
                        <a:pos x="756" y="527"/>
                      </a:cxn>
                      <a:cxn ang="0">
                        <a:pos x="739" y="537"/>
                      </a:cxn>
                      <a:cxn ang="0">
                        <a:pos x="675" y="581"/>
                      </a:cxn>
                      <a:cxn ang="0">
                        <a:pos x="653" y="655"/>
                      </a:cxn>
                      <a:cxn ang="0">
                        <a:pos x="647" y="699"/>
                      </a:cxn>
                      <a:cxn ang="0">
                        <a:pos x="611" y="751"/>
                      </a:cxn>
                      <a:cxn ang="0">
                        <a:pos x="565" y="721"/>
                      </a:cxn>
                      <a:cxn ang="0">
                        <a:pos x="551" y="659"/>
                      </a:cxn>
                      <a:cxn ang="0">
                        <a:pos x="496" y="643"/>
                      </a:cxn>
                      <a:cxn ang="0">
                        <a:pos x="400" y="631"/>
                      </a:cxn>
                      <a:cxn ang="0">
                        <a:pos x="358" y="605"/>
                      </a:cxn>
                      <a:cxn ang="0">
                        <a:pos x="318" y="609"/>
                      </a:cxn>
                      <a:cxn ang="0">
                        <a:pos x="299" y="577"/>
                      </a:cxn>
                      <a:cxn ang="0">
                        <a:pos x="235" y="609"/>
                      </a:cxn>
                      <a:cxn ang="0">
                        <a:pos x="215" y="591"/>
                      </a:cxn>
                      <a:cxn ang="0">
                        <a:pos x="181" y="597"/>
                      </a:cxn>
                      <a:cxn ang="0">
                        <a:pos x="173" y="555"/>
                      </a:cxn>
                      <a:cxn ang="0">
                        <a:pos x="137" y="571"/>
                      </a:cxn>
                      <a:cxn ang="0">
                        <a:pos x="145" y="623"/>
                      </a:cxn>
                      <a:cxn ang="0">
                        <a:pos x="169" y="665"/>
                      </a:cxn>
                      <a:cxn ang="0">
                        <a:pos x="147" y="703"/>
                      </a:cxn>
                      <a:cxn ang="0">
                        <a:pos x="99" y="655"/>
                      </a:cxn>
                      <a:cxn ang="0">
                        <a:pos x="113" y="591"/>
                      </a:cxn>
                      <a:cxn ang="0">
                        <a:pos x="117" y="555"/>
                      </a:cxn>
                      <a:cxn ang="0">
                        <a:pos x="157" y="527"/>
                      </a:cxn>
                      <a:cxn ang="0">
                        <a:pos x="193" y="473"/>
                      </a:cxn>
                      <a:cxn ang="0">
                        <a:pos x="143" y="421"/>
                      </a:cxn>
                      <a:cxn ang="0">
                        <a:pos x="72" y="402"/>
                      </a:cxn>
                      <a:cxn ang="0">
                        <a:pos x="28" y="412"/>
                      </a:cxn>
                      <a:cxn ang="0">
                        <a:pos x="42" y="390"/>
                      </a:cxn>
                      <a:cxn ang="0">
                        <a:pos x="48" y="362"/>
                      </a:cxn>
                      <a:cxn ang="0">
                        <a:pos x="16" y="306"/>
                      </a:cxn>
                      <a:cxn ang="0">
                        <a:pos x="42" y="250"/>
                      </a:cxn>
                      <a:cxn ang="0">
                        <a:pos x="22" y="192"/>
                      </a:cxn>
                      <a:cxn ang="0">
                        <a:pos x="0" y="94"/>
                      </a:cxn>
                      <a:cxn ang="0">
                        <a:pos x="66" y="0"/>
                      </a:cxn>
                      <a:cxn ang="0">
                        <a:pos x="76" y="36"/>
                      </a:cxn>
                      <a:cxn ang="0">
                        <a:pos x="70" y="68"/>
                      </a:cxn>
                      <a:cxn ang="0">
                        <a:pos x="105" y="88"/>
                      </a:cxn>
                      <a:cxn ang="0">
                        <a:pos x="109" y="58"/>
                      </a:cxn>
                      <a:cxn ang="0">
                        <a:pos x="133" y="78"/>
                      </a:cxn>
                      <a:cxn ang="0">
                        <a:pos x="185" y="118"/>
                      </a:cxn>
                      <a:cxn ang="0">
                        <a:pos x="185" y="152"/>
                      </a:cxn>
                      <a:cxn ang="0">
                        <a:pos x="235" y="180"/>
                      </a:cxn>
                      <a:cxn ang="0">
                        <a:pos x="255" y="188"/>
                      </a:cxn>
                      <a:cxn ang="0">
                        <a:pos x="301" y="190"/>
                      </a:cxn>
                    </a:cxnLst>
                    <a:rect l="0" t="0" r="r" b="b"/>
                    <a:pathLst>
                      <a:path w="764" h="751">
                        <a:moveTo>
                          <a:pt x="301" y="190"/>
                        </a:moveTo>
                        <a:lnTo>
                          <a:pt x="318" y="192"/>
                        </a:lnTo>
                        <a:lnTo>
                          <a:pt x="344" y="214"/>
                        </a:lnTo>
                        <a:lnTo>
                          <a:pt x="352" y="204"/>
                        </a:lnTo>
                        <a:lnTo>
                          <a:pt x="398" y="236"/>
                        </a:lnTo>
                        <a:lnTo>
                          <a:pt x="412" y="238"/>
                        </a:lnTo>
                        <a:lnTo>
                          <a:pt x="428" y="266"/>
                        </a:lnTo>
                        <a:lnTo>
                          <a:pt x="482" y="302"/>
                        </a:lnTo>
                        <a:lnTo>
                          <a:pt x="502" y="294"/>
                        </a:lnTo>
                        <a:lnTo>
                          <a:pt x="518" y="306"/>
                        </a:lnTo>
                        <a:lnTo>
                          <a:pt x="535" y="318"/>
                        </a:lnTo>
                        <a:lnTo>
                          <a:pt x="571" y="316"/>
                        </a:lnTo>
                        <a:lnTo>
                          <a:pt x="575" y="342"/>
                        </a:lnTo>
                        <a:lnTo>
                          <a:pt x="617" y="344"/>
                        </a:lnTo>
                        <a:lnTo>
                          <a:pt x="623" y="356"/>
                        </a:lnTo>
                        <a:lnTo>
                          <a:pt x="637" y="354"/>
                        </a:lnTo>
                        <a:lnTo>
                          <a:pt x="637" y="342"/>
                        </a:lnTo>
                        <a:lnTo>
                          <a:pt x="661" y="342"/>
                        </a:lnTo>
                        <a:lnTo>
                          <a:pt x="683" y="350"/>
                        </a:lnTo>
                        <a:lnTo>
                          <a:pt x="695" y="370"/>
                        </a:lnTo>
                        <a:lnTo>
                          <a:pt x="705" y="404"/>
                        </a:lnTo>
                        <a:lnTo>
                          <a:pt x="723" y="406"/>
                        </a:lnTo>
                        <a:lnTo>
                          <a:pt x="729" y="421"/>
                        </a:lnTo>
                        <a:lnTo>
                          <a:pt x="743" y="437"/>
                        </a:lnTo>
                        <a:lnTo>
                          <a:pt x="719" y="435"/>
                        </a:lnTo>
                        <a:lnTo>
                          <a:pt x="701" y="443"/>
                        </a:lnTo>
                        <a:lnTo>
                          <a:pt x="691" y="457"/>
                        </a:lnTo>
                        <a:lnTo>
                          <a:pt x="719" y="465"/>
                        </a:lnTo>
                        <a:lnTo>
                          <a:pt x="711" y="479"/>
                        </a:lnTo>
                        <a:lnTo>
                          <a:pt x="699" y="485"/>
                        </a:lnTo>
                        <a:lnTo>
                          <a:pt x="729" y="519"/>
                        </a:lnTo>
                        <a:lnTo>
                          <a:pt x="743" y="519"/>
                        </a:lnTo>
                        <a:lnTo>
                          <a:pt x="756" y="527"/>
                        </a:lnTo>
                        <a:lnTo>
                          <a:pt x="764" y="539"/>
                        </a:lnTo>
                        <a:lnTo>
                          <a:pt x="752" y="547"/>
                        </a:lnTo>
                        <a:lnTo>
                          <a:pt x="739" y="537"/>
                        </a:lnTo>
                        <a:lnTo>
                          <a:pt x="735" y="553"/>
                        </a:lnTo>
                        <a:lnTo>
                          <a:pt x="715" y="541"/>
                        </a:lnTo>
                        <a:lnTo>
                          <a:pt x="675" y="581"/>
                        </a:lnTo>
                        <a:lnTo>
                          <a:pt x="639" y="597"/>
                        </a:lnTo>
                        <a:lnTo>
                          <a:pt x="635" y="641"/>
                        </a:lnTo>
                        <a:lnTo>
                          <a:pt x="653" y="655"/>
                        </a:lnTo>
                        <a:lnTo>
                          <a:pt x="653" y="681"/>
                        </a:lnTo>
                        <a:lnTo>
                          <a:pt x="639" y="681"/>
                        </a:lnTo>
                        <a:lnTo>
                          <a:pt x="647" y="699"/>
                        </a:lnTo>
                        <a:lnTo>
                          <a:pt x="637" y="725"/>
                        </a:lnTo>
                        <a:lnTo>
                          <a:pt x="623" y="745"/>
                        </a:lnTo>
                        <a:lnTo>
                          <a:pt x="611" y="751"/>
                        </a:lnTo>
                        <a:lnTo>
                          <a:pt x="589" y="749"/>
                        </a:lnTo>
                        <a:lnTo>
                          <a:pt x="579" y="743"/>
                        </a:lnTo>
                        <a:lnTo>
                          <a:pt x="565" y="721"/>
                        </a:lnTo>
                        <a:lnTo>
                          <a:pt x="571" y="693"/>
                        </a:lnTo>
                        <a:lnTo>
                          <a:pt x="577" y="667"/>
                        </a:lnTo>
                        <a:lnTo>
                          <a:pt x="551" y="659"/>
                        </a:lnTo>
                        <a:lnTo>
                          <a:pt x="531" y="663"/>
                        </a:lnTo>
                        <a:lnTo>
                          <a:pt x="520" y="649"/>
                        </a:lnTo>
                        <a:lnTo>
                          <a:pt x="496" y="643"/>
                        </a:lnTo>
                        <a:lnTo>
                          <a:pt x="480" y="627"/>
                        </a:lnTo>
                        <a:lnTo>
                          <a:pt x="430" y="605"/>
                        </a:lnTo>
                        <a:lnTo>
                          <a:pt x="400" y="631"/>
                        </a:lnTo>
                        <a:lnTo>
                          <a:pt x="376" y="629"/>
                        </a:lnTo>
                        <a:lnTo>
                          <a:pt x="364" y="617"/>
                        </a:lnTo>
                        <a:lnTo>
                          <a:pt x="358" y="605"/>
                        </a:lnTo>
                        <a:lnTo>
                          <a:pt x="344" y="611"/>
                        </a:lnTo>
                        <a:lnTo>
                          <a:pt x="316" y="623"/>
                        </a:lnTo>
                        <a:lnTo>
                          <a:pt x="318" y="609"/>
                        </a:lnTo>
                        <a:lnTo>
                          <a:pt x="326" y="597"/>
                        </a:lnTo>
                        <a:lnTo>
                          <a:pt x="314" y="579"/>
                        </a:lnTo>
                        <a:lnTo>
                          <a:pt x="299" y="577"/>
                        </a:lnTo>
                        <a:lnTo>
                          <a:pt x="277" y="591"/>
                        </a:lnTo>
                        <a:lnTo>
                          <a:pt x="259" y="607"/>
                        </a:lnTo>
                        <a:lnTo>
                          <a:pt x="235" y="609"/>
                        </a:lnTo>
                        <a:lnTo>
                          <a:pt x="221" y="607"/>
                        </a:lnTo>
                        <a:lnTo>
                          <a:pt x="229" y="589"/>
                        </a:lnTo>
                        <a:lnTo>
                          <a:pt x="215" y="591"/>
                        </a:lnTo>
                        <a:lnTo>
                          <a:pt x="211" y="589"/>
                        </a:lnTo>
                        <a:lnTo>
                          <a:pt x="201" y="603"/>
                        </a:lnTo>
                        <a:lnTo>
                          <a:pt x="181" y="597"/>
                        </a:lnTo>
                        <a:lnTo>
                          <a:pt x="171" y="593"/>
                        </a:lnTo>
                        <a:lnTo>
                          <a:pt x="183" y="577"/>
                        </a:lnTo>
                        <a:lnTo>
                          <a:pt x="173" y="555"/>
                        </a:lnTo>
                        <a:lnTo>
                          <a:pt x="157" y="555"/>
                        </a:lnTo>
                        <a:lnTo>
                          <a:pt x="153" y="575"/>
                        </a:lnTo>
                        <a:lnTo>
                          <a:pt x="137" y="571"/>
                        </a:lnTo>
                        <a:lnTo>
                          <a:pt x="137" y="581"/>
                        </a:lnTo>
                        <a:lnTo>
                          <a:pt x="143" y="605"/>
                        </a:lnTo>
                        <a:lnTo>
                          <a:pt x="145" y="623"/>
                        </a:lnTo>
                        <a:lnTo>
                          <a:pt x="155" y="643"/>
                        </a:lnTo>
                        <a:lnTo>
                          <a:pt x="151" y="661"/>
                        </a:lnTo>
                        <a:lnTo>
                          <a:pt x="169" y="665"/>
                        </a:lnTo>
                        <a:lnTo>
                          <a:pt x="181" y="691"/>
                        </a:lnTo>
                        <a:lnTo>
                          <a:pt x="161" y="711"/>
                        </a:lnTo>
                        <a:lnTo>
                          <a:pt x="147" y="703"/>
                        </a:lnTo>
                        <a:lnTo>
                          <a:pt x="127" y="689"/>
                        </a:lnTo>
                        <a:lnTo>
                          <a:pt x="105" y="685"/>
                        </a:lnTo>
                        <a:lnTo>
                          <a:pt x="99" y="655"/>
                        </a:lnTo>
                        <a:lnTo>
                          <a:pt x="99" y="631"/>
                        </a:lnTo>
                        <a:lnTo>
                          <a:pt x="115" y="613"/>
                        </a:lnTo>
                        <a:lnTo>
                          <a:pt x="113" y="591"/>
                        </a:lnTo>
                        <a:lnTo>
                          <a:pt x="105" y="575"/>
                        </a:lnTo>
                        <a:lnTo>
                          <a:pt x="117" y="565"/>
                        </a:lnTo>
                        <a:lnTo>
                          <a:pt x="117" y="555"/>
                        </a:lnTo>
                        <a:lnTo>
                          <a:pt x="143" y="551"/>
                        </a:lnTo>
                        <a:lnTo>
                          <a:pt x="155" y="543"/>
                        </a:lnTo>
                        <a:lnTo>
                          <a:pt x="157" y="527"/>
                        </a:lnTo>
                        <a:lnTo>
                          <a:pt x="177" y="507"/>
                        </a:lnTo>
                        <a:lnTo>
                          <a:pt x="179" y="479"/>
                        </a:lnTo>
                        <a:lnTo>
                          <a:pt x="193" y="473"/>
                        </a:lnTo>
                        <a:lnTo>
                          <a:pt x="181" y="437"/>
                        </a:lnTo>
                        <a:lnTo>
                          <a:pt x="163" y="421"/>
                        </a:lnTo>
                        <a:lnTo>
                          <a:pt x="143" y="421"/>
                        </a:lnTo>
                        <a:lnTo>
                          <a:pt x="117" y="412"/>
                        </a:lnTo>
                        <a:lnTo>
                          <a:pt x="97" y="400"/>
                        </a:lnTo>
                        <a:lnTo>
                          <a:pt x="72" y="402"/>
                        </a:lnTo>
                        <a:lnTo>
                          <a:pt x="56" y="396"/>
                        </a:lnTo>
                        <a:lnTo>
                          <a:pt x="50" y="404"/>
                        </a:lnTo>
                        <a:lnTo>
                          <a:pt x="28" y="412"/>
                        </a:lnTo>
                        <a:lnTo>
                          <a:pt x="24" y="406"/>
                        </a:lnTo>
                        <a:lnTo>
                          <a:pt x="34" y="400"/>
                        </a:lnTo>
                        <a:lnTo>
                          <a:pt x="42" y="390"/>
                        </a:lnTo>
                        <a:lnTo>
                          <a:pt x="36" y="380"/>
                        </a:lnTo>
                        <a:lnTo>
                          <a:pt x="48" y="374"/>
                        </a:lnTo>
                        <a:lnTo>
                          <a:pt x="48" y="362"/>
                        </a:lnTo>
                        <a:lnTo>
                          <a:pt x="30" y="346"/>
                        </a:lnTo>
                        <a:lnTo>
                          <a:pt x="18" y="318"/>
                        </a:lnTo>
                        <a:lnTo>
                          <a:pt x="16" y="306"/>
                        </a:lnTo>
                        <a:lnTo>
                          <a:pt x="4" y="296"/>
                        </a:lnTo>
                        <a:lnTo>
                          <a:pt x="42" y="278"/>
                        </a:lnTo>
                        <a:lnTo>
                          <a:pt x="42" y="250"/>
                        </a:lnTo>
                        <a:lnTo>
                          <a:pt x="38" y="238"/>
                        </a:lnTo>
                        <a:lnTo>
                          <a:pt x="26" y="216"/>
                        </a:lnTo>
                        <a:lnTo>
                          <a:pt x="22" y="192"/>
                        </a:lnTo>
                        <a:lnTo>
                          <a:pt x="14" y="176"/>
                        </a:lnTo>
                        <a:lnTo>
                          <a:pt x="10" y="146"/>
                        </a:lnTo>
                        <a:lnTo>
                          <a:pt x="0" y="94"/>
                        </a:lnTo>
                        <a:lnTo>
                          <a:pt x="22" y="40"/>
                        </a:lnTo>
                        <a:lnTo>
                          <a:pt x="60" y="8"/>
                        </a:lnTo>
                        <a:lnTo>
                          <a:pt x="66" y="0"/>
                        </a:lnTo>
                        <a:lnTo>
                          <a:pt x="66" y="4"/>
                        </a:lnTo>
                        <a:lnTo>
                          <a:pt x="93" y="20"/>
                        </a:lnTo>
                        <a:lnTo>
                          <a:pt x="76" y="36"/>
                        </a:lnTo>
                        <a:lnTo>
                          <a:pt x="70" y="46"/>
                        </a:lnTo>
                        <a:lnTo>
                          <a:pt x="74" y="58"/>
                        </a:lnTo>
                        <a:lnTo>
                          <a:pt x="70" y="68"/>
                        </a:lnTo>
                        <a:lnTo>
                          <a:pt x="76" y="86"/>
                        </a:lnTo>
                        <a:lnTo>
                          <a:pt x="93" y="76"/>
                        </a:lnTo>
                        <a:lnTo>
                          <a:pt x="105" y="88"/>
                        </a:lnTo>
                        <a:lnTo>
                          <a:pt x="113" y="84"/>
                        </a:lnTo>
                        <a:lnTo>
                          <a:pt x="113" y="70"/>
                        </a:lnTo>
                        <a:lnTo>
                          <a:pt x="109" y="58"/>
                        </a:lnTo>
                        <a:lnTo>
                          <a:pt x="117" y="54"/>
                        </a:lnTo>
                        <a:lnTo>
                          <a:pt x="127" y="66"/>
                        </a:lnTo>
                        <a:lnTo>
                          <a:pt x="133" y="78"/>
                        </a:lnTo>
                        <a:lnTo>
                          <a:pt x="147" y="78"/>
                        </a:lnTo>
                        <a:lnTo>
                          <a:pt x="157" y="104"/>
                        </a:lnTo>
                        <a:lnTo>
                          <a:pt x="185" y="118"/>
                        </a:lnTo>
                        <a:lnTo>
                          <a:pt x="167" y="130"/>
                        </a:lnTo>
                        <a:lnTo>
                          <a:pt x="183" y="140"/>
                        </a:lnTo>
                        <a:lnTo>
                          <a:pt x="185" y="152"/>
                        </a:lnTo>
                        <a:lnTo>
                          <a:pt x="205" y="152"/>
                        </a:lnTo>
                        <a:lnTo>
                          <a:pt x="229" y="168"/>
                        </a:lnTo>
                        <a:lnTo>
                          <a:pt x="235" y="180"/>
                        </a:lnTo>
                        <a:lnTo>
                          <a:pt x="247" y="178"/>
                        </a:lnTo>
                        <a:lnTo>
                          <a:pt x="251" y="180"/>
                        </a:lnTo>
                        <a:lnTo>
                          <a:pt x="255" y="188"/>
                        </a:lnTo>
                        <a:lnTo>
                          <a:pt x="277" y="182"/>
                        </a:lnTo>
                        <a:lnTo>
                          <a:pt x="293" y="200"/>
                        </a:lnTo>
                        <a:lnTo>
                          <a:pt x="301" y="190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8" name="PUNJAB"/>
                  <p:cNvSpPr>
                    <a:spLocks/>
                  </p:cNvSpPr>
                  <p:nvPr/>
                </p:nvSpPr>
                <p:spPr bwMode="auto">
                  <a:xfrm>
                    <a:off x="4072375" y="2236092"/>
                    <a:ext cx="477837" cy="525462"/>
                  </a:xfrm>
                  <a:custGeom>
                    <a:avLst/>
                    <a:gdLst/>
                    <a:ahLst/>
                    <a:cxnLst>
                      <a:cxn ang="0">
                        <a:pos x="219" y="0"/>
                      </a:cxn>
                      <a:cxn ang="0">
                        <a:pos x="219" y="10"/>
                      </a:cxn>
                      <a:cxn ang="0">
                        <a:pos x="195" y="34"/>
                      </a:cxn>
                      <a:cxn ang="0">
                        <a:pos x="183" y="46"/>
                      </a:cxn>
                      <a:cxn ang="0">
                        <a:pos x="185" y="58"/>
                      </a:cxn>
                      <a:cxn ang="0">
                        <a:pos x="219" y="76"/>
                      </a:cxn>
                      <a:cxn ang="0">
                        <a:pos x="219" y="96"/>
                      </a:cxn>
                      <a:cxn ang="0">
                        <a:pos x="231" y="127"/>
                      </a:cxn>
                      <a:cxn ang="0">
                        <a:pos x="233" y="143"/>
                      </a:cxn>
                      <a:cxn ang="0">
                        <a:pos x="245" y="147"/>
                      </a:cxn>
                      <a:cxn ang="0">
                        <a:pos x="253" y="139"/>
                      </a:cxn>
                      <a:cxn ang="0">
                        <a:pos x="277" y="159"/>
                      </a:cxn>
                      <a:cxn ang="0">
                        <a:pos x="283" y="181"/>
                      </a:cxn>
                      <a:cxn ang="0">
                        <a:pos x="299" y="189"/>
                      </a:cxn>
                      <a:cxn ang="0">
                        <a:pos x="301" y="229"/>
                      </a:cxn>
                      <a:cxn ang="0">
                        <a:pos x="287" y="255"/>
                      </a:cxn>
                      <a:cxn ang="0">
                        <a:pos x="277" y="265"/>
                      </a:cxn>
                      <a:cxn ang="0">
                        <a:pos x="279" y="279"/>
                      </a:cxn>
                      <a:cxn ang="0">
                        <a:pos x="259" y="289"/>
                      </a:cxn>
                      <a:cxn ang="0">
                        <a:pos x="257" y="279"/>
                      </a:cxn>
                      <a:cxn ang="0">
                        <a:pos x="231" y="281"/>
                      </a:cxn>
                      <a:cxn ang="0">
                        <a:pos x="233" y="315"/>
                      </a:cxn>
                      <a:cxn ang="0">
                        <a:pos x="211" y="327"/>
                      </a:cxn>
                      <a:cxn ang="0">
                        <a:pos x="195" y="313"/>
                      </a:cxn>
                      <a:cxn ang="0">
                        <a:pos x="180" y="317"/>
                      </a:cxn>
                      <a:cxn ang="0">
                        <a:pos x="158" y="315"/>
                      </a:cxn>
                      <a:cxn ang="0">
                        <a:pos x="134" y="331"/>
                      </a:cxn>
                      <a:cxn ang="0">
                        <a:pos x="126" y="309"/>
                      </a:cxn>
                      <a:cxn ang="0">
                        <a:pos x="92" y="295"/>
                      </a:cxn>
                      <a:cxn ang="0">
                        <a:pos x="64" y="293"/>
                      </a:cxn>
                      <a:cxn ang="0">
                        <a:pos x="0" y="289"/>
                      </a:cxn>
                      <a:cxn ang="0">
                        <a:pos x="2" y="273"/>
                      </a:cxn>
                      <a:cxn ang="0">
                        <a:pos x="8" y="247"/>
                      </a:cxn>
                      <a:cxn ang="0">
                        <a:pos x="10" y="233"/>
                      </a:cxn>
                      <a:cxn ang="0">
                        <a:pos x="48" y="189"/>
                      </a:cxn>
                      <a:cxn ang="0">
                        <a:pos x="86" y="161"/>
                      </a:cxn>
                      <a:cxn ang="0">
                        <a:pos x="74" y="147"/>
                      </a:cxn>
                      <a:cxn ang="0">
                        <a:pos x="86" y="119"/>
                      </a:cxn>
                      <a:cxn ang="0">
                        <a:pos x="72" y="78"/>
                      </a:cxn>
                      <a:cxn ang="0">
                        <a:pos x="122" y="54"/>
                      </a:cxn>
                      <a:cxn ang="0">
                        <a:pos x="158" y="42"/>
                      </a:cxn>
                      <a:cxn ang="0">
                        <a:pos x="168" y="22"/>
                      </a:cxn>
                      <a:cxn ang="0">
                        <a:pos x="178" y="18"/>
                      </a:cxn>
                      <a:cxn ang="0">
                        <a:pos x="180" y="22"/>
                      </a:cxn>
                      <a:cxn ang="0">
                        <a:pos x="187" y="24"/>
                      </a:cxn>
                      <a:cxn ang="0">
                        <a:pos x="189" y="18"/>
                      </a:cxn>
                      <a:cxn ang="0">
                        <a:pos x="193" y="16"/>
                      </a:cxn>
                      <a:cxn ang="0">
                        <a:pos x="203" y="16"/>
                      </a:cxn>
                      <a:cxn ang="0">
                        <a:pos x="203" y="8"/>
                      </a:cxn>
                      <a:cxn ang="0">
                        <a:pos x="215" y="4"/>
                      </a:cxn>
                      <a:cxn ang="0">
                        <a:pos x="219" y="0"/>
                      </a:cxn>
                    </a:cxnLst>
                    <a:rect l="0" t="0" r="r" b="b"/>
                    <a:pathLst>
                      <a:path w="301" h="331">
                        <a:moveTo>
                          <a:pt x="219" y="0"/>
                        </a:moveTo>
                        <a:lnTo>
                          <a:pt x="219" y="10"/>
                        </a:lnTo>
                        <a:lnTo>
                          <a:pt x="195" y="34"/>
                        </a:lnTo>
                        <a:lnTo>
                          <a:pt x="183" y="46"/>
                        </a:lnTo>
                        <a:lnTo>
                          <a:pt x="185" y="58"/>
                        </a:lnTo>
                        <a:lnTo>
                          <a:pt x="219" y="76"/>
                        </a:lnTo>
                        <a:lnTo>
                          <a:pt x="219" y="96"/>
                        </a:lnTo>
                        <a:lnTo>
                          <a:pt x="231" y="127"/>
                        </a:lnTo>
                        <a:lnTo>
                          <a:pt x="233" y="143"/>
                        </a:lnTo>
                        <a:lnTo>
                          <a:pt x="245" y="147"/>
                        </a:lnTo>
                        <a:lnTo>
                          <a:pt x="253" y="139"/>
                        </a:lnTo>
                        <a:lnTo>
                          <a:pt x="277" y="159"/>
                        </a:lnTo>
                        <a:lnTo>
                          <a:pt x="283" y="181"/>
                        </a:lnTo>
                        <a:lnTo>
                          <a:pt x="299" y="189"/>
                        </a:lnTo>
                        <a:lnTo>
                          <a:pt x="301" y="229"/>
                        </a:lnTo>
                        <a:lnTo>
                          <a:pt x="287" y="255"/>
                        </a:lnTo>
                        <a:lnTo>
                          <a:pt x="277" y="265"/>
                        </a:lnTo>
                        <a:lnTo>
                          <a:pt x="279" y="279"/>
                        </a:lnTo>
                        <a:lnTo>
                          <a:pt x="259" y="289"/>
                        </a:lnTo>
                        <a:lnTo>
                          <a:pt x="257" y="279"/>
                        </a:lnTo>
                        <a:lnTo>
                          <a:pt x="231" y="281"/>
                        </a:lnTo>
                        <a:lnTo>
                          <a:pt x="233" y="315"/>
                        </a:lnTo>
                        <a:lnTo>
                          <a:pt x="211" y="327"/>
                        </a:lnTo>
                        <a:lnTo>
                          <a:pt x="195" y="313"/>
                        </a:lnTo>
                        <a:lnTo>
                          <a:pt x="180" y="317"/>
                        </a:lnTo>
                        <a:lnTo>
                          <a:pt x="158" y="315"/>
                        </a:lnTo>
                        <a:lnTo>
                          <a:pt x="134" y="331"/>
                        </a:lnTo>
                        <a:lnTo>
                          <a:pt x="126" y="309"/>
                        </a:lnTo>
                        <a:lnTo>
                          <a:pt x="92" y="295"/>
                        </a:lnTo>
                        <a:lnTo>
                          <a:pt x="64" y="293"/>
                        </a:lnTo>
                        <a:lnTo>
                          <a:pt x="0" y="289"/>
                        </a:lnTo>
                        <a:lnTo>
                          <a:pt x="2" y="273"/>
                        </a:lnTo>
                        <a:lnTo>
                          <a:pt x="8" y="247"/>
                        </a:lnTo>
                        <a:lnTo>
                          <a:pt x="10" y="233"/>
                        </a:lnTo>
                        <a:lnTo>
                          <a:pt x="48" y="189"/>
                        </a:lnTo>
                        <a:lnTo>
                          <a:pt x="86" y="161"/>
                        </a:lnTo>
                        <a:lnTo>
                          <a:pt x="74" y="147"/>
                        </a:lnTo>
                        <a:lnTo>
                          <a:pt x="86" y="119"/>
                        </a:lnTo>
                        <a:lnTo>
                          <a:pt x="72" y="78"/>
                        </a:lnTo>
                        <a:lnTo>
                          <a:pt x="122" y="54"/>
                        </a:lnTo>
                        <a:lnTo>
                          <a:pt x="158" y="42"/>
                        </a:lnTo>
                        <a:lnTo>
                          <a:pt x="168" y="22"/>
                        </a:lnTo>
                        <a:lnTo>
                          <a:pt x="178" y="18"/>
                        </a:lnTo>
                        <a:lnTo>
                          <a:pt x="180" y="22"/>
                        </a:lnTo>
                        <a:lnTo>
                          <a:pt x="187" y="24"/>
                        </a:lnTo>
                        <a:lnTo>
                          <a:pt x="189" y="18"/>
                        </a:lnTo>
                        <a:lnTo>
                          <a:pt x="193" y="16"/>
                        </a:lnTo>
                        <a:lnTo>
                          <a:pt x="203" y="16"/>
                        </a:lnTo>
                        <a:lnTo>
                          <a:pt x="203" y="8"/>
                        </a:lnTo>
                        <a:lnTo>
                          <a:pt x="215" y="4"/>
                        </a:lnTo>
                        <a:lnTo>
                          <a:pt x="219" y="0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9" name="HIMACHAL PRADESH"/>
                  <p:cNvSpPr>
                    <a:spLocks/>
                  </p:cNvSpPr>
                  <p:nvPr/>
                </p:nvSpPr>
                <p:spPr bwMode="auto">
                  <a:xfrm>
                    <a:off x="4362887" y="2115442"/>
                    <a:ext cx="525462" cy="538162"/>
                  </a:xfrm>
                  <a:custGeom>
                    <a:avLst/>
                    <a:gdLst/>
                    <a:ahLst/>
                    <a:cxnLst>
                      <a:cxn ang="0">
                        <a:pos x="283" y="124"/>
                      </a:cxn>
                      <a:cxn ang="0">
                        <a:pos x="307" y="176"/>
                      </a:cxn>
                      <a:cxn ang="0">
                        <a:pos x="309" y="205"/>
                      </a:cxn>
                      <a:cxn ang="0">
                        <a:pos x="323" y="229"/>
                      </a:cxn>
                      <a:cxn ang="0">
                        <a:pos x="319" y="253"/>
                      </a:cxn>
                      <a:cxn ang="0">
                        <a:pos x="281" y="239"/>
                      </a:cxn>
                      <a:cxn ang="0">
                        <a:pos x="241" y="243"/>
                      </a:cxn>
                      <a:cxn ang="0">
                        <a:pos x="206" y="265"/>
                      </a:cxn>
                      <a:cxn ang="0">
                        <a:pos x="216" y="317"/>
                      </a:cxn>
                      <a:cxn ang="0">
                        <a:pos x="194" y="339"/>
                      </a:cxn>
                      <a:cxn ang="0">
                        <a:pos x="150" y="311"/>
                      </a:cxn>
                      <a:cxn ang="0">
                        <a:pos x="116" y="265"/>
                      </a:cxn>
                      <a:cxn ang="0">
                        <a:pos x="94" y="235"/>
                      </a:cxn>
                      <a:cxn ang="0">
                        <a:pos x="62" y="223"/>
                      </a:cxn>
                      <a:cxn ang="0">
                        <a:pos x="48" y="203"/>
                      </a:cxn>
                      <a:cxn ang="0">
                        <a:pos x="36" y="152"/>
                      </a:cxn>
                      <a:cxn ang="0">
                        <a:pos x="0" y="122"/>
                      </a:cxn>
                      <a:cxn ang="0">
                        <a:pos x="36" y="74"/>
                      </a:cxn>
                      <a:cxn ang="0">
                        <a:pos x="36" y="40"/>
                      </a:cxn>
                      <a:cxn ang="0">
                        <a:pos x="52" y="38"/>
                      </a:cxn>
                      <a:cxn ang="0">
                        <a:pos x="76" y="24"/>
                      </a:cxn>
                      <a:cxn ang="0">
                        <a:pos x="80" y="12"/>
                      </a:cxn>
                      <a:cxn ang="0">
                        <a:pos x="104" y="6"/>
                      </a:cxn>
                      <a:cxn ang="0">
                        <a:pos x="124" y="6"/>
                      </a:cxn>
                      <a:cxn ang="0">
                        <a:pos x="138" y="2"/>
                      </a:cxn>
                      <a:cxn ang="0">
                        <a:pos x="150" y="28"/>
                      </a:cxn>
                      <a:cxn ang="0">
                        <a:pos x="176" y="44"/>
                      </a:cxn>
                      <a:cxn ang="0">
                        <a:pos x="192" y="48"/>
                      </a:cxn>
                      <a:cxn ang="0">
                        <a:pos x="202" y="40"/>
                      </a:cxn>
                      <a:cxn ang="0">
                        <a:pos x="216" y="32"/>
                      </a:cxn>
                      <a:cxn ang="0">
                        <a:pos x="229" y="50"/>
                      </a:cxn>
                      <a:cxn ang="0">
                        <a:pos x="239" y="66"/>
                      </a:cxn>
                      <a:cxn ang="0">
                        <a:pos x="259" y="72"/>
                      </a:cxn>
                      <a:cxn ang="0">
                        <a:pos x="275" y="62"/>
                      </a:cxn>
                      <a:cxn ang="0">
                        <a:pos x="283" y="70"/>
                      </a:cxn>
                      <a:cxn ang="0">
                        <a:pos x="271" y="90"/>
                      </a:cxn>
                      <a:cxn ang="0">
                        <a:pos x="283" y="102"/>
                      </a:cxn>
                    </a:cxnLst>
                    <a:rect l="0" t="0" r="r" b="b"/>
                    <a:pathLst>
                      <a:path w="331" h="339">
                        <a:moveTo>
                          <a:pt x="283" y="102"/>
                        </a:moveTo>
                        <a:lnTo>
                          <a:pt x="283" y="124"/>
                        </a:lnTo>
                        <a:lnTo>
                          <a:pt x="307" y="152"/>
                        </a:lnTo>
                        <a:lnTo>
                          <a:pt x="307" y="176"/>
                        </a:lnTo>
                        <a:lnTo>
                          <a:pt x="317" y="195"/>
                        </a:lnTo>
                        <a:lnTo>
                          <a:pt x="309" y="205"/>
                        </a:lnTo>
                        <a:lnTo>
                          <a:pt x="311" y="227"/>
                        </a:lnTo>
                        <a:lnTo>
                          <a:pt x="323" y="229"/>
                        </a:lnTo>
                        <a:lnTo>
                          <a:pt x="331" y="253"/>
                        </a:lnTo>
                        <a:lnTo>
                          <a:pt x="319" y="253"/>
                        </a:lnTo>
                        <a:lnTo>
                          <a:pt x="305" y="239"/>
                        </a:lnTo>
                        <a:lnTo>
                          <a:pt x="281" y="239"/>
                        </a:lnTo>
                        <a:lnTo>
                          <a:pt x="257" y="231"/>
                        </a:lnTo>
                        <a:lnTo>
                          <a:pt x="241" y="243"/>
                        </a:lnTo>
                        <a:lnTo>
                          <a:pt x="223" y="243"/>
                        </a:lnTo>
                        <a:lnTo>
                          <a:pt x="206" y="265"/>
                        </a:lnTo>
                        <a:lnTo>
                          <a:pt x="206" y="285"/>
                        </a:lnTo>
                        <a:lnTo>
                          <a:pt x="216" y="317"/>
                        </a:lnTo>
                        <a:lnTo>
                          <a:pt x="200" y="331"/>
                        </a:lnTo>
                        <a:lnTo>
                          <a:pt x="194" y="339"/>
                        </a:lnTo>
                        <a:lnTo>
                          <a:pt x="170" y="325"/>
                        </a:lnTo>
                        <a:lnTo>
                          <a:pt x="150" y="311"/>
                        </a:lnTo>
                        <a:lnTo>
                          <a:pt x="136" y="281"/>
                        </a:lnTo>
                        <a:lnTo>
                          <a:pt x="116" y="265"/>
                        </a:lnTo>
                        <a:lnTo>
                          <a:pt x="100" y="257"/>
                        </a:lnTo>
                        <a:lnTo>
                          <a:pt x="94" y="235"/>
                        </a:lnTo>
                        <a:lnTo>
                          <a:pt x="70" y="215"/>
                        </a:lnTo>
                        <a:lnTo>
                          <a:pt x="62" y="223"/>
                        </a:lnTo>
                        <a:lnTo>
                          <a:pt x="50" y="217"/>
                        </a:lnTo>
                        <a:lnTo>
                          <a:pt x="48" y="203"/>
                        </a:lnTo>
                        <a:lnTo>
                          <a:pt x="36" y="172"/>
                        </a:lnTo>
                        <a:lnTo>
                          <a:pt x="36" y="152"/>
                        </a:lnTo>
                        <a:lnTo>
                          <a:pt x="2" y="134"/>
                        </a:lnTo>
                        <a:lnTo>
                          <a:pt x="0" y="122"/>
                        </a:lnTo>
                        <a:lnTo>
                          <a:pt x="36" y="86"/>
                        </a:lnTo>
                        <a:lnTo>
                          <a:pt x="36" y="74"/>
                        </a:lnTo>
                        <a:lnTo>
                          <a:pt x="40" y="66"/>
                        </a:lnTo>
                        <a:lnTo>
                          <a:pt x="36" y="40"/>
                        </a:lnTo>
                        <a:lnTo>
                          <a:pt x="38" y="36"/>
                        </a:lnTo>
                        <a:lnTo>
                          <a:pt x="52" y="38"/>
                        </a:lnTo>
                        <a:lnTo>
                          <a:pt x="62" y="24"/>
                        </a:lnTo>
                        <a:lnTo>
                          <a:pt x="76" y="24"/>
                        </a:lnTo>
                        <a:lnTo>
                          <a:pt x="82" y="18"/>
                        </a:lnTo>
                        <a:lnTo>
                          <a:pt x="80" y="12"/>
                        </a:lnTo>
                        <a:lnTo>
                          <a:pt x="94" y="2"/>
                        </a:lnTo>
                        <a:lnTo>
                          <a:pt x="104" y="6"/>
                        </a:lnTo>
                        <a:lnTo>
                          <a:pt x="116" y="8"/>
                        </a:lnTo>
                        <a:lnTo>
                          <a:pt x="124" y="6"/>
                        </a:lnTo>
                        <a:lnTo>
                          <a:pt x="126" y="0"/>
                        </a:lnTo>
                        <a:lnTo>
                          <a:pt x="138" y="2"/>
                        </a:lnTo>
                        <a:lnTo>
                          <a:pt x="134" y="18"/>
                        </a:lnTo>
                        <a:lnTo>
                          <a:pt x="150" y="28"/>
                        </a:lnTo>
                        <a:lnTo>
                          <a:pt x="166" y="40"/>
                        </a:lnTo>
                        <a:lnTo>
                          <a:pt x="176" y="44"/>
                        </a:lnTo>
                        <a:lnTo>
                          <a:pt x="182" y="52"/>
                        </a:lnTo>
                        <a:lnTo>
                          <a:pt x="192" y="48"/>
                        </a:lnTo>
                        <a:lnTo>
                          <a:pt x="198" y="46"/>
                        </a:lnTo>
                        <a:lnTo>
                          <a:pt x="202" y="40"/>
                        </a:lnTo>
                        <a:lnTo>
                          <a:pt x="208" y="32"/>
                        </a:lnTo>
                        <a:lnTo>
                          <a:pt x="216" y="32"/>
                        </a:lnTo>
                        <a:lnTo>
                          <a:pt x="227" y="40"/>
                        </a:lnTo>
                        <a:lnTo>
                          <a:pt x="229" y="50"/>
                        </a:lnTo>
                        <a:lnTo>
                          <a:pt x="239" y="56"/>
                        </a:lnTo>
                        <a:lnTo>
                          <a:pt x="239" y="66"/>
                        </a:lnTo>
                        <a:lnTo>
                          <a:pt x="249" y="76"/>
                        </a:lnTo>
                        <a:lnTo>
                          <a:pt x="259" y="72"/>
                        </a:lnTo>
                        <a:lnTo>
                          <a:pt x="271" y="70"/>
                        </a:lnTo>
                        <a:lnTo>
                          <a:pt x="275" y="62"/>
                        </a:lnTo>
                        <a:lnTo>
                          <a:pt x="281" y="62"/>
                        </a:lnTo>
                        <a:lnTo>
                          <a:pt x="283" y="70"/>
                        </a:lnTo>
                        <a:lnTo>
                          <a:pt x="275" y="78"/>
                        </a:lnTo>
                        <a:lnTo>
                          <a:pt x="271" y="90"/>
                        </a:lnTo>
                        <a:lnTo>
                          <a:pt x="277" y="90"/>
                        </a:lnTo>
                        <a:lnTo>
                          <a:pt x="283" y="102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0" name="TRIPURA"/>
                  <p:cNvSpPr>
                    <a:spLocks/>
                  </p:cNvSpPr>
                  <p:nvPr/>
                </p:nvSpPr>
                <p:spPr bwMode="auto">
                  <a:xfrm>
                    <a:off x="6885425" y="3671192"/>
                    <a:ext cx="196850" cy="285750"/>
                  </a:xfrm>
                  <a:custGeom>
                    <a:avLst/>
                    <a:gdLst/>
                    <a:ahLst/>
                    <a:cxnLst>
                      <a:cxn ang="0">
                        <a:pos x="26" y="52"/>
                      </a:cxn>
                      <a:cxn ang="0">
                        <a:pos x="48" y="50"/>
                      </a:cxn>
                      <a:cxn ang="0">
                        <a:pos x="52" y="34"/>
                      </a:cxn>
                      <a:cxn ang="0">
                        <a:pos x="72" y="38"/>
                      </a:cxn>
                      <a:cxn ang="0">
                        <a:pos x="82" y="16"/>
                      </a:cxn>
                      <a:cxn ang="0">
                        <a:pos x="98" y="14"/>
                      </a:cxn>
                      <a:cxn ang="0">
                        <a:pos x="102" y="0"/>
                      </a:cxn>
                      <a:cxn ang="0">
                        <a:pos x="110" y="10"/>
                      </a:cxn>
                      <a:cxn ang="0">
                        <a:pos x="112" y="28"/>
                      </a:cxn>
                      <a:cxn ang="0">
                        <a:pos x="122" y="30"/>
                      </a:cxn>
                      <a:cxn ang="0">
                        <a:pos x="124" y="56"/>
                      </a:cxn>
                      <a:cxn ang="0">
                        <a:pos x="116" y="84"/>
                      </a:cxn>
                      <a:cxn ang="0">
                        <a:pos x="108" y="86"/>
                      </a:cxn>
                      <a:cxn ang="0">
                        <a:pos x="102" y="90"/>
                      </a:cxn>
                      <a:cxn ang="0">
                        <a:pos x="96" y="98"/>
                      </a:cxn>
                      <a:cxn ang="0">
                        <a:pos x="92" y="98"/>
                      </a:cxn>
                      <a:cxn ang="0">
                        <a:pos x="86" y="90"/>
                      </a:cxn>
                      <a:cxn ang="0">
                        <a:pos x="82" y="88"/>
                      </a:cxn>
                      <a:cxn ang="0">
                        <a:pos x="80" y="94"/>
                      </a:cxn>
                      <a:cxn ang="0">
                        <a:pos x="82" y="100"/>
                      </a:cxn>
                      <a:cxn ang="0">
                        <a:pos x="86" y="104"/>
                      </a:cxn>
                      <a:cxn ang="0">
                        <a:pos x="86" y="120"/>
                      </a:cxn>
                      <a:cxn ang="0">
                        <a:pos x="84" y="124"/>
                      </a:cxn>
                      <a:cxn ang="0">
                        <a:pos x="72" y="126"/>
                      </a:cxn>
                      <a:cxn ang="0">
                        <a:pos x="66" y="136"/>
                      </a:cxn>
                      <a:cxn ang="0">
                        <a:pos x="66" y="144"/>
                      </a:cxn>
                      <a:cxn ang="0">
                        <a:pos x="68" y="152"/>
                      </a:cxn>
                      <a:cxn ang="0">
                        <a:pos x="72" y="160"/>
                      </a:cxn>
                      <a:cxn ang="0">
                        <a:pos x="72" y="170"/>
                      </a:cxn>
                      <a:cxn ang="0">
                        <a:pos x="58" y="176"/>
                      </a:cxn>
                      <a:cxn ang="0">
                        <a:pos x="52" y="180"/>
                      </a:cxn>
                      <a:cxn ang="0">
                        <a:pos x="50" y="180"/>
                      </a:cxn>
                      <a:cxn ang="0">
                        <a:pos x="48" y="180"/>
                      </a:cxn>
                      <a:cxn ang="0">
                        <a:pos x="44" y="166"/>
                      </a:cxn>
                      <a:cxn ang="0">
                        <a:pos x="42" y="162"/>
                      </a:cxn>
                      <a:cxn ang="0">
                        <a:pos x="32" y="164"/>
                      </a:cxn>
                      <a:cxn ang="0">
                        <a:pos x="24" y="162"/>
                      </a:cxn>
                      <a:cxn ang="0">
                        <a:pos x="16" y="148"/>
                      </a:cxn>
                      <a:cxn ang="0">
                        <a:pos x="8" y="130"/>
                      </a:cxn>
                      <a:cxn ang="0">
                        <a:pos x="10" y="120"/>
                      </a:cxn>
                      <a:cxn ang="0">
                        <a:pos x="4" y="110"/>
                      </a:cxn>
                      <a:cxn ang="0">
                        <a:pos x="0" y="86"/>
                      </a:cxn>
                      <a:cxn ang="0">
                        <a:pos x="10" y="66"/>
                      </a:cxn>
                      <a:cxn ang="0">
                        <a:pos x="20" y="64"/>
                      </a:cxn>
                      <a:cxn ang="0">
                        <a:pos x="26" y="52"/>
                      </a:cxn>
                    </a:cxnLst>
                    <a:rect l="0" t="0" r="r" b="b"/>
                    <a:pathLst>
                      <a:path w="124" h="180">
                        <a:moveTo>
                          <a:pt x="26" y="52"/>
                        </a:moveTo>
                        <a:lnTo>
                          <a:pt x="48" y="50"/>
                        </a:lnTo>
                        <a:lnTo>
                          <a:pt x="52" y="34"/>
                        </a:lnTo>
                        <a:lnTo>
                          <a:pt x="72" y="38"/>
                        </a:lnTo>
                        <a:lnTo>
                          <a:pt x="82" y="16"/>
                        </a:lnTo>
                        <a:lnTo>
                          <a:pt x="98" y="14"/>
                        </a:lnTo>
                        <a:lnTo>
                          <a:pt x="102" y="0"/>
                        </a:lnTo>
                        <a:lnTo>
                          <a:pt x="110" y="10"/>
                        </a:lnTo>
                        <a:lnTo>
                          <a:pt x="112" y="28"/>
                        </a:lnTo>
                        <a:lnTo>
                          <a:pt x="122" y="30"/>
                        </a:lnTo>
                        <a:lnTo>
                          <a:pt x="124" y="56"/>
                        </a:lnTo>
                        <a:lnTo>
                          <a:pt x="116" y="84"/>
                        </a:lnTo>
                        <a:lnTo>
                          <a:pt x="108" y="86"/>
                        </a:lnTo>
                        <a:lnTo>
                          <a:pt x="102" y="90"/>
                        </a:lnTo>
                        <a:lnTo>
                          <a:pt x="96" y="98"/>
                        </a:lnTo>
                        <a:lnTo>
                          <a:pt x="92" y="98"/>
                        </a:lnTo>
                        <a:lnTo>
                          <a:pt x="86" y="90"/>
                        </a:lnTo>
                        <a:lnTo>
                          <a:pt x="82" y="88"/>
                        </a:lnTo>
                        <a:lnTo>
                          <a:pt x="80" y="94"/>
                        </a:lnTo>
                        <a:lnTo>
                          <a:pt x="82" y="100"/>
                        </a:lnTo>
                        <a:lnTo>
                          <a:pt x="86" y="104"/>
                        </a:lnTo>
                        <a:lnTo>
                          <a:pt x="86" y="120"/>
                        </a:lnTo>
                        <a:lnTo>
                          <a:pt x="84" y="124"/>
                        </a:lnTo>
                        <a:lnTo>
                          <a:pt x="72" y="126"/>
                        </a:lnTo>
                        <a:lnTo>
                          <a:pt x="66" y="136"/>
                        </a:lnTo>
                        <a:lnTo>
                          <a:pt x="66" y="144"/>
                        </a:lnTo>
                        <a:lnTo>
                          <a:pt x="68" y="152"/>
                        </a:lnTo>
                        <a:lnTo>
                          <a:pt x="72" y="160"/>
                        </a:lnTo>
                        <a:lnTo>
                          <a:pt x="72" y="170"/>
                        </a:lnTo>
                        <a:lnTo>
                          <a:pt x="58" y="176"/>
                        </a:lnTo>
                        <a:lnTo>
                          <a:pt x="52" y="180"/>
                        </a:lnTo>
                        <a:lnTo>
                          <a:pt x="50" y="180"/>
                        </a:lnTo>
                        <a:lnTo>
                          <a:pt x="48" y="180"/>
                        </a:lnTo>
                        <a:lnTo>
                          <a:pt x="44" y="166"/>
                        </a:lnTo>
                        <a:lnTo>
                          <a:pt x="42" y="162"/>
                        </a:lnTo>
                        <a:lnTo>
                          <a:pt x="32" y="164"/>
                        </a:lnTo>
                        <a:lnTo>
                          <a:pt x="24" y="162"/>
                        </a:lnTo>
                        <a:lnTo>
                          <a:pt x="16" y="148"/>
                        </a:lnTo>
                        <a:lnTo>
                          <a:pt x="8" y="130"/>
                        </a:lnTo>
                        <a:lnTo>
                          <a:pt x="10" y="120"/>
                        </a:lnTo>
                        <a:lnTo>
                          <a:pt x="4" y="110"/>
                        </a:lnTo>
                        <a:lnTo>
                          <a:pt x="0" y="86"/>
                        </a:lnTo>
                        <a:lnTo>
                          <a:pt x="10" y="66"/>
                        </a:lnTo>
                        <a:lnTo>
                          <a:pt x="20" y="64"/>
                        </a:lnTo>
                        <a:lnTo>
                          <a:pt x="26" y="52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1" name="MEGHALAYA"/>
                  <p:cNvSpPr>
                    <a:spLocks/>
                  </p:cNvSpPr>
                  <p:nvPr/>
                </p:nvSpPr>
                <p:spPr bwMode="auto">
                  <a:xfrm>
                    <a:off x="6652062" y="3391792"/>
                    <a:ext cx="484187" cy="180975"/>
                  </a:xfrm>
                  <a:custGeom>
                    <a:avLst/>
                    <a:gdLst/>
                    <a:ahLst/>
                    <a:cxnLst>
                      <a:cxn ang="0">
                        <a:pos x="0" y="96"/>
                      </a:cxn>
                      <a:cxn ang="0">
                        <a:pos x="4" y="74"/>
                      </a:cxn>
                      <a:cxn ang="0">
                        <a:pos x="16" y="66"/>
                      </a:cxn>
                      <a:cxn ang="0">
                        <a:pos x="10" y="50"/>
                      </a:cxn>
                      <a:cxn ang="0">
                        <a:pos x="16" y="36"/>
                      </a:cxn>
                      <a:cxn ang="0">
                        <a:pos x="26" y="26"/>
                      </a:cxn>
                      <a:cxn ang="0">
                        <a:pos x="42" y="22"/>
                      </a:cxn>
                      <a:cxn ang="0">
                        <a:pos x="58" y="18"/>
                      </a:cxn>
                      <a:cxn ang="0">
                        <a:pos x="72" y="24"/>
                      </a:cxn>
                      <a:cxn ang="0">
                        <a:pos x="90" y="22"/>
                      </a:cxn>
                      <a:cxn ang="0">
                        <a:pos x="119" y="24"/>
                      </a:cxn>
                      <a:cxn ang="0">
                        <a:pos x="123" y="30"/>
                      </a:cxn>
                      <a:cxn ang="0">
                        <a:pos x="135" y="34"/>
                      </a:cxn>
                      <a:cxn ang="0">
                        <a:pos x="145" y="40"/>
                      </a:cxn>
                      <a:cxn ang="0">
                        <a:pos x="151" y="36"/>
                      </a:cxn>
                      <a:cxn ang="0">
                        <a:pos x="153" y="30"/>
                      </a:cxn>
                      <a:cxn ang="0">
                        <a:pos x="167" y="26"/>
                      </a:cxn>
                      <a:cxn ang="0">
                        <a:pos x="177" y="12"/>
                      </a:cxn>
                      <a:cxn ang="0">
                        <a:pos x="191" y="12"/>
                      </a:cxn>
                      <a:cxn ang="0">
                        <a:pos x="199" y="0"/>
                      </a:cxn>
                      <a:cxn ang="0">
                        <a:pos x="209" y="0"/>
                      </a:cxn>
                      <a:cxn ang="0">
                        <a:pos x="219" y="4"/>
                      </a:cxn>
                      <a:cxn ang="0">
                        <a:pos x="239" y="0"/>
                      </a:cxn>
                      <a:cxn ang="0">
                        <a:pos x="243" y="16"/>
                      </a:cxn>
                      <a:cxn ang="0">
                        <a:pos x="237" y="26"/>
                      </a:cxn>
                      <a:cxn ang="0">
                        <a:pos x="237" y="38"/>
                      </a:cxn>
                      <a:cxn ang="0">
                        <a:pos x="251" y="38"/>
                      </a:cxn>
                      <a:cxn ang="0">
                        <a:pos x="261" y="32"/>
                      </a:cxn>
                      <a:cxn ang="0">
                        <a:pos x="271" y="38"/>
                      </a:cxn>
                      <a:cxn ang="0">
                        <a:pos x="277" y="46"/>
                      </a:cxn>
                      <a:cxn ang="0">
                        <a:pos x="285" y="50"/>
                      </a:cxn>
                      <a:cxn ang="0">
                        <a:pos x="295" y="48"/>
                      </a:cxn>
                      <a:cxn ang="0">
                        <a:pos x="287" y="60"/>
                      </a:cxn>
                      <a:cxn ang="0">
                        <a:pos x="295" y="68"/>
                      </a:cxn>
                      <a:cxn ang="0">
                        <a:pos x="305" y="74"/>
                      </a:cxn>
                      <a:cxn ang="0">
                        <a:pos x="305" y="86"/>
                      </a:cxn>
                      <a:cxn ang="0">
                        <a:pos x="295" y="94"/>
                      </a:cxn>
                      <a:cxn ang="0">
                        <a:pos x="277" y="104"/>
                      </a:cxn>
                      <a:cxn ang="0">
                        <a:pos x="265" y="112"/>
                      </a:cxn>
                      <a:cxn ang="0">
                        <a:pos x="253" y="106"/>
                      </a:cxn>
                      <a:cxn ang="0">
                        <a:pos x="233" y="98"/>
                      </a:cxn>
                      <a:cxn ang="0">
                        <a:pos x="217" y="102"/>
                      </a:cxn>
                      <a:cxn ang="0">
                        <a:pos x="199" y="104"/>
                      </a:cxn>
                      <a:cxn ang="0">
                        <a:pos x="183" y="108"/>
                      </a:cxn>
                      <a:cxn ang="0">
                        <a:pos x="171" y="108"/>
                      </a:cxn>
                      <a:cxn ang="0">
                        <a:pos x="151" y="102"/>
                      </a:cxn>
                      <a:cxn ang="0">
                        <a:pos x="135" y="102"/>
                      </a:cxn>
                      <a:cxn ang="0">
                        <a:pos x="119" y="110"/>
                      </a:cxn>
                      <a:cxn ang="0">
                        <a:pos x="100" y="110"/>
                      </a:cxn>
                      <a:cxn ang="0">
                        <a:pos x="74" y="106"/>
                      </a:cxn>
                      <a:cxn ang="0">
                        <a:pos x="64" y="114"/>
                      </a:cxn>
                      <a:cxn ang="0">
                        <a:pos x="50" y="112"/>
                      </a:cxn>
                      <a:cxn ang="0">
                        <a:pos x="40" y="104"/>
                      </a:cxn>
                      <a:cxn ang="0">
                        <a:pos x="22" y="102"/>
                      </a:cxn>
                      <a:cxn ang="0">
                        <a:pos x="0" y="96"/>
                      </a:cxn>
                    </a:cxnLst>
                    <a:rect l="0" t="0" r="r" b="b"/>
                    <a:pathLst>
                      <a:path w="305" h="114">
                        <a:moveTo>
                          <a:pt x="0" y="96"/>
                        </a:moveTo>
                        <a:lnTo>
                          <a:pt x="4" y="74"/>
                        </a:lnTo>
                        <a:lnTo>
                          <a:pt x="16" y="66"/>
                        </a:lnTo>
                        <a:lnTo>
                          <a:pt x="10" y="50"/>
                        </a:lnTo>
                        <a:lnTo>
                          <a:pt x="16" y="36"/>
                        </a:lnTo>
                        <a:lnTo>
                          <a:pt x="26" y="26"/>
                        </a:lnTo>
                        <a:lnTo>
                          <a:pt x="42" y="22"/>
                        </a:lnTo>
                        <a:lnTo>
                          <a:pt x="58" y="18"/>
                        </a:lnTo>
                        <a:lnTo>
                          <a:pt x="72" y="24"/>
                        </a:lnTo>
                        <a:lnTo>
                          <a:pt x="90" y="22"/>
                        </a:lnTo>
                        <a:lnTo>
                          <a:pt x="119" y="24"/>
                        </a:lnTo>
                        <a:lnTo>
                          <a:pt x="123" y="30"/>
                        </a:lnTo>
                        <a:lnTo>
                          <a:pt x="135" y="34"/>
                        </a:lnTo>
                        <a:lnTo>
                          <a:pt x="145" y="40"/>
                        </a:lnTo>
                        <a:lnTo>
                          <a:pt x="151" y="36"/>
                        </a:lnTo>
                        <a:lnTo>
                          <a:pt x="153" y="30"/>
                        </a:lnTo>
                        <a:lnTo>
                          <a:pt x="167" y="26"/>
                        </a:lnTo>
                        <a:lnTo>
                          <a:pt x="177" y="12"/>
                        </a:lnTo>
                        <a:lnTo>
                          <a:pt x="191" y="12"/>
                        </a:lnTo>
                        <a:lnTo>
                          <a:pt x="199" y="0"/>
                        </a:lnTo>
                        <a:lnTo>
                          <a:pt x="209" y="0"/>
                        </a:lnTo>
                        <a:lnTo>
                          <a:pt x="219" y="4"/>
                        </a:lnTo>
                        <a:lnTo>
                          <a:pt x="239" y="0"/>
                        </a:lnTo>
                        <a:lnTo>
                          <a:pt x="243" y="16"/>
                        </a:lnTo>
                        <a:lnTo>
                          <a:pt x="237" y="26"/>
                        </a:lnTo>
                        <a:lnTo>
                          <a:pt x="237" y="38"/>
                        </a:lnTo>
                        <a:lnTo>
                          <a:pt x="251" y="38"/>
                        </a:lnTo>
                        <a:lnTo>
                          <a:pt x="261" y="32"/>
                        </a:lnTo>
                        <a:lnTo>
                          <a:pt x="271" y="38"/>
                        </a:lnTo>
                        <a:lnTo>
                          <a:pt x="277" y="46"/>
                        </a:lnTo>
                        <a:lnTo>
                          <a:pt x="285" y="50"/>
                        </a:lnTo>
                        <a:lnTo>
                          <a:pt x="295" y="48"/>
                        </a:lnTo>
                        <a:lnTo>
                          <a:pt x="287" y="60"/>
                        </a:lnTo>
                        <a:lnTo>
                          <a:pt x="295" y="68"/>
                        </a:lnTo>
                        <a:lnTo>
                          <a:pt x="305" y="74"/>
                        </a:lnTo>
                        <a:lnTo>
                          <a:pt x="305" y="86"/>
                        </a:lnTo>
                        <a:lnTo>
                          <a:pt x="295" y="94"/>
                        </a:lnTo>
                        <a:lnTo>
                          <a:pt x="277" y="104"/>
                        </a:lnTo>
                        <a:lnTo>
                          <a:pt x="265" y="112"/>
                        </a:lnTo>
                        <a:lnTo>
                          <a:pt x="253" y="106"/>
                        </a:lnTo>
                        <a:lnTo>
                          <a:pt x="233" y="98"/>
                        </a:lnTo>
                        <a:lnTo>
                          <a:pt x="217" y="102"/>
                        </a:lnTo>
                        <a:lnTo>
                          <a:pt x="199" y="104"/>
                        </a:lnTo>
                        <a:lnTo>
                          <a:pt x="183" y="108"/>
                        </a:lnTo>
                        <a:lnTo>
                          <a:pt x="171" y="108"/>
                        </a:lnTo>
                        <a:lnTo>
                          <a:pt x="151" y="102"/>
                        </a:lnTo>
                        <a:lnTo>
                          <a:pt x="135" y="102"/>
                        </a:lnTo>
                        <a:lnTo>
                          <a:pt x="119" y="110"/>
                        </a:lnTo>
                        <a:lnTo>
                          <a:pt x="100" y="110"/>
                        </a:lnTo>
                        <a:lnTo>
                          <a:pt x="74" y="106"/>
                        </a:lnTo>
                        <a:lnTo>
                          <a:pt x="64" y="114"/>
                        </a:lnTo>
                        <a:lnTo>
                          <a:pt x="50" y="112"/>
                        </a:lnTo>
                        <a:lnTo>
                          <a:pt x="40" y="104"/>
                        </a:lnTo>
                        <a:lnTo>
                          <a:pt x="22" y="102"/>
                        </a:lnTo>
                        <a:lnTo>
                          <a:pt x="0" y="96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2" name="SIKKIM"/>
                  <p:cNvSpPr>
                    <a:spLocks/>
                  </p:cNvSpPr>
                  <p:nvPr/>
                </p:nvSpPr>
                <p:spPr bwMode="auto">
                  <a:xfrm>
                    <a:off x="6342500" y="3053655"/>
                    <a:ext cx="125412" cy="187325"/>
                  </a:xfrm>
                  <a:custGeom>
                    <a:avLst/>
                    <a:gdLst/>
                    <a:ahLst/>
                    <a:cxnLst>
                      <a:cxn ang="0">
                        <a:pos x="12" y="16"/>
                      </a:cxn>
                      <a:cxn ang="0">
                        <a:pos x="26" y="16"/>
                      </a:cxn>
                      <a:cxn ang="0">
                        <a:pos x="44" y="10"/>
                      </a:cxn>
                      <a:cxn ang="0">
                        <a:pos x="58" y="0"/>
                      </a:cxn>
                      <a:cxn ang="0">
                        <a:pos x="72" y="4"/>
                      </a:cxn>
                      <a:cxn ang="0">
                        <a:pos x="78" y="16"/>
                      </a:cxn>
                      <a:cxn ang="0">
                        <a:pos x="79" y="38"/>
                      </a:cxn>
                      <a:cxn ang="0">
                        <a:pos x="78" y="68"/>
                      </a:cxn>
                      <a:cxn ang="0">
                        <a:pos x="70" y="82"/>
                      </a:cxn>
                      <a:cxn ang="0">
                        <a:pos x="72" y="94"/>
                      </a:cxn>
                      <a:cxn ang="0">
                        <a:pos x="56" y="102"/>
                      </a:cxn>
                      <a:cxn ang="0">
                        <a:pos x="38" y="118"/>
                      </a:cxn>
                      <a:cxn ang="0">
                        <a:pos x="20" y="110"/>
                      </a:cxn>
                      <a:cxn ang="0">
                        <a:pos x="0" y="110"/>
                      </a:cxn>
                      <a:cxn ang="0">
                        <a:pos x="0" y="82"/>
                      </a:cxn>
                      <a:cxn ang="0">
                        <a:pos x="0" y="54"/>
                      </a:cxn>
                      <a:cxn ang="0">
                        <a:pos x="14" y="38"/>
                      </a:cxn>
                      <a:cxn ang="0">
                        <a:pos x="12" y="16"/>
                      </a:cxn>
                    </a:cxnLst>
                    <a:rect l="0" t="0" r="r" b="b"/>
                    <a:pathLst>
                      <a:path w="79" h="118">
                        <a:moveTo>
                          <a:pt x="12" y="16"/>
                        </a:moveTo>
                        <a:lnTo>
                          <a:pt x="26" y="16"/>
                        </a:lnTo>
                        <a:lnTo>
                          <a:pt x="44" y="10"/>
                        </a:lnTo>
                        <a:lnTo>
                          <a:pt x="58" y="0"/>
                        </a:lnTo>
                        <a:lnTo>
                          <a:pt x="72" y="4"/>
                        </a:lnTo>
                        <a:lnTo>
                          <a:pt x="78" y="16"/>
                        </a:lnTo>
                        <a:lnTo>
                          <a:pt x="79" y="38"/>
                        </a:lnTo>
                        <a:lnTo>
                          <a:pt x="78" y="68"/>
                        </a:lnTo>
                        <a:lnTo>
                          <a:pt x="70" y="82"/>
                        </a:lnTo>
                        <a:lnTo>
                          <a:pt x="72" y="94"/>
                        </a:lnTo>
                        <a:lnTo>
                          <a:pt x="56" y="102"/>
                        </a:lnTo>
                        <a:lnTo>
                          <a:pt x="38" y="118"/>
                        </a:lnTo>
                        <a:lnTo>
                          <a:pt x="20" y="110"/>
                        </a:lnTo>
                        <a:lnTo>
                          <a:pt x="0" y="110"/>
                        </a:lnTo>
                        <a:lnTo>
                          <a:pt x="0" y="82"/>
                        </a:lnTo>
                        <a:lnTo>
                          <a:pt x="0" y="54"/>
                        </a:lnTo>
                        <a:lnTo>
                          <a:pt x="14" y="38"/>
                        </a:lnTo>
                        <a:lnTo>
                          <a:pt x="12" y="16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3" name="HARYANA"/>
                  <p:cNvSpPr>
                    <a:spLocks/>
                  </p:cNvSpPr>
                  <p:nvPr/>
                </p:nvSpPr>
                <p:spPr bwMode="auto">
                  <a:xfrm>
                    <a:off x="4164450" y="2536130"/>
                    <a:ext cx="506412" cy="593725"/>
                  </a:xfrm>
                  <a:custGeom>
                    <a:avLst/>
                    <a:gdLst/>
                    <a:ahLst/>
                    <a:cxnLst>
                      <a:cxn ang="0">
                        <a:pos x="6" y="104"/>
                      </a:cxn>
                      <a:cxn ang="0">
                        <a:pos x="34" y="106"/>
                      </a:cxn>
                      <a:cxn ang="0">
                        <a:pos x="68" y="120"/>
                      </a:cxn>
                      <a:cxn ang="0">
                        <a:pos x="76" y="142"/>
                      </a:cxn>
                      <a:cxn ang="0">
                        <a:pos x="100" y="126"/>
                      </a:cxn>
                      <a:cxn ang="0">
                        <a:pos x="122" y="128"/>
                      </a:cxn>
                      <a:cxn ang="0">
                        <a:pos x="137" y="124"/>
                      </a:cxn>
                      <a:cxn ang="0">
                        <a:pos x="153" y="138"/>
                      </a:cxn>
                      <a:cxn ang="0">
                        <a:pos x="175" y="126"/>
                      </a:cxn>
                      <a:cxn ang="0">
                        <a:pos x="173" y="92"/>
                      </a:cxn>
                      <a:cxn ang="0">
                        <a:pos x="199" y="90"/>
                      </a:cxn>
                      <a:cxn ang="0">
                        <a:pos x="201" y="100"/>
                      </a:cxn>
                      <a:cxn ang="0">
                        <a:pos x="221" y="90"/>
                      </a:cxn>
                      <a:cxn ang="0">
                        <a:pos x="219" y="76"/>
                      </a:cxn>
                      <a:cxn ang="0">
                        <a:pos x="229" y="66"/>
                      </a:cxn>
                      <a:cxn ang="0">
                        <a:pos x="243" y="40"/>
                      </a:cxn>
                      <a:cxn ang="0">
                        <a:pos x="241" y="0"/>
                      </a:cxn>
                      <a:cxn ang="0">
                        <a:pos x="261" y="16"/>
                      </a:cxn>
                      <a:cxn ang="0">
                        <a:pos x="275" y="46"/>
                      </a:cxn>
                      <a:cxn ang="0">
                        <a:pos x="299" y="62"/>
                      </a:cxn>
                      <a:cxn ang="0">
                        <a:pos x="319" y="74"/>
                      </a:cxn>
                      <a:cxn ang="0">
                        <a:pos x="281" y="106"/>
                      </a:cxn>
                      <a:cxn ang="0">
                        <a:pos x="259" y="160"/>
                      </a:cxn>
                      <a:cxn ang="0">
                        <a:pos x="269" y="208"/>
                      </a:cxn>
                      <a:cxn ang="0">
                        <a:pos x="273" y="242"/>
                      </a:cxn>
                      <a:cxn ang="0">
                        <a:pos x="263" y="238"/>
                      </a:cxn>
                      <a:cxn ang="0">
                        <a:pos x="247" y="240"/>
                      </a:cxn>
                      <a:cxn ang="0">
                        <a:pos x="239" y="252"/>
                      </a:cxn>
                      <a:cxn ang="0">
                        <a:pos x="229" y="256"/>
                      </a:cxn>
                      <a:cxn ang="0">
                        <a:pos x="231" y="280"/>
                      </a:cxn>
                      <a:cxn ang="0">
                        <a:pos x="249" y="276"/>
                      </a:cxn>
                      <a:cxn ang="0">
                        <a:pos x="263" y="286"/>
                      </a:cxn>
                      <a:cxn ang="0">
                        <a:pos x="285" y="282"/>
                      </a:cxn>
                      <a:cxn ang="0">
                        <a:pos x="297" y="304"/>
                      </a:cxn>
                      <a:cxn ang="0">
                        <a:pos x="301" y="318"/>
                      </a:cxn>
                      <a:cxn ang="0">
                        <a:pos x="301" y="344"/>
                      </a:cxn>
                      <a:cxn ang="0">
                        <a:pos x="237" y="374"/>
                      </a:cxn>
                      <a:cxn ang="0">
                        <a:pos x="241" y="338"/>
                      </a:cxn>
                      <a:cxn ang="0">
                        <a:pos x="243" y="322"/>
                      </a:cxn>
                      <a:cxn ang="0">
                        <a:pos x="231" y="314"/>
                      </a:cxn>
                      <a:cxn ang="0">
                        <a:pos x="203" y="344"/>
                      </a:cxn>
                      <a:cxn ang="0">
                        <a:pos x="195" y="322"/>
                      </a:cxn>
                      <a:cxn ang="0">
                        <a:pos x="179" y="316"/>
                      </a:cxn>
                      <a:cxn ang="0">
                        <a:pos x="177" y="326"/>
                      </a:cxn>
                      <a:cxn ang="0">
                        <a:pos x="161" y="328"/>
                      </a:cxn>
                      <a:cxn ang="0">
                        <a:pos x="163" y="352"/>
                      </a:cxn>
                      <a:cxn ang="0">
                        <a:pos x="139" y="352"/>
                      </a:cxn>
                      <a:cxn ang="0">
                        <a:pos x="137" y="332"/>
                      </a:cxn>
                      <a:cxn ang="0">
                        <a:pos x="151" y="310"/>
                      </a:cxn>
                      <a:cxn ang="0">
                        <a:pos x="139" y="288"/>
                      </a:cxn>
                      <a:cxn ang="0">
                        <a:pos x="116" y="282"/>
                      </a:cxn>
                      <a:cxn ang="0">
                        <a:pos x="96" y="218"/>
                      </a:cxn>
                      <a:cxn ang="0">
                        <a:pos x="88" y="182"/>
                      </a:cxn>
                      <a:cxn ang="0">
                        <a:pos x="54" y="190"/>
                      </a:cxn>
                      <a:cxn ang="0">
                        <a:pos x="40" y="168"/>
                      </a:cxn>
                      <a:cxn ang="0">
                        <a:pos x="14" y="176"/>
                      </a:cxn>
                      <a:cxn ang="0">
                        <a:pos x="4" y="158"/>
                      </a:cxn>
                      <a:cxn ang="0">
                        <a:pos x="16" y="146"/>
                      </a:cxn>
                      <a:cxn ang="0">
                        <a:pos x="0" y="126"/>
                      </a:cxn>
                      <a:cxn ang="0">
                        <a:pos x="6" y="104"/>
                      </a:cxn>
                    </a:cxnLst>
                    <a:rect l="0" t="0" r="r" b="b"/>
                    <a:pathLst>
                      <a:path w="319" h="374">
                        <a:moveTo>
                          <a:pt x="6" y="104"/>
                        </a:moveTo>
                        <a:lnTo>
                          <a:pt x="34" y="106"/>
                        </a:lnTo>
                        <a:lnTo>
                          <a:pt x="68" y="120"/>
                        </a:lnTo>
                        <a:lnTo>
                          <a:pt x="76" y="142"/>
                        </a:lnTo>
                        <a:lnTo>
                          <a:pt x="100" y="126"/>
                        </a:lnTo>
                        <a:lnTo>
                          <a:pt x="122" y="128"/>
                        </a:lnTo>
                        <a:lnTo>
                          <a:pt x="137" y="124"/>
                        </a:lnTo>
                        <a:lnTo>
                          <a:pt x="153" y="138"/>
                        </a:lnTo>
                        <a:lnTo>
                          <a:pt x="175" y="126"/>
                        </a:lnTo>
                        <a:lnTo>
                          <a:pt x="173" y="92"/>
                        </a:lnTo>
                        <a:lnTo>
                          <a:pt x="199" y="90"/>
                        </a:lnTo>
                        <a:lnTo>
                          <a:pt x="201" y="100"/>
                        </a:lnTo>
                        <a:lnTo>
                          <a:pt x="221" y="90"/>
                        </a:lnTo>
                        <a:lnTo>
                          <a:pt x="219" y="76"/>
                        </a:lnTo>
                        <a:lnTo>
                          <a:pt x="229" y="66"/>
                        </a:lnTo>
                        <a:lnTo>
                          <a:pt x="243" y="40"/>
                        </a:lnTo>
                        <a:lnTo>
                          <a:pt x="241" y="0"/>
                        </a:lnTo>
                        <a:lnTo>
                          <a:pt x="261" y="16"/>
                        </a:lnTo>
                        <a:lnTo>
                          <a:pt x="275" y="46"/>
                        </a:lnTo>
                        <a:lnTo>
                          <a:pt x="299" y="62"/>
                        </a:lnTo>
                        <a:lnTo>
                          <a:pt x="319" y="74"/>
                        </a:lnTo>
                        <a:lnTo>
                          <a:pt x="281" y="106"/>
                        </a:lnTo>
                        <a:lnTo>
                          <a:pt x="259" y="160"/>
                        </a:lnTo>
                        <a:lnTo>
                          <a:pt x="269" y="208"/>
                        </a:lnTo>
                        <a:lnTo>
                          <a:pt x="273" y="242"/>
                        </a:lnTo>
                        <a:lnTo>
                          <a:pt x="263" y="238"/>
                        </a:lnTo>
                        <a:lnTo>
                          <a:pt x="247" y="240"/>
                        </a:lnTo>
                        <a:lnTo>
                          <a:pt x="239" y="252"/>
                        </a:lnTo>
                        <a:lnTo>
                          <a:pt x="229" y="256"/>
                        </a:lnTo>
                        <a:lnTo>
                          <a:pt x="231" y="280"/>
                        </a:lnTo>
                        <a:lnTo>
                          <a:pt x="249" y="276"/>
                        </a:lnTo>
                        <a:lnTo>
                          <a:pt x="263" y="286"/>
                        </a:lnTo>
                        <a:lnTo>
                          <a:pt x="285" y="282"/>
                        </a:lnTo>
                        <a:lnTo>
                          <a:pt x="297" y="304"/>
                        </a:lnTo>
                        <a:lnTo>
                          <a:pt x="301" y="318"/>
                        </a:lnTo>
                        <a:lnTo>
                          <a:pt x="301" y="344"/>
                        </a:lnTo>
                        <a:lnTo>
                          <a:pt x="237" y="374"/>
                        </a:lnTo>
                        <a:lnTo>
                          <a:pt x="241" y="338"/>
                        </a:lnTo>
                        <a:lnTo>
                          <a:pt x="243" y="322"/>
                        </a:lnTo>
                        <a:lnTo>
                          <a:pt x="231" y="314"/>
                        </a:lnTo>
                        <a:lnTo>
                          <a:pt x="203" y="344"/>
                        </a:lnTo>
                        <a:lnTo>
                          <a:pt x="195" y="322"/>
                        </a:lnTo>
                        <a:lnTo>
                          <a:pt x="179" y="316"/>
                        </a:lnTo>
                        <a:lnTo>
                          <a:pt x="177" y="326"/>
                        </a:lnTo>
                        <a:lnTo>
                          <a:pt x="161" y="328"/>
                        </a:lnTo>
                        <a:lnTo>
                          <a:pt x="163" y="352"/>
                        </a:lnTo>
                        <a:lnTo>
                          <a:pt x="139" y="352"/>
                        </a:lnTo>
                        <a:lnTo>
                          <a:pt x="137" y="332"/>
                        </a:lnTo>
                        <a:lnTo>
                          <a:pt x="151" y="310"/>
                        </a:lnTo>
                        <a:lnTo>
                          <a:pt x="139" y="288"/>
                        </a:lnTo>
                        <a:lnTo>
                          <a:pt x="116" y="282"/>
                        </a:lnTo>
                        <a:lnTo>
                          <a:pt x="96" y="218"/>
                        </a:lnTo>
                        <a:lnTo>
                          <a:pt x="88" y="182"/>
                        </a:lnTo>
                        <a:lnTo>
                          <a:pt x="54" y="190"/>
                        </a:lnTo>
                        <a:lnTo>
                          <a:pt x="40" y="168"/>
                        </a:lnTo>
                        <a:lnTo>
                          <a:pt x="14" y="176"/>
                        </a:lnTo>
                        <a:lnTo>
                          <a:pt x="4" y="158"/>
                        </a:lnTo>
                        <a:lnTo>
                          <a:pt x="16" y="146"/>
                        </a:lnTo>
                        <a:lnTo>
                          <a:pt x="0" y="126"/>
                        </a:lnTo>
                        <a:lnTo>
                          <a:pt x="6" y="104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4" name="PUDUCHERRY"/>
                  <p:cNvSpPr>
                    <a:spLocks/>
                  </p:cNvSpPr>
                  <p:nvPr/>
                </p:nvSpPr>
                <p:spPr bwMode="auto">
                  <a:xfrm>
                    <a:off x="4913750" y="5988942"/>
                    <a:ext cx="50800" cy="68262"/>
                  </a:xfrm>
                  <a:custGeom>
                    <a:avLst/>
                    <a:gdLst/>
                    <a:ahLst/>
                    <a:cxnLst>
                      <a:cxn ang="0">
                        <a:pos x="28" y="7"/>
                      </a:cxn>
                      <a:cxn ang="0">
                        <a:pos x="32" y="0"/>
                      </a:cxn>
                      <a:cxn ang="0">
                        <a:pos x="2" y="0"/>
                      </a:cxn>
                      <a:cxn ang="0">
                        <a:pos x="0" y="13"/>
                      </a:cxn>
                      <a:cxn ang="0">
                        <a:pos x="8" y="31"/>
                      </a:cxn>
                      <a:cxn ang="0">
                        <a:pos x="12" y="35"/>
                      </a:cxn>
                      <a:cxn ang="0">
                        <a:pos x="22" y="43"/>
                      </a:cxn>
                      <a:cxn ang="0">
                        <a:pos x="24" y="25"/>
                      </a:cxn>
                      <a:cxn ang="0">
                        <a:pos x="28" y="7"/>
                      </a:cxn>
                    </a:cxnLst>
                    <a:rect l="0" t="0" r="r" b="b"/>
                    <a:pathLst>
                      <a:path w="32" h="43">
                        <a:moveTo>
                          <a:pt x="28" y="7"/>
                        </a:moveTo>
                        <a:lnTo>
                          <a:pt x="32" y="0"/>
                        </a:lnTo>
                        <a:lnTo>
                          <a:pt x="2" y="0"/>
                        </a:lnTo>
                        <a:lnTo>
                          <a:pt x="0" y="13"/>
                        </a:lnTo>
                        <a:lnTo>
                          <a:pt x="8" y="31"/>
                        </a:lnTo>
                        <a:lnTo>
                          <a:pt x="12" y="35"/>
                        </a:lnTo>
                        <a:lnTo>
                          <a:pt x="22" y="43"/>
                        </a:lnTo>
                        <a:lnTo>
                          <a:pt x="24" y="25"/>
                        </a:lnTo>
                        <a:lnTo>
                          <a:pt x="28" y="7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5" name="PUDUCHERRY"/>
                  <p:cNvSpPr>
                    <a:spLocks/>
                  </p:cNvSpPr>
                  <p:nvPr/>
                </p:nvSpPr>
                <p:spPr bwMode="auto">
                  <a:xfrm>
                    <a:off x="4935975" y="6168330"/>
                    <a:ext cx="25400" cy="38100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2" y="6"/>
                      </a:cxn>
                      <a:cxn ang="0">
                        <a:pos x="0" y="20"/>
                      </a:cxn>
                      <a:cxn ang="0">
                        <a:pos x="16" y="24"/>
                      </a:cxn>
                      <a:cxn ang="0">
                        <a:pos x="16" y="12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16" h="24">
                        <a:moveTo>
                          <a:pt x="16" y="0"/>
                        </a:moveTo>
                        <a:lnTo>
                          <a:pt x="2" y="6"/>
                        </a:lnTo>
                        <a:lnTo>
                          <a:pt x="0" y="20"/>
                        </a:lnTo>
                        <a:lnTo>
                          <a:pt x="16" y="24"/>
                        </a:lnTo>
                        <a:lnTo>
                          <a:pt x="16" y="12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6" name="PUDUCHERRY"/>
                  <p:cNvSpPr>
                    <a:spLocks/>
                  </p:cNvSpPr>
                  <p:nvPr/>
                </p:nvSpPr>
                <p:spPr bwMode="auto">
                  <a:xfrm>
                    <a:off x="5394762" y="5115817"/>
                    <a:ext cx="23812" cy="38100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2" y="2"/>
                      </a:cxn>
                      <a:cxn ang="0">
                        <a:pos x="0" y="12"/>
                      </a:cxn>
                      <a:cxn ang="0">
                        <a:pos x="4" y="20"/>
                      </a:cxn>
                      <a:cxn ang="0">
                        <a:pos x="10" y="24"/>
                      </a:cxn>
                      <a:cxn ang="0">
                        <a:pos x="15" y="14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5" h="24">
                        <a:moveTo>
                          <a:pt x="13" y="0"/>
                        </a:moveTo>
                        <a:lnTo>
                          <a:pt x="2" y="2"/>
                        </a:lnTo>
                        <a:lnTo>
                          <a:pt x="0" y="12"/>
                        </a:lnTo>
                        <a:lnTo>
                          <a:pt x="4" y="20"/>
                        </a:lnTo>
                        <a:lnTo>
                          <a:pt x="10" y="24"/>
                        </a:lnTo>
                        <a:lnTo>
                          <a:pt x="15" y="14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7" name="DADRA AND NAGAR HAVELI"/>
                  <p:cNvSpPr>
                    <a:spLocks/>
                  </p:cNvSpPr>
                  <p:nvPr/>
                </p:nvSpPr>
                <p:spPr bwMode="auto">
                  <a:xfrm>
                    <a:off x="3800912" y="4425255"/>
                    <a:ext cx="69850" cy="53975"/>
                  </a:xfrm>
                  <a:custGeom>
                    <a:avLst/>
                    <a:gdLst/>
                    <a:ahLst/>
                    <a:cxnLst>
                      <a:cxn ang="0">
                        <a:pos x="44" y="16"/>
                      </a:cxn>
                      <a:cxn ang="0">
                        <a:pos x="34" y="10"/>
                      </a:cxn>
                      <a:cxn ang="0">
                        <a:pos x="18" y="16"/>
                      </a:cxn>
                      <a:cxn ang="0">
                        <a:pos x="20" y="4"/>
                      </a:cxn>
                      <a:cxn ang="0">
                        <a:pos x="12" y="0"/>
                      </a:cxn>
                      <a:cxn ang="0">
                        <a:pos x="2" y="10"/>
                      </a:cxn>
                      <a:cxn ang="0">
                        <a:pos x="0" y="26"/>
                      </a:cxn>
                      <a:cxn ang="0">
                        <a:pos x="12" y="30"/>
                      </a:cxn>
                      <a:cxn ang="0">
                        <a:pos x="32" y="34"/>
                      </a:cxn>
                      <a:cxn ang="0">
                        <a:pos x="44" y="16"/>
                      </a:cxn>
                    </a:cxnLst>
                    <a:rect l="0" t="0" r="r" b="b"/>
                    <a:pathLst>
                      <a:path w="44" h="34">
                        <a:moveTo>
                          <a:pt x="44" y="16"/>
                        </a:moveTo>
                        <a:lnTo>
                          <a:pt x="34" y="10"/>
                        </a:lnTo>
                        <a:lnTo>
                          <a:pt x="18" y="16"/>
                        </a:lnTo>
                        <a:lnTo>
                          <a:pt x="20" y="4"/>
                        </a:lnTo>
                        <a:lnTo>
                          <a:pt x="12" y="0"/>
                        </a:lnTo>
                        <a:lnTo>
                          <a:pt x="2" y="10"/>
                        </a:lnTo>
                        <a:lnTo>
                          <a:pt x="0" y="26"/>
                        </a:lnTo>
                        <a:lnTo>
                          <a:pt x="12" y="30"/>
                        </a:lnTo>
                        <a:lnTo>
                          <a:pt x="32" y="34"/>
                        </a:lnTo>
                        <a:lnTo>
                          <a:pt x="44" y="16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8" name="DELHI NCT"/>
                  <p:cNvSpPr>
                    <a:spLocks/>
                  </p:cNvSpPr>
                  <p:nvPr/>
                </p:nvSpPr>
                <p:spPr bwMode="auto">
                  <a:xfrm>
                    <a:off x="4527987" y="2917130"/>
                    <a:ext cx="88900" cy="73025"/>
                  </a:xfrm>
                  <a:custGeom>
                    <a:avLst/>
                    <a:gdLst/>
                    <a:ahLst/>
                    <a:cxnLst>
                      <a:cxn ang="0">
                        <a:pos x="18" y="0"/>
                      </a:cxn>
                      <a:cxn ang="0">
                        <a:pos x="30" y="0"/>
                      </a:cxn>
                      <a:cxn ang="0">
                        <a:pos x="44" y="2"/>
                      </a:cxn>
                      <a:cxn ang="0">
                        <a:pos x="52" y="18"/>
                      </a:cxn>
                      <a:cxn ang="0">
                        <a:pos x="56" y="42"/>
                      </a:cxn>
                      <a:cxn ang="0">
                        <a:pos x="34" y="46"/>
                      </a:cxn>
                      <a:cxn ang="0">
                        <a:pos x="20" y="36"/>
                      </a:cxn>
                      <a:cxn ang="0">
                        <a:pos x="2" y="40"/>
                      </a:cxn>
                      <a:cxn ang="0">
                        <a:pos x="0" y="16"/>
                      </a:cxn>
                      <a:cxn ang="0">
                        <a:pos x="10" y="12"/>
                      </a:cxn>
                      <a:cxn ang="0">
                        <a:pos x="18" y="0"/>
                      </a:cxn>
                    </a:cxnLst>
                    <a:rect l="0" t="0" r="r" b="b"/>
                    <a:pathLst>
                      <a:path w="56" h="46">
                        <a:moveTo>
                          <a:pt x="18" y="0"/>
                        </a:moveTo>
                        <a:lnTo>
                          <a:pt x="30" y="0"/>
                        </a:lnTo>
                        <a:lnTo>
                          <a:pt x="44" y="2"/>
                        </a:lnTo>
                        <a:lnTo>
                          <a:pt x="52" y="18"/>
                        </a:lnTo>
                        <a:lnTo>
                          <a:pt x="56" y="42"/>
                        </a:lnTo>
                        <a:lnTo>
                          <a:pt x="34" y="46"/>
                        </a:lnTo>
                        <a:lnTo>
                          <a:pt x="20" y="36"/>
                        </a:lnTo>
                        <a:lnTo>
                          <a:pt x="2" y="40"/>
                        </a:lnTo>
                        <a:lnTo>
                          <a:pt x="0" y="16"/>
                        </a:lnTo>
                        <a:lnTo>
                          <a:pt x="10" y="12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59" name="Lakshadweep"/>
                  <p:cNvGrpSpPr/>
                  <p:nvPr/>
                </p:nvGrpSpPr>
                <p:grpSpPr>
                  <a:xfrm>
                    <a:off x="3532625" y="6073080"/>
                    <a:ext cx="88900" cy="238125"/>
                    <a:chOff x="3532625" y="6073080"/>
                    <a:chExt cx="88900" cy="238125"/>
                  </a:xfrm>
                  <a:grpFill/>
                </p:grpSpPr>
                <p:sp>
                  <p:nvSpPr>
                    <p:cNvPr id="171" name="Lakshadweep"/>
                    <p:cNvSpPr>
                      <a:spLocks/>
                    </p:cNvSpPr>
                    <p:nvPr/>
                  </p:nvSpPr>
                  <p:spPr bwMode="auto">
                    <a:xfrm>
                      <a:off x="3554850" y="6279455"/>
                      <a:ext cx="34925" cy="31750"/>
                    </a:xfrm>
                    <a:custGeom>
                      <a:avLst/>
                      <a:gdLst/>
                      <a:ahLst/>
                      <a:cxnLst>
                        <a:cxn ang="0">
                          <a:pos x="22" y="0"/>
                        </a:cxn>
                        <a:cxn ang="0">
                          <a:pos x="18" y="10"/>
                        </a:cxn>
                        <a:cxn ang="0">
                          <a:pos x="12" y="20"/>
                        </a:cxn>
                        <a:cxn ang="0">
                          <a:pos x="0" y="14"/>
                        </a:cxn>
                        <a:cxn ang="0">
                          <a:pos x="10" y="0"/>
                        </a:cxn>
                        <a:cxn ang="0">
                          <a:pos x="22" y="0"/>
                        </a:cxn>
                      </a:cxnLst>
                      <a:rect l="0" t="0" r="r" b="b"/>
                      <a:pathLst>
                        <a:path w="22" h="20">
                          <a:moveTo>
                            <a:pt x="22" y="0"/>
                          </a:moveTo>
                          <a:lnTo>
                            <a:pt x="18" y="10"/>
                          </a:lnTo>
                          <a:lnTo>
                            <a:pt x="12" y="20"/>
                          </a:lnTo>
                          <a:lnTo>
                            <a:pt x="0" y="14"/>
                          </a:lnTo>
                          <a:lnTo>
                            <a:pt x="10" y="0"/>
                          </a:lnTo>
                          <a:lnTo>
                            <a:pt x="22" y="0"/>
                          </a:lnTo>
                          <a:close/>
                        </a:path>
                      </a:pathLst>
                    </a:custGeom>
                    <a:grpFill/>
                    <a:ln w="19050" cmpd="sng">
                      <a:solidFill>
                        <a:srgbClr val="FCFA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72" name="Lakshadweep"/>
                    <p:cNvSpPr>
                      <a:spLocks/>
                    </p:cNvSpPr>
                    <p:nvPr/>
                  </p:nvSpPr>
                  <p:spPr bwMode="auto">
                    <a:xfrm>
                      <a:off x="3532625" y="6073080"/>
                      <a:ext cx="25400" cy="25400"/>
                    </a:xfrm>
                    <a:custGeom>
                      <a:avLst/>
                      <a:gdLst/>
                      <a:ahLst/>
                      <a:cxnLst>
                        <a:cxn ang="0">
                          <a:pos x="16" y="0"/>
                        </a:cxn>
                        <a:cxn ang="0">
                          <a:pos x="14" y="10"/>
                        </a:cxn>
                        <a:cxn ang="0">
                          <a:pos x="4" y="16"/>
                        </a:cxn>
                        <a:cxn ang="0">
                          <a:pos x="0" y="4"/>
                        </a:cxn>
                        <a:cxn ang="0">
                          <a:pos x="8" y="0"/>
                        </a:cxn>
                        <a:cxn ang="0">
                          <a:pos x="16" y="0"/>
                        </a:cxn>
                      </a:cxnLst>
                      <a:rect l="0" t="0" r="r" b="b"/>
                      <a:pathLst>
                        <a:path w="16" h="16">
                          <a:moveTo>
                            <a:pt x="16" y="0"/>
                          </a:moveTo>
                          <a:lnTo>
                            <a:pt x="14" y="10"/>
                          </a:lnTo>
                          <a:lnTo>
                            <a:pt x="4" y="16"/>
                          </a:lnTo>
                          <a:lnTo>
                            <a:pt x="0" y="4"/>
                          </a:lnTo>
                          <a:lnTo>
                            <a:pt x="8" y="0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grpFill/>
                    <a:ln w="19050" cmpd="sng">
                      <a:solidFill>
                        <a:srgbClr val="FCFA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73" name="Lakshadweep"/>
                    <p:cNvSpPr>
                      <a:spLocks/>
                    </p:cNvSpPr>
                    <p:nvPr/>
                  </p:nvSpPr>
                  <p:spPr bwMode="auto">
                    <a:xfrm>
                      <a:off x="3580250" y="6155630"/>
                      <a:ext cx="41275" cy="38100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4"/>
                        </a:cxn>
                        <a:cxn ang="0">
                          <a:pos x="26" y="18"/>
                        </a:cxn>
                        <a:cxn ang="0">
                          <a:pos x="14" y="24"/>
                        </a:cxn>
                        <a:cxn ang="0">
                          <a:pos x="0" y="12"/>
                        </a:cxn>
                        <a:cxn ang="0">
                          <a:pos x="6" y="0"/>
                        </a:cxn>
                        <a:cxn ang="0">
                          <a:pos x="26" y="4"/>
                        </a:cxn>
                      </a:cxnLst>
                      <a:rect l="0" t="0" r="r" b="b"/>
                      <a:pathLst>
                        <a:path w="26" h="24">
                          <a:moveTo>
                            <a:pt x="26" y="4"/>
                          </a:moveTo>
                          <a:lnTo>
                            <a:pt x="26" y="18"/>
                          </a:lnTo>
                          <a:lnTo>
                            <a:pt x="14" y="24"/>
                          </a:lnTo>
                          <a:lnTo>
                            <a:pt x="0" y="12"/>
                          </a:lnTo>
                          <a:lnTo>
                            <a:pt x="6" y="0"/>
                          </a:lnTo>
                          <a:lnTo>
                            <a:pt x="26" y="4"/>
                          </a:lnTo>
                          <a:close/>
                        </a:path>
                      </a:pathLst>
                    </a:custGeom>
                    <a:grpFill/>
                    <a:ln w="19050" cmpd="sng">
                      <a:solidFill>
                        <a:srgbClr val="FCFA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60" name="Andaman and Nicobar Islands"/>
                  <p:cNvGrpSpPr/>
                  <p:nvPr/>
                </p:nvGrpSpPr>
                <p:grpSpPr>
                  <a:xfrm>
                    <a:off x="7242612" y="5646042"/>
                    <a:ext cx="334963" cy="1246188"/>
                    <a:chOff x="7242612" y="5646042"/>
                    <a:chExt cx="334963" cy="1246188"/>
                  </a:xfrm>
                  <a:grpFill/>
                </p:grpSpPr>
                <p:sp>
                  <p:nvSpPr>
                    <p:cNvPr id="163" name="Adaman and Nicobar Islands"/>
                    <p:cNvSpPr>
                      <a:spLocks/>
                    </p:cNvSpPr>
                    <p:nvPr/>
                  </p:nvSpPr>
                  <p:spPr bwMode="auto">
                    <a:xfrm>
                      <a:off x="7258487" y="5646042"/>
                      <a:ext cx="82550" cy="366712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2"/>
                        </a:cxn>
                        <a:cxn ang="0">
                          <a:pos x="50" y="28"/>
                        </a:cxn>
                        <a:cxn ang="0">
                          <a:pos x="50" y="42"/>
                        </a:cxn>
                        <a:cxn ang="0">
                          <a:pos x="48" y="60"/>
                        </a:cxn>
                        <a:cxn ang="0">
                          <a:pos x="36" y="62"/>
                        </a:cxn>
                        <a:cxn ang="0">
                          <a:pos x="32" y="76"/>
                        </a:cxn>
                        <a:cxn ang="0">
                          <a:pos x="36" y="84"/>
                        </a:cxn>
                        <a:cxn ang="0">
                          <a:pos x="44" y="94"/>
                        </a:cxn>
                        <a:cxn ang="0">
                          <a:pos x="46" y="114"/>
                        </a:cxn>
                        <a:cxn ang="0">
                          <a:pos x="48" y="128"/>
                        </a:cxn>
                        <a:cxn ang="0">
                          <a:pos x="36" y="134"/>
                        </a:cxn>
                        <a:cxn ang="0">
                          <a:pos x="40" y="140"/>
                        </a:cxn>
                        <a:cxn ang="0">
                          <a:pos x="44" y="144"/>
                        </a:cxn>
                        <a:cxn ang="0">
                          <a:pos x="44" y="146"/>
                        </a:cxn>
                        <a:cxn ang="0">
                          <a:pos x="44" y="148"/>
                        </a:cxn>
                        <a:cxn ang="0">
                          <a:pos x="34" y="164"/>
                        </a:cxn>
                        <a:cxn ang="0">
                          <a:pos x="28" y="176"/>
                        </a:cxn>
                        <a:cxn ang="0">
                          <a:pos x="24" y="190"/>
                        </a:cxn>
                        <a:cxn ang="0">
                          <a:pos x="26" y="204"/>
                        </a:cxn>
                        <a:cxn ang="0">
                          <a:pos x="26" y="218"/>
                        </a:cxn>
                        <a:cxn ang="0">
                          <a:pos x="26" y="223"/>
                        </a:cxn>
                        <a:cxn ang="0">
                          <a:pos x="24" y="227"/>
                        </a:cxn>
                        <a:cxn ang="0">
                          <a:pos x="22" y="229"/>
                        </a:cxn>
                        <a:cxn ang="0">
                          <a:pos x="22" y="231"/>
                        </a:cxn>
                        <a:cxn ang="0">
                          <a:pos x="18" y="229"/>
                        </a:cxn>
                        <a:cxn ang="0">
                          <a:pos x="16" y="225"/>
                        </a:cxn>
                        <a:cxn ang="0">
                          <a:pos x="6" y="214"/>
                        </a:cxn>
                        <a:cxn ang="0">
                          <a:pos x="0" y="196"/>
                        </a:cxn>
                        <a:cxn ang="0">
                          <a:pos x="4" y="184"/>
                        </a:cxn>
                        <a:cxn ang="0">
                          <a:pos x="10" y="180"/>
                        </a:cxn>
                        <a:cxn ang="0">
                          <a:pos x="14" y="164"/>
                        </a:cxn>
                        <a:cxn ang="0">
                          <a:pos x="22" y="148"/>
                        </a:cxn>
                        <a:cxn ang="0">
                          <a:pos x="18" y="126"/>
                        </a:cxn>
                        <a:cxn ang="0">
                          <a:pos x="18" y="106"/>
                        </a:cxn>
                        <a:cxn ang="0">
                          <a:pos x="20" y="88"/>
                        </a:cxn>
                        <a:cxn ang="0">
                          <a:pos x="24" y="70"/>
                        </a:cxn>
                        <a:cxn ang="0">
                          <a:pos x="24" y="52"/>
                        </a:cxn>
                        <a:cxn ang="0">
                          <a:pos x="24" y="24"/>
                        </a:cxn>
                        <a:cxn ang="0">
                          <a:pos x="32" y="6"/>
                        </a:cxn>
                        <a:cxn ang="0">
                          <a:pos x="38" y="0"/>
                        </a:cxn>
                        <a:cxn ang="0">
                          <a:pos x="52" y="2"/>
                        </a:cxn>
                      </a:cxnLst>
                      <a:rect l="0" t="0" r="r" b="b"/>
                      <a:pathLst>
                        <a:path w="52" h="231">
                          <a:moveTo>
                            <a:pt x="52" y="2"/>
                          </a:moveTo>
                          <a:lnTo>
                            <a:pt x="50" y="28"/>
                          </a:lnTo>
                          <a:lnTo>
                            <a:pt x="50" y="42"/>
                          </a:lnTo>
                          <a:lnTo>
                            <a:pt x="48" y="60"/>
                          </a:lnTo>
                          <a:lnTo>
                            <a:pt x="36" y="62"/>
                          </a:lnTo>
                          <a:lnTo>
                            <a:pt x="32" y="76"/>
                          </a:lnTo>
                          <a:lnTo>
                            <a:pt x="36" y="84"/>
                          </a:lnTo>
                          <a:lnTo>
                            <a:pt x="44" y="94"/>
                          </a:lnTo>
                          <a:lnTo>
                            <a:pt x="46" y="114"/>
                          </a:lnTo>
                          <a:lnTo>
                            <a:pt x="48" y="128"/>
                          </a:lnTo>
                          <a:lnTo>
                            <a:pt x="36" y="134"/>
                          </a:lnTo>
                          <a:lnTo>
                            <a:pt x="40" y="140"/>
                          </a:lnTo>
                          <a:lnTo>
                            <a:pt x="44" y="144"/>
                          </a:lnTo>
                          <a:lnTo>
                            <a:pt x="44" y="146"/>
                          </a:lnTo>
                          <a:lnTo>
                            <a:pt x="44" y="148"/>
                          </a:lnTo>
                          <a:lnTo>
                            <a:pt x="34" y="164"/>
                          </a:lnTo>
                          <a:lnTo>
                            <a:pt x="28" y="176"/>
                          </a:lnTo>
                          <a:lnTo>
                            <a:pt x="24" y="190"/>
                          </a:lnTo>
                          <a:lnTo>
                            <a:pt x="26" y="204"/>
                          </a:lnTo>
                          <a:lnTo>
                            <a:pt x="26" y="218"/>
                          </a:lnTo>
                          <a:lnTo>
                            <a:pt x="26" y="223"/>
                          </a:lnTo>
                          <a:lnTo>
                            <a:pt x="24" y="227"/>
                          </a:lnTo>
                          <a:lnTo>
                            <a:pt x="22" y="229"/>
                          </a:lnTo>
                          <a:lnTo>
                            <a:pt x="22" y="231"/>
                          </a:lnTo>
                          <a:lnTo>
                            <a:pt x="18" y="229"/>
                          </a:lnTo>
                          <a:lnTo>
                            <a:pt x="16" y="225"/>
                          </a:lnTo>
                          <a:lnTo>
                            <a:pt x="6" y="214"/>
                          </a:lnTo>
                          <a:lnTo>
                            <a:pt x="0" y="196"/>
                          </a:lnTo>
                          <a:lnTo>
                            <a:pt x="4" y="184"/>
                          </a:lnTo>
                          <a:lnTo>
                            <a:pt x="10" y="180"/>
                          </a:lnTo>
                          <a:lnTo>
                            <a:pt x="14" y="164"/>
                          </a:lnTo>
                          <a:lnTo>
                            <a:pt x="22" y="148"/>
                          </a:lnTo>
                          <a:lnTo>
                            <a:pt x="18" y="126"/>
                          </a:lnTo>
                          <a:lnTo>
                            <a:pt x="18" y="106"/>
                          </a:lnTo>
                          <a:lnTo>
                            <a:pt x="20" y="88"/>
                          </a:lnTo>
                          <a:lnTo>
                            <a:pt x="24" y="70"/>
                          </a:lnTo>
                          <a:lnTo>
                            <a:pt x="24" y="52"/>
                          </a:lnTo>
                          <a:lnTo>
                            <a:pt x="24" y="24"/>
                          </a:lnTo>
                          <a:lnTo>
                            <a:pt x="32" y="6"/>
                          </a:lnTo>
                          <a:lnTo>
                            <a:pt x="38" y="0"/>
                          </a:lnTo>
                          <a:lnTo>
                            <a:pt x="52" y="2"/>
                          </a:lnTo>
                          <a:close/>
                        </a:path>
                      </a:pathLst>
                    </a:custGeom>
                    <a:grpFill/>
                    <a:ln w="19050" cmpd="sng">
                      <a:solidFill>
                        <a:srgbClr val="FCFA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64" name="Adaman and Nicobar Islands"/>
                    <p:cNvSpPr>
                      <a:spLocks/>
                    </p:cNvSpPr>
                    <p:nvPr/>
                  </p:nvSpPr>
                  <p:spPr bwMode="auto">
                    <a:xfrm>
                      <a:off x="7526775" y="6800155"/>
                      <a:ext cx="50800" cy="92075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0"/>
                        </a:cxn>
                        <a:cxn ang="0">
                          <a:pos x="26" y="12"/>
                        </a:cxn>
                        <a:cxn ang="0">
                          <a:pos x="30" y="24"/>
                        </a:cxn>
                        <a:cxn ang="0">
                          <a:pos x="32" y="30"/>
                        </a:cxn>
                        <a:cxn ang="0">
                          <a:pos x="32" y="44"/>
                        </a:cxn>
                        <a:cxn ang="0">
                          <a:pos x="26" y="58"/>
                        </a:cxn>
                        <a:cxn ang="0">
                          <a:pos x="14" y="40"/>
                        </a:cxn>
                        <a:cxn ang="0">
                          <a:pos x="0" y="24"/>
                        </a:cxn>
                        <a:cxn ang="0">
                          <a:pos x="2" y="10"/>
                        </a:cxn>
                        <a:cxn ang="0">
                          <a:pos x="8" y="2"/>
                        </a:cxn>
                        <a:cxn ang="0">
                          <a:pos x="18" y="0"/>
                        </a:cxn>
                      </a:cxnLst>
                      <a:rect l="0" t="0" r="r" b="b"/>
                      <a:pathLst>
                        <a:path w="32" h="58">
                          <a:moveTo>
                            <a:pt x="18" y="0"/>
                          </a:moveTo>
                          <a:lnTo>
                            <a:pt x="26" y="12"/>
                          </a:lnTo>
                          <a:lnTo>
                            <a:pt x="30" y="24"/>
                          </a:lnTo>
                          <a:lnTo>
                            <a:pt x="32" y="30"/>
                          </a:lnTo>
                          <a:lnTo>
                            <a:pt x="32" y="44"/>
                          </a:lnTo>
                          <a:lnTo>
                            <a:pt x="26" y="58"/>
                          </a:lnTo>
                          <a:lnTo>
                            <a:pt x="14" y="40"/>
                          </a:lnTo>
                          <a:lnTo>
                            <a:pt x="0" y="24"/>
                          </a:lnTo>
                          <a:lnTo>
                            <a:pt x="2" y="10"/>
                          </a:lnTo>
                          <a:lnTo>
                            <a:pt x="8" y="2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grpFill/>
                    <a:ln w="19050" cmpd="sng">
                      <a:solidFill>
                        <a:srgbClr val="FCFA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65" name="Adaman and Nicobar Islands"/>
                    <p:cNvSpPr>
                      <a:spLocks/>
                    </p:cNvSpPr>
                    <p:nvPr/>
                  </p:nvSpPr>
                  <p:spPr bwMode="auto">
                    <a:xfrm>
                      <a:off x="7509312" y="6765230"/>
                      <a:ext cx="33337" cy="31750"/>
                    </a:xfrm>
                    <a:custGeom>
                      <a:avLst/>
                      <a:gdLst/>
                      <a:ahLst/>
                      <a:cxnLst>
                        <a:cxn ang="0">
                          <a:pos x="21" y="4"/>
                        </a:cxn>
                        <a:cxn ang="0">
                          <a:pos x="15" y="14"/>
                        </a:cxn>
                        <a:cxn ang="0">
                          <a:pos x="8" y="20"/>
                        </a:cxn>
                        <a:cxn ang="0">
                          <a:pos x="0" y="12"/>
                        </a:cxn>
                        <a:cxn ang="0">
                          <a:pos x="4" y="2"/>
                        </a:cxn>
                        <a:cxn ang="0">
                          <a:pos x="11" y="0"/>
                        </a:cxn>
                        <a:cxn ang="0">
                          <a:pos x="21" y="4"/>
                        </a:cxn>
                      </a:cxnLst>
                      <a:rect l="0" t="0" r="r" b="b"/>
                      <a:pathLst>
                        <a:path w="21" h="20">
                          <a:moveTo>
                            <a:pt x="21" y="4"/>
                          </a:moveTo>
                          <a:lnTo>
                            <a:pt x="15" y="14"/>
                          </a:lnTo>
                          <a:lnTo>
                            <a:pt x="8" y="20"/>
                          </a:lnTo>
                          <a:lnTo>
                            <a:pt x="0" y="12"/>
                          </a:lnTo>
                          <a:lnTo>
                            <a:pt x="4" y="2"/>
                          </a:lnTo>
                          <a:lnTo>
                            <a:pt x="11" y="0"/>
                          </a:lnTo>
                          <a:lnTo>
                            <a:pt x="21" y="4"/>
                          </a:lnTo>
                          <a:close/>
                        </a:path>
                      </a:pathLst>
                    </a:custGeom>
                    <a:grpFill/>
                    <a:ln w="19050" cmpd="sng">
                      <a:solidFill>
                        <a:srgbClr val="FCFA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66" name="Adaman and Nicobar Islands"/>
                    <p:cNvSpPr>
                      <a:spLocks/>
                    </p:cNvSpPr>
                    <p:nvPr/>
                  </p:nvSpPr>
                  <p:spPr bwMode="auto">
                    <a:xfrm>
                      <a:off x="7471212" y="6622355"/>
                      <a:ext cx="34925" cy="50800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0"/>
                        </a:cxn>
                        <a:cxn ang="0">
                          <a:pos x="12" y="14"/>
                        </a:cxn>
                        <a:cxn ang="0">
                          <a:pos x="22" y="16"/>
                        </a:cxn>
                        <a:cxn ang="0">
                          <a:pos x="22" y="32"/>
                        </a:cxn>
                        <a:cxn ang="0">
                          <a:pos x="12" y="26"/>
                        </a:cxn>
                        <a:cxn ang="0">
                          <a:pos x="4" y="16"/>
                        </a:cxn>
                        <a:cxn ang="0">
                          <a:pos x="0" y="6"/>
                        </a:cxn>
                        <a:cxn ang="0">
                          <a:pos x="10" y="0"/>
                        </a:cxn>
                      </a:cxnLst>
                      <a:rect l="0" t="0" r="r" b="b"/>
                      <a:pathLst>
                        <a:path w="22" h="32">
                          <a:moveTo>
                            <a:pt x="10" y="0"/>
                          </a:moveTo>
                          <a:lnTo>
                            <a:pt x="12" y="14"/>
                          </a:lnTo>
                          <a:lnTo>
                            <a:pt x="22" y="16"/>
                          </a:lnTo>
                          <a:lnTo>
                            <a:pt x="22" y="32"/>
                          </a:lnTo>
                          <a:lnTo>
                            <a:pt x="12" y="26"/>
                          </a:lnTo>
                          <a:lnTo>
                            <a:pt x="4" y="16"/>
                          </a:lnTo>
                          <a:lnTo>
                            <a:pt x="0" y="6"/>
                          </a:lnTo>
                          <a:lnTo>
                            <a:pt x="10" y="0"/>
                          </a:lnTo>
                          <a:close/>
                        </a:path>
                      </a:pathLst>
                    </a:custGeom>
                    <a:grpFill/>
                    <a:ln w="19050" cmpd="sng">
                      <a:solidFill>
                        <a:srgbClr val="FCFA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67" name="Adaman and Nicobar Islands"/>
                    <p:cNvSpPr>
                      <a:spLocks/>
                    </p:cNvSpPr>
                    <p:nvPr/>
                  </p:nvSpPr>
                  <p:spPr bwMode="auto">
                    <a:xfrm>
                      <a:off x="7452162" y="6663630"/>
                      <a:ext cx="31750" cy="31750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16" y="4"/>
                        </a:cxn>
                        <a:cxn ang="0">
                          <a:pos x="20" y="12"/>
                        </a:cxn>
                        <a:cxn ang="0">
                          <a:pos x="16" y="20"/>
                        </a:cxn>
                        <a:cxn ang="0">
                          <a:pos x="2" y="14"/>
                        </a:cxn>
                        <a:cxn ang="0">
                          <a:pos x="0" y="4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20" h="20">
                          <a:moveTo>
                            <a:pt x="6" y="0"/>
                          </a:moveTo>
                          <a:lnTo>
                            <a:pt x="16" y="4"/>
                          </a:lnTo>
                          <a:lnTo>
                            <a:pt x="20" y="12"/>
                          </a:lnTo>
                          <a:lnTo>
                            <a:pt x="16" y="20"/>
                          </a:lnTo>
                          <a:lnTo>
                            <a:pt x="2" y="14"/>
                          </a:lnTo>
                          <a:lnTo>
                            <a:pt x="0" y="4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9050" cmpd="sng">
                      <a:solidFill>
                        <a:srgbClr val="FCFA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68" name="Adaman and Nicobar Islands"/>
                    <p:cNvSpPr>
                      <a:spLocks/>
                    </p:cNvSpPr>
                    <p:nvPr/>
                  </p:nvSpPr>
                  <p:spPr bwMode="auto">
                    <a:xfrm>
                      <a:off x="7242612" y="6142930"/>
                      <a:ext cx="38100" cy="63500"/>
                    </a:xfrm>
                    <a:custGeom>
                      <a:avLst/>
                      <a:gdLst/>
                      <a:ahLst/>
                      <a:cxnLst>
                        <a:cxn ang="0">
                          <a:pos x="16" y="0"/>
                        </a:cxn>
                        <a:cxn ang="0">
                          <a:pos x="24" y="14"/>
                        </a:cxn>
                        <a:cxn ang="0">
                          <a:pos x="22" y="24"/>
                        </a:cxn>
                        <a:cxn ang="0">
                          <a:pos x="18" y="40"/>
                        </a:cxn>
                        <a:cxn ang="0">
                          <a:pos x="2" y="40"/>
                        </a:cxn>
                        <a:cxn ang="0">
                          <a:pos x="0" y="24"/>
                        </a:cxn>
                        <a:cxn ang="0">
                          <a:pos x="0" y="8"/>
                        </a:cxn>
                        <a:cxn ang="0">
                          <a:pos x="8" y="0"/>
                        </a:cxn>
                        <a:cxn ang="0">
                          <a:pos x="16" y="0"/>
                        </a:cxn>
                      </a:cxnLst>
                      <a:rect l="0" t="0" r="r" b="b"/>
                      <a:pathLst>
                        <a:path w="24" h="40">
                          <a:moveTo>
                            <a:pt x="16" y="0"/>
                          </a:moveTo>
                          <a:lnTo>
                            <a:pt x="24" y="14"/>
                          </a:lnTo>
                          <a:lnTo>
                            <a:pt x="22" y="24"/>
                          </a:lnTo>
                          <a:lnTo>
                            <a:pt x="18" y="40"/>
                          </a:lnTo>
                          <a:lnTo>
                            <a:pt x="2" y="40"/>
                          </a:lnTo>
                          <a:lnTo>
                            <a:pt x="0" y="24"/>
                          </a:lnTo>
                          <a:lnTo>
                            <a:pt x="0" y="8"/>
                          </a:lnTo>
                          <a:lnTo>
                            <a:pt x="8" y="0"/>
                          </a:lnTo>
                          <a:lnTo>
                            <a:pt x="16" y="0"/>
                          </a:lnTo>
                          <a:close/>
                        </a:path>
                      </a:pathLst>
                    </a:custGeom>
                    <a:grpFill/>
                    <a:ln w="19050" cmpd="sng">
                      <a:solidFill>
                        <a:srgbClr val="FCFA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69" name="Adaman and Nicobar Islands"/>
                    <p:cNvSpPr>
                      <a:spLocks/>
                    </p:cNvSpPr>
                    <p:nvPr/>
                  </p:nvSpPr>
                  <p:spPr bwMode="auto">
                    <a:xfrm>
                      <a:off x="7334687" y="5884167"/>
                      <a:ext cx="28575" cy="66675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0"/>
                        </a:cxn>
                        <a:cxn ang="0">
                          <a:pos x="18" y="8"/>
                        </a:cxn>
                        <a:cxn ang="0">
                          <a:pos x="12" y="20"/>
                        </a:cxn>
                        <a:cxn ang="0">
                          <a:pos x="12" y="32"/>
                        </a:cxn>
                        <a:cxn ang="0">
                          <a:pos x="10" y="42"/>
                        </a:cxn>
                        <a:cxn ang="0">
                          <a:pos x="2" y="30"/>
                        </a:cxn>
                        <a:cxn ang="0">
                          <a:pos x="0" y="20"/>
                        </a:cxn>
                        <a:cxn ang="0">
                          <a:pos x="6" y="10"/>
                        </a:cxn>
                        <a:cxn ang="0">
                          <a:pos x="10" y="4"/>
                        </a:cxn>
                        <a:cxn ang="0">
                          <a:pos x="18" y="0"/>
                        </a:cxn>
                      </a:cxnLst>
                      <a:rect l="0" t="0" r="r" b="b"/>
                      <a:pathLst>
                        <a:path w="18" h="42">
                          <a:moveTo>
                            <a:pt x="18" y="0"/>
                          </a:moveTo>
                          <a:lnTo>
                            <a:pt x="18" y="8"/>
                          </a:lnTo>
                          <a:lnTo>
                            <a:pt x="12" y="20"/>
                          </a:lnTo>
                          <a:lnTo>
                            <a:pt x="12" y="32"/>
                          </a:lnTo>
                          <a:lnTo>
                            <a:pt x="10" y="42"/>
                          </a:lnTo>
                          <a:lnTo>
                            <a:pt x="2" y="30"/>
                          </a:lnTo>
                          <a:lnTo>
                            <a:pt x="0" y="20"/>
                          </a:lnTo>
                          <a:lnTo>
                            <a:pt x="6" y="10"/>
                          </a:lnTo>
                          <a:lnTo>
                            <a:pt x="10" y="4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grpFill/>
                    <a:ln w="19050" cmpd="sng">
                      <a:solidFill>
                        <a:srgbClr val="FCFA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70" name="Adaman and Nicobar Islands"/>
                    <p:cNvSpPr>
                      <a:spLocks/>
                    </p:cNvSpPr>
                    <p:nvPr/>
                  </p:nvSpPr>
                  <p:spPr bwMode="auto">
                    <a:xfrm>
                      <a:off x="7315637" y="6435030"/>
                      <a:ext cx="28575" cy="34925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2"/>
                        </a:cxn>
                        <a:cxn ang="0">
                          <a:pos x="18" y="12"/>
                        </a:cxn>
                        <a:cxn ang="0">
                          <a:pos x="18" y="22"/>
                        </a:cxn>
                        <a:cxn ang="0">
                          <a:pos x="2" y="18"/>
                        </a:cxn>
                        <a:cxn ang="0">
                          <a:pos x="0" y="6"/>
                        </a:cxn>
                        <a:cxn ang="0">
                          <a:pos x="8" y="0"/>
                        </a:cxn>
                        <a:cxn ang="0">
                          <a:pos x="18" y="2"/>
                        </a:cxn>
                      </a:cxnLst>
                      <a:rect l="0" t="0" r="r" b="b"/>
                      <a:pathLst>
                        <a:path w="18" h="22">
                          <a:moveTo>
                            <a:pt x="18" y="2"/>
                          </a:moveTo>
                          <a:lnTo>
                            <a:pt x="18" y="12"/>
                          </a:lnTo>
                          <a:lnTo>
                            <a:pt x="18" y="22"/>
                          </a:lnTo>
                          <a:lnTo>
                            <a:pt x="2" y="18"/>
                          </a:lnTo>
                          <a:lnTo>
                            <a:pt x="0" y="6"/>
                          </a:lnTo>
                          <a:lnTo>
                            <a:pt x="8" y="0"/>
                          </a:lnTo>
                          <a:lnTo>
                            <a:pt x="18" y="2"/>
                          </a:lnTo>
                          <a:close/>
                        </a:path>
                      </a:pathLst>
                    </a:custGeom>
                    <a:grpFill/>
                    <a:ln w="19050" cmpd="sng">
                      <a:solidFill>
                        <a:srgbClr val="FCFA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161" name="Daman"/>
                  <p:cNvSpPr>
                    <a:spLocks/>
                  </p:cNvSpPr>
                  <p:nvPr/>
                </p:nvSpPr>
                <p:spPr bwMode="auto">
                  <a:xfrm>
                    <a:off x="3781862" y="4399855"/>
                    <a:ext cx="28575" cy="38100"/>
                  </a:xfrm>
                  <a:custGeom>
                    <a:avLst/>
                    <a:gdLst/>
                    <a:ahLst/>
                    <a:cxnLst>
                      <a:cxn ang="0">
                        <a:pos x="10" y="0"/>
                      </a:cxn>
                      <a:cxn ang="0">
                        <a:pos x="18" y="8"/>
                      </a:cxn>
                      <a:cxn ang="0">
                        <a:pos x="14" y="16"/>
                      </a:cxn>
                      <a:cxn ang="0">
                        <a:pos x="4" y="24"/>
                      </a:cxn>
                      <a:cxn ang="0">
                        <a:pos x="0" y="14"/>
                      </a:cxn>
                      <a:cxn ang="0">
                        <a:pos x="0" y="4"/>
                      </a:cxn>
                      <a:cxn ang="0">
                        <a:pos x="10" y="0"/>
                      </a:cxn>
                    </a:cxnLst>
                    <a:rect l="0" t="0" r="r" b="b"/>
                    <a:pathLst>
                      <a:path w="18" h="24">
                        <a:moveTo>
                          <a:pt x="10" y="0"/>
                        </a:moveTo>
                        <a:lnTo>
                          <a:pt x="18" y="8"/>
                        </a:lnTo>
                        <a:lnTo>
                          <a:pt x="14" y="16"/>
                        </a:lnTo>
                        <a:lnTo>
                          <a:pt x="4" y="24"/>
                        </a:lnTo>
                        <a:lnTo>
                          <a:pt x="0" y="14"/>
                        </a:lnTo>
                        <a:lnTo>
                          <a:pt x="0" y="4"/>
                        </a:lnTo>
                        <a:lnTo>
                          <a:pt x="10" y="0"/>
                        </a:lnTo>
                        <a:close/>
                      </a:path>
                    </a:pathLst>
                  </a:custGeom>
                  <a:grpFill/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62" name="Jammu and Kashmir"/>
                  <p:cNvSpPr>
                    <a:spLocks noChangeAspect="1"/>
                  </p:cNvSpPr>
                  <p:nvPr/>
                </p:nvSpPr>
                <p:spPr>
                  <a:xfrm>
                    <a:off x="3942597" y="1387604"/>
                    <a:ext cx="1178824" cy="896192"/>
                  </a:xfrm>
                  <a:custGeom>
                    <a:avLst/>
                    <a:gdLst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76250 w 2362200"/>
                      <a:gd name="connsiteY4" fmla="*/ 1587500 h 1797050"/>
                      <a:gd name="connsiteX5" fmla="*/ 463550 w 2362200"/>
                      <a:gd name="connsiteY5" fmla="*/ 1597025 h 1797050"/>
                      <a:gd name="connsiteX6" fmla="*/ 450850 w 2362200"/>
                      <a:gd name="connsiteY6" fmla="*/ 1600200 h 1797050"/>
                      <a:gd name="connsiteX7" fmla="*/ 431800 w 2362200"/>
                      <a:gd name="connsiteY7" fmla="*/ 1606550 h 1797050"/>
                      <a:gd name="connsiteX8" fmla="*/ 444500 w 2362200"/>
                      <a:gd name="connsiteY8" fmla="*/ 1606550 h 1797050"/>
                      <a:gd name="connsiteX9" fmla="*/ 457200 w 2362200"/>
                      <a:gd name="connsiteY9" fmla="*/ 1593850 h 1797050"/>
                      <a:gd name="connsiteX10" fmla="*/ 476250 w 2362200"/>
                      <a:gd name="connsiteY10" fmla="*/ 1584325 h 1797050"/>
                      <a:gd name="connsiteX11" fmla="*/ 463550 w 2362200"/>
                      <a:gd name="connsiteY11" fmla="*/ 1568450 h 1797050"/>
                      <a:gd name="connsiteX12" fmla="*/ 457200 w 2362200"/>
                      <a:gd name="connsiteY12" fmla="*/ 1558925 h 1797050"/>
                      <a:gd name="connsiteX13" fmla="*/ 438150 w 2362200"/>
                      <a:gd name="connsiteY13" fmla="*/ 1552575 h 1797050"/>
                      <a:gd name="connsiteX14" fmla="*/ 428625 w 2362200"/>
                      <a:gd name="connsiteY14" fmla="*/ 1549400 h 1797050"/>
                      <a:gd name="connsiteX15" fmla="*/ 419100 w 2362200"/>
                      <a:gd name="connsiteY15" fmla="*/ 1539875 h 1797050"/>
                      <a:gd name="connsiteX16" fmla="*/ 406400 w 2362200"/>
                      <a:gd name="connsiteY16" fmla="*/ 1530350 h 1797050"/>
                      <a:gd name="connsiteX17" fmla="*/ 361950 w 2362200"/>
                      <a:gd name="connsiteY17" fmla="*/ 1498600 h 1797050"/>
                      <a:gd name="connsiteX18" fmla="*/ 336550 w 2362200"/>
                      <a:gd name="connsiteY18" fmla="*/ 1492250 h 1797050"/>
                      <a:gd name="connsiteX19" fmla="*/ 298450 w 2362200"/>
                      <a:gd name="connsiteY19" fmla="*/ 1444625 h 1797050"/>
                      <a:gd name="connsiteX20" fmla="*/ 269875 w 2362200"/>
                      <a:gd name="connsiteY20" fmla="*/ 1444625 h 1797050"/>
                      <a:gd name="connsiteX21" fmla="*/ 269875 w 2362200"/>
                      <a:gd name="connsiteY21" fmla="*/ 1406525 h 1797050"/>
                      <a:gd name="connsiteX22" fmla="*/ 257175 w 2362200"/>
                      <a:gd name="connsiteY22" fmla="*/ 1387475 h 1797050"/>
                      <a:gd name="connsiteX23" fmla="*/ 257175 w 2362200"/>
                      <a:gd name="connsiteY23" fmla="*/ 1327150 h 1797050"/>
                      <a:gd name="connsiteX24" fmla="*/ 276225 w 2362200"/>
                      <a:gd name="connsiteY24" fmla="*/ 1209675 h 1797050"/>
                      <a:gd name="connsiteX25" fmla="*/ 257175 w 2362200"/>
                      <a:gd name="connsiteY25" fmla="*/ 1162050 h 1797050"/>
                      <a:gd name="connsiteX26" fmla="*/ 273050 w 2362200"/>
                      <a:gd name="connsiteY26" fmla="*/ 1120775 h 1797050"/>
                      <a:gd name="connsiteX27" fmla="*/ 257175 w 2362200"/>
                      <a:gd name="connsiteY27" fmla="*/ 1066800 h 1797050"/>
                      <a:gd name="connsiteX28" fmla="*/ 257175 w 2362200"/>
                      <a:gd name="connsiteY28" fmla="*/ 1025525 h 1797050"/>
                      <a:gd name="connsiteX29" fmla="*/ 225425 w 2362200"/>
                      <a:gd name="connsiteY29" fmla="*/ 984250 h 1797050"/>
                      <a:gd name="connsiteX30" fmla="*/ 244475 w 2362200"/>
                      <a:gd name="connsiteY30" fmla="*/ 949325 h 1797050"/>
                      <a:gd name="connsiteX31" fmla="*/ 244475 w 2362200"/>
                      <a:gd name="connsiteY31" fmla="*/ 911225 h 1797050"/>
                      <a:gd name="connsiteX32" fmla="*/ 282575 w 2362200"/>
                      <a:gd name="connsiteY32" fmla="*/ 895350 h 1797050"/>
                      <a:gd name="connsiteX33" fmla="*/ 323850 w 2362200"/>
                      <a:gd name="connsiteY33" fmla="*/ 901700 h 1797050"/>
                      <a:gd name="connsiteX34" fmla="*/ 330200 w 2362200"/>
                      <a:gd name="connsiteY34" fmla="*/ 850900 h 1797050"/>
                      <a:gd name="connsiteX35" fmla="*/ 352425 w 2362200"/>
                      <a:gd name="connsiteY35" fmla="*/ 812800 h 1797050"/>
                      <a:gd name="connsiteX36" fmla="*/ 400050 w 2362200"/>
                      <a:gd name="connsiteY36" fmla="*/ 819150 h 1797050"/>
                      <a:gd name="connsiteX37" fmla="*/ 441325 w 2362200"/>
                      <a:gd name="connsiteY37" fmla="*/ 784225 h 1797050"/>
                      <a:gd name="connsiteX38" fmla="*/ 441325 w 2362200"/>
                      <a:gd name="connsiteY38" fmla="*/ 733425 h 1797050"/>
                      <a:gd name="connsiteX39" fmla="*/ 473075 w 2362200"/>
                      <a:gd name="connsiteY39" fmla="*/ 698500 h 1797050"/>
                      <a:gd name="connsiteX40" fmla="*/ 419100 w 2362200"/>
                      <a:gd name="connsiteY40" fmla="*/ 682625 h 1797050"/>
                      <a:gd name="connsiteX41" fmla="*/ 393700 w 2362200"/>
                      <a:gd name="connsiteY41" fmla="*/ 650875 h 1797050"/>
                      <a:gd name="connsiteX42" fmla="*/ 365125 w 2362200"/>
                      <a:gd name="connsiteY42" fmla="*/ 666750 h 1797050"/>
                      <a:gd name="connsiteX43" fmla="*/ 339725 w 2362200"/>
                      <a:gd name="connsiteY43" fmla="*/ 660400 h 1797050"/>
                      <a:gd name="connsiteX44" fmla="*/ 352425 w 2362200"/>
                      <a:gd name="connsiteY44" fmla="*/ 628650 h 1797050"/>
                      <a:gd name="connsiteX45" fmla="*/ 339725 w 2362200"/>
                      <a:gd name="connsiteY45" fmla="*/ 600075 h 1797050"/>
                      <a:gd name="connsiteX46" fmla="*/ 361950 w 2362200"/>
                      <a:gd name="connsiteY46" fmla="*/ 587375 h 1797050"/>
                      <a:gd name="connsiteX47" fmla="*/ 371475 w 2362200"/>
                      <a:gd name="connsiteY47" fmla="*/ 561975 h 1797050"/>
                      <a:gd name="connsiteX48" fmla="*/ 260350 w 2362200"/>
                      <a:gd name="connsiteY48" fmla="*/ 536575 h 1797050"/>
                      <a:gd name="connsiteX49" fmla="*/ 215900 w 2362200"/>
                      <a:gd name="connsiteY49" fmla="*/ 504825 h 1797050"/>
                      <a:gd name="connsiteX50" fmla="*/ 177800 w 2362200"/>
                      <a:gd name="connsiteY50" fmla="*/ 469900 h 1797050"/>
                      <a:gd name="connsiteX51" fmla="*/ 171450 w 2362200"/>
                      <a:gd name="connsiteY51" fmla="*/ 412750 h 1797050"/>
                      <a:gd name="connsiteX52" fmla="*/ 123825 w 2362200"/>
                      <a:gd name="connsiteY52" fmla="*/ 412750 h 1797050"/>
                      <a:gd name="connsiteX53" fmla="*/ 92075 w 2362200"/>
                      <a:gd name="connsiteY53" fmla="*/ 400050 h 1797050"/>
                      <a:gd name="connsiteX54" fmla="*/ 76200 w 2362200"/>
                      <a:gd name="connsiteY54" fmla="*/ 422275 h 1797050"/>
                      <a:gd name="connsiteX55" fmla="*/ 38100 w 2362200"/>
                      <a:gd name="connsiteY55" fmla="*/ 419100 h 1797050"/>
                      <a:gd name="connsiteX56" fmla="*/ 0 w 2362200"/>
                      <a:gd name="connsiteY56" fmla="*/ 377825 h 1797050"/>
                      <a:gd name="connsiteX57" fmla="*/ 31750 w 2362200"/>
                      <a:gd name="connsiteY57" fmla="*/ 349250 h 1797050"/>
                      <a:gd name="connsiteX58" fmla="*/ 12700 w 2362200"/>
                      <a:gd name="connsiteY58" fmla="*/ 336550 h 1797050"/>
                      <a:gd name="connsiteX59" fmla="*/ 12700 w 2362200"/>
                      <a:gd name="connsiteY59" fmla="*/ 304800 h 1797050"/>
                      <a:gd name="connsiteX60" fmla="*/ 34925 w 2362200"/>
                      <a:gd name="connsiteY60" fmla="*/ 292100 h 1797050"/>
                      <a:gd name="connsiteX61" fmla="*/ 25400 w 2362200"/>
                      <a:gd name="connsiteY61" fmla="*/ 260350 h 1797050"/>
                      <a:gd name="connsiteX62" fmla="*/ 63500 w 2362200"/>
                      <a:gd name="connsiteY62" fmla="*/ 254000 h 1797050"/>
                      <a:gd name="connsiteX63" fmla="*/ 114300 w 2362200"/>
                      <a:gd name="connsiteY63" fmla="*/ 228600 h 1797050"/>
                      <a:gd name="connsiteX64" fmla="*/ 123825 w 2362200"/>
                      <a:gd name="connsiteY64" fmla="*/ 222250 h 1797050"/>
                      <a:gd name="connsiteX65" fmla="*/ 130175 w 2362200"/>
                      <a:gd name="connsiteY65" fmla="*/ 193675 h 1797050"/>
                      <a:gd name="connsiteX66" fmla="*/ 161925 w 2362200"/>
                      <a:gd name="connsiteY66" fmla="*/ 196850 h 1797050"/>
                      <a:gd name="connsiteX67" fmla="*/ 171450 w 2362200"/>
                      <a:gd name="connsiteY67" fmla="*/ 165100 h 1797050"/>
                      <a:gd name="connsiteX68" fmla="*/ 187325 w 2362200"/>
                      <a:gd name="connsiteY68" fmla="*/ 161925 h 1797050"/>
                      <a:gd name="connsiteX69" fmla="*/ 193675 w 2362200"/>
                      <a:gd name="connsiteY69" fmla="*/ 98425 h 1797050"/>
                      <a:gd name="connsiteX70" fmla="*/ 241300 w 2362200"/>
                      <a:gd name="connsiteY70" fmla="*/ 107950 h 1797050"/>
                      <a:gd name="connsiteX71" fmla="*/ 295275 w 2362200"/>
                      <a:gd name="connsiteY71" fmla="*/ 104775 h 1797050"/>
                      <a:gd name="connsiteX72" fmla="*/ 330200 w 2362200"/>
                      <a:gd name="connsiteY72" fmla="*/ 98425 h 1797050"/>
                      <a:gd name="connsiteX73" fmla="*/ 330200 w 2362200"/>
                      <a:gd name="connsiteY73" fmla="*/ 98425 h 1797050"/>
                      <a:gd name="connsiteX74" fmla="*/ 342900 w 2362200"/>
                      <a:gd name="connsiteY74" fmla="*/ 114300 h 1797050"/>
                      <a:gd name="connsiteX75" fmla="*/ 374650 w 2362200"/>
                      <a:gd name="connsiteY75" fmla="*/ 127000 h 1797050"/>
                      <a:gd name="connsiteX76" fmla="*/ 400050 w 2362200"/>
                      <a:gd name="connsiteY76" fmla="*/ 107950 h 1797050"/>
                      <a:gd name="connsiteX77" fmla="*/ 400050 w 2362200"/>
                      <a:gd name="connsiteY77" fmla="*/ 107950 h 1797050"/>
                      <a:gd name="connsiteX78" fmla="*/ 409575 w 2362200"/>
                      <a:gd name="connsiteY78" fmla="*/ 120650 h 1797050"/>
                      <a:gd name="connsiteX79" fmla="*/ 425450 w 2362200"/>
                      <a:gd name="connsiteY79" fmla="*/ 120650 h 1797050"/>
                      <a:gd name="connsiteX80" fmla="*/ 431800 w 2362200"/>
                      <a:gd name="connsiteY80" fmla="*/ 98425 h 1797050"/>
                      <a:gd name="connsiteX81" fmla="*/ 365125 w 2362200"/>
                      <a:gd name="connsiteY81" fmla="*/ 53975 h 1797050"/>
                      <a:gd name="connsiteX82" fmla="*/ 377825 w 2362200"/>
                      <a:gd name="connsiteY82" fmla="*/ 41275 h 1797050"/>
                      <a:gd name="connsiteX83" fmla="*/ 438150 w 2362200"/>
                      <a:gd name="connsiteY83" fmla="*/ 50800 h 1797050"/>
                      <a:gd name="connsiteX84" fmla="*/ 454025 w 2362200"/>
                      <a:gd name="connsiteY84" fmla="*/ 63500 h 1797050"/>
                      <a:gd name="connsiteX85" fmla="*/ 508000 w 2362200"/>
                      <a:gd name="connsiteY85" fmla="*/ 79375 h 1797050"/>
                      <a:gd name="connsiteX86" fmla="*/ 606425 w 2362200"/>
                      <a:gd name="connsiteY86" fmla="*/ 22225 h 1797050"/>
                      <a:gd name="connsiteX87" fmla="*/ 638175 w 2362200"/>
                      <a:gd name="connsiteY87" fmla="*/ 34925 h 1797050"/>
                      <a:gd name="connsiteX88" fmla="*/ 644525 w 2362200"/>
                      <a:gd name="connsiteY88" fmla="*/ 0 h 1797050"/>
                      <a:gd name="connsiteX89" fmla="*/ 714375 w 2362200"/>
                      <a:gd name="connsiteY89" fmla="*/ 9525 h 1797050"/>
                      <a:gd name="connsiteX90" fmla="*/ 723900 w 2362200"/>
                      <a:gd name="connsiteY90" fmla="*/ 31750 h 1797050"/>
                      <a:gd name="connsiteX91" fmla="*/ 749300 w 2362200"/>
                      <a:gd name="connsiteY91" fmla="*/ 66675 h 1797050"/>
                      <a:gd name="connsiteX92" fmla="*/ 771525 w 2362200"/>
                      <a:gd name="connsiteY92" fmla="*/ 41275 h 1797050"/>
                      <a:gd name="connsiteX93" fmla="*/ 806450 w 2362200"/>
                      <a:gd name="connsiteY93" fmla="*/ 41275 h 1797050"/>
                      <a:gd name="connsiteX94" fmla="*/ 825500 w 2362200"/>
                      <a:gd name="connsiteY94" fmla="*/ 34925 h 1797050"/>
                      <a:gd name="connsiteX95" fmla="*/ 844550 w 2362200"/>
                      <a:gd name="connsiteY95" fmla="*/ 6350 h 1797050"/>
                      <a:gd name="connsiteX96" fmla="*/ 889000 w 2362200"/>
                      <a:gd name="connsiteY96" fmla="*/ 15875 h 1797050"/>
                      <a:gd name="connsiteX97" fmla="*/ 898525 w 2362200"/>
                      <a:gd name="connsiteY97" fmla="*/ 88900 h 1797050"/>
                      <a:gd name="connsiteX98" fmla="*/ 952500 w 2362200"/>
                      <a:gd name="connsiteY98" fmla="*/ 123825 h 1797050"/>
                      <a:gd name="connsiteX99" fmla="*/ 993775 w 2362200"/>
                      <a:gd name="connsiteY99" fmla="*/ 203200 h 1797050"/>
                      <a:gd name="connsiteX100" fmla="*/ 1038225 w 2362200"/>
                      <a:gd name="connsiteY100" fmla="*/ 231775 h 1797050"/>
                      <a:gd name="connsiteX101" fmla="*/ 1069975 w 2362200"/>
                      <a:gd name="connsiteY101" fmla="*/ 228600 h 1797050"/>
                      <a:gd name="connsiteX102" fmla="*/ 1127125 w 2362200"/>
                      <a:gd name="connsiteY102" fmla="*/ 285750 h 1797050"/>
                      <a:gd name="connsiteX103" fmla="*/ 1165225 w 2362200"/>
                      <a:gd name="connsiteY103" fmla="*/ 285750 h 1797050"/>
                      <a:gd name="connsiteX104" fmla="*/ 1206500 w 2362200"/>
                      <a:gd name="connsiteY104" fmla="*/ 317500 h 1797050"/>
                      <a:gd name="connsiteX105" fmla="*/ 1206500 w 2362200"/>
                      <a:gd name="connsiteY105" fmla="*/ 346075 h 1797050"/>
                      <a:gd name="connsiteX106" fmla="*/ 1279525 w 2362200"/>
                      <a:gd name="connsiteY106" fmla="*/ 384175 h 1797050"/>
                      <a:gd name="connsiteX107" fmla="*/ 1295400 w 2362200"/>
                      <a:gd name="connsiteY107" fmla="*/ 412750 h 1797050"/>
                      <a:gd name="connsiteX108" fmla="*/ 1298575 w 2362200"/>
                      <a:gd name="connsiteY108" fmla="*/ 412750 h 1797050"/>
                      <a:gd name="connsiteX109" fmla="*/ 1282700 w 2362200"/>
                      <a:gd name="connsiteY109" fmla="*/ 460375 h 1797050"/>
                      <a:gd name="connsiteX110" fmla="*/ 1336675 w 2362200"/>
                      <a:gd name="connsiteY110" fmla="*/ 508000 h 1797050"/>
                      <a:gd name="connsiteX111" fmla="*/ 1374775 w 2362200"/>
                      <a:gd name="connsiteY111" fmla="*/ 504825 h 1797050"/>
                      <a:gd name="connsiteX112" fmla="*/ 1403350 w 2362200"/>
                      <a:gd name="connsiteY112" fmla="*/ 530225 h 1797050"/>
                      <a:gd name="connsiteX113" fmla="*/ 1431925 w 2362200"/>
                      <a:gd name="connsiteY113" fmla="*/ 527050 h 1797050"/>
                      <a:gd name="connsiteX114" fmla="*/ 1466850 w 2362200"/>
                      <a:gd name="connsiteY114" fmla="*/ 555625 h 1797050"/>
                      <a:gd name="connsiteX115" fmla="*/ 1492250 w 2362200"/>
                      <a:gd name="connsiteY115" fmla="*/ 590550 h 1797050"/>
                      <a:gd name="connsiteX116" fmla="*/ 1489075 w 2362200"/>
                      <a:gd name="connsiteY116" fmla="*/ 590550 h 1797050"/>
                      <a:gd name="connsiteX117" fmla="*/ 1482725 w 2362200"/>
                      <a:gd name="connsiteY117" fmla="*/ 612775 h 1797050"/>
                      <a:gd name="connsiteX118" fmla="*/ 1482725 w 2362200"/>
                      <a:gd name="connsiteY118" fmla="*/ 612775 h 1797050"/>
                      <a:gd name="connsiteX119" fmla="*/ 1450975 w 2362200"/>
                      <a:gd name="connsiteY119" fmla="*/ 622300 h 1797050"/>
                      <a:gd name="connsiteX120" fmla="*/ 1511300 w 2362200"/>
                      <a:gd name="connsiteY120" fmla="*/ 638175 h 1797050"/>
                      <a:gd name="connsiteX121" fmla="*/ 1616075 w 2362200"/>
                      <a:gd name="connsiteY121" fmla="*/ 619125 h 1797050"/>
                      <a:gd name="connsiteX122" fmla="*/ 1628775 w 2362200"/>
                      <a:gd name="connsiteY122" fmla="*/ 612775 h 1797050"/>
                      <a:gd name="connsiteX123" fmla="*/ 1628775 w 2362200"/>
                      <a:gd name="connsiteY123" fmla="*/ 593725 h 1797050"/>
                      <a:gd name="connsiteX124" fmla="*/ 1641475 w 2362200"/>
                      <a:gd name="connsiteY124" fmla="*/ 593725 h 1797050"/>
                      <a:gd name="connsiteX125" fmla="*/ 1698625 w 2362200"/>
                      <a:gd name="connsiteY125" fmla="*/ 615950 h 1797050"/>
                      <a:gd name="connsiteX126" fmla="*/ 1701800 w 2362200"/>
                      <a:gd name="connsiteY126" fmla="*/ 574675 h 1797050"/>
                      <a:gd name="connsiteX127" fmla="*/ 1724025 w 2362200"/>
                      <a:gd name="connsiteY127" fmla="*/ 565150 h 1797050"/>
                      <a:gd name="connsiteX128" fmla="*/ 1803400 w 2362200"/>
                      <a:gd name="connsiteY128" fmla="*/ 508000 h 1797050"/>
                      <a:gd name="connsiteX129" fmla="*/ 1885950 w 2362200"/>
                      <a:gd name="connsiteY129" fmla="*/ 485775 h 1797050"/>
                      <a:gd name="connsiteX130" fmla="*/ 1952625 w 2362200"/>
                      <a:gd name="connsiteY130" fmla="*/ 415925 h 1797050"/>
                      <a:gd name="connsiteX131" fmla="*/ 1971675 w 2362200"/>
                      <a:gd name="connsiteY131" fmla="*/ 409575 h 1797050"/>
                      <a:gd name="connsiteX132" fmla="*/ 2006600 w 2362200"/>
                      <a:gd name="connsiteY132" fmla="*/ 396875 h 1797050"/>
                      <a:gd name="connsiteX133" fmla="*/ 2047875 w 2362200"/>
                      <a:gd name="connsiteY133" fmla="*/ 409575 h 1797050"/>
                      <a:gd name="connsiteX134" fmla="*/ 2085975 w 2362200"/>
                      <a:gd name="connsiteY134" fmla="*/ 457200 h 1797050"/>
                      <a:gd name="connsiteX135" fmla="*/ 2133600 w 2362200"/>
                      <a:gd name="connsiteY135" fmla="*/ 504825 h 1797050"/>
                      <a:gd name="connsiteX136" fmla="*/ 2190750 w 2362200"/>
                      <a:gd name="connsiteY136" fmla="*/ 536575 h 1797050"/>
                      <a:gd name="connsiteX137" fmla="*/ 2244725 w 2362200"/>
                      <a:gd name="connsiteY137" fmla="*/ 520700 h 1797050"/>
                      <a:gd name="connsiteX138" fmla="*/ 2270125 w 2362200"/>
                      <a:gd name="connsiteY138" fmla="*/ 533400 h 1797050"/>
                      <a:gd name="connsiteX139" fmla="*/ 2273300 w 2362200"/>
                      <a:gd name="connsiteY139" fmla="*/ 577850 h 1797050"/>
                      <a:gd name="connsiteX140" fmla="*/ 2324100 w 2362200"/>
                      <a:gd name="connsiteY140" fmla="*/ 606425 h 1797050"/>
                      <a:gd name="connsiteX141" fmla="*/ 2362200 w 2362200"/>
                      <a:gd name="connsiteY141" fmla="*/ 644525 h 1797050"/>
                      <a:gd name="connsiteX142" fmla="*/ 2298700 w 2362200"/>
                      <a:gd name="connsiteY142" fmla="*/ 800100 h 1797050"/>
                      <a:gd name="connsiteX143" fmla="*/ 2273300 w 2362200"/>
                      <a:gd name="connsiteY143" fmla="*/ 895350 h 1797050"/>
                      <a:gd name="connsiteX144" fmla="*/ 2247900 w 2362200"/>
                      <a:gd name="connsiteY144" fmla="*/ 949325 h 1797050"/>
                      <a:gd name="connsiteX145" fmla="*/ 2197100 w 2362200"/>
                      <a:gd name="connsiteY145" fmla="*/ 949325 h 1797050"/>
                      <a:gd name="connsiteX146" fmla="*/ 2174875 w 2362200"/>
                      <a:gd name="connsiteY146" fmla="*/ 993775 h 1797050"/>
                      <a:gd name="connsiteX147" fmla="*/ 2174875 w 2362200"/>
                      <a:gd name="connsiteY147" fmla="*/ 993775 h 1797050"/>
                      <a:gd name="connsiteX148" fmla="*/ 2181225 w 2362200"/>
                      <a:gd name="connsiteY148" fmla="*/ 1022350 h 1797050"/>
                      <a:gd name="connsiteX149" fmla="*/ 2146300 w 2362200"/>
                      <a:gd name="connsiteY149" fmla="*/ 1031875 h 1797050"/>
                      <a:gd name="connsiteX150" fmla="*/ 2095500 w 2362200"/>
                      <a:gd name="connsiteY150" fmla="*/ 1019175 h 1797050"/>
                      <a:gd name="connsiteX151" fmla="*/ 2101850 w 2362200"/>
                      <a:gd name="connsiteY151" fmla="*/ 1073150 h 1797050"/>
                      <a:gd name="connsiteX152" fmla="*/ 2114550 w 2362200"/>
                      <a:gd name="connsiteY152" fmla="*/ 1117600 h 1797050"/>
                      <a:gd name="connsiteX153" fmla="*/ 2051050 w 2362200"/>
                      <a:gd name="connsiteY153" fmla="*/ 1152525 h 1797050"/>
                      <a:gd name="connsiteX154" fmla="*/ 2066925 w 2362200"/>
                      <a:gd name="connsiteY154" fmla="*/ 1174750 h 1797050"/>
                      <a:gd name="connsiteX155" fmla="*/ 2047875 w 2362200"/>
                      <a:gd name="connsiteY155" fmla="*/ 1196975 h 1797050"/>
                      <a:gd name="connsiteX156" fmla="*/ 1968500 w 2362200"/>
                      <a:gd name="connsiteY156" fmla="*/ 1171575 h 1797050"/>
                      <a:gd name="connsiteX157" fmla="*/ 1943100 w 2362200"/>
                      <a:gd name="connsiteY157" fmla="*/ 1187450 h 1797050"/>
                      <a:gd name="connsiteX158" fmla="*/ 1908175 w 2362200"/>
                      <a:gd name="connsiteY158" fmla="*/ 1187450 h 1797050"/>
                      <a:gd name="connsiteX159" fmla="*/ 1908175 w 2362200"/>
                      <a:gd name="connsiteY159" fmla="*/ 1247775 h 1797050"/>
                      <a:gd name="connsiteX160" fmla="*/ 1924050 w 2362200"/>
                      <a:gd name="connsiteY160" fmla="*/ 1263650 h 1797050"/>
                      <a:gd name="connsiteX161" fmla="*/ 1933575 w 2362200"/>
                      <a:gd name="connsiteY161" fmla="*/ 1279525 h 1797050"/>
                      <a:gd name="connsiteX162" fmla="*/ 1943100 w 2362200"/>
                      <a:gd name="connsiteY162" fmla="*/ 1279525 h 1797050"/>
                      <a:gd name="connsiteX163" fmla="*/ 1933575 w 2362200"/>
                      <a:gd name="connsiteY163" fmla="*/ 1304925 h 1797050"/>
                      <a:gd name="connsiteX164" fmla="*/ 1952625 w 2362200"/>
                      <a:gd name="connsiteY164" fmla="*/ 1320800 h 1797050"/>
                      <a:gd name="connsiteX165" fmla="*/ 1949450 w 2362200"/>
                      <a:gd name="connsiteY165" fmla="*/ 1336675 h 1797050"/>
                      <a:gd name="connsiteX166" fmla="*/ 1905000 w 2362200"/>
                      <a:gd name="connsiteY166" fmla="*/ 1336675 h 1797050"/>
                      <a:gd name="connsiteX167" fmla="*/ 1901825 w 2362200"/>
                      <a:gd name="connsiteY167" fmla="*/ 1387475 h 1797050"/>
                      <a:gd name="connsiteX168" fmla="*/ 1901825 w 2362200"/>
                      <a:gd name="connsiteY168" fmla="*/ 1387475 h 1797050"/>
                      <a:gd name="connsiteX169" fmla="*/ 1901825 w 2362200"/>
                      <a:gd name="connsiteY169" fmla="*/ 1406525 h 1797050"/>
                      <a:gd name="connsiteX170" fmla="*/ 1936750 w 2362200"/>
                      <a:gd name="connsiteY170" fmla="*/ 1447800 h 1797050"/>
                      <a:gd name="connsiteX171" fmla="*/ 1990725 w 2362200"/>
                      <a:gd name="connsiteY171" fmla="*/ 1447800 h 1797050"/>
                      <a:gd name="connsiteX172" fmla="*/ 2060575 w 2362200"/>
                      <a:gd name="connsiteY172" fmla="*/ 1476375 h 1797050"/>
                      <a:gd name="connsiteX173" fmla="*/ 2060575 w 2362200"/>
                      <a:gd name="connsiteY173" fmla="*/ 1504950 h 1797050"/>
                      <a:gd name="connsiteX174" fmla="*/ 2035175 w 2362200"/>
                      <a:gd name="connsiteY174" fmla="*/ 1571625 h 1797050"/>
                      <a:gd name="connsiteX175" fmla="*/ 2063750 w 2362200"/>
                      <a:gd name="connsiteY175" fmla="*/ 1587500 h 1797050"/>
                      <a:gd name="connsiteX176" fmla="*/ 2105025 w 2362200"/>
                      <a:gd name="connsiteY176" fmla="*/ 1660525 h 1797050"/>
                      <a:gd name="connsiteX177" fmla="*/ 2054225 w 2362200"/>
                      <a:gd name="connsiteY177" fmla="*/ 1736725 h 1797050"/>
                      <a:gd name="connsiteX178" fmla="*/ 2028825 w 2362200"/>
                      <a:gd name="connsiteY178" fmla="*/ 1730375 h 1797050"/>
                      <a:gd name="connsiteX179" fmla="*/ 2006600 w 2362200"/>
                      <a:gd name="connsiteY179" fmla="*/ 1717675 h 1797050"/>
                      <a:gd name="connsiteX180" fmla="*/ 2000250 w 2362200"/>
                      <a:gd name="connsiteY180" fmla="*/ 1736725 h 1797050"/>
                      <a:gd name="connsiteX181" fmla="*/ 1958975 w 2362200"/>
                      <a:gd name="connsiteY181" fmla="*/ 1746250 h 1797050"/>
                      <a:gd name="connsiteX182" fmla="*/ 1952625 w 2362200"/>
                      <a:gd name="connsiteY182" fmla="*/ 1778000 h 1797050"/>
                      <a:gd name="connsiteX183" fmla="*/ 1901825 w 2362200"/>
                      <a:gd name="connsiteY183" fmla="*/ 1797050 h 1797050"/>
                      <a:gd name="connsiteX184" fmla="*/ 1879600 w 2362200"/>
                      <a:gd name="connsiteY184" fmla="*/ 1758950 h 1797050"/>
                      <a:gd name="connsiteX185" fmla="*/ 1841500 w 2362200"/>
                      <a:gd name="connsiteY185" fmla="*/ 1768475 h 1797050"/>
                      <a:gd name="connsiteX186" fmla="*/ 1844675 w 2362200"/>
                      <a:gd name="connsiteY186" fmla="*/ 1730375 h 1797050"/>
                      <a:gd name="connsiteX187" fmla="*/ 1825625 w 2362200"/>
                      <a:gd name="connsiteY187" fmla="*/ 1704975 h 1797050"/>
                      <a:gd name="connsiteX188" fmla="*/ 1860550 w 2362200"/>
                      <a:gd name="connsiteY188" fmla="*/ 1685925 h 1797050"/>
                      <a:gd name="connsiteX189" fmla="*/ 1803400 w 2362200"/>
                      <a:gd name="connsiteY189" fmla="*/ 1666875 h 1797050"/>
                      <a:gd name="connsiteX190" fmla="*/ 1790700 w 2362200"/>
                      <a:gd name="connsiteY190" fmla="*/ 1692275 h 1797050"/>
                      <a:gd name="connsiteX191" fmla="*/ 1746250 w 2362200"/>
                      <a:gd name="connsiteY191" fmla="*/ 1711325 h 1797050"/>
                      <a:gd name="connsiteX192" fmla="*/ 1739900 w 2362200"/>
                      <a:gd name="connsiteY192" fmla="*/ 1733550 h 1797050"/>
                      <a:gd name="connsiteX193" fmla="*/ 1724025 w 2362200"/>
                      <a:gd name="connsiteY193" fmla="*/ 1739900 h 1797050"/>
                      <a:gd name="connsiteX194" fmla="*/ 1701800 w 2362200"/>
                      <a:gd name="connsiteY194" fmla="*/ 1739900 h 1797050"/>
                      <a:gd name="connsiteX195" fmla="*/ 1714500 w 2362200"/>
                      <a:gd name="connsiteY195" fmla="*/ 1704975 h 1797050"/>
                      <a:gd name="connsiteX196" fmla="*/ 1739900 w 2362200"/>
                      <a:gd name="connsiteY196" fmla="*/ 1679575 h 1797050"/>
                      <a:gd name="connsiteX197" fmla="*/ 1730375 w 2362200"/>
                      <a:gd name="connsiteY197" fmla="*/ 1654175 h 1797050"/>
                      <a:gd name="connsiteX198" fmla="*/ 1708150 w 2362200"/>
                      <a:gd name="connsiteY198" fmla="*/ 1654175 h 1797050"/>
                      <a:gd name="connsiteX199" fmla="*/ 1695450 w 2362200"/>
                      <a:gd name="connsiteY199" fmla="*/ 1679575 h 1797050"/>
                      <a:gd name="connsiteX200" fmla="*/ 1663700 w 2362200"/>
                      <a:gd name="connsiteY200" fmla="*/ 1685925 h 1797050"/>
                      <a:gd name="connsiteX201" fmla="*/ 1628775 w 2362200"/>
                      <a:gd name="connsiteY201" fmla="*/ 1698625 h 1797050"/>
                      <a:gd name="connsiteX202" fmla="*/ 1600200 w 2362200"/>
                      <a:gd name="connsiteY202" fmla="*/ 1670050 h 1797050"/>
                      <a:gd name="connsiteX203" fmla="*/ 1597025 w 2362200"/>
                      <a:gd name="connsiteY203" fmla="*/ 1635125 h 1797050"/>
                      <a:gd name="connsiteX204" fmla="*/ 1568450 w 2362200"/>
                      <a:gd name="connsiteY204" fmla="*/ 1619250 h 1797050"/>
                      <a:gd name="connsiteX205" fmla="*/ 1558925 w 2362200"/>
                      <a:gd name="connsiteY205" fmla="*/ 1584325 h 1797050"/>
                      <a:gd name="connsiteX206" fmla="*/ 1517650 w 2362200"/>
                      <a:gd name="connsiteY206" fmla="*/ 1555750 h 1797050"/>
                      <a:gd name="connsiteX207" fmla="*/ 1498600 w 2362200"/>
                      <a:gd name="connsiteY207" fmla="*/ 1558925 h 1797050"/>
                      <a:gd name="connsiteX208" fmla="*/ 1466850 w 2362200"/>
                      <a:gd name="connsiteY208" fmla="*/ 1603375 h 1797050"/>
                      <a:gd name="connsiteX209" fmla="*/ 1419225 w 2362200"/>
                      <a:gd name="connsiteY209" fmla="*/ 1622425 h 1797050"/>
                      <a:gd name="connsiteX210" fmla="*/ 1393825 w 2362200"/>
                      <a:gd name="connsiteY210" fmla="*/ 1587500 h 1797050"/>
                      <a:gd name="connsiteX211" fmla="*/ 1368425 w 2362200"/>
                      <a:gd name="connsiteY211" fmla="*/ 1587500 h 1797050"/>
                      <a:gd name="connsiteX212" fmla="*/ 1270000 w 2362200"/>
                      <a:gd name="connsiteY212" fmla="*/ 1511300 h 1797050"/>
                      <a:gd name="connsiteX213" fmla="*/ 1276350 w 2362200"/>
                      <a:gd name="connsiteY213" fmla="*/ 1463675 h 1797050"/>
                      <a:gd name="connsiteX214" fmla="*/ 1238250 w 2362200"/>
                      <a:gd name="connsiteY214" fmla="*/ 1457325 h 1797050"/>
                      <a:gd name="connsiteX215" fmla="*/ 1222375 w 2362200"/>
                      <a:gd name="connsiteY215" fmla="*/ 1482725 h 1797050"/>
                      <a:gd name="connsiteX216" fmla="*/ 1187450 w 2362200"/>
                      <a:gd name="connsiteY216" fmla="*/ 1482725 h 1797050"/>
                      <a:gd name="connsiteX217" fmla="*/ 1139825 w 2362200"/>
                      <a:gd name="connsiteY217" fmla="*/ 1460500 h 1797050"/>
                      <a:gd name="connsiteX218" fmla="*/ 1092200 w 2362200"/>
                      <a:gd name="connsiteY218" fmla="*/ 1495425 h 1797050"/>
                      <a:gd name="connsiteX219" fmla="*/ 1098550 w 2362200"/>
                      <a:gd name="connsiteY219" fmla="*/ 1511300 h 1797050"/>
                      <a:gd name="connsiteX220" fmla="*/ 1079500 w 2362200"/>
                      <a:gd name="connsiteY220" fmla="*/ 1530350 h 1797050"/>
                      <a:gd name="connsiteX221" fmla="*/ 1035050 w 2362200"/>
                      <a:gd name="connsiteY221" fmla="*/ 1530350 h 1797050"/>
                      <a:gd name="connsiteX222" fmla="*/ 1006475 w 2362200"/>
                      <a:gd name="connsiteY222" fmla="*/ 1574800 h 1797050"/>
                      <a:gd name="connsiteX223" fmla="*/ 958850 w 2362200"/>
                      <a:gd name="connsiteY223" fmla="*/ 1571625 h 1797050"/>
                      <a:gd name="connsiteX224" fmla="*/ 952500 w 2362200"/>
                      <a:gd name="connsiteY224" fmla="*/ 1587500 h 1797050"/>
                      <a:gd name="connsiteX225" fmla="*/ 965200 w 2362200"/>
                      <a:gd name="connsiteY225" fmla="*/ 1670050 h 1797050"/>
                      <a:gd name="connsiteX226" fmla="*/ 939800 w 2362200"/>
                      <a:gd name="connsiteY226" fmla="*/ 1714500 h 1797050"/>
                      <a:gd name="connsiteX227" fmla="*/ 901700 w 2362200"/>
                      <a:gd name="connsiteY227" fmla="*/ 1720850 h 1797050"/>
                      <a:gd name="connsiteX228" fmla="*/ 898525 w 2362200"/>
                      <a:gd name="connsiteY228" fmla="*/ 1746250 h 1797050"/>
                      <a:gd name="connsiteX229" fmla="*/ 869950 w 2362200"/>
                      <a:gd name="connsiteY229" fmla="*/ 1746250 h 1797050"/>
                      <a:gd name="connsiteX230" fmla="*/ 854075 w 2362200"/>
                      <a:gd name="connsiteY230" fmla="*/ 1758950 h 1797050"/>
                      <a:gd name="connsiteX231" fmla="*/ 847725 w 2362200"/>
                      <a:gd name="connsiteY231" fmla="*/ 1771650 h 1797050"/>
                      <a:gd name="connsiteX232" fmla="*/ 828675 w 2362200"/>
                      <a:gd name="connsiteY232" fmla="*/ 1765300 h 1797050"/>
                      <a:gd name="connsiteX233" fmla="*/ 819150 w 2362200"/>
                      <a:gd name="connsiteY233" fmla="*/ 1752600 h 1797050"/>
                      <a:gd name="connsiteX234" fmla="*/ 790575 w 2362200"/>
                      <a:gd name="connsiteY234" fmla="*/ 1771650 h 1797050"/>
                      <a:gd name="connsiteX235" fmla="*/ 692150 w 2362200"/>
                      <a:gd name="connsiteY235" fmla="*/ 1701800 h 1797050"/>
                      <a:gd name="connsiteX236" fmla="*/ 650875 w 2362200"/>
                      <a:gd name="connsiteY236" fmla="*/ 1720850 h 1797050"/>
                      <a:gd name="connsiteX237" fmla="*/ 615950 w 2362200"/>
                      <a:gd name="connsiteY237" fmla="*/ 1685925 h 1797050"/>
                      <a:gd name="connsiteX238" fmla="*/ 581025 w 2362200"/>
                      <a:gd name="connsiteY238" fmla="*/ 1689100 h 1797050"/>
                      <a:gd name="connsiteX239" fmla="*/ 571500 w 2362200"/>
                      <a:gd name="connsiteY239" fmla="*/ 1609725 h 1797050"/>
                      <a:gd name="connsiteX240" fmla="*/ 523875 w 2362200"/>
                      <a:gd name="connsiteY24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76250 w 2362200"/>
                      <a:gd name="connsiteY4" fmla="*/ 1587500 h 1797050"/>
                      <a:gd name="connsiteX5" fmla="*/ 463550 w 2362200"/>
                      <a:gd name="connsiteY5" fmla="*/ 1597025 h 1797050"/>
                      <a:gd name="connsiteX6" fmla="*/ 450850 w 2362200"/>
                      <a:gd name="connsiteY6" fmla="*/ 1600200 h 1797050"/>
                      <a:gd name="connsiteX7" fmla="*/ 444500 w 2362200"/>
                      <a:gd name="connsiteY7" fmla="*/ 1606550 h 1797050"/>
                      <a:gd name="connsiteX8" fmla="*/ 457200 w 2362200"/>
                      <a:gd name="connsiteY8" fmla="*/ 1593850 h 1797050"/>
                      <a:gd name="connsiteX9" fmla="*/ 476250 w 2362200"/>
                      <a:gd name="connsiteY9" fmla="*/ 1584325 h 1797050"/>
                      <a:gd name="connsiteX10" fmla="*/ 463550 w 2362200"/>
                      <a:gd name="connsiteY10" fmla="*/ 1568450 h 1797050"/>
                      <a:gd name="connsiteX11" fmla="*/ 457200 w 2362200"/>
                      <a:gd name="connsiteY11" fmla="*/ 1558925 h 1797050"/>
                      <a:gd name="connsiteX12" fmla="*/ 438150 w 2362200"/>
                      <a:gd name="connsiteY12" fmla="*/ 1552575 h 1797050"/>
                      <a:gd name="connsiteX13" fmla="*/ 428625 w 2362200"/>
                      <a:gd name="connsiteY13" fmla="*/ 1549400 h 1797050"/>
                      <a:gd name="connsiteX14" fmla="*/ 419100 w 2362200"/>
                      <a:gd name="connsiteY14" fmla="*/ 1539875 h 1797050"/>
                      <a:gd name="connsiteX15" fmla="*/ 406400 w 2362200"/>
                      <a:gd name="connsiteY15" fmla="*/ 1530350 h 1797050"/>
                      <a:gd name="connsiteX16" fmla="*/ 361950 w 2362200"/>
                      <a:gd name="connsiteY16" fmla="*/ 1498600 h 1797050"/>
                      <a:gd name="connsiteX17" fmla="*/ 336550 w 2362200"/>
                      <a:gd name="connsiteY17" fmla="*/ 1492250 h 1797050"/>
                      <a:gd name="connsiteX18" fmla="*/ 298450 w 2362200"/>
                      <a:gd name="connsiteY18" fmla="*/ 1444625 h 1797050"/>
                      <a:gd name="connsiteX19" fmla="*/ 269875 w 2362200"/>
                      <a:gd name="connsiteY19" fmla="*/ 1444625 h 1797050"/>
                      <a:gd name="connsiteX20" fmla="*/ 269875 w 2362200"/>
                      <a:gd name="connsiteY20" fmla="*/ 1406525 h 1797050"/>
                      <a:gd name="connsiteX21" fmla="*/ 257175 w 2362200"/>
                      <a:gd name="connsiteY21" fmla="*/ 1387475 h 1797050"/>
                      <a:gd name="connsiteX22" fmla="*/ 257175 w 2362200"/>
                      <a:gd name="connsiteY22" fmla="*/ 1327150 h 1797050"/>
                      <a:gd name="connsiteX23" fmla="*/ 276225 w 2362200"/>
                      <a:gd name="connsiteY23" fmla="*/ 1209675 h 1797050"/>
                      <a:gd name="connsiteX24" fmla="*/ 257175 w 2362200"/>
                      <a:gd name="connsiteY24" fmla="*/ 1162050 h 1797050"/>
                      <a:gd name="connsiteX25" fmla="*/ 273050 w 2362200"/>
                      <a:gd name="connsiteY25" fmla="*/ 1120775 h 1797050"/>
                      <a:gd name="connsiteX26" fmla="*/ 257175 w 2362200"/>
                      <a:gd name="connsiteY26" fmla="*/ 1066800 h 1797050"/>
                      <a:gd name="connsiteX27" fmla="*/ 257175 w 2362200"/>
                      <a:gd name="connsiteY27" fmla="*/ 1025525 h 1797050"/>
                      <a:gd name="connsiteX28" fmla="*/ 225425 w 2362200"/>
                      <a:gd name="connsiteY28" fmla="*/ 984250 h 1797050"/>
                      <a:gd name="connsiteX29" fmla="*/ 244475 w 2362200"/>
                      <a:gd name="connsiteY29" fmla="*/ 949325 h 1797050"/>
                      <a:gd name="connsiteX30" fmla="*/ 244475 w 2362200"/>
                      <a:gd name="connsiteY30" fmla="*/ 911225 h 1797050"/>
                      <a:gd name="connsiteX31" fmla="*/ 282575 w 2362200"/>
                      <a:gd name="connsiteY31" fmla="*/ 895350 h 1797050"/>
                      <a:gd name="connsiteX32" fmla="*/ 323850 w 2362200"/>
                      <a:gd name="connsiteY32" fmla="*/ 901700 h 1797050"/>
                      <a:gd name="connsiteX33" fmla="*/ 330200 w 2362200"/>
                      <a:gd name="connsiteY33" fmla="*/ 850900 h 1797050"/>
                      <a:gd name="connsiteX34" fmla="*/ 352425 w 2362200"/>
                      <a:gd name="connsiteY34" fmla="*/ 812800 h 1797050"/>
                      <a:gd name="connsiteX35" fmla="*/ 400050 w 2362200"/>
                      <a:gd name="connsiteY35" fmla="*/ 819150 h 1797050"/>
                      <a:gd name="connsiteX36" fmla="*/ 441325 w 2362200"/>
                      <a:gd name="connsiteY36" fmla="*/ 784225 h 1797050"/>
                      <a:gd name="connsiteX37" fmla="*/ 441325 w 2362200"/>
                      <a:gd name="connsiteY37" fmla="*/ 733425 h 1797050"/>
                      <a:gd name="connsiteX38" fmla="*/ 473075 w 2362200"/>
                      <a:gd name="connsiteY38" fmla="*/ 698500 h 1797050"/>
                      <a:gd name="connsiteX39" fmla="*/ 419100 w 2362200"/>
                      <a:gd name="connsiteY39" fmla="*/ 682625 h 1797050"/>
                      <a:gd name="connsiteX40" fmla="*/ 393700 w 2362200"/>
                      <a:gd name="connsiteY40" fmla="*/ 650875 h 1797050"/>
                      <a:gd name="connsiteX41" fmla="*/ 365125 w 2362200"/>
                      <a:gd name="connsiteY41" fmla="*/ 666750 h 1797050"/>
                      <a:gd name="connsiteX42" fmla="*/ 339725 w 2362200"/>
                      <a:gd name="connsiteY42" fmla="*/ 660400 h 1797050"/>
                      <a:gd name="connsiteX43" fmla="*/ 352425 w 2362200"/>
                      <a:gd name="connsiteY43" fmla="*/ 628650 h 1797050"/>
                      <a:gd name="connsiteX44" fmla="*/ 339725 w 2362200"/>
                      <a:gd name="connsiteY44" fmla="*/ 600075 h 1797050"/>
                      <a:gd name="connsiteX45" fmla="*/ 361950 w 2362200"/>
                      <a:gd name="connsiteY45" fmla="*/ 587375 h 1797050"/>
                      <a:gd name="connsiteX46" fmla="*/ 371475 w 2362200"/>
                      <a:gd name="connsiteY46" fmla="*/ 561975 h 1797050"/>
                      <a:gd name="connsiteX47" fmla="*/ 260350 w 2362200"/>
                      <a:gd name="connsiteY47" fmla="*/ 536575 h 1797050"/>
                      <a:gd name="connsiteX48" fmla="*/ 215900 w 2362200"/>
                      <a:gd name="connsiteY48" fmla="*/ 504825 h 1797050"/>
                      <a:gd name="connsiteX49" fmla="*/ 177800 w 2362200"/>
                      <a:gd name="connsiteY49" fmla="*/ 469900 h 1797050"/>
                      <a:gd name="connsiteX50" fmla="*/ 171450 w 2362200"/>
                      <a:gd name="connsiteY50" fmla="*/ 412750 h 1797050"/>
                      <a:gd name="connsiteX51" fmla="*/ 123825 w 2362200"/>
                      <a:gd name="connsiteY51" fmla="*/ 412750 h 1797050"/>
                      <a:gd name="connsiteX52" fmla="*/ 92075 w 2362200"/>
                      <a:gd name="connsiteY52" fmla="*/ 400050 h 1797050"/>
                      <a:gd name="connsiteX53" fmla="*/ 76200 w 2362200"/>
                      <a:gd name="connsiteY53" fmla="*/ 422275 h 1797050"/>
                      <a:gd name="connsiteX54" fmla="*/ 38100 w 2362200"/>
                      <a:gd name="connsiteY54" fmla="*/ 419100 h 1797050"/>
                      <a:gd name="connsiteX55" fmla="*/ 0 w 2362200"/>
                      <a:gd name="connsiteY55" fmla="*/ 377825 h 1797050"/>
                      <a:gd name="connsiteX56" fmla="*/ 31750 w 2362200"/>
                      <a:gd name="connsiteY56" fmla="*/ 349250 h 1797050"/>
                      <a:gd name="connsiteX57" fmla="*/ 12700 w 2362200"/>
                      <a:gd name="connsiteY57" fmla="*/ 336550 h 1797050"/>
                      <a:gd name="connsiteX58" fmla="*/ 12700 w 2362200"/>
                      <a:gd name="connsiteY58" fmla="*/ 304800 h 1797050"/>
                      <a:gd name="connsiteX59" fmla="*/ 34925 w 2362200"/>
                      <a:gd name="connsiteY59" fmla="*/ 292100 h 1797050"/>
                      <a:gd name="connsiteX60" fmla="*/ 25400 w 2362200"/>
                      <a:gd name="connsiteY60" fmla="*/ 260350 h 1797050"/>
                      <a:gd name="connsiteX61" fmla="*/ 63500 w 2362200"/>
                      <a:gd name="connsiteY61" fmla="*/ 254000 h 1797050"/>
                      <a:gd name="connsiteX62" fmla="*/ 114300 w 2362200"/>
                      <a:gd name="connsiteY62" fmla="*/ 228600 h 1797050"/>
                      <a:gd name="connsiteX63" fmla="*/ 123825 w 2362200"/>
                      <a:gd name="connsiteY63" fmla="*/ 222250 h 1797050"/>
                      <a:gd name="connsiteX64" fmla="*/ 130175 w 2362200"/>
                      <a:gd name="connsiteY64" fmla="*/ 193675 h 1797050"/>
                      <a:gd name="connsiteX65" fmla="*/ 161925 w 2362200"/>
                      <a:gd name="connsiteY65" fmla="*/ 196850 h 1797050"/>
                      <a:gd name="connsiteX66" fmla="*/ 171450 w 2362200"/>
                      <a:gd name="connsiteY66" fmla="*/ 165100 h 1797050"/>
                      <a:gd name="connsiteX67" fmla="*/ 187325 w 2362200"/>
                      <a:gd name="connsiteY67" fmla="*/ 161925 h 1797050"/>
                      <a:gd name="connsiteX68" fmla="*/ 193675 w 2362200"/>
                      <a:gd name="connsiteY68" fmla="*/ 98425 h 1797050"/>
                      <a:gd name="connsiteX69" fmla="*/ 241300 w 2362200"/>
                      <a:gd name="connsiteY69" fmla="*/ 107950 h 1797050"/>
                      <a:gd name="connsiteX70" fmla="*/ 295275 w 2362200"/>
                      <a:gd name="connsiteY70" fmla="*/ 104775 h 1797050"/>
                      <a:gd name="connsiteX71" fmla="*/ 330200 w 2362200"/>
                      <a:gd name="connsiteY71" fmla="*/ 98425 h 1797050"/>
                      <a:gd name="connsiteX72" fmla="*/ 330200 w 2362200"/>
                      <a:gd name="connsiteY72" fmla="*/ 98425 h 1797050"/>
                      <a:gd name="connsiteX73" fmla="*/ 342900 w 2362200"/>
                      <a:gd name="connsiteY73" fmla="*/ 114300 h 1797050"/>
                      <a:gd name="connsiteX74" fmla="*/ 374650 w 2362200"/>
                      <a:gd name="connsiteY74" fmla="*/ 127000 h 1797050"/>
                      <a:gd name="connsiteX75" fmla="*/ 400050 w 2362200"/>
                      <a:gd name="connsiteY75" fmla="*/ 107950 h 1797050"/>
                      <a:gd name="connsiteX76" fmla="*/ 400050 w 2362200"/>
                      <a:gd name="connsiteY76" fmla="*/ 107950 h 1797050"/>
                      <a:gd name="connsiteX77" fmla="*/ 409575 w 2362200"/>
                      <a:gd name="connsiteY77" fmla="*/ 120650 h 1797050"/>
                      <a:gd name="connsiteX78" fmla="*/ 425450 w 2362200"/>
                      <a:gd name="connsiteY78" fmla="*/ 120650 h 1797050"/>
                      <a:gd name="connsiteX79" fmla="*/ 431800 w 2362200"/>
                      <a:gd name="connsiteY79" fmla="*/ 98425 h 1797050"/>
                      <a:gd name="connsiteX80" fmla="*/ 365125 w 2362200"/>
                      <a:gd name="connsiteY80" fmla="*/ 53975 h 1797050"/>
                      <a:gd name="connsiteX81" fmla="*/ 377825 w 2362200"/>
                      <a:gd name="connsiteY81" fmla="*/ 41275 h 1797050"/>
                      <a:gd name="connsiteX82" fmla="*/ 438150 w 2362200"/>
                      <a:gd name="connsiteY82" fmla="*/ 50800 h 1797050"/>
                      <a:gd name="connsiteX83" fmla="*/ 454025 w 2362200"/>
                      <a:gd name="connsiteY83" fmla="*/ 63500 h 1797050"/>
                      <a:gd name="connsiteX84" fmla="*/ 508000 w 2362200"/>
                      <a:gd name="connsiteY84" fmla="*/ 79375 h 1797050"/>
                      <a:gd name="connsiteX85" fmla="*/ 606425 w 2362200"/>
                      <a:gd name="connsiteY85" fmla="*/ 22225 h 1797050"/>
                      <a:gd name="connsiteX86" fmla="*/ 638175 w 2362200"/>
                      <a:gd name="connsiteY86" fmla="*/ 34925 h 1797050"/>
                      <a:gd name="connsiteX87" fmla="*/ 644525 w 2362200"/>
                      <a:gd name="connsiteY87" fmla="*/ 0 h 1797050"/>
                      <a:gd name="connsiteX88" fmla="*/ 714375 w 2362200"/>
                      <a:gd name="connsiteY88" fmla="*/ 9525 h 1797050"/>
                      <a:gd name="connsiteX89" fmla="*/ 723900 w 2362200"/>
                      <a:gd name="connsiteY89" fmla="*/ 31750 h 1797050"/>
                      <a:gd name="connsiteX90" fmla="*/ 749300 w 2362200"/>
                      <a:gd name="connsiteY90" fmla="*/ 66675 h 1797050"/>
                      <a:gd name="connsiteX91" fmla="*/ 771525 w 2362200"/>
                      <a:gd name="connsiteY91" fmla="*/ 41275 h 1797050"/>
                      <a:gd name="connsiteX92" fmla="*/ 806450 w 2362200"/>
                      <a:gd name="connsiteY92" fmla="*/ 41275 h 1797050"/>
                      <a:gd name="connsiteX93" fmla="*/ 825500 w 2362200"/>
                      <a:gd name="connsiteY93" fmla="*/ 34925 h 1797050"/>
                      <a:gd name="connsiteX94" fmla="*/ 844550 w 2362200"/>
                      <a:gd name="connsiteY94" fmla="*/ 6350 h 1797050"/>
                      <a:gd name="connsiteX95" fmla="*/ 889000 w 2362200"/>
                      <a:gd name="connsiteY95" fmla="*/ 15875 h 1797050"/>
                      <a:gd name="connsiteX96" fmla="*/ 898525 w 2362200"/>
                      <a:gd name="connsiteY96" fmla="*/ 88900 h 1797050"/>
                      <a:gd name="connsiteX97" fmla="*/ 952500 w 2362200"/>
                      <a:gd name="connsiteY97" fmla="*/ 123825 h 1797050"/>
                      <a:gd name="connsiteX98" fmla="*/ 993775 w 2362200"/>
                      <a:gd name="connsiteY98" fmla="*/ 203200 h 1797050"/>
                      <a:gd name="connsiteX99" fmla="*/ 1038225 w 2362200"/>
                      <a:gd name="connsiteY99" fmla="*/ 231775 h 1797050"/>
                      <a:gd name="connsiteX100" fmla="*/ 1069975 w 2362200"/>
                      <a:gd name="connsiteY100" fmla="*/ 228600 h 1797050"/>
                      <a:gd name="connsiteX101" fmla="*/ 1127125 w 2362200"/>
                      <a:gd name="connsiteY101" fmla="*/ 285750 h 1797050"/>
                      <a:gd name="connsiteX102" fmla="*/ 1165225 w 2362200"/>
                      <a:gd name="connsiteY102" fmla="*/ 285750 h 1797050"/>
                      <a:gd name="connsiteX103" fmla="*/ 1206500 w 2362200"/>
                      <a:gd name="connsiteY103" fmla="*/ 317500 h 1797050"/>
                      <a:gd name="connsiteX104" fmla="*/ 1206500 w 2362200"/>
                      <a:gd name="connsiteY104" fmla="*/ 346075 h 1797050"/>
                      <a:gd name="connsiteX105" fmla="*/ 1279525 w 2362200"/>
                      <a:gd name="connsiteY105" fmla="*/ 384175 h 1797050"/>
                      <a:gd name="connsiteX106" fmla="*/ 1295400 w 2362200"/>
                      <a:gd name="connsiteY106" fmla="*/ 412750 h 1797050"/>
                      <a:gd name="connsiteX107" fmla="*/ 1298575 w 2362200"/>
                      <a:gd name="connsiteY107" fmla="*/ 412750 h 1797050"/>
                      <a:gd name="connsiteX108" fmla="*/ 1282700 w 2362200"/>
                      <a:gd name="connsiteY108" fmla="*/ 460375 h 1797050"/>
                      <a:gd name="connsiteX109" fmla="*/ 1336675 w 2362200"/>
                      <a:gd name="connsiteY109" fmla="*/ 508000 h 1797050"/>
                      <a:gd name="connsiteX110" fmla="*/ 1374775 w 2362200"/>
                      <a:gd name="connsiteY110" fmla="*/ 504825 h 1797050"/>
                      <a:gd name="connsiteX111" fmla="*/ 1403350 w 2362200"/>
                      <a:gd name="connsiteY111" fmla="*/ 530225 h 1797050"/>
                      <a:gd name="connsiteX112" fmla="*/ 1431925 w 2362200"/>
                      <a:gd name="connsiteY112" fmla="*/ 527050 h 1797050"/>
                      <a:gd name="connsiteX113" fmla="*/ 1466850 w 2362200"/>
                      <a:gd name="connsiteY113" fmla="*/ 555625 h 1797050"/>
                      <a:gd name="connsiteX114" fmla="*/ 1492250 w 2362200"/>
                      <a:gd name="connsiteY114" fmla="*/ 590550 h 1797050"/>
                      <a:gd name="connsiteX115" fmla="*/ 1489075 w 2362200"/>
                      <a:gd name="connsiteY115" fmla="*/ 590550 h 1797050"/>
                      <a:gd name="connsiteX116" fmla="*/ 1482725 w 2362200"/>
                      <a:gd name="connsiteY116" fmla="*/ 612775 h 1797050"/>
                      <a:gd name="connsiteX117" fmla="*/ 1482725 w 2362200"/>
                      <a:gd name="connsiteY117" fmla="*/ 612775 h 1797050"/>
                      <a:gd name="connsiteX118" fmla="*/ 1450975 w 2362200"/>
                      <a:gd name="connsiteY118" fmla="*/ 622300 h 1797050"/>
                      <a:gd name="connsiteX119" fmla="*/ 1511300 w 2362200"/>
                      <a:gd name="connsiteY119" fmla="*/ 638175 h 1797050"/>
                      <a:gd name="connsiteX120" fmla="*/ 1616075 w 2362200"/>
                      <a:gd name="connsiteY120" fmla="*/ 619125 h 1797050"/>
                      <a:gd name="connsiteX121" fmla="*/ 1628775 w 2362200"/>
                      <a:gd name="connsiteY121" fmla="*/ 612775 h 1797050"/>
                      <a:gd name="connsiteX122" fmla="*/ 1628775 w 2362200"/>
                      <a:gd name="connsiteY122" fmla="*/ 593725 h 1797050"/>
                      <a:gd name="connsiteX123" fmla="*/ 1641475 w 2362200"/>
                      <a:gd name="connsiteY123" fmla="*/ 593725 h 1797050"/>
                      <a:gd name="connsiteX124" fmla="*/ 1698625 w 2362200"/>
                      <a:gd name="connsiteY124" fmla="*/ 615950 h 1797050"/>
                      <a:gd name="connsiteX125" fmla="*/ 1701800 w 2362200"/>
                      <a:gd name="connsiteY125" fmla="*/ 574675 h 1797050"/>
                      <a:gd name="connsiteX126" fmla="*/ 1724025 w 2362200"/>
                      <a:gd name="connsiteY126" fmla="*/ 565150 h 1797050"/>
                      <a:gd name="connsiteX127" fmla="*/ 1803400 w 2362200"/>
                      <a:gd name="connsiteY127" fmla="*/ 508000 h 1797050"/>
                      <a:gd name="connsiteX128" fmla="*/ 1885950 w 2362200"/>
                      <a:gd name="connsiteY128" fmla="*/ 485775 h 1797050"/>
                      <a:gd name="connsiteX129" fmla="*/ 1952625 w 2362200"/>
                      <a:gd name="connsiteY129" fmla="*/ 415925 h 1797050"/>
                      <a:gd name="connsiteX130" fmla="*/ 1971675 w 2362200"/>
                      <a:gd name="connsiteY130" fmla="*/ 409575 h 1797050"/>
                      <a:gd name="connsiteX131" fmla="*/ 2006600 w 2362200"/>
                      <a:gd name="connsiteY131" fmla="*/ 396875 h 1797050"/>
                      <a:gd name="connsiteX132" fmla="*/ 2047875 w 2362200"/>
                      <a:gd name="connsiteY132" fmla="*/ 409575 h 1797050"/>
                      <a:gd name="connsiteX133" fmla="*/ 2085975 w 2362200"/>
                      <a:gd name="connsiteY133" fmla="*/ 457200 h 1797050"/>
                      <a:gd name="connsiteX134" fmla="*/ 2133600 w 2362200"/>
                      <a:gd name="connsiteY134" fmla="*/ 504825 h 1797050"/>
                      <a:gd name="connsiteX135" fmla="*/ 2190750 w 2362200"/>
                      <a:gd name="connsiteY135" fmla="*/ 536575 h 1797050"/>
                      <a:gd name="connsiteX136" fmla="*/ 2244725 w 2362200"/>
                      <a:gd name="connsiteY136" fmla="*/ 520700 h 1797050"/>
                      <a:gd name="connsiteX137" fmla="*/ 2270125 w 2362200"/>
                      <a:gd name="connsiteY137" fmla="*/ 533400 h 1797050"/>
                      <a:gd name="connsiteX138" fmla="*/ 2273300 w 2362200"/>
                      <a:gd name="connsiteY138" fmla="*/ 577850 h 1797050"/>
                      <a:gd name="connsiteX139" fmla="*/ 2324100 w 2362200"/>
                      <a:gd name="connsiteY139" fmla="*/ 606425 h 1797050"/>
                      <a:gd name="connsiteX140" fmla="*/ 2362200 w 2362200"/>
                      <a:gd name="connsiteY140" fmla="*/ 644525 h 1797050"/>
                      <a:gd name="connsiteX141" fmla="*/ 2298700 w 2362200"/>
                      <a:gd name="connsiteY141" fmla="*/ 800100 h 1797050"/>
                      <a:gd name="connsiteX142" fmla="*/ 2273300 w 2362200"/>
                      <a:gd name="connsiteY142" fmla="*/ 895350 h 1797050"/>
                      <a:gd name="connsiteX143" fmla="*/ 2247900 w 2362200"/>
                      <a:gd name="connsiteY143" fmla="*/ 949325 h 1797050"/>
                      <a:gd name="connsiteX144" fmla="*/ 2197100 w 2362200"/>
                      <a:gd name="connsiteY144" fmla="*/ 949325 h 1797050"/>
                      <a:gd name="connsiteX145" fmla="*/ 2174875 w 2362200"/>
                      <a:gd name="connsiteY145" fmla="*/ 993775 h 1797050"/>
                      <a:gd name="connsiteX146" fmla="*/ 2174875 w 2362200"/>
                      <a:gd name="connsiteY146" fmla="*/ 993775 h 1797050"/>
                      <a:gd name="connsiteX147" fmla="*/ 2181225 w 2362200"/>
                      <a:gd name="connsiteY147" fmla="*/ 1022350 h 1797050"/>
                      <a:gd name="connsiteX148" fmla="*/ 2146300 w 2362200"/>
                      <a:gd name="connsiteY148" fmla="*/ 1031875 h 1797050"/>
                      <a:gd name="connsiteX149" fmla="*/ 2095500 w 2362200"/>
                      <a:gd name="connsiteY149" fmla="*/ 1019175 h 1797050"/>
                      <a:gd name="connsiteX150" fmla="*/ 2101850 w 2362200"/>
                      <a:gd name="connsiteY150" fmla="*/ 1073150 h 1797050"/>
                      <a:gd name="connsiteX151" fmla="*/ 2114550 w 2362200"/>
                      <a:gd name="connsiteY151" fmla="*/ 1117600 h 1797050"/>
                      <a:gd name="connsiteX152" fmla="*/ 2051050 w 2362200"/>
                      <a:gd name="connsiteY152" fmla="*/ 1152525 h 1797050"/>
                      <a:gd name="connsiteX153" fmla="*/ 2066925 w 2362200"/>
                      <a:gd name="connsiteY153" fmla="*/ 1174750 h 1797050"/>
                      <a:gd name="connsiteX154" fmla="*/ 2047875 w 2362200"/>
                      <a:gd name="connsiteY154" fmla="*/ 1196975 h 1797050"/>
                      <a:gd name="connsiteX155" fmla="*/ 1968500 w 2362200"/>
                      <a:gd name="connsiteY155" fmla="*/ 1171575 h 1797050"/>
                      <a:gd name="connsiteX156" fmla="*/ 1943100 w 2362200"/>
                      <a:gd name="connsiteY156" fmla="*/ 1187450 h 1797050"/>
                      <a:gd name="connsiteX157" fmla="*/ 1908175 w 2362200"/>
                      <a:gd name="connsiteY157" fmla="*/ 1187450 h 1797050"/>
                      <a:gd name="connsiteX158" fmla="*/ 1908175 w 2362200"/>
                      <a:gd name="connsiteY158" fmla="*/ 1247775 h 1797050"/>
                      <a:gd name="connsiteX159" fmla="*/ 1924050 w 2362200"/>
                      <a:gd name="connsiteY159" fmla="*/ 1263650 h 1797050"/>
                      <a:gd name="connsiteX160" fmla="*/ 1933575 w 2362200"/>
                      <a:gd name="connsiteY160" fmla="*/ 1279525 h 1797050"/>
                      <a:gd name="connsiteX161" fmla="*/ 1943100 w 2362200"/>
                      <a:gd name="connsiteY161" fmla="*/ 1279525 h 1797050"/>
                      <a:gd name="connsiteX162" fmla="*/ 1933575 w 2362200"/>
                      <a:gd name="connsiteY162" fmla="*/ 1304925 h 1797050"/>
                      <a:gd name="connsiteX163" fmla="*/ 1952625 w 2362200"/>
                      <a:gd name="connsiteY163" fmla="*/ 1320800 h 1797050"/>
                      <a:gd name="connsiteX164" fmla="*/ 1949450 w 2362200"/>
                      <a:gd name="connsiteY164" fmla="*/ 1336675 h 1797050"/>
                      <a:gd name="connsiteX165" fmla="*/ 1905000 w 2362200"/>
                      <a:gd name="connsiteY165" fmla="*/ 1336675 h 1797050"/>
                      <a:gd name="connsiteX166" fmla="*/ 1901825 w 2362200"/>
                      <a:gd name="connsiteY166" fmla="*/ 1387475 h 1797050"/>
                      <a:gd name="connsiteX167" fmla="*/ 1901825 w 2362200"/>
                      <a:gd name="connsiteY167" fmla="*/ 1387475 h 1797050"/>
                      <a:gd name="connsiteX168" fmla="*/ 1901825 w 2362200"/>
                      <a:gd name="connsiteY168" fmla="*/ 1406525 h 1797050"/>
                      <a:gd name="connsiteX169" fmla="*/ 1936750 w 2362200"/>
                      <a:gd name="connsiteY169" fmla="*/ 1447800 h 1797050"/>
                      <a:gd name="connsiteX170" fmla="*/ 1990725 w 2362200"/>
                      <a:gd name="connsiteY170" fmla="*/ 1447800 h 1797050"/>
                      <a:gd name="connsiteX171" fmla="*/ 2060575 w 2362200"/>
                      <a:gd name="connsiteY171" fmla="*/ 1476375 h 1797050"/>
                      <a:gd name="connsiteX172" fmla="*/ 2060575 w 2362200"/>
                      <a:gd name="connsiteY172" fmla="*/ 1504950 h 1797050"/>
                      <a:gd name="connsiteX173" fmla="*/ 2035175 w 2362200"/>
                      <a:gd name="connsiteY173" fmla="*/ 1571625 h 1797050"/>
                      <a:gd name="connsiteX174" fmla="*/ 2063750 w 2362200"/>
                      <a:gd name="connsiteY174" fmla="*/ 1587500 h 1797050"/>
                      <a:gd name="connsiteX175" fmla="*/ 2105025 w 2362200"/>
                      <a:gd name="connsiteY175" fmla="*/ 1660525 h 1797050"/>
                      <a:gd name="connsiteX176" fmla="*/ 2054225 w 2362200"/>
                      <a:gd name="connsiteY176" fmla="*/ 1736725 h 1797050"/>
                      <a:gd name="connsiteX177" fmla="*/ 2028825 w 2362200"/>
                      <a:gd name="connsiteY177" fmla="*/ 1730375 h 1797050"/>
                      <a:gd name="connsiteX178" fmla="*/ 2006600 w 2362200"/>
                      <a:gd name="connsiteY178" fmla="*/ 1717675 h 1797050"/>
                      <a:gd name="connsiteX179" fmla="*/ 2000250 w 2362200"/>
                      <a:gd name="connsiteY179" fmla="*/ 1736725 h 1797050"/>
                      <a:gd name="connsiteX180" fmla="*/ 1958975 w 2362200"/>
                      <a:gd name="connsiteY180" fmla="*/ 1746250 h 1797050"/>
                      <a:gd name="connsiteX181" fmla="*/ 1952625 w 2362200"/>
                      <a:gd name="connsiteY181" fmla="*/ 1778000 h 1797050"/>
                      <a:gd name="connsiteX182" fmla="*/ 1901825 w 2362200"/>
                      <a:gd name="connsiteY182" fmla="*/ 1797050 h 1797050"/>
                      <a:gd name="connsiteX183" fmla="*/ 1879600 w 2362200"/>
                      <a:gd name="connsiteY183" fmla="*/ 1758950 h 1797050"/>
                      <a:gd name="connsiteX184" fmla="*/ 1841500 w 2362200"/>
                      <a:gd name="connsiteY184" fmla="*/ 1768475 h 1797050"/>
                      <a:gd name="connsiteX185" fmla="*/ 1844675 w 2362200"/>
                      <a:gd name="connsiteY185" fmla="*/ 1730375 h 1797050"/>
                      <a:gd name="connsiteX186" fmla="*/ 1825625 w 2362200"/>
                      <a:gd name="connsiteY186" fmla="*/ 1704975 h 1797050"/>
                      <a:gd name="connsiteX187" fmla="*/ 1860550 w 2362200"/>
                      <a:gd name="connsiteY187" fmla="*/ 1685925 h 1797050"/>
                      <a:gd name="connsiteX188" fmla="*/ 1803400 w 2362200"/>
                      <a:gd name="connsiteY188" fmla="*/ 1666875 h 1797050"/>
                      <a:gd name="connsiteX189" fmla="*/ 1790700 w 2362200"/>
                      <a:gd name="connsiteY189" fmla="*/ 1692275 h 1797050"/>
                      <a:gd name="connsiteX190" fmla="*/ 1746250 w 2362200"/>
                      <a:gd name="connsiteY190" fmla="*/ 1711325 h 1797050"/>
                      <a:gd name="connsiteX191" fmla="*/ 1739900 w 2362200"/>
                      <a:gd name="connsiteY191" fmla="*/ 1733550 h 1797050"/>
                      <a:gd name="connsiteX192" fmla="*/ 1724025 w 2362200"/>
                      <a:gd name="connsiteY192" fmla="*/ 1739900 h 1797050"/>
                      <a:gd name="connsiteX193" fmla="*/ 1701800 w 2362200"/>
                      <a:gd name="connsiteY193" fmla="*/ 1739900 h 1797050"/>
                      <a:gd name="connsiteX194" fmla="*/ 1714500 w 2362200"/>
                      <a:gd name="connsiteY194" fmla="*/ 1704975 h 1797050"/>
                      <a:gd name="connsiteX195" fmla="*/ 1739900 w 2362200"/>
                      <a:gd name="connsiteY195" fmla="*/ 1679575 h 1797050"/>
                      <a:gd name="connsiteX196" fmla="*/ 1730375 w 2362200"/>
                      <a:gd name="connsiteY196" fmla="*/ 1654175 h 1797050"/>
                      <a:gd name="connsiteX197" fmla="*/ 1708150 w 2362200"/>
                      <a:gd name="connsiteY197" fmla="*/ 1654175 h 1797050"/>
                      <a:gd name="connsiteX198" fmla="*/ 1695450 w 2362200"/>
                      <a:gd name="connsiteY198" fmla="*/ 1679575 h 1797050"/>
                      <a:gd name="connsiteX199" fmla="*/ 1663700 w 2362200"/>
                      <a:gd name="connsiteY199" fmla="*/ 1685925 h 1797050"/>
                      <a:gd name="connsiteX200" fmla="*/ 1628775 w 2362200"/>
                      <a:gd name="connsiteY200" fmla="*/ 1698625 h 1797050"/>
                      <a:gd name="connsiteX201" fmla="*/ 1600200 w 2362200"/>
                      <a:gd name="connsiteY201" fmla="*/ 1670050 h 1797050"/>
                      <a:gd name="connsiteX202" fmla="*/ 1597025 w 2362200"/>
                      <a:gd name="connsiteY202" fmla="*/ 1635125 h 1797050"/>
                      <a:gd name="connsiteX203" fmla="*/ 1568450 w 2362200"/>
                      <a:gd name="connsiteY203" fmla="*/ 1619250 h 1797050"/>
                      <a:gd name="connsiteX204" fmla="*/ 1558925 w 2362200"/>
                      <a:gd name="connsiteY204" fmla="*/ 1584325 h 1797050"/>
                      <a:gd name="connsiteX205" fmla="*/ 1517650 w 2362200"/>
                      <a:gd name="connsiteY205" fmla="*/ 1555750 h 1797050"/>
                      <a:gd name="connsiteX206" fmla="*/ 1498600 w 2362200"/>
                      <a:gd name="connsiteY206" fmla="*/ 1558925 h 1797050"/>
                      <a:gd name="connsiteX207" fmla="*/ 1466850 w 2362200"/>
                      <a:gd name="connsiteY207" fmla="*/ 1603375 h 1797050"/>
                      <a:gd name="connsiteX208" fmla="*/ 1419225 w 2362200"/>
                      <a:gd name="connsiteY208" fmla="*/ 1622425 h 1797050"/>
                      <a:gd name="connsiteX209" fmla="*/ 1393825 w 2362200"/>
                      <a:gd name="connsiteY209" fmla="*/ 1587500 h 1797050"/>
                      <a:gd name="connsiteX210" fmla="*/ 1368425 w 2362200"/>
                      <a:gd name="connsiteY210" fmla="*/ 1587500 h 1797050"/>
                      <a:gd name="connsiteX211" fmla="*/ 1270000 w 2362200"/>
                      <a:gd name="connsiteY211" fmla="*/ 1511300 h 1797050"/>
                      <a:gd name="connsiteX212" fmla="*/ 1276350 w 2362200"/>
                      <a:gd name="connsiteY212" fmla="*/ 1463675 h 1797050"/>
                      <a:gd name="connsiteX213" fmla="*/ 1238250 w 2362200"/>
                      <a:gd name="connsiteY213" fmla="*/ 1457325 h 1797050"/>
                      <a:gd name="connsiteX214" fmla="*/ 1222375 w 2362200"/>
                      <a:gd name="connsiteY214" fmla="*/ 1482725 h 1797050"/>
                      <a:gd name="connsiteX215" fmla="*/ 1187450 w 2362200"/>
                      <a:gd name="connsiteY215" fmla="*/ 1482725 h 1797050"/>
                      <a:gd name="connsiteX216" fmla="*/ 1139825 w 2362200"/>
                      <a:gd name="connsiteY216" fmla="*/ 1460500 h 1797050"/>
                      <a:gd name="connsiteX217" fmla="*/ 1092200 w 2362200"/>
                      <a:gd name="connsiteY217" fmla="*/ 1495425 h 1797050"/>
                      <a:gd name="connsiteX218" fmla="*/ 1098550 w 2362200"/>
                      <a:gd name="connsiteY218" fmla="*/ 1511300 h 1797050"/>
                      <a:gd name="connsiteX219" fmla="*/ 1079500 w 2362200"/>
                      <a:gd name="connsiteY219" fmla="*/ 1530350 h 1797050"/>
                      <a:gd name="connsiteX220" fmla="*/ 1035050 w 2362200"/>
                      <a:gd name="connsiteY220" fmla="*/ 1530350 h 1797050"/>
                      <a:gd name="connsiteX221" fmla="*/ 1006475 w 2362200"/>
                      <a:gd name="connsiteY221" fmla="*/ 1574800 h 1797050"/>
                      <a:gd name="connsiteX222" fmla="*/ 958850 w 2362200"/>
                      <a:gd name="connsiteY222" fmla="*/ 1571625 h 1797050"/>
                      <a:gd name="connsiteX223" fmla="*/ 952500 w 2362200"/>
                      <a:gd name="connsiteY223" fmla="*/ 1587500 h 1797050"/>
                      <a:gd name="connsiteX224" fmla="*/ 965200 w 2362200"/>
                      <a:gd name="connsiteY224" fmla="*/ 1670050 h 1797050"/>
                      <a:gd name="connsiteX225" fmla="*/ 939800 w 2362200"/>
                      <a:gd name="connsiteY225" fmla="*/ 1714500 h 1797050"/>
                      <a:gd name="connsiteX226" fmla="*/ 901700 w 2362200"/>
                      <a:gd name="connsiteY226" fmla="*/ 1720850 h 1797050"/>
                      <a:gd name="connsiteX227" fmla="*/ 898525 w 2362200"/>
                      <a:gd name="connsiteY227" fmla="*/ 1746250 h 1797050"/>
                      <a:gd name="connsiteX228" fmla="*/ 869950 w 2362200"/>
                      <a:gd name="connsiteY228" fmla="*/ 1746250 h 1797050"/>
                      <a:gd name="connsiteX229" fmla="*/ 854075 w 2362200"/>
                      <a:gd name="connsiteY229" fmla="*/ 1758950 h 1797050"/>
                      <a:gd name="connsiteX230" fmla="*/ 847725 w 2362200"/>
                      <a:gd name="connsiteY230" fmla="*/ 1771650 h 1797050"/>
                      <a:gd name="connsiteX231" fmla="*/ 828675 w 2362200"/>
                      <a:gd name="connsiteY231" fmla="*/ 1765300 h 1797050"/>
                      <a:gd name="connsiteX232" fmla="*/ 819150 w 2362200"/>
                      <a:gd name="connsiteY232" fmla="*/ 1752600 h 1797050"/>
                      <a:gd name="connsiteX233" fmla="*/ 790575 w 2362200"/>
                      <a:gd name="connsiteY233" fmla="*/ 1771650 h 1797050"/>
                      <a:gd name="connsiteX234" fmla="*/ 692150 w 2362200"/>
                      <a:gd name="connsiteY234" fmla="*/ 1701800 h 1797050"/>
                      <a:gd name="connsiteX235" fmla="*/ 650875 w 2362200"/>
                      <a:gd name="connsiteY235" fmla="*/ 1720850 h 1797050"/>
                      <a:gd name="connsiteX236" fmla="*/ 615950 w 2362200"/>
                      <a:gd name="connsiteY236" fmla="*/ 1685925 h 1797050"/>
                      <a:gd name="connsiteX237" fmla="*/ 581025 w 2362200"/>
                      <a:gd name="connsiteY237" fmla="*/ 1689100 h 1797050"/>
                      <a:gd name="connsiteX238" fmla="*/ 571500 w 2362200"/>
                      <a:gd name="connsiteY238" fmla="*/ 1609725 h 1797050"/>
                      <a:gd name="connsiteX239" fmla="*/ 523875 w 2362200"/>
                      <a:gd name="connsiteY23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76250 w 2362200"/>
                      <a:gd name="connsiteY4" fmla="*/ 1587500 h 1797050"/>
                      <a:gd name="connsiteX5" fmla="*/ 463550 w 2362200"/>
                      <a:gd name="connsiteY5" fmla="*/ 1597025 h 1797050"/>
                      <a:gd name="connsiteX6" fmla="*/ 450850 w 2362200"/>
                      <a:gd name="connsiteY6" fmla="*/ 1600200 h 1797050"/>
                      <a:gd name="connsiteX7" fmla="*/ 457200 w 2362200"/>
                      <a:gd name="connsiteY7" fmla="*/ 1593850 h 1797050"/>
                      <a:gd name="connsiteX8" fmla="*/ 476250 w 2362200"/>
                      <a:gd name="connsiteY8" fmla="*/ 1584325 h 1797050"/>
                      <a:gd name="connsiteX9" fmla="*/ 463550 w 2362200"/>
                      <a:gd name="connsiteY9" fmla="*/ 1568450 h 1797050"/>
                      <a:gd name="connsiteX10" fmla="*/ 457200 w 2362200"/>
                      <a:gd name="connsiteY10" fmla="*/ 1558925 h 1797050"/>
                      <a:gd name="connsiteX11" fmla="*/ 438150 w 2362200"/>
                      <a:gd name="connsiteY11" fmla="*/ 1552575 h 1797050"/>
                      <a:gd name="connsiteX12" fmla="*/ 428625 w 2362200"/>
                      <a:gd name="connsiteY12" fmla="*/ 1549400 h 1797050"/>
                      <a:gd name="connsiteX13" fmla="*/ 419100 w 2362200"/>
                      <a:gd name="connsiteY13" fmla="*/ 1539875 h 1797050"/>
                      <a:gd name="connsiteX14" fmla="*/ 406400 w 2362200"/>
                      <a:gd name="connsiteY14" fmla="*/ 1530350 h 1797050"/>
                      <a:gd name="connsiteX15" fmla="*/ 361950 w 2362200"/>
                      <a:gd name="connsiteY15" fmla="*/ 1498600 h 1797050"/>
                      <a:gd name="connsiteX16" fmla="*/ 336550 w 2362200"/>
                      <a:gd name="connsiteY16" fmla="*/ 1492250 h 1797050"/>
                      <a:gd name="connsiteX17" fmla="*/ 298450 w 2362200"/>
                      <a:gd name="connsiteY17" fmla="*/ 1444625 h 1797050"/>
                      <a:gd name="connsiteX18" fmla="*/ 269875 w 2362200"/>
                      <a:gd name="connsiteY18" fmla="*/ 1444625 h 1797050"/>
                      <a:gd name="connsiteX19" fmla="*/ 269875 w 2362200"/>
                      <a:gd name="connsiteY19" fmla="*/ 1406525 h 1797050"/>
                      <a:gd name="connsiteX20" fmla="*/ 257175 w 2362200"/>
                      <a:gd name="connsiteY20" fmla="*/ 1387475 h 1797050"/>
                      <a:gd name="connsiteX21" fmla="*/ 257175 w 2362200"/>
                      <a:gd name="connsiteY21" fmla="*/ 1327150 h 1797050"/>
                      <a:gd name="connsiteX22" fmla="*/ 276225 w 2362200"/>
                      <a:gd name="connsiteY22" fmla="*/ 1209675 h 1797050"/>
                      <a:gd name="connsiteX23" fmla="*/ 257175 w 2362200"/>
                      <a:gd name="connsiteY23" fmla="*/ 1162050 h 1797050"/>
                      <a:gd name="connsiteX24" fmla="*/ 273050 w 2362200"/>
                      <a:gd name="connsiteY24" fmla="*/ 1120775 h 1797050"/>
                      <a:gd name="connsiteX25" fmla="*/ 257175 w 2362200"/>
                      <a:gd name="connsiteY25" fmla="*/ 1066800 h 1797050"/>
                      <a:gd name="connsiteX26" fmla="*/ 257175 w 2362200"/>
                      <a:gd name="connsiteY26" fmla="*/ 1025525 h 1797050"/>
                      <a:gd name="connsiteX27" fmla="*/ 225425 w 2362200"/>
                      <a:gd name="connsiteY27" fmla="*/ 984250 h 1797050"/>
                      <a:gd name="connsiteX28" fmla="*/ 244475 w 2362200"/>
                      <a:gd name="connsiteY28" fmla="*/ 949325 h 1797050"/>
                      <a:gd name="connsiteX29" fmla="*/ 244475 w 2362200"/>
                      <a:gd name="connsiteY29" fmla="*/ 911225 h 1797050"/>
                      <a:gd name="connsiteX30" fmla="*/ 282575 w 2362200"/>
                      <a:gd name="connsiteY30" fmla="*/ 895350 h 1797050"/>
                      <a:gd name="connsiteX31" fmla="*/ 323850 w 2362200"/>
                      <a:gd name="connsiteY31" fmla="*/ 901700 h 1797050"/>
                      <a:gd name="connsiteX32" fmla="*/ 330200 w 2362200"/>
                      <a:gd name="connsiteY32" fmla="*/ 850900 h 1797050"/>
                      <a:gd name="connsiteX33" fmla="*/ 352425 w 2362200"/>
                      <a:gd name="connsiteY33" fmla="*/ 812800 h 1797050"/>
                      <a:gd name="connsiteX34" fmla="*/ 400050 w 2362200"/>
                      <a:gd name="connsiteY34" fmla="*/ 819150 h 1797050"/>
                      <a:gd name="connsiteX35" fmla="*/ 441325 w 2362200"/>
                      <a:gd name="connsiteY35" fmla="*/ 784225 h 1797050"/>
                      <a:gd name="connsiteX36" fmla="*/ 441325 w 2362200"/>
                      <a:gd name="connsiteY36" fmla="*/ 733425 h 1797050"/>
                      <a:gd name="connsiteX37" fmla="*/ 473075 w 2362200"/>
                      <a:gd name="connsiteY37" fmla="*/ 698500 h 1797050"/>
                      <a:gd name="connsiteX38" fmla="*/ 419100 w 2362200"/>
                      <a:gd name="connsiteY38" fmla="*/ 682625 h 1797050"/>
                      <a:gd name="connsiteX39" fmla="*/ 393700 w 2362200"/>
                      <a:gd name="connsiteY39" fmla="*/ 650875 h 1797050"/>
                      <a:gd name="connsiteX40" fmla="*/ 365125 w 2362200"/>
                      <a:gd name="connsiteY40" fmla="*/ 666750 h 1797050"/>
                      <a:gd name="connsiteX41" fmla="*/ 339725 w 2362200"/>
                      <a:gd name="connsiteY41" fmla="*/ 660400 h 1797050"/>
                      <a:gd name="connsiteX42" fmla="*/ 352425 w 2362200"/>
                      <a:gd name="connsiteY42" fmla="*/ 628650 h 1797050"/>
                      <a:gd name="connsiteX43" fmla="*/ 339725 w 2362200"/>
                      <a:gd name="connsiteY43" fmla="*/ 600075 h 1797050"/>
                      <a:gd name="connsiteX44" fmla="*/ 361950 w 2362200"/>
                      <a:gd name="connsiteY44" fmla="*/ 587375 h 1797050"/>
                      <a:gd name="connsiteX45" fmla="*/ 371475 w 2362200"/>
                      <a:gd name="connsiteY45" fmla="*/ 561975 h 1797050"/>
                      <a:gd name="connsiteX46" fmla="*/ 260350 w 2362200"/>
                      <a:gd name="connsiteY46" fmla="*/ 536575 h 1797050"/>
                      <a:gd name="connsiteX47" fmla="*/ 215900 w 2362200"/>
                      <a:gd name="connsiteY47" fmla="*/ 504825 h 1797050"/>
                      <a:gd name="connsiteX48" fmla="*/ 177800 w 2362200"/>
                      <a:gd name="connsiteY48" fmla="*/ 469900 h 1797050"/>
                      <a:gd name="connsiteX49" fmla="*/ 171450 w 2362200"/>
                      <a:gd name="connsiteY49" fmla="*/ 412750 h 1797050"/>
                      <a:gd name="connsiteX50" fmla="*/ 123825 w 2362200"/>
                      <a:gd name="connsiteY50" fmla="*/ 412750 h 1797050"/>
                      <a:gd name="connsiteX51" fmla="*/ 92075 w 2362200"/>
                      <a:gd name="connsiteY51" fmla="*/ 400050 h 1797050"/>
                      <a:gd name="connsiteX52" fmla="*/ 76200 w 2362200"/>
                      <a:gd name="connsiteY52" fmla="*/ 422275 h 1797050"/>
                      <a:gd name="connsiteX53" fmla="*/ 38100 w 2362200"/>
                      <a:gd name="connsiteY53" fmla="*/ 419100 h 1797050"/>
                      <a:gd name="connsiteX54" fmla="*/ 0 w 2362200"/>
                      <a:gd name="connsiteY54" fmla="*/ 377825 h 1797050"/>
                      <a:gd name="connsiteX55" fmla="*/ 31750 w 2362200"/>
                      <a:gd name="connsiteY55" fmla="*/ 349250 h 1797050"/>
                      <a:gd name="connsiteX56" fmla="*/ 12700 w 2362200"/>
                      <a:gd name="connsiteY56" fmla="*/ 336550 h 1797050"/>
                      <a:gd name="connsiteX57" fmla="*/ 12700 w 2362200"/>
                      <a:gd name="connsiteY57" fmla="*/ 304800 h 1797050"/>
                      <a:gd name="connsiteX58" fmla="*/ 34925 w 2362200"/>
                      <a:gd name="connsiteY58" fmla="*/ 292100 h 1797050"/>
                      <a:gd name="connsiteX59" fmla="*/ 25400 w 2362200"/>
                      <a:gd name="connsiteY59" fmla="*/ 260350 h 1797050"/>
                      <a:gd name="connsiteX60" fmla="*/ 63500 w 2362200"/>
                      <a:gd name="connsiteY60" fmla="*/ 254000 h 1797050"/>
                      <a:gd name="connsiteX61" fmla="*/ 114300 w 2362200"/>
                      <a:gd name="connsiteY61" fmla="*/ 228600 h 1797050"/>
                      <a:gd name="connsiteX62" fmla="*/ 123825 w 2362200"/>
                      <a:gd name="connsiteY62" fmla="*/ 222250 h 1797050"/>
                      <a:gd name="connsiteX63" fmla="*/ 130175 w 2362200"/>
                      <a:gd name="connsiteY63" fmla="*/ 193675 h 1797050"/>
                      <a:gd name="connsiteX64" fmla="*/ 161925 w 2362200"/>
                      <a:gd name="connsiteY64" fmla="*/ 196850 h 1797050"/>
                      <a:gd name="connsiteX65" fmla="*/ 171450 w 2362200"/>
                      <a:gd name="connsiteY65" fmla="*/ 165100 h 1797050"/>
                      <a:gd name="connsiteX66" fmla="*/ 187325 w 2362200"/>
                      <a:gd name="connsiteY66" fmla="*/ 161925 h 1797050"/>
                      <a:gd name="connsiteX67" fmla="*/ 193675 w 2362200"/>
                      <a:gd name="connsiteY67" fmla="*/ 98425 h 1797050"/>
                      <a:gd name="connsiteX68" fmla="*/ 241300 w 2362200"/>
                      <a:gd name="connsiteY68" fmla="*/ 107950 h 1797050"/>
                      <a:gd name="connsiteX69" fmla="*/ 295275 w 2362200"/>
                      <a:gd name="connsiteY69" fmla="*/ 104775 h 1797050"/>
                      <a:gd name="connsiteX70" fmla="*/ 330200 w 2362200"/>
                      <a:gd name="connsiteY70" fmla="*/ 98425 h 1797050"/>
                      <a:gd name="connsiteX71" fmla="*/ 330200 w 2362200"/>
                      <a:gd name="connsiteY71" fmla="*/ 98425 h 1797050"/>
                      <a:gd name="connsiteX72" fmla="*/ 342900 w 2362200"/>
                      <a:gd name="connsiteY72" fmla="*/ 114300 h 1797050"/>
                      <a:gd name="connsiteX73" fmla="*/ 374650 w 2362200"/>
                      <a:gd name="connsiteY73" fmla="*/ 127000 h 1797050"/>
                      <a:gd name="connsiteX74" fmla="*/ 400050 w 2362200"/>
                      <a:gd name="connsiteY74" fmla="*/ 107950 h 1797050"/>
                      <a:gd name="connsiteX75" fmla="*/ 400050 w 2362200"/>
                      <a:gd name="connsiteY75" fmla="*/ 107950 h 1797050"/>
                      <a:gd name="connsiteX76" fmla="*/ 409575 w 2362200"/>
                      <a:gd name="connsiteY76" fmla="*/ 120650 h 1797050"/>
                      <a:gd name="connsiteX77" fmla="*/ 425450 w 2362200"/>
                      <a:gd name="connsiteY77" fmla="*/ 120650 h 1797050"/>
                      <a:gd name="connsiteX78" fmla="*/ 431800 w 2362200"/>
                      <a:gd name="connsiteY78" fmla="*/ 98425 h 1797050"/>
                      <a:gd name="connsiteX79" fmla="*/ 365125 w 2362200"/>
                      <a:gd name="connsiteY79" fmla="*/ 53975 h 1797050"/>
                      <a:gd name="connsiteX80" fmla="*/ 377825 w 2362200"/>
                      <a:gd name="connsiteY80" fmla="*/ 41275 h 1797050"/>
                      <a:gd name="connsiteX81" fmla="*/ 438150 w 2362200"/>
                      <a:gd name="connsiteY81" fmla="*/ 50800 h 1797050"/>
                      <a:gd name="connsiteX82" fmla="*/ 454025 w 2362200"/>
                      <a:gd name="connsiteY82" fmla="*/ 63500 h 1797050"/>
                      <a:gd name="connsiteX83" fmla="*/ 508000 w 2362200"/>
                      <a:gd name="connsiteY83" fmla="*/ 79375 h 1797050"/>
                      <a:gd name="connsiteX84" fmla="*/ 606425 w 2362200"/>
                      <a:gd name="connsiteY84" fmla="*/ 22225 h 1797050"/>
                      <a:gd name="connsiteX85" fmla="*/ 638175 w 2362200"/>
                      <a:gd name="connsiteY85" fmla="*/ 34925 h 1797050"/>
                      <a:gd name="connsiteX86" fmla="*/ 644525 w 2362200"/>
                      <a:gd name="connsiteY86" fmla="*/ 0 h 1797050"/>
                      <a:gd name="connsiteX87" fmla="*/ 714375 w 2362200"/>
                      <a:gd name="connsiteY87" fmla="*/ 9525 h 1797050"/>
                      <a:gd name="connsiteX88" fmla="*/ 723900 w 2362200"/>
                      <a:gd name="connsiteY88" fmla="*/ 31750 h 1797050"/>
                      <a:gd name="connsiteX89" fmla="*/ 749300 w 2362200"/>
                      <a:gd name="connsiteY89" fmla="*/ 66675 h 1797050"/>
                      <a:gd name="connsiteX90" fmla="*/ 771525 w 2362200"/>
                      <a:gd name="connsiteY90" fmla="*/ 41275 h 1797050"/>
                      <a:gd name="connsiteX91" fmla="*/ 806450 w 2362200"/>
                      <a:gd name="connsiteY91" fmla="*/ 41275 h 1797050"/>
                      <a:gd name="connsiteX92" fmla="*/ 825500 w 2362200"/>
                      <a:gd name="connsiteY92" fmla="*/ 34925 h 1797050"/>
                      <a:gd name="connsiteX93" fmla="*/ 844550 w 2362200"/>
                      <a:gd name="connsiteY93" fmla="*/ 6350 h 1797050"/>
                      <a:gd name="connsiteX94" fmla="*/ 889000 w 2362200"/>
                      <a:gd name="connsiteY94" fmla="*/ 15875 h 1797050"/>
                      <a:gd name="connsiteX95" fmla="*/ 898525 w 2362200"/>
                      <a:gd name="connsiteY95" fmla="*/ 88900 h 1797050"/>
                      <a:gd name="connsiteX96" fmla="*/ 952500 w 2362200"/>
                      <a:gd name="connsiteY96" fmla="*/ 123825 h 1797050"/>
                      <a:gd name="connsiteX97" fmla="*/ 993775 w 2362200"/>
                      <a:gd name="connsiteY97" fmla="*/ 203200 h 1797050"/>
                      <a:gd name="connsiteX98" fmla="*/ 1038225 w 2362200"/>
                      <a:gd name="connsiteY98" fmla="*/ 231775 h 1797050"/>
                      <a:gd name="connsiteX99" fmla="*/ 1069975 w 2362200"/>
                      <a:gd name="connsiteY99" fmla="*/ 228600 h 1797050"/>
                      <a:gd name="connsiteX100" fmla="*/ 1127125 w 2362200"/>
                      <a:gd name="connsiteY100" fmla="*/ 285750 h 1797050"/>
                      <a:gd name="connsiteX101" fmla="*/ 1165225 w 2362200"/>
                      <a:gd name="connsiteY101" fmla="*/ 285750 h 1797050"/>
                      <a:gd name="connsiteX102" fmla="*/ 1206500 w 2362200"/>
                      <a:gd name="connsiteY102" fmla="*/ 317500 h 1797050"/>
                      <a:gd name="connsiteX103" fmla="*/ 1206500 w 2362200"/>
                      <a:gd name="connsiteY103" fmla="*/ 346075 h 1797050"/>
                      <a:gd name="connsiteX104" fmla="*/ 1279525 w 2362200"/>
                      <a:gd name="connsiteY104" fmla="*/ 384175 h 1797050"/>
                      <a:gd name="connsiteX105" fmla="*/ 1295400 w 2362200"/>
                      <a:gd name="connsiteY105" fmla="*/ 412750 h 1797050"/>
                      <a:gd name="connsiteX106" fmla="*/ 1298575 w 2362200"/>
                      <a:gd name="connsiteY106" fmla="*/ 412750 h 1797050"/>
                      <a:gd name="connsiteX107" fmla="*/ 1282700 w 2362200"/>
                      <a:gd name="connsiteY107" fmla="*/ 460375 h 1797050"/>
                      <a:gd name="connsiteX108" fmla="*/ 1336675 w 2362200"/>
                      <a:gd name="connsiteY108" fmla="*/ 508000 h 1797050"/>
                      <a:gd name="connsiteX109" fmla="*/ 1374775 w 2362200"/>
                      <a:gd name="connsiteY109" fmla="*/ 504825 h 1797050"/>
                      <a:gd name="connsiteX110" fmla="*/ 1403350 w 2362200"/>
                      <a:gd name="connsiteY110" fmla="*/ 530225 h 1797050"/>
                      <a:gd name="connsiteX111" fmla="*/ 1431925 w 2362200"/>
                      <a:gd name="connsiteY111" fmla="*/ 527050 h 1797050"/>
                      <a:gd name="connsiteX112" fmla="*/ 1466850 w 2362200"/>
                      <a:gd name="connsiteY112" fmla="*/ 555625 h 1797050"/>
                      <a:gd name="connsiteX113" fmla="*/ 1492250 w 2362200"/>
                      <a:gd name="connsiteY113" fmla="*/ 590550 h 1797050"/>
                      <a:gd name="connsiteX114" fmla="*/ 1489075 w 2362200"/>
                      <a:gd name="connsiteY114" fmla="*/ 590550 h 1797050"/>
                      <a:gd name="connsiteX115" fmla="*/ 1482725 w 2362200"/>
                      <a:gd name="connsiteY115" fmla="*/ 612775 h 1797050"/>
                      <a:gd name="connsiteX116" fmla="*/ 1482725 w 2362200"/>
                      <a:gd name="connsiteY116" fmla="*/ 612775 h 1797050"/>
                      <a:gd name="connsiteX117" fmla="*/ 1450975 w 2362200"/>
                      <a:gd name="connsiteY117" fmla="*/ 622300 h 1797050"/>
                      <a:gd name="connsiteX118" fmla="*/ 1511300 w 2362200"/>
                      <a:gd name="connsiteY118" fmla="*/ 638175 h 1797050"/>
                      <a:gd name="connsiteX119" fmla="*/ 1616075 w 2362200"/>
                      <a:gd name="connsiteY119" fmla="*/ 619125 h 1797050"/>
                      <a:gd name="connsiteX120" fmla="*/ 1628775 w 2362200"/>
                      <a:gd name="connsiteY120" fmla="*/ 612775 h 1797050"/>
                      <a:gd name="connsiteX121" fmla="*/ 1628775 w 2362200"/>
                      <a:gd name="connsiteY121" fmla="*/ 593725 h 1797050"/>
                      <a:gd name="connsiteX122" fmla="*/ 1641475 w 2362200"/>
                      <a:gd name="connsiteY122" fmla="*/ 593725 h 1797050"/>
                      <a:gd name="connsiteX123" fmla="*/ 1698625 w 2362200"/>
                      <a:gd name="connsiteY123" fmla="*/ 615950 h 1797050"/>
                      <a:gd name="connsiteX124" fmla="*/ 1701800 w 2362200"/>
                      <a:gd name="connsiteY124" fmla="*/ 574675 h 1797050"/>
                      <a:gd name="connsiteX125" fmla="*/ 1724025 w 2362200"/>
                      <a:gd name="connsiteY125" fmla="*/ 565150 h 1797050"/>
                      <a:gd name="connsiteX126" fmla="*/ 1803400 w 2362200"/>
                      <a:gd name="connsiteY126" fmla="*/ 508000 h 1797050"/>
                      <a:gd name="connsiteX127" fmla="*/ 1885950 w 2362200"/>
                      <a:gd name="connsiteY127" fmla="*/ 485775 h 1797050"/>
                      <a:gd name="connsiteX128" fmla="*/ 1952625 w 2362200"/>
                      <a:gd name="connsiteY128" fmla="*/ 415925 h 1797050"/>
                      <a:gd name="connsiteX129" fmla="*/ 1971675 w 2362200"/>
                      <a:gd name="connsiteY129" fmla="*/ 409575 h 1797050"/>
                      <a:gd name="connsiteX130" fmla="*/ 2006600 w 2362200"/>
                      <a:gd name="connsiteY130" fmla="*/ 396875 h 1797050"/>
                      <a:gd name="connsiteX131" fmla="*/ 2047875 w 2362200"/>
                      <a:gd name="connsiteY131" fmla="*/ 409575 h 1797050"/>
                      <a:gd name="connsiteX132" fmla="*/ 2085975 w 2362200"/>
                      <a:gd name="connsiteY132" fmla="*/ 457200 h 1797050"/>
                      <a:gd name="connsiteX133" fmla="*/ 2133600 w 2362200"/>
                      <a:gd name="connsiteY133" fmla="*/ 504825 h 1797050"/>
                      <a:gd name="connsiteX134" fmla="*/ 2190750 w 2362200"/>
                      <a:gd name="connsiteY134" fmla="*/ 536575 h 1797050"/>
                      <a:gd name="connsiteX135" fmla="*/ 2244725 w 2362200"/>
                      <a:gd name="connsiteY135" fmla="*/ 520700 h 1797050"/>
                      <a:gd name="connsiteX136" fmla="*/ 2270125 w 2362200"/>
                      <a:gd name="connsiteY136" fmla="*/ 533400 h 1797050"/>
                      <a:gd name="connsiteX137" fmla="*/ 2273300 w 2362200"/>
                      <a:gd name="connsiteY137" fmla="*/ 577850 h 1797050"/>
                      <a:gd name="connsiteX138" fmla="*/ 2324100 w 2362200"/>
                      <a:gd name="connsiteY138" fmla="*/ 606425 h 1797050"/>
                      <a:gd name="connsiteX139" fmla="*/ 2362200 w 2362200"/>
                      <a:gd name="connsiteY139" fmla="*/ 644525 h 1797050"/>
                      <a:gd name="connsiteX140" fmla="*/ 2298700 w 2362200"/>
                      <a:gd name="connsiteY140" fmla="*/ 800100 h 1797050"/>
                      <a:gd name="connsiteX141" fmla="*/ 2273300 w 2362200"/>
                      <a:gd name="connsiteY141" fmla="*/ 895350 h 1797050"/>
                      <a:gd name="connsiteX142" fmla="*/ 2247900 w 2362200"/>
                      <a:gd name="connsiteY142" fmla="*/ 949325 h 1797050"/>
                      <a:gd name="connsiteX143" fmla="*/ 2197100 w 2362200"/>
                      <a:gd name="connsiteY143" fmla="*/ 949325 h 1797050"/>
                      <a:gd name="connsiteX144" fmla="*/ 2174875 w 2362200"/>
                      <a:gd name="connsiteY144" fmla="*/ 993775 h 1797050"/>
                      <a:gd name="connsiteX145" fmla="*/ 2174875 w 2362200"/>
                      <a:gd name="connsiteY145" fmla="*/ 993775 h 1797050"/>
                      <a:gd name="connsiteX146" fmla="*/ 2181225 w 2362200"/>
                      <a:gd name="connsiteY146" fmla="*/ 1022350 h 1797050"/>
                      <a:gd name="connsiteX147" fmla="*/ 2146300 w 2362200"/>
                      <a:gd name="connsiteY147" fmla="*/ 1031875 h 1797050"/>
                      <a:gd name="connsiteX148" fmla="*/ 2095500 w 2362200"/>
                      <a:gd name="connsiteY148" fmla="*/ 1019175 h 1797050"/>
                      <a:gd name="connsiteX149" fmla="*/ 2101850 w 2362200"/>
                      <a:gd name="connsiteY149" fmla="*/ 1073150 h 1797050"/>
                      <a:gd name="connsiteX150" fmla="*/ 2114550 w 2362200"/>
                      <a:gd name="connsiteY150" fmla="*/ 1117600 h 1797050"/>
                      <a:gd name="connsiteX151" fmla="*/ 2051050 w 2362200"/>
                      <a:gd name="connsiteY151" fmla="*/ 1152525 h 1797050"/>
                      <a:gd name="connsiteX152" fmla="*/ 2066925 w 2362200"/>
                      <a:gd name="connsiteY152" fmla="*/ 1174750 h 1797050"/>
                      <a:gd name="connsiteX153" fmla="*/ 2047875 w 2362200"/>
                      <a:gd name="connsiteY153" fmla="*/ 1196975 h 1797050"/>
                      <a:gd name="connsiteX154" fmla="*/ 1968500 w 2362200"/>
                      <a:gd name="connsiteY154" fmla="*/ 1171575 h 1797050"/>
                      <a:gd name="connsiteX155" fmla="*/ 1943100 w 2362200"/>
                      <a:gd name="connsiteY155" fmla="*/ 1187450 h 1797050"/>
                      <a:gd name="connsiteX156" fmla="*/ 1908175 w 2362200"/>
                      <a:gd name="connsiteY156" fmla="*/ 1187450 h 1797050"/>
                      <a:gd name="connsiteX157" fmla="*/ 1908175 w 2362200"/>
                      <a:gd name="connsiteY157" fmla="*/ 1247775 h 1797050"/>
                      <a:gd name="connsiteX158" fmla="*/ 1924050 w 2362200"/>
                      <a:gd name="connsiteY158" fmla="*/ 1263650 h 1797050"/>
                      <a:gd name="connsiteX159" fmla="*/ 1933575 w 2362200"/>
                      <a:gd name="connsiteY159" fmla="*/ 1279525 h 1797050"/>
                      <a:gd name="connsiteX160" fmla="*/ 1943100 w 2362200"/>
                      <a:gd name="connsiteY160" fmla="*/ 1279525 h 1797050"/>
                      <a:gd name="connsiteX161" fmla="*/ 1933575 w 2362200"/>
                      <a:gd name="connsiteY161" fmla="*/ 1304925 h 1797050"/>
                      <a:gd name="connsiteX162" fmla="*/ 1952625 w 2362200"/>
                      <a:gd name="connsiteY162" fmla="*/ 1320800 h 1797050"/>
                      <a:gd name="connsiteX163" fmla="*/ 1949450 w 2362200"/>
                      <a:gd name="connsiteY163" fmla="*/ 1336675 h 1797050"/>
                      <a:gd name="connsiteX164" fmla="*/ 1905000 w 2362200"/>
                      <a:gd name="connsiteY164" fmla="*/ 1336675 h 1797050"/>
                      <a:gd name="connsiteX165" fmla="*/ 1901825 w 2362200"/>
                      <a:gd name="connsiteY165" fmla="*/ 1387475 h 1797050"/>
                      <a:gd name="connsiteX166" fmla="*/ 1901825 w 2362200"/>
                      <a:gd name="connsiteY166" fmla="*/ 1387475 h 1797050"/>
                      <a:gd name="connsiteX167" fmla="*/ 1901825 w 2362200"/>
                      <a:gd name="connsiteY167" fmla="*/ 1406525 h 1797050"/>
                      <a:gd name="connsiteX168" fmla="*/ 1936750 w 2362200"/>
                      <a:gd name="connsiteY168" fmla="*/ 1447800 h 1797050"/>
                      <a:gd name="connsiteX169" fmla="*/ 1990725 w 2362200"/>
                      <a:gd name="connsiteY169" fmla="*/ 1447800 h 1797050"/>
                      <a:gd name="connsiteX170" fmla="*/ 2060575 w 2362200"/>
                      <a:gd name="connsiteY170" fmla="*/ 1476375 h 1797050"/>
                      <a:gd name="connsiteX171" fmla="*/ 2060575 w 2362200"/>
                      <a:gd name="connsiteY171" fmla="*/ 1504950 h 1797050"/>
                      <a:gd name="connsiteX172" fmla="*/ 2035175 w 2362200"/>
                      <a:gd name="connsiteY172" fmla="*/ 1571625 h 1797050"/>
                      <a:gd name="connsiteX173" fmla="*/ 2063750 w 2362200"/>
                      <a:gd name="connsiteY173" fmla="*/ 1587500 h 1797050"/>
                      <a:gd name="connsiteX174" fmla="*/ 2105025 w 2362200"/>
                      <a:gd name="connsiteY174" fmla="*/ 1660525 h 1797050"/>
                      <a:gd name="connsiteX175" fmla="*/ 2054225 w 2362200"/>
                      <a:gd name="connsiteY175" fmla="*/ 1736725 h 1797050"/>
                      <a:gd name="connsiteX176" fmla="*/ 2028825 w 2362200"/>
                      <a:gd name="connsiteY176" fmla="*/ 1730375 h 1797050"/>
                      <a:gd name="connsiteX177" fmla="*/ 2006600 w 2362200"/>
                      <a:gd name="connsiteY177" fmla="*/ 1717675 h 1797050"/>
                      <a:gd name="connsiteX178" fmla="*/ 2000250 w 2362200"/>
                      <a:gd name="connsiteY178" fmla="*/ 1736725 h 1797050"/>
                      <a:gd name="connsiteX179" fmla="*/ 1958975 w 2362200"/>
                      <a:gd name="connsiteY179" fmla="*/ 1746250 h 1797050"/>
                      <a:gd name="connsiteX180" fmla="*/ 1952625 w 2362200"/>
                      <a:gd name="connsiteY180" fmla="*/ 1778000 h 1797050"/>
                      <a:gd name="connsiteX181" fmla="*/ 1901825 w 2362200"/>
                      <a:gd name="connsiteY181" fmla="*/ 1797050 h 1797050"/>
                      <a:gd name="connsiteX182" fmla="*/ 1879600 w 2362200"/>
                      <a:gd name="connsiteY182" fmla="*/ 1758950 h 1797050"/>
                      <a:gd name="connsiteX183" fmla="*/ 1841500 w 2362200"/>
                      <a:gd name="connsiteY183" fmla="*/ 1768475 h 1797050"/>
                      <a:gd name="connsiteX184" fmla="*/ 1844675 w 2362200"/>
                      <a:gd name="connsiteY184" fmla="*/ 1730375 h 1797050"/>
                      <a:gd name="connsiteX185" fmla="*/ 1825625 w 2362200"/>
                      <a:gd name="connsiteY185" fmla="*/ 1704975 h 1797050"/>
                      <a:gd name="connsiteX186" fmla="*/ 1860550 w 2362200"/>
                      <a:gd name="connsiteY186" fmla="*/ 1685925 h 1797050"/>
                      <a:gd name="connsiteX187" fmla="*/ 1803400 w 2362200"/>
                      <a:gd name="connsiteY187" fmla="*/ 1666875 h 1797050"/>
                      <a:gd name="connsiteX188" fmla="*/ 1790700 w 2362200"/>
                      <a:gd name="connsiteY188" fmla="*/ 1692275 h 1797050"/>
                      <a:gd name="connsiteX189" fmla="*/ 1746250 w 2362200"/>
                      <a:gd name="connsiteY189" fmla="*/ 1711325 h 1797050"/>
                      <a:gd name="connsiteX190" fmla="*/ 1739900 w 2362200"/>
                      <a:gd name="connsiteY190" fmla="*/ 1733550 h 1797050"/>
                      <a:gd name="connsiteX191" fmla="*/ 1724025 w 2362200"/>
                      <a:gd name="connsiteY191" fmla="*/ 1739900 h 1797050"/>
                      <a:gd name="connsiteX192" fmla="*/ 1701800 w 2362200"/>
                      <a:gd name="connsiteY192" fmla="*/ 1739900 h 1797050"/>
                      <a:gd name="connsiteX193" fmla="*/ 1714500 w 2362200"/>
                      <a:gd name="connsiteY193" fmla="*/ 1704975 h 1797050"/>
                      <a:gd name="connsiteX194" fmla="*/ 1739900 w 2362200"/>
                      <a:gd name="connsiteY194" fmla="*/ 1679575 h 1797050"/>
                      <a:gd name="connsiteX195" fmla="*/ 1730375 w 2362200"/>
                      <a:gd name="connsiteY195" fmla="*/ 1654175 h 1797050"/>
                      <a:gd name="connsiteX196" fmla="*/ 1708150 w 2362200"/>
                      <a:gd name="connsiteY196" fmla="*/ 1654175 h 1797050"/>
                      <a:gd name="connsiteX197" fmla="*/ 1695450 w 2362200"/>
                      <a:gd name="connsiteY197" fmla="*/ 1679575 h 1797050"/>
                      <a:gd name="connsiteX198" fmla="*/ 1663700 w 2362200"/>
                      <a:gd name="connsiteY198" fmla="*/ 1685925 h 1797050"/>
                      <a:gd name="connsiteX199" fmla="*/ 1628775 w 2362200"/>
                      <a:gd name="connsiteY199" fmla="*/ 1698625 h 1797050"/>
                      <a:gd name="connsiteX200" fmla="*/ 1600200 w 2362200"/>
                      <a:gd name="connsiteY200" fmla="*/ 1670050 h 1797050"/>
                      <a:gd name="connsiteX201" fmla="*/ 1597025 w 2362200"/>
                      <a:gd name="connsiteY201" fmla="*/ 1635125 h 1797050"/>
                      <a:gd name="connsiteX202" fmla="*/ 1568450 w 2362200"/>
                      <a:gd name="connsiteY202" fmla="*/ 1619250 h 1797050"/>
                      <a:gd name="connsiteX203" fmla="*/ 1558925 w 2362200"/>
                      <a:gd name="connsiteY203" fmla="*/ 1584325 h 1797050"/>
                      <a:gd name="connsiteX204" fmla="*/ 1517650 w 2362200"/>
                      <a:gd name="connsiteY204" fmla="*/ 1555750 h 1797050"/>
                      <a:gd name="connsiteX205" fmla="*/ 1498600 w 2362200"/>
                      <a:gd name="connsiteY205" fmla="*/ 1558925 h 1797050"/>
                      <a:gd name="connsiteX206" fmla="*/ 1466850 w 2362200"/>
                      <a:gd name="connsiteY206" fmla="*/ 1603375 h 1797050"/>
                      <a:gd name="connsiteX207" fmla="*/ 1419225 w 2362200"/>
                      <a:gd name="connsiteY207" fmla="*/ 1622425 h 1797050"/>
                      <a:gd name="connsiteX208" fmla="*/ 1393825 w 2362200"/>
                      <a:gd name="connsiteY208" fmla="*/ 1587500 h 1797050"/>
                      <a:gd name="connsiteX209" fmla="*/ 1368425 w 2362200"/>
                      <a:gd name="connsiteY209" fmla="*/ 1587500 h 1797050"/>
                      <a:gd name="connsiteX210" fmla="*/ 1270000 w 2362200"/>
                      <a:gd name="connsiteY210" fmla="*/ 1511300 h 1797050"/>
                      <a:gd name="connsiteX211" fmla="*/ 1276350 w 2362200"/>
                      <a:gd name="connsiteY211" fmla="*/ 1463675 h 1797050"/>
                      <a:gd name="connsiteX212" fmla="*/ 1238250 w 2362200"/>
                      <a:gd name="connsiteY212" fmla="*/ 1457325 h 1797050"/>
                      <a:gd name="connsiteX213" fmla="*/ 1222375 w 2362200"/>
                      <a:gd name="connsiteY213" fmla="*/ 1482725 h 1797050"/>
                      <a:gd name="connsiteX214" fmla="*/ 1187450 w 2362200"/>
                      <a:gd name="connsiteY214" fmla="*/ 1482725 h 1797050"/>
                      <a:gd name="connsiteX215" fmla="*/ 1139825 w 2362200"/>
                      <a:gd name="connsiteY215" fmla="*/ 1460500 h 1797050"/>
                      <a:gd name="connsiteX216" fmla="*/ 1092200 w 2362200"/>
                      <a:gd name="connsiteY216" fmla="*/ 1495425 h 1797050"/>
                      <a:gd name="connsiteX217" fmla="*/ 1098550 w 2362200"/>
                      <a:gd name="connsiteY217" fmla="*/ 1511300 h 1797050"/>
                      <a:gd name="connsiteX218" fmla="*/ 1079500 w 2362200"/>
                      <a:gd name="connsiteY218" fmla="*/ 1530350 h 1797050"/>
                      <a:gd name="connsiteX219" fmla="*/ 1035050 w 2362200"/>
                      <a:gd name="connsiteY219" fmla="*/ 1530350 h 1797050"/>
                      <a:gd name="connsiteX220" fmla="*/ 1006475 w 2362200"/>
                      <a:gd name="connsiteY220" fmla="*/ 1574800 h 1797050"/>
                      <a:gd name="connsiteX221" fmla="*/ 958850 w 2362200"/>
                      <a:gd name="connsiteY221" fmla="*/ 1571625 h 1797050"/>
                      <a:gd name="connsiteX222" fmla="*/ 952500 w 2362200"/>
                      <a:gd name="connsiteY222" fmla="*/ 1587500 h 1797050"/>
                      <a:gd name="connsiteX223" fmla="*/ 965200 w 2362200"/>
                      <a:gd name="connsiteY223" fmla="*/ 1670050 h 1797050"/>
                      <a:gd name="connsiteX224" fmla="*/ 939800 w 2362200"/>
                      <a:gd name="connsiteY224" fmla="*/ 1714500 h 1797050"/>
                      <a:gd name="connsiteX225" fmla="*/ 901700 w 2362200"/>
                      <a:gd name="connsiteY225" fmla="*/ 1720850 h 1797050"/>
                      <a:gd name="connsiteX226" fmla="*/ 898525 w 2362200"/>
                      <a:gd name="connsiteY226" fmla="*/ 1746250 h 1797050"/>
                      <a:gd name="connsiteX227" fmla="*/ 869950 w 2362200"/>
                      <a:gd name="connsiteY227" fmla="*/ 1746250 h 1797050"/>
                      <a:gd name="connsiteX228" fmla="*/ 854075 w 2362200"/>
                      <a:gd name="connsiteY228" fmla="*/ 1758950 h 1797050"/>
                      <a:gd name="connsiteX229" fmla="*/ 847725 w 2362200"/>
                      <a:gd name="connsiteY229" fmla="*/ 1771650 h 1797050"/>
                      <a:gd name="connsiteX230" fmla="*/ 828675 w 2362200"/>
                      <a:gd name="connsiteY230" fmla="*/ 1765300 h 1797050"/>
                      <a:gd name="connsiteX231" fmla="*/ 819150 w 2362200"/>
                      <a:gd name="connsiteY231" fmla="*/ 1752600 h 1797050"/>
                      <a:gd name="connsiteX232" fmla="*/ 790575 w 2362200"/>
                      <a:gd name="connsiteY232" fmla="*/ 1771650 h 1797050"/>
                      <a:gd name="connsiteX233" fmla="*/ 692150 w 2362200"/>
                      <a:gd name="connsiteY233" fmla="*/ 1701800 h 1797050"/>
                      <a:gd name="connsiteX234" fmla="*/ 650875 w 2362200"/>
                      <a:gd name="connsiteY234" fmla="*/ 1720850 h 1797050"/>
                      <a:gd name="connsiteX235" fmla="*/ 615950 w 2362200"/>
                      <a:gd name="connsiteY235" fmla="*/ 1685925 h 1797050"/>
                      <a:gd name="connsiteX236" fmla="*/ 581025 w 2362200"/>
                      <a:gd name="connsiteY236" fmla="*/ 1689100 h 1797050"/>
                      <a:gd name="connsiteX237" fmla="*/ 571500 w 2362200"/>
                      <a:gd name="connsiteY237" fmla="*/ 1609725 h 1797050"/>
                      <a:gd name="connsiteX238" fmla="*/ 523875 w 2362200"/>
                      <a:gd name="connsiteY238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76250 w 2362200"/>
                      <a:gd name="connsiteY4" fmla="*/ 1587500 h 1797050"/>
                      <a:gd name="connsiteX5" fmla="*/ 463550 w 2362200"/>
                      <a:gd name="connsiteY5" fmla="*/ 1597025 h 1797050"/>
                      <a:gd name="connsiteX6" fmla="*/ 450850 w 2362200"/>
                      <a:gd name="connsiteY6" fmla="*/ 1600200 h 1797050"/>
                      <a:gd name="connsiteX7" fmla="*/ 476250 w 2362200"/>
                      <a:gd name="connsiteY7" fmla="*/ 1584325 h 1797050"/>
                      <a:gd name="connsiteX8" fmla="*/ 463550 w 2362200"/>
                      <a:gd name="connsiteY8" fmla="*/ 1568450 h 1797050"/>
                      <a:gd name="connsiteX9" fmla="*/ 457200 w 2362200"/>
                      <a:gd name="connsiteY9" fmla="*/ 1558925 h 1797050"/>
                      <a:gd name="connsiteX10" fmla="*/ 438150 w 2362200"/>
                      <a:gd name="connsiteY10" fmla="*/ 1552575 h 1797050"/>
                      <a:gd name="connsiteX11" fmla="*/ 428625 w 2362200"/>
                      <a:gd name="connsiteY11" fmla="*/ 1549400 h 1797050"/>
                      <a:gd name="connsiteX12" fmla="*/ 419100 w 2362200"/>
                      <a:gd name="connsiteY12" fmla="*/ 1539875 h 1797050"/>
                      <a:gd name="connsiteX13" fmla="*/ 406400 w 2362200"/>
                      <a:gd name="connsiteY13" fmla="*/ 1530350 h 1797050"/>
                      <a:gd name="connsiteX14" fmla="*/ 361950 w 2362200"/>
                      <a:gd name="connsiteY14" fmla="*/ 1498600 h 1797050"/>
                      <a:gd name="connsiteX15" fmla="*/ 336550 w 2362200"/>
                      <a:gd name="connsiteY15" fmla="*/ 1492250 h 1797050"/>
                      <a:gd name="connsiteX16" fmla="*/ 298450 w 2362200"/>
                      <a:gd name="connsiteY16" fmla="*/ 1444625 h 1797050"/>
                      <a:gd name="connsiteX17" fmla="*/ 269875 w 2362200"/>
                      <a:gd name="connsiteY17" fmla="*/ 1444625 h 1797050"/>
                      <a:gd name="connsiteX18" fmla="*/ 269875 w 2362200"/>
                      <a:gd name="connsiteY18" fmla="*/ 1406525 h 1797050"/>
                      <a:gd name="connsiteX19" fmla="*/ 257175 w 2362200"/>
                      <a:gd name="connsiteY19" fmla="*/ 1387475 h 1797050"/>
                      <a:gd name="connsiteX20" fmla="*/ 257175 w 2362200"/>
                      <a:gd name="connsiteY20" fmla="*/ 1327150 h 1797050"/>
                      <a:gd name="connsiteX21" fmla="*/ 276225 w 2362200"/>
                      <a:gd name="connsiteY21" fmla="*/ 1209675 h 1797050"/>
                      <a:gd name="connsiteX22" fmla="*/ 257175 w 2362200"/>
                      <a:gd name="connsiteY22" fmla="*/ 1162050 h 1797050"/>
                      <a:gd name="connsiteX23" fmla="*/ 273050 w 2362200"/>
                      <a:gd name="connsiteY23" fmla="*/ 1120775 h 1797050"/>
                      <a:gd name="connsiteX24" fmla="*/ 257175 w 2362200"/>
                      <a:gd name="connsiteY24" fmla="*/ 1066800 h 1797050"/>
                      <a:gd name="connsiteX25" fmla="*/ 257175 w 2362200"/>
                      <a:gd name="connsiteY25" fmla="*/ 1025525 h 1797050"/>
                      <a:gd name="connsiteX26" fmla="*/ 225425 w 2362200"/>
                      <a:gd name="connsiteY26" fmla="*/ 984250 h 1797050"/>
                      <a:gd name="connsiteX27" fmla="*/ 244475 w 2362200"/>
                      <a:gd name="connsiteY27" fmla="*/ 949325 h 1797050"/>
                      <a:gd name="connsiteX28" fmla="*/ 244475 w 2362200"/>
                      <a:gd name="connsiteY28" fmla="*/ 911225 h 1797050"/>
                      <a:gd name="connsiteX29" fmla="*/ 282575 w 2362200"/>
                      <a:gd name="connsiteY29" fmla="*/ 895350 h 1797050"/>
                      <a:gd name="connsiteX30" fmla="*/ 323850 w 2362200"/>
                      <a:gd name="connsiteY30" fmla="*/ 901700 h 1797050"/>
                      <a:gd name="connsiteX31" fmla="*/ 330200 w 2362200"/>
                      <a:gd name="connsiteY31" fmla="*/ 850900 h 1797050"/>
                      <a:gd name="connsiteX32" fmla="*/ 352425 w 2362200"/>
                      <a:gd name="connsiteY32" fmla="*/ 812800 h 1797050"/>
                      <a:gd name="connsiteX33" fmla="*/ 400050 w 2362200"/>
                      <a:gd name="connsiteY33" fmla="*/ 819150 h 1797050"/>
                      <a:gd name="connsiteX34" fmla="*/ 441325 w 2362200"/>
                      <a:gd name="connsiteY34" fmla="*/ 784225 h 1797050"/>
                      <a:gd name="connsiteX35" fmla="*/ 441325 w 2362200"/>
                      <a:gd name="connsiteY35" fmla="*/ 733425 h 1797050"/>
                      <a:gd name="connsiteX36" fmla="*/ 473075 w 2362200"/>
                      <a:gd name="connsiteY36" fmla="*/ 698500 h 1797050"/>
                      <a:gd name="connsiteX37" fmla="*/ 419100 w 2362200"/>
                      <a:gd name="connsiteY37" fmla="*/ 682625 h 1797050"/>
                      <a:gd name="connsiteX38" fmla="*/ 393700 w 2362200"/>
                      <a:gd name="connsiteY38" fmla="*/ 650875 h 1797050"/>
                      <a:gd name="connsiteX39" fmla="*/ 365125 w 2362200"/>
                      <a:gd name="connsiteY39" fmla="*/ 666750 h 1797050"/>
                      <a:gd name="connsiteX40" fmla="*/ 339725 w 2362200"/>
                      <a:gd name="connsiteY40" fmla="*/ 660400 h 1797050"/>
                      <a:gd name="connsiteX41" fmla="*/ 352425 w 2362200"/>
                      <a:gd name="connsiteY41" fmla="*/ 628650 h 1797050"/>
                      <a:gd name="connsiteX42" fmla="*/ 339725 w 2362200"/>
                      <a:gd name="connsiteY42" fmla="*/ 600075 h 1797050"/>
                      <a:gd name="connsiteX43" fmla="*/ 361950 w 2362200"/>
                      <a:gd name="connsiteY43" fmla="*/ 587375 h 1797050"/>
                      <a:gd name="connsiteX44" fmla="*/ 371475 w 2362200"/>
                      <a:gd name="connsiteY44" fmla="*/ 561975 h 1797050"/>
                      <a:gd name="connsiteX45" fmla="*/ 260350 w 2362200"/>
                      <a:gd name="connsiteY45" fmla="*/ 536575 h 1797050"/>
                      <a:gd name="connsiteX46" fmla="*/ 215900 w 2362200"/>
                      <a:gd name="connsiteY46" fmla="*/ 504825 h 1797050"/>
                      <a:gd name="connsiteX47" fmla="*/ 177800 w 2362200"/>
                      <a:gd name="connsiteY47" fmla="*/ 469900 h 1797050"/>
                      <a:gd name="connsiteX48" fmla="*/ 171450 w 2362200"/>
                      <a:gd name="connsiteY48" fmla="*/ 412750 h 1797050"/>
                      <a:gd name="connsiteX49" fmla="*/ 123825 w 2362200"/>
                      <a:gd name="connsiteY49" fmla="*/ 412750 h 1797050"/>
                      <a:gd name="connsiteX50" fmla="*/ 92075 w 2362200"/>
                      <a:gd name="connsiteY50" fmla="*/ 400050 h 1797050"/>
                      <a:gd name="connsiteX51" fmla="*/ 76200 w 2362200"/>
                      <a:gd name="connsiteY51" fmla="*/ 422275 h 1797050"/>
                      <a:gd name="connsiteX52" fmla="*/ 38100 w 2362200"/>
                      <a:gd name="connsiteY52" fmla="*/ 419100 h 1797050"/>
                      <a:gd name="connsiteX53" fmla="*/ 0 w 2362200"/>
                      <a:gd name="connsiteY53" fmla="*/ 377825 h 1797050"/>
                      <a:gd name="connsiteX54" fmla="*/ 31750 w 2362200"/>
                      <a:gd name="connsiteY54" fmla="*/ 349250 h 1797050"/>
                      <a:gd name="connsiteX55" fmla="*/ 12700 w 2362200"/>
                      <a:gd name="connsiteY55" fmla="*/ 336550 h 1797050"/>
                      <a:gd name="connsiteX56" fmla="*/ 12700 w 2362200"/>
                      <a:gd name="connsiteY56" fmla="*/ 304800 h 1797050"/>
                      <a:gd name="connsiteX57" fmla="*/ 34925 w 2362200"/>
                      <a:gd name="connsiteY57" fmla="*/ 292100 h 1797050"/>
                      <a:gd name="connsiteX58" fmla="*/ 25400 w 2362200"/>
                      <a:gd name="connsiteY58" fmla="*/ 260350 h 1797050"/>
                      <a:gd name="connsiteX59" fmla="*/ 63500 w 2362200"/>
                      <a:gd name="connsiteY59" fmla="*/ 254000 h 1797050"/>
                      <a:gd name="connsiteX60" fmla="*/ 114300 w 2362200"/>
                      <a:gd name="connsiteY60" fmla="*/ 228600 h 1797050"/>
                      <a:gd name="connsiteX61" fmla="*/ 123825 w 2362200"/>
                      <a:gd name="connsiteY61" fmla="*/ 222250 h 1797050"/>
                      <a:gd name="connsiteX62" fmla="*/ 130175 w 2362200"/>
                      <a:gd name="connsiteY62" fmla="*/ 193675 h 1797050"/>
                      <a:gd name="connsiteX63" fmla="*/ 161925 w 2362200"/>
                      <a:gd name="connsiteY63" fmla="*/ 196850 h 1797050"/>
                      <a:gd name="connsiteX64" fmla="*/ 171450 w 2362200"/>
                      <a:gd name="connsiteY64" fmla="*/ 165100 h 1797050"/>
                      <a:gd name="connsiteX65" fmla="*/ 187325 w 2362200"/>
                      <a:gd name="connsiteY65" fmla="*/ 161925 h 1797050"/>
                      <a:gd name="connsiteX66" fmla="*/ 193675 w 2362200"/>
                      <a:gd name="connsiteY66" fmla="*/ 98425 h 1797050"/>
                      <a:gd name="connsiteX67" fmla="*/ 241300 w 2362200"/>
                      <a:gd name="connsiteY67" fmla="*/ 107950 h 1797050"/>
                      <a:gd name="connsiteX68" fmla="*/ 295275 w 2362200"/>
                      <a:gd name="connsiteY68" fmla="*/ 104775 h 1797050"/>
                      <a:gd name="connsiteX69" fmla="*/ 330200 w 2362200"/>
                      <a:gd name="connsiteY69" fmla="*/ 98425 h 1797050"/>
                      <a:gd name="connsiteX70" fmla="*/ 330200 w 2362200"/>
                      <a:gd name="connsiteY70" fmla="*/ 98425 h 1797050"/>
                      <a:gd name="connsiteX71" fmla="*/ 342900 w 2362200"/>
                      <a:gd name="connsiteY71" fmla="*/ 114300 h 1797050"/>
                      <a:gd name="connsiteX72" fmla="*/ 374650 w 2362200"/>
                      <a:gd name="connsiteY72" fmla="*/ 127000 h 1797050"/>
                      <a:gd name="connsiteX73" fmla="*/ 400050 w 2362200"/>
                      <a:gd name="connsiteY73" fmla="*/ 107950 h 1797050"/>
                      <a:gd name="connsiteX74" fmla="*/ 400050 w 2362200"/>
                      <a:gd name="connsiteY74" fmla="*/ 107950 h 1797050"/>
                      <a:gd name="connsiteX75" fmla="*/ 409575 w 2362200"/>
                      <a:gd name="connsiteY75" fmla="*/ 120650 h 1797050"/>
                      <a:gd name="connsiteX76" fmla="*/ 425450 w 2362200"/>
                      <a:gd name="connsiteY76" fmla="*/ 120650 h 1797050"/>
                      <a:gd name="connsiteX77" fmla="*/ 431800 w 2362200"/>
                      <a:gd name="connsiteY77" fmla="*/ 98425 h 1797050"/>
                      <a:gd name="connsiteX78" fmla="*/ 365125 w 2362200"/>
                      <a:gd name="connsiteY78" fmla="*/ 53975 h 1797050"/>
                      <a:gd name="connsiteX79" fmla="*/ 377825 w 2362200"/>
                      <a:gd name="connsiteY79" fmla="*/ 41275 h 1797050"/>
                      <a:gd name="connsiteX80" fmla="*/ 438150 w 2362200"/>
                      <a:gd name="connsiteY80" fmla="*/ 50800 h 1797050"/>
                      <a:gd name="connsiteX81" fmla="*/ 454025 w 2362200"/>
                      <a:gd name="connsiteY81" fmla="*/ 63500 h 1797050"/>
                      <a:gd name="connsiteX82" fmla="*/ 508000 w 2362200"/>
                      <a:gd name="connsiteY82" fmla="*/ 79375 h 1797050"/>
                      <a:gd name="connsiteX83" fmla="*/ 606425 w 2362200"/>
                      <a:gd name="connsiteY83" fmla="*/ 22225 h 1797050"/>
                      <a:gd name="connsiteX84" fmla="*/ 638175 w 2362200"/>
                      <a:gd name="connsiteY84" fmla="*/ 34925 h 1797050"/>
                      <a:gd name="connsiteX85" fmla="*/ 644525 w 2362200"/>
                      <a:gd name="connsiteY85" fmla="*/ 0 h 1797050"/>
                      <a:gd name="connsiteX86" fmla="*/ 714375 w 2362200"/>
                      <a:gd name="connsiteY86" fmla="*/ 9525 h 1797050"/>
                      <a:gd name="connsiteX87" fmla="*/ 723900 w 2362200"/>
                      <a:gd name="connsiteY87" fmla="*/ 31750 h 1797050"/>
                      <a:gd name="connsiteX88" fmla="*/ 749300 w 2362200"/>
                      <a:gd name="connsiteY88" fmla="*/ 66675 h 1797050"/>
                      <a:gd name="connsiteX89" fmla="*/ 771525 w 2362200"/>
                      <a:gd name="connsiteY89" fmla="*/ 41275 h 1797050"/>
                      <a:gd name="connsiteX90" fmla="*/ 806450 w 2362200"/>
                      <a:gd name="connsiteY90" fmla="*/ 41275 h 1797050"/>
                      <a:gd name="connsiteX91" fmla="*/ 825500 w 2362200"/>
                      <a:gd name="connsiteY91" fmla="*/ 34925 h 1797050"/>
                      <a:gd name="connsiteX92" fmla="*/ 844550 w 2362200"/>
                      <a:gd name="connsiteY92" fmla="*/ 6350 h 1797050"/>
                      <a:gd name="connsiteX93" fmla="*/ 889000 w 2362200"/>
                      <a:gd name="connsiteY93" fmla="*/ 15875 h 1797050"/>
                      <a:gd name="connsiteX94" fmla="*/ 898525 w 2362200"/>
                      <a:gd name="connsiteY94" fmla="*/ 88900 h 1797050"/>
                      <a:gd name="connsiteX95" fmla="*/ 952500 w 2362200"/>
                      <a:gd name="connsiteY95" fmla="*/ 123825 h 1797050"/>
                      <a:gd name="connsiteX96" fmla="*/ 993775 w 2362200"/>
                      <a:gd name="connsiteY96" fmla="*/ 203200 h 1797050"/>
                      <a:gd name="connsiteX97" fmla="*/ 1038225 w 2362200"/>
                      <a:gd name="connsiteY97" fmla="*/ 231775 h 1797050"/>
                      <a:gd name="connsiteX98" fmla="*/ 1069975 w 2362200"/>
                      <a:gd name="connsiteY98" fmla="*/ 228600 h 1797050"/>
                      <a:gd name="connsiteX99" fmla="*/ 1127125 w 2362200"/>
                      <a:gd name="connsiteY99" fmla="*/ 285750 h 1797050"/>
                      <a:gd name="connsiteX100" fmla="*/ 1165225 w 2362200"/>
                      <a:gd name="connsiteY100" fmla="*/ 285750 h 1797050"/>
                      <a:gd name="connsiteX101" fmla="*/ 1206500 w 2362200"/>
                      <a:gd name="connsiteY101" fmla="*/ 317500 h 1797050"/>
                      <a:gd name="connsiteX102" fmla="*/ 1206500 w 2362200"/>
                      <a:gd name="connsiteY102" fmla="*/ 346075 h 1797050"/>
                      <a:gd name="connsiteX103" fmla="*/ 1279525 w 2362200"/>
                      <a:gd name="connsiteY103" fmla="*/ 384175 h 1797050"/>
                      <a:gd name="connsiteX104" fmla="*/ 1295400 w 2362200"/>
                      <a:gd name="connsiteY104" fmla="*/ 412750 h 1797050"/>
                      <a:gd name="connsiteX105" fmla="*/ 1298575 w 2362200"/>
                      <a:gd name="connsiteY105" fmla="*/ 412750 h 1797050"/>
                      <a:gd name="connsiteX106" fmla="*/ 1282700 w 2362200"/>
                      <a:gd name="connsiteY106" fmla="*/ 460375 h 1797050"/>
                      <a:gd name="connsiteX107" fmla="*/ 1336675 w 2362200"/>
                      <a:gd name="connsiteY107" fmla="*/ 508000 h 1797050"/>
                      <a:gd name="connsiteX108" fmla="*/ 1374775 w 2362200"/>
                      <a:gd name="connsiteY108" fmla="*/ 504825 h 1797050"/>
                      <a:gd name="connsiteX109" fmla="*/ 1403350 w 2362200"/>
                      <a:gd name="connsiteY109" fmla="*/ 530225 h 1797050"/>
                      <a:gd name="connsiteX110" fmla="*/ 1431925 w 2362200"/>
                      <a:gd name="connsiteY110" fmla="*/ 527050 h 1797050"/>
                      <a:gd name="connsiteX111" fmla="*/ 1466850 w 2362200"/>
                      <a:gd name="connsiteY111" fmla="*/ 555625 h 1797050"/>
                      <a:gd name="connsiteX112" fmla="*/ 1492250 w 2362200"/>
                      <a:gd name="connsiteY112" fmla="*/ 590550 h 1797050"/>
                      <a:gd name="connsiteX113" fmla="*/ 1489075 w 2362200"/>
                      <a:gd name="connsiteY113" fmla="*/ 590550 h 1797050"/>
                      <a:gd name="connsiteX114" fmla="*/ 1482725 w 2362200"/>
                      <a:gd name="connsiteY114" fmla="*/ 612775 h 1797050"/>
                      <a:gd name="connsiteX115" fmla="*/ 1482725 w 2362200"/>
                      <a:gd name="connsiteY115" fmla="*/ 612775 h 1797050"/>
                      <a:gd name="connsiteX116" fmla="*/ 1450975 w 2362200"/>
                      <a:gd name="connsiteY116" fmla="*/ 622300 h 1797050"/>
                      <a:gd name="connsiteX117" fmla="*/ 1511300 w 2362200"/>
                      <a:gd name="connsiteY117" fmla="*/ 638175 h 1797050"/>
                      <a:gd name="connsiteX118" fmla="*/ 1616075 w 2362200"/>
                      <a:gd name="connsiteY118" fmla="*/ 619125 h 1797050"/>
                      <a:gd name="connsiteX119" fmla="*/ 1628775 w 2362200"/>
                      <a:gd name="connsiteY119" fmla="*/ 612775 h 1797050"/>
                      <a:gd name="connsiteX120" fmla="*/ 1628775 w 2362200"/>
                      <a:gd name="connsiteY120" fmla="*/ 593725 h 1797050"/>
                      <a:gd name="connsiteX121" fmla="*/ 1641475 w 2362200"/>
                      <a:gd name="connsiteY121" fmla="*/ 593725 h 1797050"/>
                      <a:gd name="connsiteX122" fmla="*/ 1698625 w 2362200"/>
                      <a:gd name="connsiteY122" fmla="*/ 615950 h 1797050"/>
                      <a:gd name="connsiteX123" fmla="*/ 1701800 w 2362200"/>
                      <a:gd name="connsiteY123" fmla="*/ 574675 h 1797050"/>
                      <a:gd name="connsiteX124" fmla="*/ 1724025 w 2362200"/>
                      <a:gd name="connsiteY124" fmla="*/ 565150 h 1797050"/>
                      <a:gd name="connsiteX125" fmla="*/ 1803400 w 2362200"/>
                      <a:gd name="connsiteY125" fmla="*/ 508000 h 1797050"/>
                      <a:gd name="connsiteX126" fmla="*/ 1885950 w 2362200"/>
                      <a:gd name="connsiteY126" fmla="*/ 485775 h 1797050"/>
                      <a:gd name="connsiteX127" fmla="*/ 1952625 w 2362200"/>
                      <a:gd name="connsiteY127" fmla="*/ 415925 h 1797050"/>
                      <a:gd name="connsiteX128" fmla="*/ 1971675 w 2362200"/>
                      <a:gd name="connsiteY128" fmla="*/ 409575 h 1797050"/>
                      <a:gd name="connsiteX129" fmla="*/ 2006600 w 2362200"/>
                      <a:gd name="connsiteY129" fmla="*/ 396875 h 1797050"/>
                      <a:gd name="connsiteX130" fmla="*/ 2047875 w 2362200"/>
                      <a:gd name="connsiteY130" fmla="*/ 409575 h 1797050"/>
                      <a:gd name="connsiteX131" fmla="*/ 2085975 w 2362200"/>
                      <a:gd name="connsiteY131" fmla="*/ 457200 h 1797050"/>
                      <a:gd name="connsiteX132" fmla="*/ 2133600 w 2362200"/>
                      <a:gd name="connsiteY132" fmla="*/ 504825 h 1797050"/>
                      <a:gd name="connsiteX133" fmla="*/ 2190750 w 2362200"/>
                      <a:gd name="connsiteY133" fmla="*/ 536575 h 1797050"/>
                      <a:gd name="connsiteX134" fmla="*/ 2244725 w 2362200"/>
                      <a:gd name="connsiteY134" fmla="*/ 520700 h 1797050"/>
                      <a:gd name="connsiteX135" fmla="*/ 2270125 w 2362200"/>
                      <a:gd name="connsiteY135" fmla="*/ 533400 h 1797050"/>
                      <a:gd name="connsiteX136" fmla="*/ 2273300 w 2362200"/>
                      <a:gd name="connsiteY136" fmla="*/ 577850 h 1797050"/>
                      <a:gd name="connsiteX137" fmla="*/ 2324100 w 2362200"/>
                      <a:gd name="connsiteY137" fmla="*/ 606425 h 1797050"/>
                      <a:gd name="connsiteX138" fmla="*/ 2362200 w 2362200"/>
                      <a:gd name="connsiteY138" fmla="*/ 644525 h 1797050"/>
                      <a:gd name="connsiteX139" fmla="*/ 2298700 w 2362200"/>
                      <a:gd name="connsiteY139" fmla="*/ 800100 h 1797050"/>
                      <a:gd name="connsiteX140" fmla="*/ 2273300 w 2362200"/>
                      <a:gd name="connsiteY140" fmla="*/ 895350 h 1797050"/>
                      <a:gd name="connsiteX141" fmla="*/ 2247900 w 2362200"/>
                      <a:gd name="connsiteY141" fmla="*/ 949325 h 1797050"/>
                      <a:gd name="connsiteX142" fmla="*/ 2197100 w 2362200"/>
                      <a:gd name="connsiteY142" fmla="*/ 949325 h 1797050"/>
                      <a:gd name="connsiteX143" fmla="*/ 2174875 w 2362200"/>
                      <a:gd name="connsiteY143" fmla="*/ 993775 h 1797050"/>
                      <a:gd name="connsiteX144" fmla="*/ 2174875 w 2362200"/>
                      <a:gd name="connsiteY144" fmla="*/ 993775 h 1797050"/>
                      <a:gd name="connsiteX145" fmla="*/ 2181225 w 2362200"/>
                      <a:gd name="connsiteY145" fmla="*/ 1022350 h 1797050"/>
                      <a:gd name="connsiteX146" fmla="*/ 2146300 w 2362200"/>
                      <a:gd name="connsiteY146" fmla="*/ 1031875 h 1797050"/>
                      <a:gd name="connsiteX147" fmla="*/ 2095500 w 2362200"/>
                      <a:gd name="connsiteY147" fmla="*/ 1019175 h 1797050"/>
                      <a:gd name="connsiteX148" fmla="*/ 2101850 w 2362200"/>
                      <a:gd name="connsiteY148" fmla="*/ 1073150 h 1797050"/>
                      <a:gd name="connsiteX149" fmla="*/ 2114550 w 2362200"/>
                      <a:gd name="connsiteY149" fmla="*/ 1117600 h 1797050"/>
                      <a:gd name="connsiteX150" fmla="*/ 2051050 w 2362200"/>
                      <a:gd name="connsiteY150" fmla="*/ 1152525 h 1797050"/>
                      <a:gd name="connsiteX151" fmla="*/ 2066925 w 2362200"/>
                      <a:gd name="connsiteY151" fmla="*/ 1174750 h 1797050"/>
                      <a:gd name="connsiteX152" fmla="*/ 2047875 w 2362200"/>
                      <a:gd name="connsiteY152" fmla="*/ 1196975 h 1797050"/>
                      <a:gd name="connsiteX153" fmla="*/ 1968500 w 2362200"/>
                      <a:gd name="connsiteY153" fmla="*/ 1171575 h 1797050"/>
                      <a:gd name="connsiteX154" fmla="*/ 1943100 w 2362200"/>
                      <a:gd name="connsiteY154" fmla="*/ 1187450 h 1797050"/>
                      <a:gd name="connsiteX155" fmla="*/ 1908175 w 2362200"/>
                      <a:gd name="connsiteY155" fmla="*/ 1187450 h 1797050"/>
                      <a:gd name="connsiteX156" fmla="*/ 1908175 w 2362200"/>
                      <a:gd name="connsiteY156" fmla="*/ 1247775 h 1797050"/>
                      <a:gd name="connsiteX157" fmla="*/ 1924050 w 2362200"/>
                      <a:gd name="connsiteY157" fmla="*/ 1263650 h 1797050"/>
                      <a:gd name="connsiteX158" fmla="*/ 1933575 w 2362200"/>
                      <a:gd name="connsiteY158" fmla="*/ 1279525 h 1797050"/>
                      <a:gd name="connsiteX159" fmla="*/ 1943100 w 2362200"/>
                      <a:gd name="connsiteY159" fmla="*/ 1279525 h 1797050"/>
                      <a:gd name="connsiteX160" fmla="*/ 1933575 w 2362200"/>
                      <a:gd name="connsiteY160" fmla="*/ 1304925 h 1797050"/>
                      <a:gd name="connsiteX161" fmla="*/ 1952625 w 2362200"/>
                      <a:gd name="connsiteY161" fmla="*/ 1320800 h 1797050"/>
                      <a:gd name="connsiteX162" fmla="*/ 1949450 w 2362200"/>
                      <a:gd name="connsiteY162" fmla="*/ 1336675 h 1797050"/>
                      <a:gd name="connsiteX163" fmla="*/ 1905000 w 2362200"/>
                      <a:gd name="connsiteY163" fmla="*/ 1336675 h 1797050"/>
                      <a:gd name="connsiteX164" fmla="*/ 1901825 w 2362200"/>
                      <a:gd name="connsiteY164" fmla="*/ 1387475 h 1797050"/>
                      <a:gd name="connsiteX165" fmla="*/ 1901825 w 2362200"/>
                      <a:gd name="connsiteY165" fmla="*/ 1387475 h 1797050"/>
                      <a:gd name="connsiteX166" fmla="*/ 1901825 w 2362200"/>
                      <a:gd name="connsiteY166" fmla="*/ 1406525 h 1797050"/>
                      <a:gd name="connsiteX167" fmla="*/ 1936750 w 2362200"/>
                      <a:gd name="connsiteY167" fmla="*/ 1447800 h 1797050"/>
                      <a:gd name="connsiteX168" fmla="*/ 1990725 w 2362200"/>
                      <a:gd name="connsiteY168" fmla="*/ 1447800 h 1797050"/>
                      <a:gd name="connsiteX169" fmla="*/ 2060575 w 2362200"/>
                      <a:gd name="connsiteY169" fmla="*/ 1476375 h 1797050"/>
                      <a:gd name="connsiteX170" fmla="*/ 2060575 w 2362200"/>
                      <a:gd name="connsiteY170" fmla="*/ 1504950 h 1797050"/>
                      <a:gd name="connsiteX171" fmla="*/ 2035175 w 2362200"/>
                      <a:gd name="connsiteY171" fmla="*/ 1571625 h 1797050"/>
                      <a:gd name="connsiteX172" fmla="*/ 2063750 w 2362200"/>
                      <a:gd name="connsiteY172" fmla="*/ 1587500 h 1797050"/>
                      <a:gd name="connsiteX173" fmla="*/ 2105025 w 2362200"/>
                      <a:gd name="connsiteY173" fmla="*/ 1660525 h 1797050"/>
                      <a:gd name="connsiteX174" fmla="*/ 2054225 w 2362200"/>
                      <a:gd name="connsiteY174" fmla="*/ 1736725 h 1797050"/>
                      <a:gd name="connsiteX175" fmla="*/ 2028825 w 2362200"/>
                      <a:gd name="connsiteY175" fmla="*/ 1730375 h 1797050"/>
                      <a:gd name="connsiteX176" fmla="*/ 2006600 w 2362200"/>
                      <a:gd name="connsiteY176" fmla="*/ 1717675 h 1797050"/>
                      <a:gd name="connsiteX177" fmla="*/ 2000250 w 2362200"/>
                      <a:gd name="connsiteY177" fmla="*/ 1736725 h 1797050"/>
                      <a:gd name="connsiteX178" fmla="*/ 1958975 w 2362200"/>
                      <a:gd name="connsiteY178" fmla="*/ 1746250 h 1797050"/>
                      <a:gd name="connsiteX179" fmla="*/ 1952625 w 2362200"/>
                      <a:gd name="connsiteY179" fmla="*/ 1778000 h 1797050"/>
                      <a:gd name="connsiteX180" fmla="*/ 1901825 w 2362200"/>
                      <a:gd name="connsiteY180" fmla="*/ 1797050 h 1797050"/>
                      <a:gd name="connsiteX181" fmla="*/ 1879600 w 2362200"/>
                      <a:gd name="connsiteY181" fmla="*/ 1758950 h 1797050"/>
                      <a:gd name="connsiteX182" fmla="*/ 1841500 w 2362200"/>
                      <a:gd name="connsiteY182" fmla="*/ 1768475 h 1797050"/>
                      <a:gd name="connsiteX183" fmla="*/ 1844675 w 2362200"/>
                      <a:gd name="connsiteY183" fmla="*/ 1730375 h 1797050"/>
                      <a:gd name="connsiteX184" fmla="*/ 1825625 w 2362200"/>
                      <a:gd name="connsiteY184" fmla="*/ 1704975 h 1797050"/>
                      <a:gd name="connsiteX185" fmla="*/ 1860550 w 2362200"/>
                      <a:gd name="connsiteY185" fmla="*/ 1685925 h 1797050"/>
                      <a:gd name="connsiteX186" fmla="*/ 1803400 w 2362200"/>
                      <a:gd name="connsiteY186" fmla="*/ 1666875 h 1797050"/>
                      <a:gd name="connsiteX187" fmla="*/ 1790700 w 2362200"/>
                      <a:gd name="connsiteY187" fmla="*/ 1692275 h 1797050"/>
                      <a:gd name="connsiteX188" fmla="*/ 1746250 w 2362200"/>
                      <a:gd name="connsiteY188" fmla="*/ 1711325 h 1797050"/>
                      <a:gd name="connsiteX189" fmla="*/ 1739900 w 2362200"/>
                      <a:gd name="connsiteY189" fmla="*/ 1733550 h 1797050"/>
                      <a:gd name="connsiteX190" fmla="*/ 1724025 w 2362200"/>
                      <a:gd name="connsiteY190" fmla="*/ 1739900 h 1797050"/>
                      <a:gd name="connsiteX191" fmla="*/ 1701800 w 2362200"/>
                      <a:gd name="connsiteY191" fmla="*/ 1739900 h 1797050"/>
                      <a:gd name="connsiteX192" fmla="*/ 1714500 w 2362200"/>
                      <a:gd name="connsiteY192" fmla="*/ 1704975 h 1797050"/>
                      <a:gd name="connsiteX193" fmla="*/ 1739900 w 2362200"/>
                      <a:gd name="connsiteY193" fmla="*/ 1679575 h 1797050"/>
                      <a:gd name="connsiteX194" fmla="*/ 1730375 w 2362200"/>
                      <a:gd name="connsiteY194" fmla="*/ 1654175 h 1797050"/>
                      <a:gd name="connsiteX195" fmla="*/ 1708150 w 2362200"/>
                      <a:gd name="connsiteY195" fmla="*/ 1654175 h 1797050"/>
                      <a:gd name="connsiteX196" fmla="*/ 1695450 w 2362200"/>
                      <a:gd name="connsiteY196" fmla="*/ 1679575 h 1797050"/>
                      <a:gd name="connsiteX197" fmla="*/ 1663700 w 2362200"/>
                      <a:gd name="connsiteY197" fmla="*/ 1685925 h 1797050"/>
                      <a:gd name="connsiteX198" fmla="*/ 1628775 w 2362200"/>
                      <a:gd name="connsiteY198" fmla="*/ 1698625 h 1797050"/>
                      <a:gd name="connsiteX199" fmla="*/ 1600200 w 2362200"/>
                      <a:gd name="connsiteY199" fmla="*/ 1670050 h 1797050"/>
                      <a:gd name="connsiteX200" fmla="*/ 1597025 w 2362200"/>
                      <a:gd name="connsiteY200" fmla="*/ 1635125 h 1797050"/>
                      <a:gd name="connsiteX201" fmla="*/ 1568450 w 2362200"/>
                      <a:gd name="connsiteY201" fmla="*/ 1619250 h 1797050"/>
                      <a:gd name="connsiteX202" fmla="*/ 1558925 w 2362200"/>
                      <a:gd name="connsiteY202" fmla="*/ 1584325 h 1797050"/>
                      <a:gd name="connsiteX203" fmla="*/ 1517650 w 2362200"/>
                      <a:gd name="connsiteY203" fmla="*/ 1555750 h 1797050"/>
                      <a:gd name="connsiteX204" fmla="*/ 1498600 w 2362200"/>
                      <a:gd name="connsiteY204" fmla="*/ 1558925 h 1797050"/>
                      <a:gd name="connsiteX205" fmla="*/ 1466850 w 2362200"/>
                      <a:gd name="connsiteY205" fmla="*/ 1603375 h 1797050"/>
                      <a:gd name="connsiteX206" fmla="*/ 1419225 w 2362200"/>
                      <a:gd name="connsiteY206" fmla="*/ 1622425 h 1797050"/>
                      <a:gd name="connsiteX207" fmla="*/ 1393825 w 2362200"/>
                      <a:gd name="connsiteY207" fmla="*/ 1587500 h 1797050"/>
                      <a:gd name="connsiteX208" fmla="*/ 1368425 w 2362200"/>
                      <a:gd name="connsiteY208" fmla="*/ 1587500 h 1797050"/>
                      <a:gd name="connsiteX209" fmla="*/ 1270000 w 2362200"/>
                      <a:gd name="connsiteY209" fmla="*/ 1511300 h 1797050"/>
                      <a:gd name="connsiteX210" fmla="*/ 1276350 w 2362200"/>
                      <a:gd name="connsiteY210" fmla="*/ 1463675 h 1797050"/>
                      <a:gd name="connsiteX211" fmla="*/ 1238250 w 2362200"/>
                      <a:gd name="connsiteY211" fmla="*/ 1457325 h 1797050"/>
                      <a:gd name="connsiteX212" fmla="*/ 1222375 w 2362200"/>
                      <a:gd name="connsiteY212" fmla="*/ 1482725 h 1797050"/>
                      <a:gd name="connsiteX213" fmla="*/ 1187450 w 2362200"/>
                      <a:gd name="connsiteY213" fmla="*/ 1482725 h 1797050"/>
                      <a:gd name="connsiteX214" fmla="*/ 1139825 w 2362200"/>
                      <a:gd name="connsiteY214" fmla="*/ 1460500 h 1797050"/>
                      <a:gd name="connsiteX215" fmla="*/ 1092200 w 2362200"/>
                      <a:gd name="connsiteY215" fmla="*/ 1495425 h 1797050"/>
                      <a:gd name="connsiteX216" fmla="*/ 1098550 w 2362200"/>
                      <a:gd name="connsiteY216" fmla="*/ 1511300 h 1797050"/>
                      <a:gd name="connsiteX217" fmla="*/ 1079500 w 2362200"/>
                      <a:gd name="connsiteY217" fmla="*/ 1530350 h 1797050"/>
                      <a:gd name="connsiteX218" fmla="*/ 1035050 w 2362200"/>
                      <a:gd name="connsiteY218" fmla="*/ 1530350 h 1797050"/>
                      <a:gd name="connsiteX219" fmla="*/ 1006475 w 2362200"/>
                      <a:gd name="connsiteY219" fmla="*/ 1574800 h 1797050"/>
                      <a:gd name="connsiteX220" fmla="*/ 958850 w 2362200"/>
                      <a:gd name="connsiteY220" fmla="*/ 1571625 h 1797050"/>
                      <a:gd name="connsiteX221" fmla="*/ 952500 w 2362200"/>
                      <a:gd name="connsiteY221" fmla="*/ 1587500 h 1797050"/>
                      <a:gd name="connsiteX222" fmla="*/ 965200 w 2362200"/>
                      <a:gd name="connsiteY222" fmla="*/ 1670050 h 1797050"/>
                      <a:gd name="connsiteX223" fmla="*/ 939800 w 2362200"/>
                      <a:gd name="connsiteY223" fmla="*/ 1714500 h 1797050"/>
                      <a:gd name="connsiteX224" fmla="*/ 901700 w 2362200"/>
                      <a:gd name="connsiteY224" fmla="*/ 1720850 h 1797050"/>
                      <a:gd name="connsiteX225" fmla="*/ 898525 w 2362200"/>
                      <a:gd name="connsiteY225" fmla="*/ 1746250 h 1797050"/>
                      <a:gd name="connsiteX226" fmla="*/ 869950 w 2362200"/>
                      <a:gd name="connsiteY226" fmla="*/ 1746250 h 1797050"/>
                      <a:gd name="connsiteX227" fmla="*/ 854075 w 2362200"/>
                      <a:gd name="connsiteY227" fmla="*/ 1758950 h 1797050"/>
                      <a:gd name="connsiteX228" fmla="*/ 847725 w 2362200"/>
                      <a:gd name="connsiteY228" fmla="*/ 1771650 h 1797050"/>
                      <a:gd name="connsiteX229" fmla="*/ 828675 w 2362200"/>
                      <a:gd name="connsiteY229" fmla="*/ 1765300 h 1797050"/>
                      <a:gd name="connsiteX230" fmla="*/ 819150 w 2362200"/>
                      <a:gd name="connsiteY230" fmla="*/ 1752600 h 1797050"/>
                      <a:gd name="connsiteX231" fmla="*/ 790575 w 2362200"/>
                      <a:gd name="connsiteY231" fmla="*/ 1771650 h 1797050"/>
                      <a:gd name="connsiteX232" fmla="*/ 692150 w 2362200"/>
                      <a:gd name="connsiteY232" fmla="*/ 1701800 h 1797050"/>
                      <a:gd name="connsiteX233" fmla="*/ 650875 w 2362200"/>
                      <a:gd name="connsiteY233" fmla="*/ 1720850 h 1797050"/>
                      <a:gd name="connsiteX234" fmla="*/ 615950 w 2362200"/>
                      <a:gd name="connsiteY234" fmla="*/ 1685925 h 1797050"/>
                      <a:gd name="connsiteX235" fmla="*/ 581025 w 2362200"/>
                      <a:gd name="connsiteY235" fmla="*/ 1689100 h 1797050"/>
                      <a:gd name="connsiteX236" fmla="*/ 571500 w 2362200"/>
                      <a:gd name="connsiteY236" fmla="*/ 1609725 h 1797050"/>
                      <a:gd name="connsiteX237" fmla="*/ 523875 w 2362200"/>
                      <a:gd name="connsiteY237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76250 w 2362200"/>
                      <a:gd name="connsiteY4" fmla="*/ 1587500 h 1797050"/>
                      <a:gd name="connsiteX5" fmla="*/ 463550 w 2362200"/>
                      <a:gd name="connsiteY5" fmla="*/ 1597025 h 1797050"/>
                      <a:gd name="connsiteX6" fmla="*/ 476250 w 2362200"/>
                      <a:gd name="connsiteY6" fmla="*/ 1584325 h 1797050"/>
                      <a:gd name="connsiteX7" fmla="*/ 463550 w 2362200"/>
                      <a:gd name="connsiteY7" fmla="*/ 1568450 h 1797050"/>
                      <a:gd name="connsiteX8" fmla="*/ 457200 w 2362200"/>
                      <a:gd name="connsiteY8" fmla="*/ 1558925 h 1797050"/>
                      <a:gd name="connsiteX9" fmla="*/ 438150 w 2362200"/>
                      <a:gd name="connsiteY9" fmla="*/ 1552575 h 1797050"/>
                      <a:gd name="connsiteX10" fmla="*/ 428625 w 2362200"/>
                      <a:gd name="connsiteY10" fmla="*/ 1549400 h 1797050"/>
                      <a:gd name="connsiteX11" fmla="*/ 419100 w 2362200"/>
                      <a:gd name="connsiteY11" fmla="*/ 1539875 h 1797050"/>
                      <a:gd name="connsiteX12" fmla="*/ 406400 w 2362200"/>
                      <a:gd name="connsiteY12" fmla="*/ 1530350 h 1797050"/>
                      <a:gd name="connsiteX13" fmla="*/ 361950 w 2362200"/>
                      <a:gd name="connsiteY13" fmla="*/ 1498600 h 1797050"/>
                      <a:gd name="connsiteX14" fmla="*/ 336550 w 2362200"/>
                      <a:gd name="connsiteY14" fmla="*/ 1492250 h 1797050"/>
                      <a:gd name="connsiteX15" fmla="*/ 298450 w 2362200"/>
                      <a:gd name="connsiteY15" fmla="*/ 1444625 h 1797050"/>
                      <a:gd name="connsiteX16" fmla="*/ 269875 w 2362200"/>
                      <a:gd name="connsiteY16" fmla="*/ 1444625 h 1797050"/>
                      <a:gd name="connsiteX17" fmla="*/ 269875 w 2362200"/>
                      <a:gd name="connsiteY17" fmla="*/ 1406525 h 1797050"/>
                      <a:gd name="connsiteX18" fmla="*/ 257175 w 2362200"/>
                      <a:gd name="connsiteY18" fmla="*/ 1387475 h 1797050"/>
                      <a:gd name="connsiteX19" fmla="*/ 257175 w 2362200"/>
                      <a:gd name="connsiteY19" fmla="*/ 1327150 h 1797050"/>
                      <a:gd name="connsiteX20" fmla="*/ 276225 w 2362200"/>
                      <a:gd name="connsiteY20" fmla="*/ 1209675 h 1797050"/>
                      <a:gd name="connsiteX21" fmla="*/ 257175 w 2362200"/>
                      <a:gd name="connsiteY21" fmla="*/ 1162050 h 1797050"/>
                      <a:gd name="connsiteX22" fmla="*/ 273050 w 2362200"/>
                      <a:gd name="connsiteY22" fmla="*/ 1120775 h 1797050"/>
                      <a:gd name="connsiteX23" fmla="*/ 257175 w 2362200"/>
                      <a:gd name="connsiteY23" fmla="*/ 1066800 h 1797050"/>
                      <a:gd name="connsiteX24" fmla="*/ 257175 w 2362200"/>
                      <a:gd name="connsiteY24" fmla="*/ 1025525 h 1797050"/>
                      <a:gd name="connsiteX25" fmla="*/ 225425 w 2362200"/>
                      <a:gd name="connsiteY25" fmla="*/ 984250 h 1797050"/>
                      <a:gd name="connsiteX26" fmla="*/ 244475 w 2362200"/>
                      <a:gd name="connsiteY26" fmla="*/ 949325 h 1797050"/>
                      <a:gd name="connsiteX27" fmla="*/ 244475 w 2362200"/>
                      <a:gd name="connsiteY27" fmla="*/ 911225 h 1797050"/>
                      <a:gd name="connsiteX28" fmla="*/ 282575 w 2362200"/>
                      <a:gd name="connsiteY28" fmla="*/ 895350 h 1797050"/>
                      <a:gd name="connsiteX29" fmla="*/ 323850 w 2362200"/>
                      <a:gd name="connsiteY29" fmla="*/ 901700 h 1797050"/>
                      <a:gd name="connsiteX30" fmla="*/ 330200 w 2362200"/>
                      <a:gd name="connsiteY30" fmla="*/ 850900 h 1797050"/>
                      <a:gd name="connsiteX31" fmla="*/ 352425 w 2362200"/>
                      <a:gd name="connsiteY31" fmla="*/ 812800 h 1797050"/>
                      <a:gd name="connsiteX32" fmla="*/ 400050 w 2362200"/>
                      <a:gd name="connsiteY32" fmla="*/ 819150 h 1797050"/>
                      <a:gd name="connsiteX33" fmla="*/ 441325 w 2362200"/>
                      <a:gd name="connsiteY33" fmla="*/ 784225 h 1797050"/>
                      <a:gd name="connsiteX34" fmla="*/ 441325 w 2362200"/>
                      <a:gd name="connsiteY34" fmla="*/ 733425 h 1797050"/>
                      <a:gd name="connsiteX35" fmla="*/ 473075 w 2362200"/>
                      <a:gd name="connsiteY35" fmla="*/ 698500 h 1797050"/>
                      <a:gd name="connsiteX36" fmla="*/ 419100 w 2362200"/>
                      <a:gd name="connsiteY36" fmla="*/ 682625 h 1797050"/>
                      <a:gd name="connsiteX37" fmla="*/ 393700 w 2362200"/>
                      <a:gd name="connsiteY37" fmla="*/ 650875 h 1797050"/>
                      <a:gd name="connsiteX38" fmla="*/ 365125 w 2362200"/>
                      <a:gd name="connsiteY38" fmla="*/ 666750 h 1797050"/>
                      <a:gd name="connsiteX39" fmla="*/ 339725 w 2362200"/>
                      <a:gd name="connsiteY39" fmla="*/ 660400 h 1797050"/>
                      <a:gd name="connsiteX40" fmla="*/ 352425 w 2362200"/>
                      <a:gd name="connsiteY40" fmla="*/ 628650 h 1797050"/>
                      <a:gd name="connsiteX41" fmla="*/ 339725 w 2362200"/>
                      <a:gd name="connsiteY41" fmla="*/ 600075 h 1797050"/>
                      <a:gd name="connsiteX42" fmla="*/ 361950 w 2362200"/>
                      <a:gd name="connsiteY42" fmla="*/ 587375 h 1797050"/>
                      <a:gd name="connsiteX43" fmla="*/ 371475 w 2362200"/>
                      <a:gd name="connsiteY43" fmla="*/ 561975 h 1797050"/>
                      <a:gd name="connsiteX44" fmla="*/ 260350 w 2362200"/>
                      <a:gd name="connsiteY44" fmla="*/ 536575 h 1797050"/>
                      <a:gd name="connsiteX45" fmla="*/ 215900 w 2362200"/>
                      <a:gd name="connsiteY45" fmla="*/ 504825 h 1797050"/>
                      <a:gd name="connsiteX46" fmla="*/ 177800 w 2362200"/>
                      <a:gd name="connsiteY46" fmla="*/ 469900 h 1797050"/>
                      <a:gd name="connsiteX47" fmla="*/ 171450 w 2362200"/>
                      <a:gd name="connsiteY47" fmla="*/ 412750 h 1797050"/>
                      <a:gd name="connsiteX48" fmla="*/ 123825 w 2362200"/>
                      <a:gd name="connsiteY48" fmla="*/ 412750 h 1797050"/>
                      <a:gd name="connsiteX49" fmla="*/ 92075 w 2362200"/>
                      <a:gd name="connsiteY49" fmla="*/ 400050 h 1797050"/>
                      <a:gd name="connsiteX50" fmla="*/ 76200 w 2362200"/>
                      <a:gd name="connsiteY50" fmla="*/ 422275 h 1797050"/>
                      <a:gd name="connsiteX51" fmla="*/ 38100 w 2362200"/>
                      <a:gd name="connsiteY51" fmla="*/ 419100 h 1797050"/>
                      <a:gd name="connsiteX52" fmla="*/ 0 w 2362200"/>
                      <a:gd name="connsiteY52" fmla="*/ 377825 h 1797050"/>
                      <a:gd name="connsiteX53" fmla="*/ 31750 w 2362200"/>
                      <a:gd name="connsiteY53" fmla="*/ 349250 h 1797050"/>
                      <a:gd name="connsiteX54" fmla="*/ 12700 w 2362200"/>
                      <a:gd name="connsiteY54" fmla="*/ 336550 h 1797050"/>
                      <a:gd name="connsiteX55" fmla="*/ 12700 w 2362200"/>
                      <a:gd name="connsiteY55" fmla="*/ 304800 h 1797050"/>
                      <a:gd name="connsiteX56" fmla="*/ 34925 w 2362200"/>
                      <a:gd name="connsiteY56" fmla="*/ 292100 h 1797050"/>
                      <a:gd name="connsiteX57" fmla="*/ 25400 w 2362200"/>
                      <a:gd name="connsiteY57" fmla="*/ 260350 h 1797050"/>
                      <a:gd name="connsiteX58" fmla="*/ 63500 w 2362200"/>
                      <a:gd name="connsiteY58" fmla="*/ 254000 h 1797050"/>
                      <a:gd name="connsiteX59" fmla="*/ 114300 w 2362200"/>
                      <a:gd name="connsiteY59" fmla="*/ 228600 h 1797050"/>
                      <a:gd name="connsiteX60" fmla="*/ 123825 w 2362200"/>
                      <a:gd name="connsiteY60" fmla="*/ 222250 h 1797050"/>
                      <a:gd name="connsiteX61" fmla="*/ 130175 w 2362200"/>
                      <a:gd name="connsiteY61" fmla="*/ 193675 h 1797050"/>
                      <a:gd name="connsiteX62" fmla="*/ 161925 w 2362200"/>
                      <a:gd name="connsiteY62" fmla="*/ 196850 h 1797050"/>
                      <a:gd name="connsiteX63" fmla="*/ 171450 w 2362200"/>
                      <a:gd name="connsiteY63" fmla="*/ 165100 h 1797050"/>
                      <a:gd name="connsiteX64" fmla="*/ 187325 w 2362200"/>
                      <a:gd name="connsiteY64" fmla="*/ 161925 h 1797050"/>
                      <a:gd name="connsiteX65" fmla="*/ 193675 w 2362200"/>
                      <a:gd name="connsiteY65" fmla="*/ 98425 h 1797050"/>
                      <a:gd name="connsiteX66" fmla="*/ 241300 w 2362200"/>
                      <a:gd name="connsiteY66" fmla="*/ 107950 h 1797050"/>
                      <a:gd name="connsiteX67" fmla="*/ 295275 w 2362200"/>
                      <a:gd name="connsiteY67" fmla="*/ 104775 h 1797050"/>
                      <a:gd name="connsiteX68" fmla="*/ 330200 w 2362200"/>
                      <a:gd name="connsiteY68" fmla="*/ 98425 h 1797050"/>
                      <a:gd name="connsiteX69" fmla="*/ 330200 w 2362200"/>
                      <a:gd name="connsiteY69" fmla="*/ 98425 h 1797050"/>
                      <a:gd name="connsiteX70" fmla="*/ 342900 w 2362200"/>
                      <a:gd name="connsiteY70" fmla="*/ 114300 h 1797050"/>
                      <a:gd name="connsiteX71" fmla="*/ 374650 w 2362200"/>
                      <a:gd name="connsiteY71" fmla="*/ 127000 h 1797050"/>
                      <a:gd name="connsiteX72" fmla="*/ 400050 w 2362200"/>
                      <a:gd name="connsiteY72" fmla="*/ 107950 h 1797050"/>
                      <a:gd name="connsiteX73" fmla="*/ 400050 w 2362200"/>
                      <a:gd name="connsiteY73" fmla="*/ 107950 h 1797050"/>
                      <a:gd name="connsiteX74" fmla="*/ 409575 w 2362200"/>
                      <a:gd name="connsiteY74" fmla="*/ 120650 h 1797050"/>
                      <a:gd name="connsiteX75" fmla="*/ 425450 w 2362200"/>
                      <a:gd name="connsiteY75" fmla="*/ 120650 h 1797050"/>
                      <a:gd name="connsiteX76" fmla="*/ 431800 w 2362200"/>
                      <a:gd name="connsiteY76" fmla="*/ 98425 h 1797050"/>
                      <a:gd name="connsiteX77" fmla="*/ 365125 w 2362200"/>
                      <a:gd name="connsiteY77" fmla="*/ 53975 h 1797050"/>
                      <a:gd name="connsiteX78" fmla="*/ 377825 w 2362200"/>
                      <a:gd name="connsiteY78" fmla="*/ 41275 h 1797050"/>
                      <a:gd name="connsiteX79" fmla="*/ 438150 w 2362200"/>
                      <a:gd name="connsiteY79" fmla="*/ 50800 h 1797050"/>
                      <a:gd name="connsiteX80" fmla="*/ 454025 w 2362200"/>
                      <a:gd name="connsiteY80" fmla="*/ 63500 h 1797050"/>
                      <a:gd name="connsiteX81" fmla="*/ 508000 w 2362200"/>
                      <a:gd name="connsiteY81" fmla="*/ 79375 h 1797050"/>
                      <a:gd name="connsiteX82" fmla="*/ 606425 w 2362200"/>
                      <a:gd name="connsiteY82" fmla="*/ 22225 h 1797050"/>
                      <a:gd name="connsiteX83" fmla="*/ 638175 w 2362200"/>
                      <a:gd name="connsiteY83" fmla="*/ 34925 h 1797050"/>
                      <a:gd name="connsiteX84" fmla="*/ 644525 w 2362200"/>
                      <a:gd name="connsiteY84" fmla="*/ 0 h 1797050"/>
                      <a:gd name="connsiteX85" fmla="*/ 714375 w 2362200"/>
                      <a:gd name="connsiteY85" fmla="*/ 9525 h 1797050"/>
                      <a:gd name="connsiteX86" fmla="*/ 723900 w 2362200"/>
                      <a:gd name="connsiteY86" fmla="*/ 31750 h 1797050"/>
                      <a:gd name="connsiteX87" fmla="*/ 749300 w 2362200"/>
                      <a:gd name="connsiteY87" fmla="*/ 66675 h 1797050"/>
                      <a:gd name="connsiteX88" fmla="*/ 771525 w 2362200"/>
                      <a:gd name="connsiteY88" fmla="*/ 41275 h 1797050"/>
                      <a:gd name="connsiteX89" fmla="*/ 806450 w 2362200"/>
                      <a:gd name="connsiteY89" fmla="*/ 41275 h 1797050"/>
                      <a:gd name="connsiteX90" fmla="*/ 825500 w 2362200"/>
                      <a:gd name="connsiteY90" fmla="*/ 34925 h 1797050"/>
                      <a:gd name="connsiteX91" fmla="*/ 844550 w 2362200"/>
                      <a:gd name="connsiteY91" fmla="*/ 6350 h 1797050"/>
                      <a:gd name="connsiteX92" fmla="*/ 889000 w 2362200"/>
                      <a:gd name="connsiteY92" fmla="*/ 15875 h 1797050"/>
                      <a:gd name="connsiteX93" fmla="*/ 898525 w 2362200"/>
                      <a:gd name="connsiteY93" fmla="*/ 88900 h 1797050"/>
                      <a:gd name="connsiteX94" fmla="*/ 952500 w 2362200"/>
                      <a:gd name="connsiteY94" fmla="*/ 123825 h 1797050"/>
                      <a:gd name="connsiteX95" fmla="*/ 993775 w 2362200"/>
                      <a:gd name="connsiteY95" fmla="*/ 203200 h 1797050"/>
                      <a:gd name="connsiteX96" fmla="*/ 1038225 w 2362200"/>
                      <a:gd name="connsiteY96" fmla="*/ 231775 h 1797050"/>
                      <a:gd name="connsiteX97" fmla="*/ 1069975 w 2362200"/>
                      <a:gd name="connsiteY97" fmla="*/ 228600 h 1797050"/>
                      <a:gd name="connsiteX98" fmla="*/ 1127125 w 2362200"/>
                      <a:gd name="connsiteY98" fmla="*/ 285750 h 1797050"/>
                      <a:gd name="connsiteX99" fmla="*/ 1165225 w 2362200"/>
                      <a:gd name="connsiteY99" fmla="*/ 285750 h 1797050"/>
                      <a:gd name="connsiteX100" fmla="*/ 1206500 w 2362200"/>
                      <a:gd name="connsiteY100" fmla="*/ 317500 h 1797050"/>
                      <a:gd name="connsiteX101" fmla="*/ 1206500 w 2362200"/>
                      <a:gd name="connsiteY101" fmla="*/ 346075 h 1797050"/>
                      <a:gd name="connsiteX102" fmla="*/ 1279525 w 2362200"/>
                      <a:gd name="connsiteY102" fmla="*/ 384175 h 1797050"/>
                      <a:gd name="connsiteX103" fmla="*/ 1295400 w 2362200"/>
                      <a:gd name="connsiteY103" fmla="*/ 412750 h 1797050"/>
                      <a:gd name="connsiteX104" fmla="*/ 1298575 w 2362200"/>
                      <a:gd name="connsiteY104" fmla="*/ 412750 h 1797050"/>
                      <a:gd name="connsiteX105" fmla="*/ 1282700 w 2362200"/>
                      <a:gd name="connsiteY105" fmla="*/ 460375 h 1797050"/>
                      <a:gd name="connsiteX106" fmla="*/ 1336675 w 2362200"/>
                      <a:gd name="connsiteY106" fmla="*/ 508000 h 1797050"/>
                      <a:gd name="connsiteX107" fmla="*/ 1374775 w 2362200"/>
                      <a:gd name="connsiteY107" fmla="*/ 504825 h 1797050"/>
                      <a:gd name="connsiteX108" fmla="*/ 1403350 w 2362200"/>
                      <a:gd name="connsiteY108" fmla="*/ 530225 h 1797050"/>
                      <a:gd name="connsiteX109" fmla="*/ 1431925 w 2362200"/>
                      <a:gd name="connsiteY109" fmla="*/ 527050 h 1797050"/>
                      <a:gd name="connsiteX110" fmla="*/ 1466850 w 2362200"/>
                      <a:gd name="connsiteY110" fmla="*/ 555625 h 1797050"/>
                      <a:gd name="connsiteX111" fmla="*/ 1492250 w 2362200"/>
                      <a:gd name="connsiteY111" fmla="*/ 590550 h 1797050"/>
                      <a:gd name="connsiteX112" fmla="*/ 1489075 w 2362200"/>
                      <a:gd name="connsiteY112" fmla="*/ 590550 h 1797050"/>
                      <a:gd name="connsiteX113" fmla="*/ 1482725 w 2362200"/>
                      <a:gd name="connsiteY113" fmla="*/ 612775 h 1797050"/>
                      <a:gd name="connsiteX114" fmla="*/ 1482725 w 2362200"/>
                      <a:gd name="connsiteY114" fmla="*/ 612775 h 1797050"/>
                      <a:gd name="connsiteX115" fmla="*/ 1450975 w 2362200"/>
                      <a:gd name="connsiteY115" fmla="*/ 622300 h 1797050"/>
                      <a:gd name="connsiteX116" fmla="*/ 1511300 w 2362200"/>
                      <a:gd name="connsiteY116" fmla="*/ 638175 h 1797050"/>
                      <a:gd name="connsiteX117" fmla="*/ 1616075 w 2362200"/>
                      <a:gd name="connsiteY117" fmla="*/ 619125 h 1797050"/>
                      <a:gd name="connsiteX118" fmla="*/ 1628775 w 2362200"/>
                      <a:gd name="connsiteY118" fmla="*/ 612775 h 1797050"/>
                      <a:gd name="connsiteX119" fmla="*/ 1628775 w 2362200"/>
                      <a:gd name="connsiteY119" fmla="*/ 593725 h 1797050"/>
                      <a:gd name="connsiteX120" fmla="*/ 1641475 w 2362200"/>
                      <a:gd name="connsiteY120" fmla="*/ 593725 h 1797050"/>
                      <a:gd name="connsiteX121" fmla="*/ 1698625 w 2362200"/>
                      <a:gd name="connsiteY121" fmla="*/ 615950 h 1797050"/>
                      <a:gd name="connsiteX122" fmla="*/ 1701800 w 2362200"/>
                      <a:gd name="connsiteY122" fmla="*/ 574675 h 1797050"/>
                      <a:gd name="connsiteX123" fmla="*/ 1724025 w 2362200"/>
                      <a:gd name="connsiteY123" fmla="*/ 565150 h 1797050"/>
                      <a:gd name="connsiteX124" fmla="*/ 1803400 w 2362200"/>
                      <a:gd name="connsiteY124" fmla="*/ 508000 h 1797050"/>
                      <a:gd name="connsiteX125" fmla="*/ 1885950 w 2362200"/>
                      <a:gd name="connsiteY125" fmla="*/ 485775 h 1797050"/>
                      <a:gd name="connsiteX126" fmla="*/ 1952625 w 2362200"/>
                      <a:gd name="connsiteY126" fmla="*/ 415925 h 1797050"/>
                      <a:gd name="connsiteX127" fmla="*/ 1971675 w 2362200"/>
                      <a:gd name="connsiteY127" fmla="*/ 409575 h 1797050"/>
                      <a:gd name="connsiteX128" fmla="*/ 2006600 w 2362200"/>
                      <a:gd name="connsiteY128" fmla="*/ 396875 h 1797050"/>
                      <a:gd name="connsiteX129" fmla="*/ 2047875 w 2362200"/>
                      <a:gd name="connsiteY129" fmla="*/ 409575 h 1797050"/>
                      <a:gd name="connsiteX130" fmla="*/ 2085975 w 2362200"/>
                      <a:gd name="connsiteY130" fmla="*/ 457200 h 1797050"/>
                      <a:gd name="connsiteX131" fmla="*/ 2133600 w 2362200"/>
                      <a:gd name="connsiteY131" fmla="*/ 504825 h 1797050"/>
                      <a:gd name="connsiteX132" fmla="*/ 2190750 w 2362200"/>
                      <a:gd name="connsiteY132" fmla="*/ 536575 h 1797050"/>
                      <a:gd name="connsiteX133" fmla="*/ 2244725 w 2362200"/>
                      <a:gd name="connsiteY133" fmla="*/ 520700 h 1797050"/>
                      <a:gd name="connsiteX134" fmla="*/ 2270125 w 2362200"/>
                      <a:gd name="connsiteY134" fmla="*/ 533400 h 1797050"/>
                      <a:gd name="connsiteX135" fmla="*/ 2273300 w 2362200"/>
                      <a:gd name="connsiteY135" fmla="*/ 577850 h 1797050"/>
                      <a:gd name="connsiteX136" fmla="*/ 2324100 w 2362200"/>
                      <a:gd name="connsiteY136" fmla="*/ 606425 h 1797050"/>
                      <a:gd name="connsiteX137" fmla="*/ 2362200 w 2362200"/>
                      <a:gd name="connsiteY137" fmla="*/ 644525 h 1797050"/>
                      <a:gd name="connsiteX138" fmla="*/ 2298700 w 2362200"/>
                      <a:gd name="connsiteY138" fmla="*/ 800100 h 1797050"/>
                      <a:gd name="connsiteX139" fmla="*/ 2273300 w 2362200"/>
                      <a:gd name="connsiteY139" fmla="*/ 895350 h 1797050"/>
                      <a:gd name="connsiteX140" fmla="*/ 2247900 w 2362200"/>
                      <a:gd name="connsiteY140" fmla="*/ 949325 h 1797050"/>
                      <a:gd name="connsiteX141" fmla="*/ 2197100 w 2362200"/>
                      <a:gd name="connsiteY141" fmla="*/ 949325 h 1797050"/>
                      <a:gd name="connsiteX142" fmla="*/ 2174875 w 2362200"/>
                      <a:gd name="connsiteY142" fmla="*/ 993775 h 1797050"/>
                      <a:gd name="connsiteX143" fmla="*/ 2174875 w 2362200"/>
                      <a:gd name="connsiteY143" fmla="*/ 993775 h 1797050"/>
                      <a:gd name="connsiteX144" fmla="*/ 2181225 w 2362200"/>
                      <a:gd name="connsiteY144" fmla="*/ 1022350 h 1797050"/>
                      <a:gd name="connsiteX145" fmla="*/ 2146300 w 2362200"/>
                      <a:gd name="connsiteY145" fmla="*/ 1031875 h 1797050"/>
                      <a:gd name="connsiteX146" fmla="*/ 2095500 w 2362200"/>
                      <a:gd name="connsiteY146" fmla="*/ 1019175 h 1797050"/>
                      <a:gd name="connsiteX147" fmla="*/ 2101850 w 2362200"/>
                      <a:gd name="connsiteY147" fmla="*/ 1073150 h 1797050"/>
                      <a:gd name="connsiteX148" fmla="*/ 2114550 w 2362200"/>
                      <a:gd name="connsiteY148" fmla="*/ 1117600 h 1797050"/>
                      <a:gd name="connsiteX149" fmla="*/ 2051050 w 2362200"/>
                      <a:gd name="connsiteY149" fmla="*/ 1152525 h 1797050"/>
                      <a:gd name="connsiteX150" fmla="*/ 2066925 w 2362200"/>
                      <a:gd name="connsiteY150" fmla="*/ 1174750 h 1797050"/>
                      <a:gd name="connsiteX151" fmla="*/ 2047875 w 2362200"/>
                      <a:gd name="connsiteY151" fmla="*/ 1196975 h 1797050"/>
                      <a:gd name="connsiteX152" fmla="*/ 1968500 w 2362200"/>
                      <a:gd name="connsiteY152" fmla="*/ 1171575 h 1797050"/>
                      <a:gd name="connsiteX153" fmla="*/ 1943100 w 2362200"/>
                      <a:gd name="connsiteY153" fmla="*/ 1187450 h 1797050"/>
                      <a:gd name="connsiteX154" fmla="*/ 1908175 w 2362200"/>
                      <a:gd name="connsiteY154" fmla="*/ 1187450 h 1797050"/>
                      <a:gd name="connsiteX155" fmla="*/ 1908175 w 2362200"/>
                      <a:gd name="connsiteY155" fmla="*/ 1247775 h 1797050"/>
                      <a:gd name="connsiteX156" fmla="*/ 1924050 w 2362200"/>
                      <a:gd name="connsiteY156" fmla="*/ 1263650 h 1797050"/>
                      <a:gd name="connsiteX157" fmla="*/ 1933575 w 2362200"/>
                      <a:gd name="connsiteY157" fmla="*/ 1279525 h 1797050"/>
                      <a:gd name="connsiteX158" fmla="*/ 1943100 w 2362200"/>
                      <a:gd name="connsiteY158" fmla="*/ 1279525 h 1797050"/>
                      <a:gd name="connsiteX159" fmla="*/ 1933575 w 2362200"/>
                      <a:gd name="connsiteY159" fmla="*/ 1304925 h 1797050"/>
                      <a:gd name="connsiteX160" fmla="*/ 1952625 w 2362200"/>
                      <a:gd name="connsiteY160" fmla="*/ 1320800 h 1797050"/>
                      <a:gd name="connsiteX161" fmla="*/ 1949450 w 2362200"/>
                      <a:gd name="connsiteY161" fmla="*/ 1336675 h 1797050"/>
                      <a:gd name="connsiteX162" fmla="*/ 1905000 w 2362200"/>
                      <a:gd name="connsiteY162" fmla="*/ 1336675 h 1797050"/>
                      <a:gd name="connsiteX163" fmla="*/ 1901825 w 2362200"/>
                      <a:gd name="connsiteY163" fmla="*/ 1387475 h 1797050"/>
                      <a:gd name="connsiteX164" fmla="*/ 1901825 w 2362200"/>
                      <a:gd name="connsiteY164" fmla="*/ 1387475 h 1797050"/>
                      <a:gd name="connsiteX165" fmla="*/ 1901825 w 2362200"/>
                      <a:gd name="connsiteY165" fmla="*/ 1406525 h 1797050"/>
                      <a:gd name="connsiteX166" fmla="*/ 1936750 w 2362200"/>
                      <a:gd name="connsiteY166" fmla="*/ 1447800 h 1797050"/>
                      <a:gd name="connsiteX167" fmla="*/ 1990725 w 2362200"/>
                      <a:gd name="connsiteY167" fmla="*/ 1447800 h 1797050"/>
                      <a:gd name="connsiteX168" fmla="*/ 2060575 w 2362200"/>
                      <a:gd name="connsiteY168" fmla="*/ 1476375 h 1797050"/>
                      <a:gd name="connsiteX169" fmla="*/ 2060575 w 2362200"/>
                      <a:gd name="connsiteY169" fmla="*/ 1504950 h 1797050"/>
                      <a:gd name="connsiteX170" fmla="*/ 2035175 w 2362200"/>
                      <a:gd name="connsiteY170" fmla="*/ 1571625 h 1797050"/>
                      <a:gd name="connsiteX171" fmla="*/ 2063750 w 2362200"/>
                      <a:gd name="connsiteY171" fmla="*/ 1587500 h 1797050"/>
                      <a:gd name="connsiteX172" fmla="*/ 2105025 w 2362200"/>
                      <a:gd name="connsiteY172" fmla="*/ 1660525 h 1797050"/>
                      <a:gd name="connsiteX173" fmla="*/ 2054225 w 2362200"/>
                      <a:gd name="connsiteY173" fmla="*/ 1736725 h 1797050"/>
                      <a:gd name="connsiteX174" fmla="*/ 2028825 w 2362200"/>
                      <a:gd name="connsiteY174" fmla="*/ 1730375 h 1797050"/>
                      <a:gd name="connsiteX175" fmla="*/ 2006600 w 2362200"/>
                      <a:gd name="connsiteY175" fmla="*/ 1717675 h 1797050"/>
                      <a:gd name="connsiteX176" fmla="*/ 2000250 w 2362200"/>
                      <a:gd name="connsiteY176" fmla="*/ 1736725 h 1797050"/>
                      <a:gd name="connsiteX177" fmla="*/ 1958975 w 2362200"/>
                      <a:gd name="connsiteY177" fmla="*/ 1746250 h 1797050"/>
                      <a:gd name="connsiteX178" fmla="*/ 1952625 w 2362200"/>
                      <a:gd name="connsiteY178" fmla="*/ 1778000 h 1797050"/>
                      <a:gd name="connsiteX179" fmla="*/ 1901825 w 2362200"/>
                      <a:gd name="connsiteY179" fmla="*/ 1797050 h 1797050"/>
                      <a:gd name="connsiteX180" fmla="*/ 1879600 w 2362200"/>
                      <a:gd name="connsiteY180" fmla="*/ 1758950 h 1797050"/>
                      <a:gd name="connsiteX181" fmla="*/ 1841500 w 2362200"/>
                      <a:gd name="connsiteY181" fmla="*/ 1768475 h 1797050"/>
                      <a:gd name="connsiteX182" fmla="*/ 1844675 w 2362200"/>
                      <a:gd name="connsiteY182" fmla="*/ 1730375 h 1797050"/>
                      <a:gd name="connsiteX183" fmla="*/ 1825625 w 2362200"/>
                      <a:gd name="connsiteY183" fmla="*/ 1704975 h 1797050"/>
                      <a:gd name="connsiteX184" fmla="*/ 1860550 w 2362200"/>
                      <a:gd name="connsiteY184" fmla="*/ 1685925 h 1797050"/>
                      <a:gd name="connsiteX185" fmla="*/ 1803400 w 2362200"/>
                      <a:gd name="connsiteY185" fmla="*/ 1666875 h 1797050"/>
                      <a:gd name="connsiteX186" fmla="*/ 1790700 w 2362200"/>
                      <a:gd name="connsiteY186" fmla="*/ 1692275 h 1797050"/>
                      <a:gd name="connsiteX187" fmla="*/ 1746250 w 2362200"/>
                      <a:gd name="connsiteY187" fmla="*/ 1711325 h 1797050"/>
                      <a:gd name="connsiteX188" fmla="*/ 1739900 w 2362200"/>
                      <a:gd name="connsiteY188" fmla="*/ 1733550 h 1797050"/>
                      <a:gd name="connsiteX189" fmla="*/ 1724025 w 2362200"/>
                      <a:gd name="connsiteY189" fmla="*/ 1739900 h 1797050"/>
                      <a:gd name="connsiteX190" fmla="*/ 1701800 w 2362200"/>
                      <a:gd name="connsiteY190" fmla="*/ 1739900 h 1797050"/>
                      <a:gd name="connsiteX191" fmla="*/ 1714500 w 2362200"/>
                      <a:gd name="connsiteY191" fmla="*/ 1704975 h 1797050"/>
                      <a:gd name="connsiteX192" fmla="*/ 1739900 w 2362200"/>
                      <a:gd name="connsiteY192" fmla="*/ 1679575 h 1797050"/>
                      <a:gd name="connsiteX193" fmla="*/ 1730375 w 2362200"/>
                      <a:gd name="connsiteY193" fmla="*/ 1654175 h 1797050"/>
                      <a:gd name="connsiteX194" fmla="*/ 1708150 w 2362200"/>
                      <a:gd name="connsiteY194" fmla="*/ 1654175 h 1797050"/>
                      <a:gd name="connsiteX195" fmla="*/ 1695450 w 2362200"/>
                      <a:gd name="connsiteY195" fmla="*/ 1679575 h 1797050"/>
                      <a:gd name="connsiteX196" fmla="*/ 1663700 w 2362200"/>
                      <a:gd name="connsiteY196" fmla="*/ 1685925 h 1797050"/>
                      <a:gd name="connsiteX197" fmla="*/ 1628775 w 2362200"/>
                      <a:gd name="connsiteY197" fmla="*/ 1698625 h 1797050"/>
                      <a:gd name="connsiteX198" fmla="*/ 1600200 w 2362200"/>
                      <a:gd name="connsiteY198" fmla="*/ 1670050 h 1797050"/>
                      <a:gd name="connsiteX199" fmla="*/ 1597025 w 2362200"/>
                      <a:gd name="connsiteY199" fmla="*/ 1635125 h 1797050"/>
                      <a:gd name="connsiteX200" fmla="*/ 1568450 w 2362200"/>
                      <a:gd name="connsiteY200" fmla="*/ 1619250 h 1797050"/>
                      <a:gd name="connsiteX201" fmla="*/ 1558925 w 2362200"/>
                      <a:gd name="connsiteY201" fmla="*/ 1584325 h 1797050"/>
                      <a:gd name="connsiteX202" fmla="*/ 1517650 w 2362200"/>
                      <a:gd name="connsiteY202" fmla="*/ 1555750 h 1797050"/>
                      <a:gd name="connsiteX203" fmla="*/ 1498600 w 2362200"/>
                      <a:gd name="connsiteY203" fmla="*/ 1558925 h 1797050"/>
                      <a:gd name="connsiteX204" fmla="*/ 1466850 w 2362200"/>
                      <a:gd name="connsiteY204" fmla="*/ 1603375 h 1797050"/>
                      <a:gd name="connsiteX205" fmla="*/ 1419225 w 2362200"/>
                      <a:gd name="connsiteY205" fmla="*/ 1622425 h 1797050"/>
                      <a:gd name="connsiteX206" fmla="*/ 1393825 w 2362200"/>
                      <a:gd name="connsiteY206" fmla="*/ 1587500 h 1797050"/>
                      <a:gd name="connsiteX207" fmla="*/ 1368425 w 2362200"/>
                      <a:gd name="connsiteY207" fmla="*/ 1587500 h 1797050"/>
                      <a:gd name="connsiteX208" fmla="*/ 1270000 w 2362200"/>
                      <a:gd name="connsiteY208" fmla="*/ 1511300 h 1797050"/>
                      <a:gd name="connsiteX209" fmla="*/ 1276350 w 2362200"/>
                      <a:gd name="connsiteY209" fmla="*/ 1463675 h 1797050"/>
                      <a:gd name="connsiteX210" fmla="*/ 1238250 w 2362200"/>
                      <a:gd name="connsiteY210" fmla="*/ 1457325 h 1797050"/>
                      <a:gd name="connsiteX211" fmla="*/ 1222375 w 2362200"/>
                      <a:gd name="connsiteY211" fmla="*/ 1482725 h 1797050"/>
                      <a:gd name="connsiteX212" fmla="*/ 1187450 w 2362200"/>
                      <a:gd name="connsiteY212" fmla="*/ 1482725 h 1797050"/>
                      <a:gd name="connsiteX213" fmla="*/ 1139825 w 2362200"/>
                      <a:gd name="connsiteY213" fmla="*/ 1460500 h 1797050"/>
                      <a:gd name="connsiteX214" fmla="*/ 1092200 w 2362200"/>
                      <a:gd name="connsiteY214" fmla="*/ 1495425 h 1797050"/>
                      <a:gd name="connsiteX215" fmla="*/ 1098550 w 2362200"/>
                      <a:gd name="connsiteY215" fmla="*/ 1511300 h 1797050"/>
                      <a:gd name="connsiteX216" fmla="*/ 1079500 w 2362200"/>
                      <a:gd name="connsiteY216" fmla="*/ 1530350 h 1797050"/>
                      <a:gd name="connsiteX217" fmla="*/ 1035050 w 2362200"/>
                      <a:gd name="connsiteY217" fmla="*/ 1530350 h 1797050"/>
                      <a:gd name="connsiteX218" fmla="*/ 1006475 w 2362200"/>
                      <a:gd name="connsiteY218" fmla="*/ 1574800 h 1797050"/>
                      <a:gd name="connsiteX219" fmla="*/ 958850 w 2362200"/>
                      <a:gd name="connsiteY219" fmla="*/ 1571625 h 1797050"/>
                      <a:gd name="connsiteX220" fmla="*/ 952500 w 2362200"/>
                      <a:gd name="connsiteY220" fmla="*/ 1587500 h 1797050"/>
                      <a:gd name="connsiteX221" fmla="*/ 965200 w 2362200"/>
                      <a:gd name="connsiteY221" fmla="*/ 1670050 h 1797050"/>
                      <a:gd name="connsiteX222" fmla="*/ 939800 w 2362200"/>
                      <a:gd name="connsiteY222" fmla="*/ 1714500 h 1797050"/>
                      <a:gd name="connsiteX223" fmla="*/ 901700 w 2362200"/>
                      <a:gd name="connsiteY223" fmla="*/ 1720850 h 1797050"/>
                      <a:gd name="connsiteX224" fmla="*/ 898525 w 2362200"/>
                      <a:gd name="connsiteY224" fmla="*/ 1746250 h 1797050"/>
                      <a:gd name="connsiteX225" fmla="*/ 869950 w 2362200"/>
                      <a:gd name="connsiteY225" fmla="*/ 1746250 h 1797050"/>
                      <a:gd name="connsiteX226" fmla="*/ 854075 w 2362200"/>
                      <a:gd name="connsiteY226" fmla="*/ 1758950 h 1797050"/>
                      <a:gd name="connsiteX227" fmla="*/ 847725 w 2362200"/>
                      <a:gd name="connsiteY227" fmla="*/ 1771650 h 1797050"/>
                      <a:gd name="connsiteX228" fmla="*/ 828675 w 2362200"/>
                      <a:gd name="connsiteY228" fmla="*/ 1765300 h 1797050"/>
                      <a:gd name="connsiteX229" fmla="*/ 819150 w 2362200"/>
                      <a:gd name="connsiteY229" fmla="*/ 1752600 h 1797050"/>
                      <a:gd name="connsiteX230" fmla="*/ 790575 w 2362200"/>
                      <a:gd name="connsiteY230" fmla="*/ 1771650 h 1797050"/>
                      <a:gd name="connsiteX231" fmla="*/ 692150 w 2362200"/>
                      <a:gd name="connsiteY231" fmla="*/ 1701800 h 1797050"/>
                      <a:gd name="connsiteX232" fmla="*/ 650875 w 2362200"/>
                      <a:gd name="connsiteY232" fmla="*/ 1720850 h 1797050"/>
                      <a:gd name="connsiteX233" fmla="*/ 615950 w 2362200"/>
                      <a:gd name="connsiteY233" fmla="*/ 1685925 h 1797050"/>
                      <a:gd name="connsiteX234" fmla="*/ 581025 w 2362200"/>
                      <a:gd name="connsiteY234" fmla="*/ 1689100 h 1797050"/>
                      <a:gd name="connsiteX235" fmla="*/ 571500 w 2362200"/>
                      <a:gd name="connsiteY235" fmla="*/ 1609725 h 1797050"/>
                      <a:gd name="connsiteX236" fmla="*/ 523875 w 2362200"/>
                      <a:gd name="connsiteY236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76250 w 2362200"/>
                      <a:gd name="connsiteY4" fmla="*/ 1587500 h 1797050"/>
                      <a:gd name="connsiteX5" fmla="*/ 476250 w 2362200"/>
                      <a:gd name="connsiteY5" fmla="*/ 1584325 h 1797050"/>
                      <a:gd name="connsiteX6" fmla="*/ 463550 w 2362200"/>
                      <a:gd name="connsiteY6" fmla="*/ 1568450 h 1797050"/>
                      <a:gd name="connsiteX7" fmla="*/ 457200 w 2362200"/>
                      <a:gd name="connsiteY7" fmla="*/ 1558925 h 1797050"/>
                      <a:gd name="connsiteX8" fmla="*/ 438150 w 2362200"/>
                      <a:gd name="connsiteY8" fmla="*/ 1552575 h 1797050"/>
                      <a:gd name="connsiteX9" fmla="*/ 428625 w 2362200"/>
                      <a:gd name="connsiteY9" fmla="*/ 1549400 h 1797050"/>
                      <a:gd name="connsiteX10" fmla="*/ 419100 w 2362200"/>
                      <a:gd name="connsiteY10" fmla="*/ 1539875 h 1797050"/>
                      <a:gd name="connsiteX11" fmla="*/ 406400 w 2362200"/>
                      <a:gd name="connsiteY11" fmla="*/ 1530350 h 1797050"/>
                      <a:gd name="connsiteX12" fmla="*/ 361950 w 2362200"/>
                      <a:gd name="connsiteY12" fmla="*/ 1498600 h 1797050"/>
                      <a:gd name="connsiteX13" fmla="*/ 336550 w 2362200"/>
                      <a:gd name="connsiteY13" fmla="*/ 1492250 h 1797050"/>
                      <a:gd name="connsiteX14" fmla="*/ 298450 w 2362200"/>
                      <a:gd name="connsiteY14" fmla="*/ 1444625 h 1797050"/>
                      <a:gd name="connsiteX15" fmla="*/ 269875 w 2362200"/>
                      <a:gd name="connsiteY15" fmla="*/ 1444625 h 1797050"/>
                      <a:gd name="connsiteX16" fmla="*/ 269875 w 2362200"/>
                      <a:gd name="connsiteY16" fmla="*/ 1406525 h 1797050"/>
                      <a:gd name="connsiteX17" fmla="*/ 257175 w 2362200"/>
                      <a:gd name="connsiteY17" fmla="*/ 1387475 h 1797050"/>
                      <a:gd name="connsiteX18" fmla="*/ 257175 w 2362200"/>
                      <a:gd name="connsiteY18" fmla="*/ 1327150 h 1797050"/>
                      <a:gd name="connsiteX19" fmla="*/ 276225 w 2362200"/>
                      <a:gd name="connsiteY19" fmla="*/ 1209675 h 1797050"/>
                      <a:gd name="connsiteX20" fmla="*/ 257175 w 2362200"/>
                      <a:gd name="connsiteY20" fmla="*/ 1162050 h 1797050"/>
                      <a:gd name="connsiteX21" fmla="*/ 273050 w 2362200"/>
                      <a:gd name="connsiteY21" fmla="*/ 1120775 h 1797050"/>
                      <a:gd name="connsiteX22" fmla="*/ 257175 w 2362200"/>
                      <a:gd name="connsiteY22" fmla="*/ 1066800 h 1797050"/>
                      <a:gd name="connsiteX23" fmla="*/ 257175 w 2362200"/>
                      <a:gd name="connsiteY23" fmla="*/ 1025525 h 1797050"/>
                      <a:gd name="connsiteX24" fmla="*/ 225425 w 2362200"/>
                      <a:gd name="connsiteY24" fmla="*/ 984250 h 1797050"/>
                      <a:gd name="connsiteX25" fmla="*/ 244475 w 2362200"/>
                      <a:gd name="connsiteY25" fmla="*/ 949325 h 1797050"/>
                      <a:gd name="connsiteX26" fmla="*/ 244475 w 2362200"/>
                      <a:gd name="connsiteY26" fmla="*/ 911225 h 1797050"/>
                      <a:gd name="connsiteX27" fmla="*/ 282575 w 2362200"/>
                      <a:gd name="connsiteY27" fmla="*/ 895350 h 1797050"/>
                      <a:gd name="connsiteX28" fmla="*/ 323850 w 2362200"/>
                      <a:gd name="connsiteY28" fmla="*/ 901700 h 1797050"/>
                      <a:gd name="connsiteX29" fmla="*/ 330200 w 2362200"/>
                      <a:gd name="connsiteY29" fmla="*/ 850900 h 1797050"/>
                      <a:gd name="connsiteX30" fmla="*/ 352425 w 2362200"/>
                      <a:gd name="connsiteY30" fmla="*/ 812800 h 1797050"/>
                      <a:gd name="connsiteX31" fmla="*/ 400050 w 2362200"/>
                      <a:gd name="connsiteY31" fmla="*/ 819150 h 1797050"/>
                      <a:gd name="connsiteX32" fmla="*/ 441325 w 2362200"/>
                      <a:gd name="connsiteY32" fmla="*/ 784225 h 1797050"/>
                      <a:gd name="connsiteX33" fmla="*/ 441325 w 2362200"/>
                      <a:gd name="connsiteY33" fmla="*/ 733425 h 1797050"/>
                      <a:gd name="connsiteX34" fmla="*/ 473075 w 2362200"/>
                      <a:gd name="connsiteY34" fmla="*/ 698500 h 1797050"/>
                      <a:gd name="connsiteX35" fmla="*/ 419100 w 2362200"/>
                      <a:gd name="connsiteY35" fmla="*/ 682625 h 1797050"/>
                      <a:gd name="connsiteX36" fmla="*/ 393700 w 2362200"/>
                      <a:gd name="connsiteY36" fmla="*/ 650875 h 1797050"/>
                      <a:gd name="connsiteX37" fmla="*/ 365125 w 2362200"/>
                      <a:gd name="connsiteY37" fmla="*/ 666750 h 1797050"/>
                      <a:gd name="connsiteX38" fmla="*/ 339725 w 2362200"/>
                      <a:gd name="connsiteY38" fmla="*/ 660400 h 1797050"/>
                      <a:gd name="connsiteX39" fmla="*/ 352425 w 2362200"/>
                      <a:gd name="connsiteY39" fmla="*/ 628650 h 1797050"/>
                      <a:gd name="connsiteX40" fmla="*/ 339725 w 2362200"/>
                      <a:gd name="connsiteY40" fmla="*/ 600075 h 1797050"/>
                      <a:gd name="connsiteX41" fmla="*/ 361950 w 2362200"/>
                      <a:gd name="connsiteY41" fmla="*/ 587375 h 1797050"/>
                      <a:gd name="connsiteX42" fmla="*/ 371475 w 2362200"/>
                      <a:gd name="connsiteY42" fmla="*/ 561975 h 1797050"/>
                      <a:gd name="connsiteX43" fmla="*/ 260350 w 2362200"/>
                      <a:gd name="connsiteY43" fmla="*/ 536575 h 1797050"/>
                      <a:gd name="connsiteX44" fmla="*/ 215900 w 2362200"/>
                      <a:gd name="connsiteY44" fmla="*/ 504825 h 1797050"/>
                      <a:gd name="connsiteX45" fmla="*/ 177800 w 2362200"/>
                      <a:gd name="connsiteY45" fmla="*/ 469900 h 1797050"/>
                      <a:gd name="connsiteX46" fmla="*/ 171450 w 2362200"/>
                      <a:gd name="connsiteY46" fmla="*/ 412750 h 1797050"/>
                      <a:gd name="connsiteX47" fmla="*/ 123825 w 2362200"/>
                      <a:gd name="connsiteY47" fmla="*/ 412750 h 1797050"/>
                      <a:gd name="connsiteX48" fmla="*/ 92075 w 2362200"/>
                      <a:gd name="connsiteY48" fmla="*/ 400050 h 1797050"/>
                      <a:gd name="connsiteX49" fmla="*/ 76200 w 2362200"/>
                      <a:gd name="connsiteY49" fmla="*/ 422275 h 1797050"/>
                      <a:gd name="connsiteX50" fmla="*/ 38100 w 2362200"/>
                      <a:gd name="connsiteY50" fmla="*/ 419100 h 1797050"/>
                      <a:gd name="connsiteX51" fmla="*/ 0 w 2362200"/>
                      <a:gd name="connsiteY51" fmla="*/ 377825 h 1797050"/>
                      <a:gd name="connsiteX52" fmla="*/ 31750 w 2362200"/>
                      <a:gd name="connsiteY52" fmla="*/ 349250 h 1797050"/>
                      <a:gd name="connsiteX53" fmla="*/ 12700 w 2362200"/>
                      <a:gd name="connsiteY53" fmla="*/ 336550 h 1797050"/>
                      <a:gd name="connsiteX54" fmla="*/ 12700 w 2362200"/>
                      <a:gd name="connsiteY54" fmla="*/ 304800 h 1797050"/>
                      <a:gd name="connsiteX55" fmla="*/ 34925 w 2362200"/>
                      <a:gd name="connsiteY55" fmla="*/ 292100 h 1797050"/>
                      <a:gd name="connsiteX56" fmla="*/ 25400 w 2362200"/>
                      <a:gd name="connsiteY56" fmla="*/ 260350 h 1797050"/>
                      <a:gd name="connsiteX57" fmla="*/ 63500 w 2362200"/>
                      <a:gd name="connsiteY57" fmla="*/ 254000 h 1797050"/>
                      <a:gd name="connsiteX58" fmla="*/ 114300 w 2362200"/>
                      <a:gd name="connsiteY58" fmla="*/ 228600 h 1797050"/>
                      <a:gd name="connsiteX59" fmla="*/ 123825 w 2362200"/>
                      <a:gd name="connsiteY59" fmla="*/ 222250 h 1797050"/>
                      <a:gd name="connsiteX60" fmla="*/ 130175 w 2362200"/>
                      <a:gd name="connsiteY60" fmla="*/ 193675 h 1797050"/>
                      <a:gd name="connsiteX61" fmla="*/ 161925 w 2362200"/>
                      <a:gd name="connsiteY61" fmla="*/ 196850 h 1797050"/>
                      <a:gd name="connsiteX62" fmla="*/ 171450 w 2362200"/>
                      <a:gd name="connsiteY62" fmla="*/ 165100 h 1797050"/>
                      <a:gd name="connsiteX63" fmla="*/ 187325 w 2362200"/>
                      <a:gd name="connsiteY63" fmla="*/ 161925 h 1797050"/>
                      <a:gd name="connsiteX64" fmla="*/ 193675 w 2362200"/>
                      <a:gd name="connsiteY64" fmla="*/ 98425 h 1797050"/>
                      <a:gd name="connsiteX65" fmla="*/ 241300 w 2362200"/>
                      <a:gd name="connsiteY65" fmla="*/ 107950 h 1797050"/>
                      <a:gd name="connsiteX66" fmla="*/ 295275 w 2362200"/>
                      <a:gd name="connsiteY66" fmla="*/ 104775 h 1797050"/>
                      <a:gd name="connsiteX67" fmla="*/ 330200 w 2362200"/>
                      <a:gd name="connsiteY67" fmla="*/ 98425 h 1797050"/>
                      <a:gd name="connsiteX68" fmla="*/ 330200 w 2362200"/>
                      <a:gd name="connsiteY68" fmla="*/ 98425 h 1797050"/>
                      <a:gd name="connsiteX69" fmla="*/ 342900 w 2362200"/>
                      <a:gd name="connsiteY69" fmla="*/ 114300 h 1797050"/>
                      <a:gd name="connsiteX70" fmla="*/ 374650 w 2362200"/>
                      <a:gd name="connsiteY70" fmla="*/ 127000 h 1797050"/>
                      <a:gd name="connsiteX71" fmla="*/ 400050 w 2362200"/>
                      <a:gd name="connsiteY71" fmla="*/ 107950 h 1797050"/>
                      <a:gd name="connsiteX72" fmla="*/ 400050 w 2362200"/>
                      <a:gd name="connsiteY72" fmla="*/ 107950 h 1797050"/>
                      <a:gd name="connsiteX73" fmla="*/ 409575 w 2362200"/>
                      <a:gd name="connsiteY73" fmla="*/ 120650 h 1797050"/>
                      <a:gd name="connsiteX74" fmla="*/ 425450 w 2362200"/>
                      <a:gd name="connsiteY74" fmla="*/ 120650 h 1797050"/>
                      <a:gd name="connsiteX75" fmla="*/ 431800 w 2362200"/>
                      <a:gd name="connsiteY75" fmla="*/ 98425 h 1797050"/>
                      <a:gd name="connsiteX76" fmla="*/ 365125 w 2362200"/>
                      <a:gd name="connsiteY76" fmla="*/ 53975 h 1797050"/>
                      <a:gd name="connsiteX77" fmla="*/ 377825 w 2362200"/>
                      <a:gd name="connsiteY77" fmla="*/ 41275 h 1797050"/>
                      <a:gd name="connsiteX78" fmla="*/ 438150 w 2362200"/>
                      <a:gd name="connsiteY78" fmla="*/ 50800 h 1797050"/>
                      <a:gd name="connsiteX79" fmla="*/ 454025 w 2362200"/>
                      <a:gd name="connsiteY79" fmla="*/ 63500 h 1797050"/>
                      <a:gd name="connsiteX80" fmla="*/ 508000 w 2362200"/>
                      <a:gd name="connsiteY80" fmla="*/ 79375 h 1797050"/>
                      <a:gd name="connsiteX81" fmla="*/ 606425 w 2362200"/>
                      <a:gd name="connsiteY81" fmla="*/ 22225 h 1797050"/>
                      <a:gd name="connsiteX82" fmla="*/ 638175 w 2362200"/>
                      <a:gd name="connsiteY82" fmla="*/ 34925 h 1797050"/>
                      <a:gd name="connsiteX83" fmla="*/ 644525 w 2362200"/>
                      <a:gd name="connsiteY83" fmla="*/ 0 h 1797050"/>
                      <a:gd name="connsiteX84" fmla="*/ 714375 w 2362200"/>
                      <a:gd name="connsiteY84" fmla="*/ 9525 h 1797050"/>
                      <a:gd name="connsiteX85" fmla="*/ 723900 w 2362200"/>
                      <a:gd name="connsiteY85" fmla="*/ 31750 h 1797050"/>
                      <a:gd name="connsiteX86" fmla="*/ 749300 w 2362200"/>
                      <a:gd name="connsiteY86" fmla="*/ 66675 h 1797050"/>
                      <a:gd name="connsiteX87" fmla="*/ 771525 w 2362200"/>
                      <a:gd name="connsiteY87" fmla="*/ 41275 h 1797050"/>
                      <a:gd name="connsiteX88" fmla="*/ 806450 w 2362200"/>
                      <a:gd name="connsiteY88" fmla="*/ 41275 h 1797050"/>
                      <a:gd name="connsiteX89" fmla="*/ 825500 w 2362200"/>
                      <a:gd name="connsiteY89" fmla="*/ 34925 h 1797050"/>
                      <a:gd name="connsiteX90" fmla="*/ 844550 w 2362200"/>
                      <a:gd name="connsiteY90" fmla="*/ 6350 h 1797050"/>
                      <a:gd name="connsiteX91" fmla="*/ 889000 w 2362200"/>
                      <a:gd name="connsiteY91" fmla="*/ 15875 h 1797050"/>
                      <a:gd name="connsiteX92" fmla="*/ 898525 w 2362200"/>
                      <a:gd name="connsiteY92" fmla="*/ 88900 h 1797050"/>
                      <a:gd name="connsiteX93" fmla="*/ 952500 w 2362200"/>
                      <a:gd name="connsiteY93" fmla="*/ 123825 h 1797050"/>
                      <a:gd name="connsiteX94" fmla="*/ 993775 w 2362200"/>
                      <a:gd name="connsiteY94" fmla="*/ 203200 h 1797050"/>
                      <a:gd name="connsiteX95" fmla="*/ 1038225 w 2362200"/>
                      <a:gd name="connsiteY95" fmla="*/ 231775 h 1797050"/>
                      <a:gd name="connsiteX96" fmla="*/ 1069975 w 2362200"/>
                      <a:gd name="connsiteY96" fmla="*/ 228600 h 1797050"/>
                      <a:gd name="connsiteX97" fmla="*/ 1127125 w 2362200"/>
                      <a:gd name="connsiteY97" fmla="*/ 285750 h 1797050"/>
                      <a:gd name="connsiteX98" fmla="*/ 1165225 w 2362200"/>
                      <a:gd name="connsiteY98" fmla="*/ 285750 h 1797050"/>
                      <a:gd name="connsiteX99" fmla="*/ 1206500 w 2362200"/>
                      <a:gd name="connsiteY99" fmla="*/ 317500 h 1797050"/>
                      <a:gd name="connsiteX100" fmla="*/ 1206500 w 2362200"/>
                      <a:gd name="connsiteY100" fmla="*/ 346075 h 1797050"/>
                      <a:gd name="connsiteX101" fmla="*/ 1279525 w 2362200"/>
                      <a:gd name="connsiteY101" fmla="*/ 384175 h 1797050"/>
                      <a:gd name="connsiteX102" fmla="*/ 1295400 w 2362200"/>
                      <a:gd name="connsiteY102" fmla="*/ 412750 h 1797050"/>
                      <a:gd name="connsiteX103" fmla="*/ 1298575 w 2362200"/>
                      <a:gd name="connsiteY103" fmla="*/ 412750 h 1797050"/>
                      <a:gd name="connsiteX104" fmla="*/ 1282700 w 2362200"/>
                      <a:gd name="connsiteY104" fmla="*/ 460375 h 1797050"/>
                      <a:gd name="connsiteX105" fmla="*/ 1336675 w 2362200"/>
                      <a:gd name="connsiteY105" fmla="*/ 508000 h 1797050"/>
                      <a:gd name="connsiteX106" fmla="*/ 1374775 w 2362200"/>
                      <a:gd name="connsiteY106" fmla="*/ 504825 h 1797050"/>
                      <a:gd name="connsiteX107" fmla="*/ 1403350 w 2362200"/>
                      <a:gd name="connsiteY107" fmla="*/ 530225 h 1797050"/>
                      <a:gd name="connsiteX108" fmla="*/ 1431925 w 2362200"/>
                      <a:gd name="connsiteY108" fmla="*/ 527050 h 1797050"/>
                      <a:gd name="connsiteX109" fmla="*/ 1466850 w 2362200"/>
                      <a:gd name="connsiteY109" fmla="*/ 555625 h 1797050"/>
                      <a:gd name="connsiteX110" fmla="*/ 1492250 w 2362200"/>
                      <a:gd name="connsiteY110" fmla="*/ 590550 h 1797050"/>
                      <a:gd name="connsiteX111" fmla="*/ 1489075 w 2362200"/>
                      <a:gd name="connsiteY111" fmla="*/ 590550 h 1797050"/>
                      <a:gd name="connsiteX112" fmla="*/ 1482725 w 2362200"/>
                      <a:gd name="connsiteY112" fmla="*/ 612775 h 1797050"/>
                      <a:gd name="connsiteX113" fmla="*/ 1482725 w 2362200"/>
                      <a:gd name="connsiteY113" fmla="*/ 612775 h 1797050"/>
                      <a:gd name="connsiteX114" fmla="*/ 1450975 w 2362200"/>
                      <a:gd name="connsiteY114" fmla="*/ 622300 h 1797050"/>
                      <a:gd name="connsiteX115" fmla="*/ 1511300 w 2362200"/>
                      <a:gd name="connsiteY115" fmla="*/ 638175 h 1797050"/>
                      <a:gd name="connsiteX116" fmla="*/ 1616075 w 2362200"/>
                      <a:gd name="connsiteY116" fmla="*/ 619125 h 1797050"/>
                      <a:gd name="connsiteX117" fmla="*/ 1628775 w 2362200"/>
                      <a:gd name="connsiteY117" fmla="*/ 612775 h 1797050"/>
                      <a:gd name="connsiteX118" fmla="*/ 1628775 w 2362200"/>
                      <a:gd name="connsiteY118" fmla="*/ 593725 h 1797050"/>
                      <a:gd name="connsiteX119" fmla="*/ 1641475 w 2362200"/>
                      <a:gd name="connsiteY119" fmla="*/ 593725 h 1797050"/>
                      <a:gd name="connsiteX120" fmla="*/ 1698625 w 2362200"/>
                      <a:gd name="connsiteY120" fmla="*/ 615950 h 1797050"/>
                      <a:gd name="connsiteX121" fmla="*/ 1701800 w 2362200"/>
                      <a:gd name="connsiteY121" fmla="*/ 574675 h 1797050"/>
                      <a:gd name="connsiteX122" fmla="*/ 1724025 w 2362200"/>
                      <a:gd name="connsiteY122" fmla="*/ 565150 h 1797050"/>
                      <a:gd name="connsiteX123" fmla="*/ 1803400 w 2362200"/>
                      <a:gd name="connsiteY123" fmla="*/ 508000 h 1797050"/>
                      <a:gd name="connsiteX124" fmla="*/ 1885950 w 2362200"/>
                      <a:gd name="connsiteY124" fmla="*/ 485775 h 1797050"/>
                      <a:gd name="connsiteX125" fmla="*/ 1952625 w 2362200"/>
                      <a:gd name="connsiteY125" fmla="*/ 415925 h 1797050"/>
                      <a:gd name="connsiteX126" fmla="*/ 1971675 w 2362200"/>
                      <a:gd name="connsiteY126" fmla="*/ 409575 h 1797050"/>
                      <a:gd name="connsiteX127" fmla="*/ 2006600 w 2362200"/>
                      <a:gd name="connsiteY127" fmla="*/ 396875 h 1797050"/>
                      <a:gd name="connsiteX128" fmla="*/ 2047875 w 2362200"/>
                      <a:gd name="connsiteY128" fmla="*/ 409575 h 1797050"/>
                      <a:gd name="connsiteX129" fmla="*/ 2085975 w 2362200"/>
                      <a:gd name="connsiteY129" fmla="*/ 457200 h 1797050"/>
                      <a:gd name="connsiteX130" fmla="*/ 2133600 w 2362200"/>
                      <a:gd name="connsiteY130" fmla="*/ 504825 h 1797050"/>
                      <a:gd name="connsiteX131" fmla="*/ 2190750 w 2362200"/>
                      <a:gd name="connsiteY131" fmla="*/ 536575 h 1797050"/>
                      <a:gd name="connsiteX132" fmla="*/ 2244725 w 2362200"/>
                      <a:gd name="connsiteY132" fmla="*/ 520700 h 1797050"/>
                      <a:gd name="connsiteX133" fmla="*/ 2270125 w 2362200"/>
                      <a:gd name="connsiteY133" fmla="*/ 533400 h 1797050"/>
                      <a:gd name="connsiteX134" fmla="*/ 2273300 w 2362200"/>
                      <a:gd name="connsiteY134" fmla="*/ 577850 h 1797050"/>
                      <a:gd name="connsiteX135" fmla="*/ 2324100 w 2362200"/>
                      <a:gd name="connsiteY135" fmla="*/ 606425 h 1797050"/>
                      <a:gd name="connsiteX136" fmla="*/ 2362200 w 2362200"/>
                      <a:gd name="connsiteY136" fmla="*/ 644525 h 1797050"/>
                      <a:gd name="connsiteX137" fmla="*/ 2298700 w 2362200"/>
                      <a:gd name="connsiteY137" fmla="*/ 800100 h 1797050"/>
                      <a:gd name="connsiteX138" fmla="*/ 2273300 w 2362200"/>
                      <a:gd name="connsiteY138" fmla="*/ 895350 h 1797050"/>
                      <a:gd name="connsiteX139" fmla="*/ 2247900 w 2362200"/>
                      <a:gd name="connsiteY139" fmla="*/ 949325 h 1797050"/>
                      <a:gd name="connsiteX140" fmla="*/ 2197100 w 2362200"/>
                      <a:gd name="connsiteY140" fmla="*/ 949325 h 1797050"/>
                      <a:gd name="connsiteX141" fmla="*/ 2174875 w 2362200"/>
                      <a:gd name="connsiteY141" fmla="*/ 993775 h 1797050"/>
                      <a:gd name="connsiteX142" fmla="*/ 2174875 w 2362200"/>
                      <a:gd name="connsiteY142" fmla="*/ 993775 h 1797050"/>
                      <a:gd name="connsiteX143" fmla="*/ 2181225 w 2362200"/>
                      <a:gd name="connsiteY143" fmla="*/ 1022350 h 1797050"/>
                      <a:gd name="connsiteX144" fmla="*/ 2146300 w 2362200"/>
                      <a:gd name="connsiteY144" fmla="*/ 1031875 h 1797050"/>
                      <a:gd name="connsiteX145" fmla="*/ 2095500 w 2362200"/>
                      <a:gd name="connsiteY145" fmla="*/ 1019175 h 1797050"/>
                      <a:gd name="connsiteX146" fmla="*/ 2101850 w 2362200"/>
                      <a:gd name="connsiteY146" fmla="*/ 1073150 h 1797050"/>
                      <a:gd name="connsiteX147" fmla="*/ 2114550 w 2362200"/>
                      <a:gd name="connsiteY147" fmla="*/ 1117600 h 1797050"/>
                      <a:gd name="connsiteX148" fmla="*/ 2051050 w 2362200"/>
                      <a:gd name="connsiteY148" fmla="*/ 1152525 h 1797050"/>
                      <a:gd name="connsiteX149" fmla="*/ 2066925 w 2362200"/>
                      <a:gd name="connsiteY149" fmla="*/ 1174750 h 1797050"/>
                      <a:gd name="connsiteX150" fmla="*/ 2047875 w 2362200"/>
                      <a:gd name="connsiteY150" fmla="*/ 1196975 h 1797050"/>
                      <a:gd name="connsiteX151" fmla="*/ 1968500 w 2362200"/>
                      <a:gd name="connsiteY151" fmla="*/ 1171575 h 1797050"/>
                      <a:gd name="connsiteX152" fmla="*/ 1943100 w 2362200"/>
                      <a:gd name="connsiteY152" fmla="*/ 1187450 h 1797050"/>
                      <a:gd name="connsiteX153" fmla="*/ 1908175 w 2362200"/>
                      <a:gd name="connsiteY153" fmla="*/ 1187450 h 1797050"/>
                      <a:gd name="connsiteX154" fmla="*/ 1908175 w 2362200"/>
                      <a:gd name="connsiteY154" fmla="*/ 1247775 h 1797050"/>
                      <a:gd name="connsiteX155" fmla="*/ 1924050 w 2362200"/>
                      <a:gd name="connsiteY155" fmla="*/ 1263650 h 1797050"/>
                      <a:gd name="connsiteX156" fmla="*/ 1933575 w 2362200"/>
                      <a:gd name="connsiteY156" fmla="*/ 1279525 h 1797050"/>
                      <a:gd name="connsiteX157" fmla="*/ 1943100 w 2362200"/>
                      <a:gd name="connsiteY157" fmla="*/ 1279525 h 1797050"/>
                      <a:gd name="connsiteX158" fmla="*/ 1933575 w 2362200"/>
                      <a:gd name="connsiteY158" fmla="*/ 1304925 h 1797050"/>
                      <a:gd name="connsiteX159" fmla="*/ 1952625 w 2362200"/>
                      <a:gd name="connsiteY159" fmla="*/ 1320800 h 1797050"/>
                      <a:gd name="connsiteX160" fmla="*/ 1949450 w 2362200"/>
                      <a:gd name="connsiteY160" fmla="*/ 1336675 h 1797050"/>
                      <a:gd name="connsiteX161" fmla="*/ 1905000 w 2362200"/>
                      <a:gd name="connsiteY161" fmla="*/ 1336675 h 1797050"/>
                      <a:gd name="connsiteX162" fmla="*/ 1901825 w 2362200"/>
                      <a:gd name="connsiteY162" fmla="*/ 1387475 h 1797050"/>
                      <a:gd name="connsiteX163" fmla="*/ 1901825 w 2362200"/>
                      <a:gd name="connsiteY163" fmla="*/ 1387475 h 1797050"/>
                      <a:gd name="connsiteX164" fmla="*/ 1901825 w 2362200"/>
                      <a:gd name="connsiteY164" fmla="*/ 1406525 h 1797050"/>
                      <a:gd name="connsiteX165" fmla="*/ 1936750 w 2362200"/>
                      <a:gd name="connsiteY165" fmla="*/ 1447800 h 1797050"/>
                      <a:gd name="connsiteX166" fmla="*/ 1990725 w 2362200"/>
                      <a:gd name="connsiteY166" fmla="*/ 1447800 h 1797050"/>
                      <a:gd name="connsiteX167" fmla="*/ 2060575 w 2362200"/>
                      <a:gd name="connsiteY167" fmla="*/ 1476375 h 1797050"/>
                      <a:gd name="connsiteX168" fmla="*/ 2060575 w 2362200"/>
                      <a:gd name="connsiteY168" fmla="*/ 1504950 h 1797050"/>
                      <a:gd name="connsiteX169" fmla="*/ 2035175 w 2362200"/>
                      <a:gd name="connsiteY169" fmla="*/ 1571625 h 1797050"/>
                      <a:gd name="connsiteX170" fmla="*/ 2063750 w 2362200"/>
                      <a:gd name="connsiteY170" fmla="*/ 1587500 h 1797050"/>
                      <a:gd name="connsiteX171" fmla="*/ 2105025 w 2362200"/>
                      <a:gd name="connsiteY171" fmla="*/ 1660525 h 1797050"/>
                      <a:gd name="connsiteX172" fmla="*/ 2054225 w 2362200"/>
                      <a:gd name="connsiteY172" fmla="*/ 1736725 h 1797050"/>
                      <a:gd name="connsiteX173" fmla="*/ 2028825 w 2362200"/>
                      <a:gd name="connsiteY173" fmla="*/ 1730375 h 1797050"/>
                      <a:gd name="connsiteX174" fmla="*/ 2006600 w 2362200"/>
                      <a:gd name="connsiteY174" fmla="*/ 1717675 h 1797050"/>
                      <a:gd name="connsiteX175" fmla="*/ 2000250 w 2362200"/>
                      <a:gd name="connsiteY175" fmla="*/ 1736725 h 1797050"/>
                      <a:gd name="connsiteX176" fmla="*/ 1958975 w 2362200"/>
                      <a:gd name="connsiteY176" fmla="*/ 1746250 h 1797050"/>
                      <a:gd name="connsiteX177" fmla="*/ 1952625 w 2362200"/>
                      <a:gd name="connsiteY177" fmla="*/ 1778000 h 1797050"/>
                      <a:gd name="connsiteX178" fmla="*/ 1901825 w 2362200"/>
                      <a:gd name="connsiteY178" fmla="*/ 1797050 h 1797050"/>
                      <a:gd name="connsiteX179" fmla="*/ 1879600 w 2362200"/>
                      <a:gd name="connsiteY179" fmla="*/ 1758950 h 1797050"/>
                      <a:gd name="connsiteX180" fmla="*/ 1841500 w 2362200"/>
                      <a:gd name="connsiteY180" fmla="*/ 1768475 h 1797050"/>
                      <a:gd name="connsiteX181" fmla="*/ 1844675 w 2362200"/>
                      <a:gd name="connsiteY181" fmla="*/ 1730375 h 1797050"/>
                      <a:gd name="connsiteX182" fmla="*/ 1825625 w 2362200"/>
                      <a:gd name="connsiteY182" fmla="*/ 1704975 h 1797050"/>
                      <a:gd name="connsiteX183" fmla="*/ 1860550 w 2362200"/>
                      <a:gd name="connsiteY183" fmla="*/ 1685925 h 1797050"/>
                      <a:gd name="connsiteX184" fmla="*/ 1803400 w 2362200"/>
                      <a:gd name="connsiteY184" fmla="*/ 1666875 h 1797050"/>
                      <a:gd name="connsiteX185" fmla="*/ 1790700 w 2362200"/>
                      <a:gd name="connsiteY185" fmla="*/ 1692275 h 1797050"/>
                      <a:gd name="connsiteX186" fmla="*/ 1746250 w 2362200"/>
                      <a:gd name="connsiteY186" fmla="*/ 1711325 h 1797050"/>
                      <a:gd name="connsiteX187" fmla="*/ 1739900 w 2362200"/>
                      <a:gd name="connsiteY187" fmla="*/ 1733550 h 1797050"/>
                      <a:gd name="connsiteX188" fmla="*/ 1724025 w 2362200"/>
                      <a:gd name="connsiteY188" fmla="*/ 1739900 h 1797050"/>
                      <a:gd name="connsiteX189" fmla="*/ 1701800 w 2362200"/>
                      <a:gd name="connsiteY189" fmla="*/ 1739900 h 1797050"/>
                      <a:gd name="connsiteX190" fmla="*/ 1714500 w 2362200"/>
                      <a:gd name="connsiteY190" fmla="*/ 1704975 h 1797050"/>
                      <a:gd name="connsiteX191" fmla="*/ 1739900 w 2362200"/>
                      <a:gd name="connsiteY191" fmla="*/ 1679575 h 1797050"/>
                      <a:gd name="connsiteX192" fmla="*/ 1730375 w 2362200"/>
                      <a:gd name="connsiteY192" fmla="*/ 1654175 h 1797050"/>
                      <a:gd name="connsiteX193" fmla="*/ 1708150 w 2362200"/>
                      <a:gd name="connsiteY193" fmla="*/ 1654175 h 1797050"/>
                      <a:gd name="connsiteX194" fmla="*/ 1695450 w 2362200"/>
                      <a:gd name="connsiteY194" fmla="*/ 1679575 h 1797050"/>
                      <a:gd name="connsiteX195" fmla="*/ 1663700 w 2362200"/>
                      <a:gd name="connsiteY195" fmla="*/ 1685925 h 1797050"/>
                      <a:gd name="connsiteX196" fmla="*/ 1628775 w 2362200"/>
                      <a:gd name="connsiteY196" fmla="*/ 1698625 h 1797050"/>
                      <a:gd name="connsiteX197" fmla="*/ 1600200 w 2362200"/>
                      <a:gd name="connsiteY197" fmla="*/ 1670050 h 1797050"/>
                      <a:gd name="connsiteX198" fmla="*/ 1597025 w 2362200"/>
                      <a:gd name="connsiteY198" fmla="*/ 1635125 h 1797050"/>
                      <a:gd name="connsiteX199" fmla="*/ 1568450 w 2362200"/>
                      <a:gd name="connsiteY199" fmla="*/ 1619250 h 1797050"/>
                      <a:gd name="connsiteX200" fmla="*/ 1558925 w 2362200"/>
                      <a:gd name="connsiteY200" fmla="*/ 1584325 h 1797050"/>
                      <a:gd name="connsiteX201" fmla="*/ 1517650 w 2362200"/>
                      <a:gd name="connsiteY201" fmla="*/ 1555750 h 1797050"/>
                      <a:gd name="connsiteX202" fmla="*/ 1498600 w 2362200"/>
                      <a:gd name="connsiteY202" fmla="*/ 1558925 h 1797050"/>
                      <a:gd name="connsiteX203" fmla="*/ 1466850 w 2362200"/>
                      <a:gd name="connsiteY203" fmla="*/ 1603375 h 1797050"/>
                      <a:gd name="connsiteX204" fmla="*/ 1419225 w 2362200"/>
                      <a:gd name="connsiteY204" fmla="*/ 1622425 h 1797050"/>
                      <a:gd name="connsiteX205" fmla="*/ 1393825 w 2362200"/>
                      <a:gd name="connsiteY205" fmla="*/ 1587500 h 1797050"/>
                      <a:gd name="connsiteX206" fmla="*/ 1368425 w 2362200"/>
                      <a:gd name="connsiteY206" fmla="*/ 1587500 h 1797050"/>
                      <a:gd name="connsiteX207" fmla="*/ 1270000 w 2362200"/>
                      <a:gd name="connsiteY207" fmla="*/ 1511300 h 1797050"/>
                      <a:gd name="connsiteX208" fmla="*/ 1276350 w 2362200"/>
                      <a:gd name="connsiteY208" fmla="*/ 1463675 h 1797050"/>
                      <a:gd name="connsiteX209" fmla="*/ 1238250 w 2362200"/>
                      <a:gd name="connsiteY209" fmla="*/ 1457325 h 1797050"/>
                      <a:gd name="connsiteX210" fmla="*/ 1222375 w 2362200"/>
                      <a:gd name="connsiteY210" fmla="*/ 1482725 h 1797050"/>
                      <a:gd name="connsiteX211" fmla="*/ 1187450 w 2362200"/>
                      <a:gd name="connsiteY211" fmla="*/ 1482725 h 1797050"/>
                      <a:gd name="connsiteX212" fmla="*/ 1139825 w 2362200"/>
                      <a:gd name="connsiteY212" fmla="*/ 1460500 h 1797050"/>
                      <a:gd name="connsiteX213" fmla="*/ 1092200 w 2362200"/>
                      <a:gd name="connsiteY213" fmla="*/ 1495425 h 1797050"/>
                      <a:gd name="connsiteX214" fmla="*/ 1098550 w 2362200"/>
                      <a:gd name="connsiteY214" fmla="*/ 1511300 h 1797050"/>
                      <a:gd name="connsiteX215" fmla="*/ 1079500 w 2362200"/>
                      <a:gd name="connsiteY215" fmla="*/ 1530350 h 1797050"/>
                      <a:gd name="connsiteX216" fmla="*/ 1035050 w 2362200"/>
                      <a:gd name="connsiteY216" fmla="*/ 1530350 h 1797050"/>
                      <a:gd name="connsiteX217" fmla="*/ 1006475 w 2362200"/>
                      <a:gd name="connsiteY217" fmla="*/ 1574800 h 1797050"/>
                      <a:gd name="connsiteX218" fmla="*/ 958850 w 2362200"/>
                      <a:gd name="connsiteY218" fmla="*/ 1571625 h 1797050"/>
                      <a:gd name="connsiteX219" fmla="*/ 952500 w 2362200"/>
                      <a:gd name="connsiteY219" fmla="*/ 1587500 h 1797050"/>
                      <a:gd name="connsiteX220" fmla="*/ 965200 w 2362200"/>
                      <a:gd name="connsiteY220" fmla="*/ 1670050 h 1797050"/>
                      <a:gd name="connsiteX221" fmla="*/ 939800 w 2362200"/>
                      <a:gd name="connsiteY221" fmla="*/ 1714500 h 1797050"/>
                      <a:gd name="connsiteX222" fmla="*/ 901700 w 2362200"/>
                      <a:gd name="connsiteY222" fmla="*/ 1720850 h 1797050"/>
                      <a:gd name="connsiteX223" fmla="*/ 898525 w 2362200"/>
                      <a:gd name="connsiteY223" fmla="*/ 1746250 h 1797050"/>
                      <a:gd name="connsiteX224" fmla="*/ 869950 w 2362200"/>
                      <a:gd name="connsiteY224" fmla="*/ 1746250 h 1797050"/>
                      <a:gd name="connsiteX225" fmla="*/ 854075 w 2362200"/>
                      <a:gd name="connsiteY225" fmla="*/ 1758950 h 1797050"/>
                      <a:gd name="connsiteX226" fmla="*/ 847725 w 2362200"/>
                      <a:gd name="connsiteY226" fmla="*/ 1771650 h 1797050"/>
                      <a:gd name="connsiteX227" fmla="*/ 828675 w 2362200"/>
                      <a:gd name="connsiteY227" fmla="*/ 1765300 h 1797050"/>
                      <a:gd name="connsiteX228" fmla="*/ 819150 w 2362200"/>
                      <a:gd name="connsiteY228" fmla="*/ 1752600 h 1797050"/>
                      <a:gd name="connsiteX229" fmla="*/ 790575 w 2362200"/>
                      <a:gd name="connsiteY229" fmla="*/ 1771650 h 1797050"/>
                      <a:gd name="connsiteX230" fmla="*/ 692150 w 2362200"/>
                      <a:gd name="connsiteY230" fmla="*/ 1701800 h 1797050"/>
                      <a:gd name="connsiteX231" fmla="*/ 650875 w 2362200"/>
                      <a:gd name="connsiteY231" fmla="*/ 1720850 h 1797050"/>
                      <a:gd name="connsiteX232" fmla="*/ 615950 w 2362200"/>
                      <a:gd name="connsiteY232" fmla="*/ 1685925 h 1797050"/>
                      <a:gd name="connsiteX233" fmla="*/ 581025 w 2362200"/>
                      <a:gd name="connsiteY233" fmla="*/ 1689100 h 1797050"/>
                      <a:gd name="connsiteX234" fmla="*/ 571500 w 2362200"/>
                      <a:gd name="connsiteY234" fmla="*/ 1609725 h 1797050"/>
                      <a:gd name="connsiteX235" fmla="*/ 523875 w 2362200"/>
                      <a:gd name="connsiteY235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76250 w 2362200"/>
                      <a:gd name="connsiteY4" fmla="*/ 1587500 h 1797050"/>
                      <a:gd name="connsiteX5" fmla="*/ 463550 w 2362200"/>
                      <a:gd name="connsiteY5" fmla="*/ 1568450 h 1797050"/>
                      <a:gd name="connsiteX6" fmla="*/ 457200 w 2362200"/>
                      <a:gd name="connsiteY6" fmla="*/ 1558925 h 1797050"/>
                      <a:gd name="connsiteX7" fmla="*/ 438150 w 2362200"/>
                      <a:gd name="connsiteY7" fmla="*/ 1552575 h 1797050"/>
                      <a:gd name="connsiteX8" fmla="*/ 428625 w 2362200"/>
                      <a:gd name="connsiteY8" fmla="*/ 1549400 h 1797050"/>
                      <a:gd name="connsiteX9" fmla="*/ 419100 w 2362200"/>
                      <a:gd name="connsiteY9" fmla="*/ 1539875 h 1797050"/>
                      <a:gd name="connsiteX10" fmla="*/ 406400 w 2362200"/>
                      <a:gd name="connsiteY10" fmla="*/ 1530350 h 1797050"/>
                      <a:gd name="connsiteX11" fmla="*/ 361950 w 2362200"/>
                      <a:gd name="connsiteY11" fmla="*/ 1498600 h 1797050"/>
                      <a:gd name="connsiteX12" fmla="*/ 336550 w 2362200"/>
                      <a:gd name="connsiteY12" fmla="*/ 1492250 h 1797050"/>
                      <a:gd name="connsiteX13" fmla="*/ 298450 w 2362200"/>
                      <a:gd name="connsiteY13" fmla="*/ 1444625 h 1797050"/>
                      <a:gd name="connsiteX14" fmla="*/ 269875 w 2362200"/>
                      <a:gd name="connsiteY14" fmla="*/ 1444625 h 1797050"/>
                      <a:gd name="connsiteX15" fmla="*/ 269875 w 2362200"/>
                      <a:gd name="connsiteY15" fmla="*/ 1406525 h 1797050"/>
                      <a:gd name="connsiteX16" fmla="*/ 257175 w 2362200"/>
                      <a:gd name="connsiteY16" fmla="*/ 1387475 h 1797050"/>
                      <a:gd name="connsiteX17" fmla="*/ 257175 w 2362200"/>
                      <a:gd name="connsiteY17" fmla="*/ 1327150 h 1797050"/>
                      <a:gd name="connsiteX18" fmla="*/ 276225 w 2362200"/>
                      <a:gd name="connsiteY18" fmla="*/ 1209675 h 1797050"/>
                      <a:gd name="connsiteX19" fmla="*/ 257175 w 2362200"/>
                      <a:gd name="connsiteY19" fmla="*/ 1162050 h 1797050"/>
                      <a:gd name="connsiteX20" fmla="*/ 273050 w 2362200"/>
                      <a:gd name="connsiteY20" fmla="*/ 1120775 h 1797050"/>
                      <a:gd name="connsiteX21" fmla="*/ 257175 w 2362200"/>
                      <a:gd name="connsiteY21" fmla="*/ 1066800 h 1797050"/>
                      <a:gd name="connsiteX22" fmla="*/ 257175 w 2362200"/>
                      <a:gd name="connsiteY22" fmla="*/ 1025525 h 1797050"/>
                      <a:gd name="connsiteX23" fmla="*/ 225425 w 2362200"/>
                      <a:gd name="connsiteY23" fmla="*/ 984250 h 1797050"/>
                      <a:gd name="connsiteX24" fmla="*/ 244475 w 2362200"/>
                      <a:gd name="connsiteY24" fmla="*/ 949325 h 1797050"/>
                      <a:gd name="connsiteX25" fmla="*/ 244475 w 2362200"/>
                      <a:gd name="connsiteY25" fmla="*/ 911225 h 1797050"/>
                      <a:gd name="connsiteX26" fmla="*/ 282575 w 2362200"/>
                      <a:gd name="connsiteY26" fmla="*/ 895350 h 1797050"/>
                      <a:gd name="connsiteX27" fmla="*/ 323850 w 2362200"/>
                      <a:gd name="connsiteY27" fmla="*/ 901700 h 1797050"/>
                      <a:gd name="connsiteX28" fmla="*/ 330200 w 2362200"/>
                      <a:gd name="connsiteY28" fmla="*/ 850900 h 1797050"/>
                      <a:gd name="connsiteX29" fmla="*/ 352425 w 2362200"/>
                      <a:gd name="connsiteY29" fmla="*/ 812800 h 1797050"/>
                      <a:gd name="connsiteX30" fmla="*/ 400050 w 2362200"/>
                      <a:gd name="connsiteY30" fmla="*/ 819150 h 1797050"/>
                      <a:gd name="connsiteX31" fmla="*/ 441325 w 2362200"/>
                      <a:gd name="connsiteY31" fmla="*/ 784225 h 1797050"/>
                      <a:gd name="connsiteX32" fmla="*/ 441325 w 2362200"/>
                      <a:gd name="connsiteY32" fmla="*/ 733425 h 1797050"/>
                      <a:gd name="connsiteX33" fmla="*/ 473075 w 2362200"/>
                      <a:gd name="connsiteY33" fmla="*/ 698500 h 1797050"/>
                      <a:gd name="connsiteX34" fmla="*/ 419100 w 2362200"/>
                      <a:gd name="connsiteY34" fmla="*/ 682625 h 1797050"/>
                      <a:gd name="connsiteX35" fmla="*/ 393700 w 2362200"/>
                      <a:gd name="connsiteY35" fmla="*/ 650875 h 1797050"/>
                      <a:gd name="connsiteX36" fmla="*/ 365125 w 2362200"/>
                      <a:gd name="connsiteY36" fmla="*/ 666750 h 1797050"/>
                      <a:gd name="connsiteX37" fmla="*/ 339725 w 2362200"/>
                      <a:gd name="connsiteY37" fmla="*/ 660400 h 1797050"/>
                      <a:gd name="connsiteX38" fmla="*/ 352425 w 2362200"/>
                      <a:gd name="connsiteY38" fmla="*/ 628650 h 1797050"/>
                      <a:gd name="connsiteX39" fmla="*/ 339725 w 2362200"/>
                      <a:gd name="connsiteY39" fmla="*/ 600075 h 1797050"/>
                      <a:gd name="connsiteX40" fmla="*/ 361950 w 2362200"/>
                      <a:gd name="connsiteY40" fmla="*/ 587375 h 1797050"/>
                      <a:gd name="connsiteX41" fmla="*/ 371475 w 2362200"/>
                      <a:gd name="connsiteY41" fmla="*/ 561975 h 1797050"/>
                      <a:gd name="connsiteX42" fmla="*/ 260350 w 2362200"/>
                      <a:gd name="connsiteY42" fmla="*/ 536575 h 1797050"/>
                      <a:gd name="connsiteX43" fmla="*/ 215900 w 2362200"/>
                      <a:gd name="connsiteY43" fmla="*/ 504825 h 1797050"/>
                      <a:gd name="connsiteX44" fmla="*/ 177800 w 2362200"/>
                      <a:gd name="connsiteY44" fmla="*/ 469900 h 1797050"/>
                      <a:gd name="connsiteX45" fmla="*/ 171450 w 2362200"/>
                      <a:gd name="connsiteY45" fmla="*/ 412750 h 1797050"/>
                      <a:gd name="connsiteX46" fmla="*/ 123825 w 2362200"/>
                      <a:gd name="connsiteY46" fmla="*/ 412750 h 1797050"/>
                      <a:gd name="connsiteX47" fmla="*/ 92075 w 2362200"/>
                      <a:gd name="connsiteY47" fmla="*/ 400050 h 1797050"/>
                      <a:gd name="connsiteX48" fmla="*/ 76200 w 2362200"/>
                      <a:gd name="connsiteY48" fmla="*/ 422275 h 1797050"/>
                      <a:gd name="connsiteX49" fmla="*/ 38100 w 2362200"/>
                      <a:gd name="connsiteY49" fmla="*/ 419100 h 1797050"/>
                      <a:gd name="connsiteX50" fmla="*/ 0 w 2362200"/>
                      <a:gd name="connsiteY50" fmla="*/ 377825 h 1797050"/>
                      <a:gd name="connsiteX51" fmla="*/ 31750 w 2362200"/>
                      <a:gd name="connsiteY51" fmla="*/ 349250 h 1797050"/>
                      <a:gd name="connsiteX52" fmla="*/ 12700 w 2362200"/>
                      <a:gd name="connsiteY52" fmla="*/ 336550 h 1797050"/>
                      <a:gd name="connsiteX53" fmla="*/ 12700 w 2362200"/>
                      <a:gd name="connsiteY53" fmla="*/ 304800 h 1797050"/>
                      <a:gd name="connsiteX54" fmla="*/ 34925 w 2362200"/>
                      <a:gd name="connsiteY54" fmla="*/ 292100 h 1797050"/>
                      <a:gd name="connsiteX55" fmla="*/ 25400 w 2362200"/>
                      <a:gd name="connsiteY55" fmla="*/ 260350 h 1797050"/>
                      <a:gd name="connsiteX56" fmla="*/ 63500 w 2362200"/>
                      <a:gd name="connsiteY56" fmla="*/ 254000 h 1797050"/>
                      <a:gd name="connsiteX57" fmla="*/ 114300 w 2362200"/>
                      <a:gd name="connsiteY57" fmla="*/ 228600 h 1797050"/>
                      <a:gd name="connsiteX58" fmla="*/ 123825 w 2362200"/>
                      <a:gd name="connsiteY58" fmla="*/ 222250 h 1797050"/>
                      <a:gd name="connsiteX59" fmla="*/ 130175 w 2362200"/>
                      <a:gd name="connsiteY59" fmla="*/ 193675 h 1797050"/>
                      <a:gd name="connsiteX60" fmla="*/ 161925 w 2362200"/>
                      <a:gd name="connsiteY60" fmla="*/ 196850 h 1797050"/>
                      <a:gd name="connsiteX61" fmla="*/ 171450 w 2362200"/>
                      <a:gd name="connsiteY61" fmla="*/ 165100 h 1797050"/>
                      <a:gd name="connsiteX62" fmla="*/ 187325 w 2362200"/>
                      <a:gd name="connsiteY62" fmla="*/ 161925 h 1797050"/>
                      <a:gd name="connsiteX63" fmla="*/ 193675 w 2362200"/>
                      <a:gd name="connsiteY63" fmla="*/ 98425 h 1797050"/>
                      <a:gd name="connsiteX64" fmla="*/ 241300 w 2362200"/>
                      <a:gd name="connsiteY64" fmla="*/ 107950 h 1797050"/>
                      <a:gd name="connsiteX65" fmla="*/ 295275 w 2362200"/>
                      <a:gd name="connsiteY65" fmla="*/ 104775 h 1797050"/>
                      <a:gd name="connsiteX66" fmla="*/ 330200 w 2362200"/>
                      <a:gd name="connsiteY66" fmla="*/ 98425 h 1797050"/>
                      <a:gd name="connsiteX67" fmla="*/ 330200 w 2362200"/>
                      <a:gd name="connsiteY67" fmla="*/ 98425 h 1797050"/>
                      <a:gd name="connsiteX68" fmla="*/ 342900 w 2362200"/>
                      <a:gd name="connsiteY68" fmla="*/ 114300 h 1797050"/>
                      <a:gd name="connsiteX69" fmla="*/ 374650 w 2362200"/>
                      <a:gd name="connsiteY69" fmla="*/ 127000 h 1797050"/>
                      <a:gd name="connsiteX70" fmla="*/ 400050 w 2362200"/>
                      <a:gd name="connsiteY70" fmla="*/ 107950 h 1797050"/>
                      <a:gd name="connsiteX71" fmla="*/ 400050 w 2362200"/>
                      <a:gd name="connsiteY71" fmla="*/ 107950 h 1797050"/>
                      <a:gd name="connsiteX72" fmla="*/ 409575 w 2362200"/>
                      <a:gd name="connsiteY72" fmla="*/ 120650 h 1797050"/>
                      <a:gd name="connsiteX73" fmla="*/ 425450 w 2362200"/>
                      <a:gd name="connsiteY73" fmla="*/ 120650 h 1797050"/>
                      <a:gd name="connsiteX74" fmla="*/ 431800 w 2362200"/>
                      <a:gd name="connsiteY74" fmla="*/ 98425 h 1797050"/>
                      <a:gd name="connsiteX75" fmla="*/ 365125 w 2362200"/>
                      <a:gd name="connsiteY75" fmla="*/ 53975 h 1797050"/>
                      <a:gd name="connsiteX76" fmla="*/ 377825 w 2362200"/>
                      <a:gd name="connsiteY76" fmla="*/ 41275 h 1797050"/>
                      <a:gd name="connsiteX77" fmla="*/ 438150 w 2362200"/>
                      <a:gd name="connsiteY77" fmla="*/ 50800 h 1797050"/>
                      <a:gd name="connsiteX78" fmla="*/ 454025 w 2362200"/>
                      <a:gd name="connsiteY78" fmla="*/ 63500 h 1797050"/>
                      <a:gd name="connsiteX79" fmla="*/ 508000 w 2362200"/>
                      <a:gd name="connsiteY79" fmla="*/ 79375 h 1797050"/>
                      <a:gd name="connsiteX80" fmla="*/ 606425 w 2362200"/>
                      <a:gd name="connsiteY80" fmla="*/ 22225 h 1797050"/>
                      <a:gd name="connsiteX81" fmla="*/ 638175 w 2362200"/>
                      <a:gd name="connsiteY81" fmla="*/ 34925 h 1797050"/>
                      <a:gd name="connsiteX82" fmla="*/ 644525 w 2362200"/>
                      <a:gd name="connsiteY82" fmla="*/ 0 h 1797050"/>
                      <a:gd name="connsiteX83" fmla="*/ 714375 w 2362200"/>
                      <a:gd name="connsiteY83" fmla="*/ 9525 h 1797050"/>
                      <a:gd name="connsiteX84" fmla="*/ 723900 w 2362200"/>
                      <a:gd name="connsiteY84" fmla="*/ 31750 h 1797050"/>
                      <a:gd name="connsiteX85" fmla="*/ 749300 w 2362200"/>
                      <a:gd name="connsiteY85" fmla="*/ 66675 h 1797050"/>
                      <a:gd name="connsiteX86" fmla="*/ 771525 w 2362200"/>
                      <a:gd name="connsiteY86" fmla="*/ 41275 h 1797050"/>
                      <a:gd name="connsiteX87" fmla="*/ 806450 w 2362200"/>
                      <a:gd name="connsiteY87" fmla="*/ 41275 h 1797050"/>
                      <a:gd name="connsiteX88" fmla="*/ 825500 w 2362200"/>
                      <a:gd name="connsiteY88" fmla="*/ 34925 h 1797050"/>
                      <a:gd name="connsiteX89" fmla="*/ 844550 w 2362200"/>
                      <a:gd name="connsiteY89" fmla="*/ 6350 h 1797050"/>
                      <a:gd name="connsiteX90" fmla="*/ 889000 w 2362200"/>
                      <a:gd name="connsiteY90" fmla="*/ 15875 h 1797050"/>
                      <a:gd name="connsiteX91" fmla="*/ 898525 w 2362200"/>
                      <a:gd name="connsiteY91" fmla="*/ 88900 h 1797050"/>
                      <a:gd name="connsiteX92" fmla="*/ 952500 w 2362200"/>
                      <a:gd name="connsiteY92" fmla="*/ 123825 h 1797050"/>
                      <a:gd name="connsiteX93" fmla="*/ 993775 w 2362200"/>
                      <a:gd name="connsiteY93" fmla="*/ 203200 h 1797050"/>
                      <a:gd name="connsiteX94" fmla="*/ 1038225 w 2362200"/>
                      <a:gd name="connsiteY94" fmla="*/ 231775 h 1797050"/>
                      <a:gd name="connsiteX95" fmla="*/ 1069975 w 2362200"/>
                      <a:gd name="connsiteY95" fmla="*/ 228600 h 1797050"/>
                      <a:gd name="connsiteX96" fmla="*/ 1127125 w 2362200"/>
                      <a:gd name="connsiteY96" fmla="*/ 285750 h 1797050"/>
                      <a:gd name="connsiteX97" fmla="*/ 1165225 w 2362200"/>
                      <a:gd name="connsiteY97" fmla="*/ 285750 h 1797050"/>
                      <a:gd name="connsiteX98" fmla="*/ 1206500 w 2362200"/>
                      <a:gd name="connsiteY98" fmla="*/ 317500 h 1797050"/>
                      <a:gd name="connsiteX99" fmla="*/ 1206500 w 2362200"/>
                      <a:gd name="connsiteY99" fmla="*/ 346075 h 1797050"/>
                      <a:gd name="connsiteX100" fmla="*/ 1279525 w 2362200"/>
                      <a:gd name="connsiteY100" fmla="*/ 384175 h 1797050"/>
                      <a:gd name="connsiteX101" fmla="*/ 1295400 w 2362200"/>
                      <a:gd name="connsiteY101" fmla="*/ 412750 h 1797050"/>
                      <a:gd name="connsiteX102" fmla="*/ 1298575 w 2362200"/>
                      <a:gd name="connsiteY102" fmla="*/ 412750 h 1797050"/>
                      <a:gd name="connsiteX103" fmla="*/ 1282700 w 2362200"/>
                      <a:gd name="connsiteY103" fmla="*/ 460375 h 1797050"/>
                      <a:gd name="connsiteX104" fmla="*/ 1336675 w 2362200"/>
                      <a:gd name="connsiteY104" fmla="*/ 508000 h 1797050"/>
                      <a:gd name="connsiteX105" fmla="*/ 1374775 w 2362200"/>
                      <a:gd name="connsiteY105" fmla="*/ 504825 h 1797050"/>
                      <a:gd name="connsiteX106" fmla="*/ 1403350 w 2362200"/>
                      <a:gd name="connsiteY106" fmla="*/ 530225 h 1797050"/>
                      <a:gd name="connsiteX107" fmla="*/ 1431925 w 2362200"/>
                      <a:gd name="connsiteY107" fmla="*/ 527050 h 1797050"/>
                      <a:gd name="connsiteX108" fmla="*/ 1466850 w 2362200"/>
                      <a:gd name="connsiteY108" fmla="*/ 555625 h 1797050"/>
                      <a:gd name="connsiteX109" fmla="*/ 1492250 w 2362200"/>
                      <a:gd name="connsiteY109" fmla="*/ 590550 h 1797050"/>
                      <a:gd name="connsiteX110" fmla="*/ 1489075 w 2362200"/>
                      <a:gd name="connsiteY110" fmla="*/ 590550 h 1797050"/>
                      <a:gd name="connsiteX111" fmla="*/ 1482725 w 2362200"/>
                      <a:gd name="connsiteY111" fmla="*/ 612775 h 1797050"/>
                      <a:gd name="connsiteX112" fmla="*/ 1482725 w 2362200"/>
                      <a:gd name="connsiteY112" fmla="*/ 612775 h 1797050"/>
                      <a:gd name="connsiteX113" fmla="*/ 1450975 w 2362200"/>
                      <a:gd name="connsiteY113" fmla="*/ 622300 h 1797050"/>
                      <a:gd name="connsiteX114" fmla="*/ 1511300 w 2362200"/>
                      <a:gd name="connsiteY114" fmla="*/ 638175 h 1797050"/>
                      <a:gd name="connsiteX115" fmla="*/ 1616075 w 2362200"/>
                      <a:gd name="connsiteY115" fmla="*/ 619125 h 1797050"/>
                      <a:gd name="connsiteX116" fmla="*/ 1628775 w 2362200"/>
                      <a:gd name="connsiteY116" fmla="*/ 612775 h 1797050"/>
                      <a:gd name="connsiteX117" fmla="*/ 1628775 w 2362200"/>
                      <a:gd name="connsiteY117" fmla="*/ 593725 h 1797050"/>
                      <a:gd name="connsiteX118" fmla="*/ 1641475 w 2362200"/>
                      <a:gd name="connsiteY118" fmla="*/ 593725 h 1797050"/>
                      <a:gd name="connsiteX119" fmla="*/ 1698625 w 2362200"/>
                      <a:gd name="connsiteY119" fmla="*/ 615950 h 1797050"/>
                      <a:gd name="connsiteX120" fmla="*/ 1701800 w 2362200"/>
                      <a:gd name="connsiteY120" fmla="*/ 574675 h 1797050"/>
                      <a:gd name="connsiteX121" fmla="*/ 1724025 w 2362200"/>
                      <a:gd name="connsiteY121" fmla="*/ 565150 h 1797050"/>
                      <a:gd name="connsiteX122" fmla="*/ 1803400 w 2362200"/>
                      <a:gd name="connsiteY122" fmla="*/ 508000 h 1797050"/>
                      <a:gd name="connsiteX123" fmla="*/ 1885950 w 2362200"/>
                      <a:gd name="connsiteY123" fmla="*/ 485775 h 1797050"/>
                      <a:gd name="connsiteX124" fmla="*/ 1952625 w 2362200"/>
                      <a:gd name="connsiteY124" fmla="*/ 415925 h 1797050"/>
                      <a:gd name="connsiteX125" fmla="*/ 1971675 w 2362200"/>
                      <a:gd name="connsiteY125" fmla="*/ 409575 h 1797050"/>
                      <a:gd name="connsiteX126" fmla="*/ 2006600 w 2362200"/>
                      <a:gd name="connsiteY126" fmla="*/ 396875 h 1797050"/>
                      <a:gd name="connsiteX127" fmla="*/ 2047875 w 2362200"/>
                      <a:gd name="connsiteY127" fmla="*/ 409575 h 1797050"/>
                      <a:gd name="connsiteX128" fmla="*/ 2085975 w 2362200"/>
                      <a:gd name="connsiteY128" fmla="*/ 457200 h 1797050"/>
                      <a:gd name="connsiteX129" fmla="*/ 2133600 w 2362200"/>
                      <a:gd name="connsiteY129" fmla="*/ 504825 h 1797050"/>
                      <a:gd name="connsiteX130" fmla="*/ 2190750 w 2362200"/>
                      <a:gd name="connsiteY130" fmla="*/ 536575 h 1797050"/>
                      <a:gd name="connsiteX131" fmla="*/ 2244725 w 2362200"/>
                      <a:gd name="connsiteY131" fmla="*/ 520700 h 1797050"/>
                      <a:gd name="connsiteX132" fmla="*/ 2270125 w 2362200"/>
                      <a:gd name="connsiteY132" fmla="*/ 533400 h 1797050"/>
                      <a:gd name="connsiteX133" fmla="*/ 2273300 w 2362200"/>
                      <a:gd name="connsiteY133" fmla="*/ 577850 h 1797050"/>
                      <a:gd name="connsiteX134" fmla="*/ 2324100 w 2362200"/>
                      <a:gd name="connsiteY134" fmla="*/ 606425 h 1797050"/>
                      <a:gd name="connsiteX135" fmla="*/ 2362200 w 2362200"/>
                      <a:gd name="connsiteY135" fmla="*/ 644525 h 1797050"/>
                      <a:gd name="connsiteX136" fmla="*/ 2298700 w 2362200"/>
                      <a:gd name="connsiteY136" fmla="*/ 800100 h 1797050"/>
                      <a:gd name="connsiteX137" fmla="*/ 2273300 w 2362200"/>
                      <a:gd name="connsiteY137" fmla="*/ 895350 h 1797050"/>
                      <a:gd name="connsiteX138" fmla="*/ 2247900 w 2362200"/>
                      <a:gd name="connsiteY138" fmla="*/ 949325 h 1797050"/>
                      <a:gd name="connsiteX139" fmla="*/ 2197100 w 2362200"/>
                      <a:gd name="connsiteY139" fmla="*/ 949325 h 1797050"/>
                      <a:gd name="connsiteX140" fmla="*/ 2174875 w 2362200"/>
                      <a:gd name="connsiteY140" fmla="*/ 993775 h 1797050"/>
                      <a:gd name="connsiteX141" fmla="*/ 2174875 w 2362200"/>
                      <a:gd name="connsiteY141" fmla="*/ 993775 h 1797050"/>
                      <a:gd name="connsiteX142" fmla="*/ 2181225 w 2362200"/>
                      <a:gd name="connsiteY142" fmla="*/ 1022350 h 1797050"/>
                      <a:gd name="connsiteX143" fmla="*/ 2146300 w 2362200"/>
                      <a:gd name="connsiteY143" fmla="*/ 1031875 h 1797050"/>
                      <a:gd name="connsiteX144" fmla="*/ 2095500 w 2362200"/>
                      <a:gd name="connsiteY144" fmla="*/ 1019175 h 1797050"/>
                      <a:gd name="connsiteX145" fmla="*/ 2101850 w 2362200"/>
                      <a:gd name="connsiteY145" fmla="*/ 1073150 h 1797050"/>
                      <a:gd name="connsiteX146" fmla="*/ 2114550 w 2362200"/>
                      <a:gd name="connsiteY146" fmla="*/ 1117600 h 1797050"/>
                      <a:gd name="connsiteX147" fmla="*/ 2051050 w 2362200"/>
                      <a:gd name="connsiteY147" fmla="*/ 1152525 h 1797050"/>
                      <a:gd name="connsiteX148" fmla="*/ 2066925 w 2362200"/>
                      <a:gd name="connsiteY148" fmla="*/ 1174750 h 1797050"/>
                      <a:gd name="connsiteX149" fmla="*/ 2047875 w 2362200"/>
                      <a:gd name="connsiteY149" fmla="*/ 1196975 h 1797050"/>
                      <a:gd name="connsiteX150" fmla="*/ 1968500 w 2362200"/>
                      <a:gd name="connsiteY150" fmla="*/ 1171575 h 1797050"/>
                      <a:gd name="connsiteX151" fmla="*/ 1943100 w 2362200"/>
                      <a:gd name="connsiteY151" fmla="*/ 1187450 h 1797050"/>
                      <a:gd name="connsiteX152" fmla="*/ 1908175 w 2362200"/>
                      <a:gd name="connsiteY152" fmla="*/ 1187450 h 1797050"/>
                      <a:gd name="connsiteX153" fmla="*/ 1908175 w 2362200"/>
                      <a:gd name="connsiteY153" fmla="*/ 1247775 h 1797050"/>
                      <a:gd name="connsiteX154" fmla="*/ 1924050 w 2362200"/>
                      <a:gd name="connsiteY154" fmla="*/ 1263650 h 1797050"/>
                      <a:gd name="connsiteX155" fmla="*/ 1933575 w 2362200"/>
                      <a:gd name="connsiteY155" fmla="*/ 1279525 h 1797050"/>
                      <a:gd name="connsiteX156" fmla="*/ 1943100 w 2362200"/>
                      <a:gd name="connsiteY156" fmla="*/ 1279525 h 1797050"/>
                      <a:gd name="connsiteX157" fmla="*/ 1933575 w 2362200"/>
                      <a:gd name="connsiteY157" fmla="*/ 1304925 h 1797050"/>
                      <a:gd name="connsiteX158" fmla="*/ 1952625 w 2362200"/>
                      <a:gd name="connsiteY158" fmla="*/ 1320800 h 1797050"/>
                      <a:gd name="connsiteX159" fmla="*/ 1949450 w 2362200"/>
                      <a:gd name="connsiteY159" fmla="*/ 1336675 h 1797050"/>
                      <a:gd name="connsiteX160" fmla="*/ 1905000 w 2362200"/>
                      <a:gd name="connsiteY160" fmla="*/ 13366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387475 h 1797050"/>
                      <a:gd name="connsiteX163" fmla="*/ 1901825 w 2362200"/>
                      <a:gd name="connsiteY163" fmla="*/ 1406525 h 1797050"/>
                      <a:gd name="connsiteX164" fmla="*/ 1936750 w 2362200"/>
                      <a:gd name="connsiteY164" fmla="*/ 1447800 h 1797050"/>
                      <a:gd name="connsiteX165" fmla="*/ 1990725 w 2362200"/>
                      <a:gd name="connsiteY165" fmla="*/ 1447800 h 1797050"/>
                      <a:gd name="connsiteX166" fmla="*/ 2060575 w 2362200"/>
                      <a:gd name="connsiteY166" fmla="*/ 1476375 h 1797050"/>
                      <a:gd name="connsiteX167" fmla="*/ 2060575 w 2362200"/>
                      <a:gd name="connsiteY167" fmla="*/ 1504950 h 1797050"/>
                      <a:gd name="connsiteX168" fmla="*/ 2035175 w 2362200"/>
                      <a:gd name="connsiteY168" fmla="*/ 1571625 h 1797050"/>
                      <a:gd name="connsiteX169" fmla="*/ 2063750 w 2362200"/>
                      <a:gd name="connsiteY169" fmla="*/ 1587500 h 1797050"/>
                      <a:gd name="connsiteX170" fmla="*/ 2105025 w 2362200"/>
                      <a:gd name="connsiteY170" fmla="*/ 1660525 h 1797050"/>
                      <a:gd name="connsiteX171" fmla="*/ 2054225 w 2362200"/>
                      <a:gd name="connsiteY171" fmla="*/ 1736725 h 1797050"/>
                      <a:gd name="connsiteX172" fmla="*/ 2028825 w 2362200"/>
                      <a:gd name="connsiteY172" fmla="*/ 1730375 h 1797050"/>
                      <a:gd name="connsiteX173" fmla="*/ 2006600 w 2362200"/>
                      <a:gd name="connsiteY173" fmla="*/ 1717675 h 1797050"/>
                      <a:gd name="connsiteX174" fmla="*/ 2000250 w 2362200"/>
                      <a:gd name="connsiteY174" fmla="*/ 1736725 h 1797050"/>
                      <a:gd name="connsiteX175" fmla="*/ 1958975 w 2362200"/>
                      <a:gd name="connsiteY175" fmla="*/ 1746250 h 1797050"/>
                      <a:gd name="connsiteX176" fmla="*/ 1952625 w 2362200"/>
                      <a:gd name="connsiteY176" fmla="*/ 1778000 h 1797050"/>
                      <a:gd name="connsiteX177" fmla="*/ 1901825 w 2362200"/>
                      <a:gd name="connsiteY177" fmla="*/ 1797050 h 1797050"/>
                      <a:gd name="connsiteX178" fmla="*/ 1879600 w 2362200"/>
                      <a:gd name="connsiteY178" fmla="*/ 1758950 h 1797050"/>
                      <a:gd name="connsiteX179" fmla="*/ 1841500 w 2362200"/>
                      <a:gd name="connsiteY179" fmla="*/ 1768475 h 1797050"/>
                      <a:gd name="connsiteX180" fmla="*/ 1844675 w 2362200"/>
                      <a:gd name="connsiteY180" fmla="*/ 1730375 h 1797050"/>
                      <a:gd name="connsiteX181" fmla="*/ 1825625 w 2362200"/>
                      <a:gd name="connsiteY181" fmla="*/ 1704975 h 1797050"/>
                      <a:gd name="connsiteX182" fmla="*/ 1860550 w 2362200"/>
                      <a:gd name="connsiteY182" fmla="*/ 1685925 h 1797050"/>
                      <a:gd name="connsiteX183" fmla="*/ 1803400 w 2362200"/>
                      <a:gd name="connsiteY183" fmla="*/ 1666875 h 1797050"/>
                      <a:gd name="connsiteX184" fmla="*/ 1790700 w 2362200"/>
                      <a:gd name="connsiteY184" fmla="*/ 1692275 h 1797050"/>
                      <a:gd name="connsiteX185" fmla="*/ 1746250 w 2362200"/>
                      <a:gd name="connsiteY185" fmla="*/ 1711325 h 1797050"/>
                      <a:gd name="connsiteX186" fmla="*/ 1739900 w 2362200"/>
                      <a:gd name="connsiteY186" fmla="*/ 1733550 h 1797050"/>
                      <a:gd name="connsiteX187" fmla="*/ 1724025 w 2362200"/>
                      <a:gd name="connsiteY187" fmla="*/ 1739900 h 1797050"/>
                      <a:gd name="connsiteX188" fmla="*/ 1701800 w 2362200"/>
                      <a:gd name="connsiteY188" fmla="*/ 1739900 h 1797050"/>
                      <a:gd name="connsiteX189" fmla="*/ 1714500 w 2362200"/>
                      <a:gd name="connsiteY189" fmla="*/ 1704975 h 1797050"/>
                      <a:gd name="connsiteX190" fmla="*/ 1739900 w 2362200"/>
                      <a:gd name="connsiteY190" fmla="*/ 1679575 h 1797050"/>
                      <a:gd name="connsiteX191" fmla="*/ 1730375 w 2362200"/>
                      <a:gd name="connsiteY191" fmla="*/ 1654175 h 1797050"/>
                      <a:gd name="connsiteX192" fmla="*/ 1708150 w 2362200"/>
                      <a:gd name="connsiteY192" fmla="*/ 1654175 h 1797050"/>
                      <a:gd name="connsiteX193" fmla="*/ 1695450 w 2362200"/>
                      <a:gd name="connsiteY193" fmla="*/ 1679575 h 1797050"/>
                      <a:gd name="connsiteX194" fmla="*/ 1663700 w 2362200"/>
                      <a:gd name="connsiteY194" fmla="*/ 1685925 h 1797050"/>
                      <a:gd name="connsiteX195" fmla="*/ 1628775 w 2362200"/>
                      <a:gd name="connsiteY195" fmla="*/ 1698625 h 1797050"/>
                      <a:gd name="connsiteX196" fmla="*/ 1600200 w 2362200"/>
                      <a:gd name="connsiteY196" fmla="*/ 1670050 h 1797050"/>
                      <a:gd name="connsiteX197" fmla="*/ 1597025 w 2362200"/>
                      <a:gd name="connsiteY197" fmla="*/ 1635125 h 1797050"/>
                      <a:gd name="connsiteX198" fmla="*/ 1568450 w 2362200"/>
                      <a:gd name="connsiteY198" fmla="*/ 1619250 h 1797050"/>
                      <a:gd name="connsiteX199" fmla="*/ 1558925 w 2362200"/>
                      <a:gd name="connsiteY199" fmla="*/ 1584325 h 1797050"/>
                      <a:gd name="connsiteX200" fmla="*/ 1517650 w 2362200"/>
                      <a:gd name="connsiteY200" fmla="*/ 1555750 h 1797050"/>
                      <a:gd name="connsiteX201" fmla="*/ 1498600 w 2362200"/>
                      <a:gd name="connsiteY201" fmla="*/ 1558925 h 1797050"/>
                      <a:gd name="connsiteX202" fmla="*/ 1466850 w 2362200"/>
                      <a:gd name="connsiteY202" fmla="*/ 1603375 h 1797050"/>
                      <a:gd name="connsiteX203" fmla="*/ 1419225 w 2362200"/>
                      <a:gd name="connsiteY203" fmla="*/ 1622425 h 1797050"/>
                      <a:gd name="connsiteX204" fmla="*/ 1393825 w 2362200"/>
                      <a:gd name="connsiteY204" fmla="*/ 1587500 h 1797050"/>
                      <a:gd name="connsiteX205" fmla="*/ 1368425 w 2362200"/>
                      <a:gd name="connsiteY205" fmla="*/ 1587500 h 1797050"/>
                      <a:gd name="connsiteX206" fmla="*/ 1270000 w 2362200"/>
                      <a:gd name="connsiteY206" fmla="*/ 1511300 h 1797050"/>
                      <a:gd name="connsiteX207" fmla="*/ 1276350 w 2362200"/>
                      <a:gd name="connsiteY207" fmla="*/ 1463675 h 1797050"/>
                      <a:gd name="connsiteX208" fmla="*/ 1238250 w 2362200"/>
                      <a:gd name="connsiteY208" fmla="*/ 1457325 h 1797050"/>
                      <a:gd name="connsiteX209" fmla="*/ 1222375 w 2362200"/>
                      <a:gd name="connsiteY209" fmla="*/ 1482725 h 1797050"/>
                      <a:gd name="connsiteX210" fmla="*/ 1187450 w 2362200"/>
                      <a:gd name="connsiteY210" fmla="*/ 1482725 h 1797050"/>
                      <a:gd name="connsiteX211" fmla="*/ 1139825 w 2362200"/>
                      <a:gd name="connsiteY211" fmla="*/ 1460500 h 1797050"/>
                      <a:gd name="connsiteX212" fmla="*/ 1092200 w 2362200"/>
                      <a:gd name="connsiteY212" fmla="*/ 1495425 h 1797050"/>
                      <a:gd name="connsiteX213" fmla="*/ 1098550 w 2362200"/>
                      <a:gd name="connsiteY213" fmla="*/ 1511300 h 1797050"/>
                      <a:gd name="connsiteX214" fmla="*/ 1079500 w 2362200"/>
                      <a:gd name="connsiteY214" fmla="*/ 1530350 h 1797050"/>
                      <a:gd name="connsiteX215" fmla="*/ 1035050 w 2362200"/>
                      <a:gd name="connsiteY215" fmla="*/ 1530350 h 1797050"/>
                      <a:gd name="connsiteX216" fmla="*/ 1006475 w 2362200"/>
                      <a:gd name="connsiteY216" fmla="*/ 1574800 h 1797050"/>
                      <a:gd name="connsiteX217" fmla="*/ 958850 w 2362200"/>
                      <a:gd name="connsiteY217" fmla="*/ 1571625 h 1797050"/>
                      <a:gd name="connsiteX218" fmla="*/ 952500 w 2362200"/>
                      <a:gd name="connsiteY218" fmla="*/ 1587500 h 1797050"/>
                      <a:gd name="connsiteX219" fmla="*/ 965200 w 2362200"/>
                      <a:gd name="connsiteY219" fmla="*/ 1670050 h 1797050"/>
                      <a:gd name="connsiteX220" fmla="*/ 939800 w 2362200"/>
                      <a:gd name="connsiteY220" fmla="*/ 1714500 h 1797050"/>
                      <a:gd name="connsiteX221" fmla="*/ 901700 w 2362200"/>
                      <a:gd name="connsiteY221" fmla="*/ 1720850 h 1797050"/>
                      <a:gd name="connsiteX222" fmla="*/ 898525 w 2362200"/>
                      <a:gd name="connsiteY222" fmla="*/ 1746250 h 1797050"/>
                      <a:gd name="connsiteX223" fmla="*/ 869950 w 2362200"/>
                      <a:gd name="connsiteY223" fmla="*/ 1746250 h 1797050"/>
                      <a:gd name="connsiteX224" fmla="*/ 854075 w 2362200"/>
                      <a:gd name="connsiteY224" fmla="*/ 1758950 h 1797050"/>
                      <a:gd name="connsiteX225" fmla="*/ 847725 w 2362200"/>
                      <a:gd name="connsiteY225" fmla="*/ 1771650 h 1797050"/>
                      <a:gd name="connsiteX226" fmla="*/ 828675 w 2362200"/>
                      <a:gd name="connsiteY226" fmla="*/ 1765300 h 1797050"/>
                      <a:gd name="connsiteX227" fmla="*/ 819150 w 2362200"/>
                      <a:gd name="connsiteY227" fmla="*/ 1752600 h 1797050"/>
                      <a:gd name="connsiteX228" fmla="*/ 790575 w 2362200"/>
                      <a:gd name="connsiteY228" fmla="*/ 1771650 h 1797050"/>
                      <a:gd name="connsiteX229" fmla="*/ 692150 w 2362200"/>
                      <a:gd name="connsiteY229" fmla="*/ 1701800 h 1797050"/>
                      <a:gd name="connsiteX230" fmla="*/ 650875 w 2362200"/>
                      <a:gd name="connsiteY230" fmla="*/ 1720850 h 1797050"/>
                      <a:gd name="connsiteX231" fmla="*/ 615950 w 2362200"/>
                      <a:gd name="connsiteY231" fmla="*/ 1685925 h 1797050"/>
                      <a:gd name="connsiteX232" fmla="*/ 581025 w 2362200"/>
                      <a:gd name="connsiteY232" fmla="*/ 1689100 h 1797050"/>
                      <a:gd name="connsiteX233" fmla="*/ 571500 w 2362200"/>
                      <a:gd name="connsiteY233" fmla="*/ 1609725 h 1797050"/>
                      <a:gd name="connsiteX234" fmla="*/ 523875 w 2362200"/>
                      <a:gd name="connsiteY234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8000 h 1797050"/>
                      <a:gd name="connsiteX104" fmla="*/ 1374775 w 2362200"/>
                      <a:gd name="connsiteY104" fmla="*/ 504825 h 1797050"/>
                      <a:gd name="connsiteX105" fmla="*/ 1403350 w 2362200"/>
                      <a:gd name="connsiteY105" fmla="*/ 530225 h 1797050"/>
                      <a:gd name="connsiteX106" fmla="*/ 1431925 w 2362200"/>
                      <a:gd name="connsiteY106" fmla="*/ 527050 h 1797050"/>
                      <a:gd name="connsiteX107" fmla="*/ 1466850 w 2362200"/>
                      <a:gd name="connsiteY107" fmla="*/ 555625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8000 h 1797050"/>
                      <a:gd name="connsiteX104" fmla="*/ 1374775 w 2362200"/>
                      <a:gd name="connsiteY104" fmla="*/ 504825 h 1797050"/>
                      <a:gd name="connsiteX105" fmla="*/ 1403350 w 2362200"/>
                      <a:gd name="connsiteY105" fmla="*/ 530225 h 1797050"/>
                      <a:gd name="connsiteX106" fmla="*/ 1431925 w 2362200"/>
                      <a:gd name="connsiteY106" fmla="*/ 527050 h 1797050"/>
                      <a:gd name="connsiteX107" fmla="*/ 1466850 w 2362200"/>
                      <a:gd name="connsiteY107" fmla="*/ 555625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4775 w 2362200"/>
                      <a:gd name="connsiteY104" fmla="*/ 504825 h 1797050"/>
                      <a:gd name="connsiteX105" fmla="*/ 1403350 w 2362200"/>
                      <a:gd name="connsiteY105" fmla="*/ 530225 h 1797050"/>
                      <a:gd name="connsiteX106" fmla="*/ 1431925 w 2362200"/>
                      <a:gd name="connsiteY106" fmla="*/ 527050 h 1797050"/>
                      <a:gd name="connsiteX107" fmla="*/ 1466850 w 2362200"/>
                      <a:gd name="connsiteY107" fmla="*/ 555625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1925 w 2362200"/>
                      <a:gd name="connsiteY106" fmla="*/ 527050 h 1797050"/>
                      <a:gd name="connsiteX107" fmla="*/ 1466850 w 2362200"/>
                      <a:gd name="connsiteY107" fmla="*/ 555625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3513 w 2362200"/>
                      <a:gd name="connsiteY106" fmla="*/ 526475 h 1797050"/>
                      <a:gd name="connsiteX107" fmla="*/ 1466850 w 2362200"/>
                      <a:gd name="connsiteY107" fmla="*/ 555625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7482 w 2362200"/>
                      <a:gd name="connsiteY106" fmla="*/ 526475 h 1797050"/>
                      <a:gd name="connsiteX107" fmla="*/ 1466850 w 2362200"/>
                      <a:gd name="connsiteY107" fmla="*/ 555625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6850 w 2362200"/>
                      <a:gd name="connsiteY107" fmla="*/ 555625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6850 w 2362200"/>
                      <a:gd name="connsiteY107" fmla="*/ 555625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9231 w 2362200"/>
                      <a:gd name="connsiteY107" fmla="*/ 554929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6850 w 2362200"/>
                      <a:gd name="connsiteY107" fmla="*/ 554929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7644 w 2362200"/>
                      <a:gd name="connsiteY107" fmla="*/ 554929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54929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54929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54929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54929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71613 w 2362200"/>
                      <a:gd name="connsiteY107" fmla="*/ 554929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72407 w 2362200"/>
                      <a:gd name="connsiteY107" fmla="*/ 550166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83519 w 2362200"/>
                      <a:gd name="connsiteY107" fmla="*/ 533497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9075 w 2362200"/>
                      <a:gd name="connsiteY109" fmla="*/ 59055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524000 w 2362200"/>
                      <a:gd name="connsiteY109" fmla="*/ 584200 h 1797050"/>
                      <a:gd name="connsiteX110" fmla="*/ 1482725 w 2362200"/>
                      <a:gd name="connsiteY110" fmla="*/ 612775 h 1797050"/>
                      <a:gd name="connsiteX111" fmla="*/ 1482725 w 2362200"/>
                      <a:gd name="connsiteY111" fmla="*/ 612775 h 1797050"/>
                      <a:gd name="connsiteX112" fmla="*/ 1450975 w 2362200"/>
                      <a:gd name="connsiteY112" fmla="*/ 622300 h 1797050"/>
                      <a:gd name="connsiteX113" fmla="*/ 1511300 w 2362200"/>
                      <a:gd name="connsiteY113" fmla="*/ 638175 h 1797050"/>
                      <a:gd name="connsiteX114" fmla="*/ 1616075 w 2362200"/>
                      <a:gd name="connsiteY114" fmla="*/ 619125 h 1797050"/>
                      <a:gd name="connsiteX115" fmla="*/ 1628775 w 2362200"/>
                      <a:gd name="connsiteY115" fmla="*/ 612775 h 1797050"/>
                      <a:gd name="connsiteX116" fmla="*/ 1628775 w 2362200"/>
                      <a:gd name="connsiteY116" fmla="*/ 593725 h 1797050"/>
                      <a:gd name="connsiteX117" fmla="*/ 1641475 w 2362200"/>
                      <a:gd name="connsiteY117" fmla="*/ 593725 h 1797050"/>
                      <a:gd name="connsiteX118" fmla="*/ 1698625 w 2362200"/>
                      <a:gd name="connsiteY118" fmla="*/ 615950 h 1797050"/>
                      <a:gd name="connsiteX119" fmla="*/ 1701800 w 2362200"/>
                      <a:gd name="connsiteY119" fmla="*/ 574675 h 1797050"/>
                      <a:gd name="connsiteX120" fmla="*/ 1724025 w 2362200"/>
                      <a:gd name="connsiteY120" fmla="*/ 565150 h 1797050"/>
                      <a:gd name="connsiteX121" fmla="*/ 1803400 w 2362200"/>
                      <a:gd name="connsiteY121" fmla="*/ 508000 h 1797050"/>
                      <a:gd name="connsiteX122" fmla="*/ 1885950 w 2362200"/>
                      <a:gd name="connsiteY122" fmla="*/ 485775 h 1797050"/>
                      <a:gd name="connsiteX123" fmla="*/ 1952625 w 2362200"/>
                      <a:gd name="connsiteY123" fmla="*/ 415925 h 1797050"/>
                      <a:gd name="connsiteX124" fmla="*/ 1971675 w 2362200"/>
                      <a:gd name="connsiteY124" fmla="*/ 409575 h 1797050"/>
                      <a:gd name="connsiteX125" fmla="*/ 2006600 w 2362200"/>
                      <a:gd name="connsiteY125" fmla="*/ 396875 h 1797050"/>
                      <a:gd name="connsiteX126" fmla="*/ 2047875 w 2362200"/>
                      <a:gd name="connsiteY126" fmla="*/ 409575 h 1797050"/>
                      <a:gd name="connsiteX127" fmla="*/ 2085975 w 2362200"/>
                      <a:gd name="connsiteY127" fmla="*/ 457200 h 1797050"/>
                      <a:gd name="connsiteX128" fmla="*/ 2133600 w 2362200"/>
                      <a:gd name="connsiteY128" fmla="*/ 504825 h 1797050"/>
                      <a:gd name="connsiteX129" fmla="*/ 2190750 w 2362200"/>
                      <a:gd name="connsiteY129" fmla="*/ 536575 h 1797050"/>
                      <a:gd name="connsiteX130" fmla="*/ 2244725 w 2362200"/>
                      <a:gd name="connsiteY130" fmla="*/ 520700 h 1797050"/>
                      <a:gd name="connsiteX131" fmla="*/ 2270125 w 2362200"/>
                      <a:gd name="connsiteY131" fmla="*/ 533400 h 1797050"/>
                      <a:gd name="connsiteX132" fmla="*/ 2273300 w 2362200"/>
                      <a:gd name="connsiteY132" fmla="*/ 577850 h 1797050"/>
                      <a:gd name="connsiteX133" fmla="*/ 2324100 w 2362200"/>
                      <a:gd name="connsiteY133" fmla="*/ 606425 h 1797050"/>
                      <a:gd name="connsiteX134" fmla="*/ 2362200 w 2362200"/>
                      <a:gd name="connsiteY134" fmla="*/ 644525 h 1797050"/>
                      <a:gd name="connsiteX135" fmla="*/ 2298700 w 2362200"/>
                      <a:gd name="connsiteY135" fmla="*/ 800100 h 1797050"/>
                      <a:gd name="connsiteX136" fmla="*/ 2273300 w 2362200"/>
                      <a:gd name="connsiteY136" fmla="*/ 895350 h 1797050"/>
                      <a:gd name="connsiteX137" fmla="*/ 2247900 w 2362200"/>
                      <a:gd name="connsiteY137" fmla="*/ 949325 h 1797050"/>
                      <a:gd name="connsiteX138" fmla="*/ 2197100 w 2362200"/>
                      <a:gd name="connsiteY138" fmla="*/ 949325 h 1797050"/>
                      <a:gd name="connsiteX139" fmla="*/ 2174875 w 2362200"/>
                      <a:gd name="connsiteY139" fmla="*/ 993775 h 1797050"/>
                      <a:gd name="connsiteX140" fmla="*/ 2174875 w 2362200"/>
                      <a:gd name="connsiteY140" fmla="*/ 993775 h 1797050"/>
                      <a:gd name="connsiteX141" fmla="*/ 2181225 w 2362200"/>
                      <a:gd name="connsiteY141" fmla="*/ 1022350 h 1797050"/>
                      <a:gd name="connsiteX142" fmla="*/ 2146300 w 2362200"/>
                      <a:gd name="connsiteY142" fmla="*/ 1031875 h 1797050"/>
                      <a:gd name="connsiteX143" fmla="*/ 2095500 w 2362200"/>
                      <a:gd name="connsiteY143" fmla="*/ 1019175 h 1797050"/>
                      <a:gd name="connsiteX144" fmla="*/ 2101850 w 2362200"/>
                      <a:gd name="connsiteY144" fmla="*/ 1073150 h 1797050"/>
                      <a:gd name="connsiteX145" fmla="*/ 2114550 w 2362200"/>
                      <a:gd name="connsiteY145" fmla="*/ 1117600 h 1797050"/>
                      <a:gd name="connsiteX146" fmla="*/ 2051050 w 2362200"/>
                      <a:gd name="connsiteY146" fmla="*/ 1152525 h 1797050"/>
                      <a:gd name="connsiteX147" fmla="*/ 2066925 w 2362200"/>
                      <a:gd name="connsiteY147" fmla="*/ 1174750 h 1797050"/>
                      <a:gd name="connsiteX148" fmla="*/ 2047875 w 2362200"/>
                      <a:gd name="connsiteY148" fmla="*/ 1196975 h 1797050"/>
                      <a:gd name="connsiteX149" fmla="*/ 1968500 w 2362200"/>
                      <a:gd name="connsiteY149" fmla="*/ 1171575 h 1797050"/>
                      <a:gd name="connsiteX150" fmla="*/ 1943100 w 2362200"/>
                      <a:gd name="connsiteY150" fmla="*/ 1187450 h 1797050"/>
                      <a:gd name="connsiteX151" fmla="*/ 1908175 w 2362200"/>
                      <a:gd name="connsiteY151" fmla="*/ 1187450 h 1797050"/>
                      <a:gd name="connsiteX152" fmla="*/ 1908175 w 2362200"/>
                      <a:gd name="connsiteY152" fmla="*/ 1247775 h 1797050"/>
                      <a:gd name="connsiteX153" fmla="*/ 1924050 w 2362200"/>
                      <a:gd name="connsiteY153" fmla="*/ 1263650 h 1797050"/>
                      <a:gd name="connsiteX154" fmla="*/ 1933575 w 2362200"/>
                      <a:gd name="connsiteY154" fmla="*/ 1279525 h 1797050"/>
                      <a:gd name="connsiteX155" fmla="*/ 1943100 w 2362200"/>
                      <a:gd name="connsiteY155" fmla="*/ 1279525 h 1797050"/>
                      <a:gd name="connsiteX156" fmla="*/ 1933575 w 2362200"/>
                      <a:gd name="connsiteY156" fmla="*/ 1304925 h 1797050"/>
                      <a:gd name="connsiteX157" fmla="*/ 1952625 w 2362200"/>
                      <a:gd name="connsiteY157" fmla="*/ 1320800 h 1797050"/>
                      <a:gd name="connsiteX158" fmla="*/ 1949450 w 2362200"/>
                      <a:gd name="connsiteY158" fmla="*/ 1336675 h 1797050"/>
                      <a:gd name="connsiteX159" fmla="*/ 1905000 w 2362200"/>
                      <a:gd name="connsiteY159" fmla="*/ 13366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387475 h 1797050"/>
                      <a:gd name="connsiteX162" fmla="*/ 1901825 w 2362200"/>
                      <a:gd name="connsiteY162" fmla="*/ 1406525 h 1797050"/>
                      <a:gd name="connsiteX163" fmla="*/ 1936750 w 2362200"/>
                      <a:gd name="connsiteY163" fmla="*/ 1447800 h 1797050"/>
                      <a:gd name="connsiteX164" fmla="*/ 1990725 w 2362200"/>
                      <a:gd name="connsiteY164" fmla="*/ 1447800 h 1797050"/>
                      <a:gd name="connsiteX165" fmla="*/ 2060575 w 2362200"/>
                      <a:gd name="connsiteY165" fmla="*/ 1476375 h 1797050"/>
                      <a:gd name="connsiteX166" fmla="*/ 2060575 w 2362200"/>
                      <a:gd name="connsiteY166" fmla="*/ 1504950 h 1797050"/>
                      <a:gd name="connsiteX167" fmla="*/ 2035175 w 2362200"/>
                      <a:gd name="connsiteY167" fmla="*/ 1571625 h 1797050"/>
                      <a:gd name="connsiteX168" fmla="*/ 2063750 w 2362200"/>
                      <a:gd name="connsiteY168" fmla="*/ 1587500 h 1797050"/>
                      <a:gd name="connsiteX169" fmla="*/ 2105025 w 2362200"/>
                      <a:gd name="connsiteY169" fmla="*/ 1660525 h 1797050"/>
                      <a:gd name="connsiteX170" fmla="*/ 2054225 w 2362200"/>
                      <a:gd name="connsiteY170" fmla="*/ 1736725 h 1797050"/>
                      <a:gd name="connsiteX171" fmla="*/ 2028825 w 2362200"/>
                      <a:gd name="connsiteY171" fmla="*/ 1730375 h 1797050"/>
                      <a:gd name="connsiteX172" fmla="*/ 2006600 w 2362200"/>
                      <a:gd name="connsiteY172" fmla="*/ 1717675 h 1797050"/>
                      <a:gd name="connsiteX173" fmla="*/ 2000250 w 2362200"/>
                      <a:gd name="connsiteY173" fmla="*/ 1736725 h 1797050"/>
                      <a:gd name="connsiteX174" fmla="*/ 1958975 w 2362200"/>
                      <a:gd name="connsiteY174" fmla="*/ 1746250 h 1797050"/>
                      <a:gd name="connsiteX175" fmla="*/ 1952625 w 2362200"/>
                      <a:gd name="connsiteY175" fmla="*/ 1778000 h 1797050"/>
                      <a:gd name="connsiteX176" fmla="*/ 1901825 w 2362200"/>
                      <a:gd name="connsiteY176" fmla="*/ 1797050 h 1797050"/>
                      <a:gd name="connsiteX177" fmla="*/ 1879600 w 2362200"/>
                      <a:gd name="connsiteY177" fmla="*/ 1758950 h 1797050"/>
                      <a:gd name="connsiteX178" fmla="*/ 1841500 w 2362200"/>
                      <a:gd name="connsiteY178" fmla="*/ 1768475 h 1797050"/>
                      <a:gd name="connsiteX179" fmla="*/ 1844675 w 2362200"/>
                      <a:gd name="connsiteY179" fmla="*/ 1730375 h 1797050"/>
                      <a:gd name="connsiteX180" fmla="*/ 1825625 w 2362200"/>
                      <a:gd name="connsiteY180" fmla="*/ 1704975 h 1797050"/>
                      <a:gd name="connsiteX181" fmla="*/ 1860550 w 2362200"/>
                      <a:gd name="connsiteY181" fmla="*/ 1685925 h 1797050"/>
                      <a:gd name="connsiteX182" fmla="*/ 1803400 w 2362200"/>
                      <a:gd name="connsiteY182" fmla="*/ 1666875 h 1797050"/>
                      <a:gd name="connsiteX183" fmla="*/ 1790700 w 2362200"/>
                      <a:gd name="connsiteY183" fmla="*/ 1692275 h 1797050"/>
                      <a:gd name="connsiteX184" fmla="*/ 1746250 w 2362200"/>
                      <a:gd name="connsiteY184" fmla="*/ 1711325 h 1797050"/>
                      <a:gd name="connsiteX185" fmla="*/ 1739900 w 2362200"/>
                      <a:gd name="connsiteY185" fmla="*/ 1733550 h 1797050"/>
                      <a:gd name="connsiteX186" fmla="*/ 1724025 w 2362200"/>
                      <a:gd name="connsiteY186" fmla="*/ 1739900 h 1797050"/>
                      <a:gd name="connsiteX187" fmla="*/ 1701800 w 2362200"/>
                      <a:gd name="connsiteY187" fmla="*/ 1739900 h 1797050"/>
                      <a:gd name="connsiteX188" fmla="*/ 1714500 w 2362200"/>
                      <a:gd name="connsiteY188" fmla="*/ 1704975 h 1797050"/>
                      <a:gd name="connsiteX189" fmla="*/ 1739900 w 2362200"/>
                      <a:gd name="connsiteY189" fmla="*/ 1679575 h 1797050"/>
                      <a:gd name="connsiteX190" fmla="*/ 1730375 w 2362200"/>
                      <a:gd name="connsiteY190" fmla="*/ 1654175 h 1797050"/>
                      <a:gd name="connsiteX191" fmla="*/ 1708150 w 2362200"/>
                      <a:gd name="connsiteY191" fmla="*/ 1654175 h 1797050"/>
                      <a:gd name="connsiteX192" fmla="*/ 1695450 w 2362200"/>
                      <a:gd name="connsiteY192" fmla="*/ 1679575 h 1797050"/>
                      <a:gd name="connsiteX193" fmla="*/ 1663700 w 2362200"/>
                      <a:gd name="connsiteY193" fmla="*/ 1685925 h 1797050"/>
                      <a:gd name="connsiteX194" fmla="*/ 1628775 w 2362200"/>
                      <a:gd name="connsiteY194" fmla="*/ 1698625 h 1797050"/>
                      <a:gd name="connsiteX195" fmla="*/ 1600200 w 2362200"/>
                      <a:gd name="connsiteY195" fmla="*/ 1670050 h 1797050"/>
                      <a:gd name="connsiteX196" fmla="*/ 1597025 w 2362200"/>
                      <a:gd name="connsiteY196" fmla="*/ 1635125 h 1797050"/>
                      <a:gd name="connsiteX197" fmla="*/ 1568450 w 2362200"/>
                      <a:gd name="connsiteY197" fmla="*/ 1619250 h 1797050"/>
                      <a:gd name="connsiteX198" fmla="*/ 1558925 w 2362200"/>
                      <a:gd name="connsiteY198" fmla="*/ 1584325 h 1797050"/>
                      <a:gd name="connsiteX199" fmla="*/ 1517650 w 2362200"/>
                      <a:gd name="connsiteY199" fmla="*/ 1555750 h 1797050"/>
                      <a:gd name="connsiteX200" fmla="*/ 1498600 w 2362200"/>
                      <a:gd name="connsiteY200" fmla="*/ 1558925 h 1797050"/>
                      <a:gd name="connsiteX201" fmla="*/ 1466850 w 2362200"/>
                      <a:gd name="connsiteY201" fmla="*/ 1603375 h 1797050"/>
                      <a:gd name="connsiteX202" fmla="*/ 1419225 w 2362200"/>
                      <a:gd name="connsiteY202" fmla="*/ 1622425 h 1797050"/>
                      <a:gd name="connsiteX203" fmla="*/ 1393825 w 2362200"/>
                      <a:gd name="connsiteY203" fmla="*/ 1587500 h 1797050"/>
                      <a:gd name="connsiteX204" fmla="*/ 1368425 w 2362200"/>
                      <a:gd name="connsiteY204" fmla="*/ 1587500 h 1797050"/>
                      <a:gd name="connsiteX205" fmla="*/ 1270000 w 2362200"/>
                      <a:gd name="connsiteY205" fmla="*/ 1511300 h 1797050"/>
                      <a:gd name="connsiteX206" fmla="*/ 1276350 w 2362200"/>
                      <a:gd name="connsiteY206" fmla="*/ 1463675 h 1797050"/>
                      <a:gd name="connsiteX207" fmla="*/ 1238250 w 2362200"/>
                      <a:gd name="connsiteY207" fmla="*/ 1457325 h 1797050"/>
                      <a:gd name="connsiteX208" fmla="*/ 1222375 w 2362200"/>
                      <a:gd name="connsiteY208" fmla="*/ 1482725 h 1797050"/>
                      <a:gd name="connsiteX209" fmla="*/ 1187450 w 2362200"/>
                      <a:gd name="connsiteY209" fmla="*/ 1482725 h 1797050"/>
                      <a:gd name="connsiteX210" fmla="*/ 1139825 w 2362200"/>
                      <a:gd name="connsiteY210" fmla="*/ 1460500 h 1797050"/>
                      <a:gd name="connsiteX211" fmla="*/ 1092200 w 2362200"/>
                      <a:gd name="connsiteY211" fmla="*/ 1495425 h 1797050"/>
                      <a:gd name="connsiteX212" fmla="*/ 1098550 w 2362200"/>
                      <a:gd name="connsiteY212" fmla="*/ 1511300 h 1797050"/>
                      <a:gd name="connsiteX213" fmla="*/ 1079500 w 2362200"/>
                      <a:gd name="connsiteY213" fmla="*/ 1530350 h 1797050"/>
                      <a:gd name="connsiteX214" fmla="*/ 1035050 w 2362200"/>
                      <a:gd name="connsiteY214" fmla="*/ 1530350 h 1797050"/>
                      <a:gd name="connsiteX215" fmla="*/ 1006475 w 2362200"/>
                      <a:gd name="connsiteY215" fmla="*/ 1574800 h 1797050"/>
                      <a:gd name="connsiteX216" fmla="*/ 958850 w 2362200"/>
                      <a:gd name="connsiteY216" fmla="*/ 1571625 h 1797050"/>
                      <a:gd name="connsiteX217" fmla="*/ 952500 w 2362200"/>
                      <a:gd name="connsiteY217" fmla="*/ 1587500 h 1797050"/>
                      <a:gd name="connsiteX218" fmla="*/ 965200 w 2362200"/>
                      <a:gd name="connsiteY218" fmla="*/ 1670050 h 1797050"/>
                      <a:gd name="connsiteX219" fmla="*/ 939800 w 2362200"/>
                      <a:gd name="connsiteY219" fmla="*/ 1714500 h 1797050"/>
                      <a:gd name="connsiteX220" fmla="*/ 901700 w 2362200"/>
                      <a:gd name="connsiteY220" fmla="*/ 1720850 h 1797050"/>
                      <a:gd name="connsiteX221" fmla="*/ 898525 w 2362200"/>
                      <a:gd name="connsiteY221" fmla="*/ 1746250 h 1797050"/>
                      <a:gd name="connsiteX222" fmla="*/ 869950 w 2362200"/>
                      <a:gd name="connsiteY222" fmla="*/ 1746250 h 1797050"/>
                      <a:gd name="connsiteX223" fmla="*/ 854075 w 2362200"/>
                      <a:gd name="connsiteY223" fmla="*/ 1758950 h 1797050"/>
                      <a:gd name="connsiteX224" fmla="*/ 847725 w 2362200"/>
                      <a:gd name="connsiteY224" fmla="*/ 1771650 h 1797050"/>
                      <a:gd name="connsiteX225" fmla="*/ 828675 w 2362200"/>
                      <a:gd name="connsiteY225" fmla="*/ 1765300 h 1797050"/>
                      <a:gd name="connsiteX226" fmla="*/ 819150 w 2362200"/>
                      <a:gd name="connsiteY226" fmla="*/ 1752600 h 1797050"/>
                      <a:gd name="connsiteX227" fmla="*/ 790575 w 2362200"/>
                      <a:gd name="connsiteY227" fmla="*/ 1771650 h 1797050"/>
                      <a:gd name="connsiteX228" fmla="*/ 692150 w 2362200"/>
                      <a:gd name="connsiteY228" fmla="*/ 1701800 h 1797050"/>
                      <a:gd name="connsiteX229" fmla="*/ 650875 w 2362200"/>
                      <a:gd name="connsiteY229" fmla="*/ 1720850 h 1797050"/>
                      <a:gd name="connsiteX230" fmla="*/ 615950 w 2362200"/>
                      <a:gd name="connsiteY230" fmla="*/ 1685925 h 1797050"/>
                      <a:gd name="connsiteX231" fmla="*/ 581025 w 2362200"/>
                      <a:gd name="connsiteY231" fmla="*/ 1689100 h 1797050"/>
                      <a:gd name="connsiteX232" fmla="*/ 571500 w 2362200"/>
                      <a:gd name="connsiteY232" fmla="*/ 1609725 h 1797050"/>
                      <a:gd name="connsiteX233" fmla="*/ 523875 w 2362200"/>
                      <a:gd name="connsiteY233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2725 w 2362200"/>
                      <a:gd name="connsiteY109" fmla="*/ 612775 h 1797050"/>
                      <a:gd name="connsiteX110" fmla="*/ 1482725 w 2362200"/>
                      <a:gd name="connsiteY110" fmla="*/ 612775 h 1797050"/>
                      <a:gd name="connsiteX111" fmla="*/ 1450975 w 2362200"/>
                      <a:gd name="connsiteY111" fmla="*/ 622300 h 1797050"/>
                      <a:gd name="connsiteX112" fmla="*/ 1511300 w 2362200"/>
                      <a:gd name="connsiteY112" fmla="*/ 638175 h 1797050"/>
                      <a:gd name="connsiteX113" fmla="*/ 1616075 w 2362200"/>
                      <a:gd name="connsiteY113" fmla="*/ 619125 h 1797050"/>
                      <a:gd name="connsiteX114" fmla="*/ 1628775 w 2362200"/>
                      <a:gd name="connsiteY114" fmla="*/ 612775 h 1797050"/>
                      <a:gd name="connsiteX115" fmla="*/ 1628775 w 2362200"/>
                      <a:gd name="connsiteY115" fmla="*/ 593725 h 1797050"/>
                      <a:gd name="connsiteX116" fmla="*/ 1641475 w 2362200"/>
                      <a:gd name="connsiteY116" fmla="*/ 593725 h 1797050"/>
                      <a:gd name="connsiteX117" fmla="*/ 1698625 w 2362200"/>
                      <a:gd name="connsiteY117" fmla="*/ 615950 h 1797050"/>
                      <a:gd name="connsiteX118" fmla="*/ 1701800 w 2362200"/>
                      <a:gd name="connsiteY118" fmla="*/ 574675 h 1797050"/>
                      <a:gd name="connsiteX119" fmla="*/ 1724025 w 2362200"/>
                      <a:gd name="connsiteY119" fmla="*/ 565150 h 1797050"/>
                      <a:gd name="connsiteX120" fmla="*/ 1803400 w 2362200"/>
                      <a:gd name="connsiteY120" fmla="*/ 508000 h 1797050"/>
                      <a:gd name="connsiteX121" fmla="*/ 1885950 w 2362200"/>
                      <a:gd name="connsiteY121" fmla="*/ 485775 h 1797050"/>
                      <a:gd name="connsiteX122" fmla="*/ 1952625 w 2362200"/>
                      <a:gd name="connsiteY122" fmla="*/ 415925 h 1797050"/>
                      <a:gd name="connsiteX123" fmla="*/ 1971675 w 2362200"/>
                      <a:gd name="connsiteY123" fmla="*/ 409575 h 1797050"/>
                      <a:gd name="connsiteX124" fmla="*/ 2006600 w 2362200"/>
                      <a:gd name="connsiteY124" fmla="*/ 396875 h 1797050"/>
                      <a:gd name="connsiteX125" fmla="*/ 2047875 w 2362200"/>
                      <a:gd name="connsiteY125" fmla="*/ 409575 h 1797050"/>
                      <a:gd name="connsiteX126" fmla="*/ 2085975 w 2362200"/>
                      <a:gd name="connsiteY126" fmla="*/ 457200 h 1797050"/>
                      <a:gd name="connsiteX127" fmla="*/ 2133600 w 2362200"/>
                      <a:gd name="connsiteY127" fmla="*/ 504825 h 1797050"/>
                      <a:gd name="connsiteX128" fmla="*/ 2190750 w 2362200"/>
                      <a:gd name="connsiteY128" fmla="*/ 536575 h 1797050"/>
                      <a:gd name="connsiteX129" fmla="*/ 2244725 w 2362200"/>
                      <a:gd name="connsiteY129" fmla="*/ 520700 h 1797050"/>
                      <a:gd name="connsiteX130" fmla="*/ 2270125 w 2362200"/>
                      <a:gd name="connsiteY130" fmla="*/ 533400 h 1797050"/>
                      <a:gd name="connsiteX131" fmla="*/ 2273300 w 2362200"/>
                      <a:gd name="connsiteY131" fmla="*/ 577850 h 1797050"/>
                      <a:gd name="connsiteX132" fmla="*/ 2324100 w 2362200"/>
                      <a:gd name="connsiteY132" fmla="*/ 606425 h 1797050"/>
                      <a:gd name="connsiteX133" fmla="*/ 2362200 w 2362200"/>
                      <a:gd name="connsiteY133" fmla="*/ 644525 h 1797050"/>
                      <a:gd name="connsiteX134" fmla="*/ 2298700 w 2362200"/>
                      <a:gd name="connsiteY134" fmla="*/ 800100 h 1797050"/>
                      <a:gd name="connsiteX135" fmla="*/ 2273300 w 2362200"/>
                      <a:gd name="connsiteY135" fmla="*/ 895350 h 1797050"/>
                      <a:gd name="connsiteX136" fmla="*/ 2247900 w 2362200"/>
                      <a:gd name="connsiteY136" fmla="*/ 949325 h 1797050"/>
                      <a:gd name="connsiteX137" fmla="*/ 2197100 w 2362200"/>
                      <a:gd name="connsiteY137" fmla="*/ 949325 h 1797050"/>
                      <a:gd name="connsiteX138" fmla="*/ 2174875 w 2362200"/>
                      <a:gd name="connsiteY138" fmla="*/ 993775 h 1797050"/>
                      <a:gd name="connsiteX139" fmla="*/ 2174875 w 2362200"/>
                      <a:gd name="connsiteY139" fmla="*/ 993775 h 1797050"/>
                      <a:gd name="connsiteX140" fmla="*/ 2181225 w 2362200"/>
                      <a:gd name="connsiteY140" fmla="*/ 1022350 h 1797050"/>
                      <a:gd name="connsiteX141" fmla="*/ 2146300 w 2362200"/>
                      <a:gd name="connsiteY141" fmla="*/ 1031875 h 1797050"/>
                      <a:gd name="connsiteX142" fmla="*/ 2095500 w 2362200"/>
                      <a:gd name="connsiteY142" fmla="*/ 1019175 h 1797050"/>
                      <a:gd name="connsiteX143" fmla="*/ 2101850 w 2362200"/>
                      <a:gd name="connsiteY143" fmla="*/ 1073150 h 1797050"/>
                      <a:gd name="connsiteX144" fmla="*/ 2114550 w 2362200"/>
                      <a:gd name="connsiteY144" fmla="*/ 1117600 h 1797050"/>
                      <a:gd name="connsiteX145" fmla="*/ 2051050 w 2362200"/>
                      <a:gd name="connsiteY145" fmla="*/ 1152525 h 1797050"/>
                      <a:gd name="connsiteX146" fmla="*/ 2066925 w 2362200"/>
                      <a:gd name="connsiteY146" fmla="*/ 1174750 h 1797050"/>
                      <a:gd name="connsiteX147" fmla="*/ 2047875 w 2362200"/>
                      <a:gd name="connsiteY147" fmla="*/ 1196975 h 1797050"/>
                      <a:gd name="connsiteX148" fmla="*/ 1968500 w 2362200"/>
                      <a:gd name="connsiteY148" fmla="*/ 1171575 h 1797050"/>
                      <a:gd name="connsiteX149" fmla="*/ 1943100 w 2362200"/>
                      <a:gd name="connsiteY149" fmla="*/ 1187450 h 1797050"/>
                      <a:gd name="connsiteX150" fmla="*/ 1908175 w 2362200"/>
                      <a:gd name="connsiteY150" fmla="*/ 1187450 h 1797050"/>
                      <a:gd name="connsiteX151" fmla="*/ 1908175 w 2362200"/>
                      <a:gd name="connsiteY151" fmla="*/ 1247775 h 1797050"/>
                      <a:gd name="connsiteX152" fmla="*/ 1924050 w 2362200"/>
                      <a:gd name="connsiteY152" fmla="*/ 1263650 h 1797050"/>
                      <a:gd name="connsiteX153" fmla="*/ 1933575 w 2362200"/>
                      <a:gd name="connsiteY153" fmla="*/ 1279525 h 1797050"/>
                      <a:gd name="connsiteX154" fmla="*/ 1943100 w 2362200"/>
                      <a:gd name="connsiteY154" fmla="*/ 1279525 h 1797050"/>
                      <a:gd name="connsiteX155" fmla="*/ 1933575 w 2362200"/>
                      <a:gd name="connsiteY155" fmla="*/ 1304925 h 1797050"/>
                      <a:gd name="connsiteX156" fmla="*/ 1952625 w 2362200"/>
                      <a:gd name="connsiteY156" fmla="*/ 1320800 h 1797050"/>
                      <a:gd name="connsiteX157" fmla="*/ 1949450 w 2362200"/>
                      <a:gd name="connsiteY157" fmla="*/ 1336675 h 1797050"/>
                      <a:gd name="connsiteX158" fmla="*/ 1905000 w 2362200"/>
                      <a:gd name="connsiteY158" fmla="*/ 13366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406525 h 1797050"/>
                      <a:gd name="connsiteX162" fmla="*/ 1936750 w 2362200"/>
                      <a:gd name="connsiteY162" fmla="*/ 1447800 h 1797050"/>
                      <a:gd name="connsiteX163" fmla="*/ 1990725 w 2362200"/>
                      <a:gd name="connsiteY163" fmla="*/ 1447800 h 1797050"/>
                      <a:gd name="connsiteX164" fmla="*/ 2060575 w 2362200"/>
                      <a:gd name="connsiteY164" fmla="*/ 1476375 h 1797050"/>
                      <a:gd name="connsiteX165" fmla="*/ 2060575 w 2362200"/>
                      <a:gd name="connsiteY165" fmla="*/ 1504950 h 1797050"/>
                      <a:gd name="connsiteX166" fmla="*/ 2035175 w 2362200"/>
                      <a:gd name="connsiteY166" fmla="*/ 1571625 h 1797050"/>
                      <a:gd name="connsiteX167" fmla="*/ 2063750 w 2362200"/>
                      <a:gd name="connsiteY167" fmla="*/ 1587500 h 1797050"/>
                      <a:gd name="connsiteX168" fmla="*/ 2105025 w 2362200"/>
                      <a:gd name="connsiteY168" fmla="*/ 1660525 h 1797050"/>
                      <a:gd name="connsiteX169" fmla="*/ 2054225 w 2362200"/>
                      <a:gd name="connsiteY169" fmla="*/ 1736725 h 1797050"/>
                      <a:gd name="connsiteX170" fmla="*/ 2028825 w 2362200"/>
                      <a:gd name="connsiteY170" fmla="*/ 1730375 h 1797050"/>
                      <a:gd name="connsiteX171" fmla="*/ 2006600 w 2362200"/>
                      <a:gd name="connsiteY171" fmla="*/ 1717675 h 1797050"/>
                      <a:gd name="connsiteX172" fmla="*/ 2000250 w 2362200"/>
                      <a:gd name="connsiteY172" fmla="*/ 1736725 h 1797050"/>
                      <a:gd name="connsiteX173" fmla="*/ 1958975 w 2362200"/>
                      <a:gd name="connsiteY173" fmla="*/ 1746250 h 1797050"/>
                      <a:gd name="connsiteX174" fmla="*/ 1952625 w 2362200"/>
                      <a:gd name="connsiteY174" fmla="*/ 1778000 h 1797050"/>
                      <a:gd name="connsiteX175" fmla="*/ 1901825 w 2362200"/>
                      <a:gd name="connsiteY175" fmla="*/ 1797050 h 1797050"/>
                      <a:gd name="connsiteX176" fmla="*/ 1879600 w 2362200"/>
                      <a:gd name="connsiteY176" fmla="*/ 1758950 h 1797050"/>
                      <a:gd name="connsiteX177" fmla="*/ 1841500 w 2362200"/>
                      <a:gd name="connsiteY177" fmla="*/ 1768475 h 1797050"/>
                      <a:gd name="connsiteX178" fmla="*/ 1844675 w 2362200"/>
                      <a:gd name="connsiteY178" fmla="*/ 1730375 h 1797050"/>
                      <a:gd name="connsiteX179" fmla="*/ 1825625 w 2362200"/>
                      <a:gd name="connsiteY179" fmla="*/ 1704975 h 1797050"/>
                      <a:gd name="connsiteX180" fmla="*/ 1860550 w 2362200"/>
                      <a:gd name="connsiteY180" fmla="*/ 1685925 h 1797050"/>
                      <a:gd name="connsiteX181" fmla="*/ 1803400 w 2362200"/>
                      <a:gd name="connsiteY181" fmla="*/ 1666875 h 1797050"/>
                      <a:gd name="connsiteX182" fmla="*/ 1790700 w 2362200"/>
                      <a:gd name="connsiteY182" fmla="*/ 1692275 h 1797050"/>
                      <a:gd name="connsiteX183" fmla="*/ 1746250 w 2362200"/>
                      <a:gd name="connsiteY183" fmla="*/ 1711325 h 1797050"/>
                      <a:gd name="connsiteX184" fmla="*/ 1739900 w 2362200"/>
                      <a:gd name="connsiteY184" fmla="*/ 1733550 h 1797050"/>
                      <a:gd name="connsiteX185" fmla="*/ 1724025 w 2362200"/>
                      <a:gd name="connsiteY185" fmla="*/ 1739900 h 1797050"/>
                      <a:gd name="connsiteX186" fmla="*/ 1701800 w 2362200"/>
                      <a:gd name="connsiteY186" fmla="*/ 1739900 h 1797050"/>
                      <a:gd name="connsiteX187" fmla="*/ 1714500 w 2362200"/>
                      <a:gd name="connsiteY187" fmla="*/ 1704975 h 1797050"/>
                      <a:gd name="connsiteX188" fmla="*/ 1739900 w 2362200"/>
                      <a:gd name="connsiteY188" fmla="*/ 1679575 h 1797050"/>
                      <a:gd name="connsiteX189" fmla="*/ 1730375 w 2362200"/>
                      <a:gd name="connsiteY189" fmla="*/ 1654175 h 1797050"/>
                      <a:gd name="connsiteX190" fmla="*/ 1708150 w 2362200"/>
                      <a:gd name="connsiteY190" fmla="*/ 1654175 h 1797050"/>
                      <a:gd name="connsiteX191" fmla="*/ 1695450 w 2362200"/>
                      <a:gd name="connsiteY191" fmla="*/ 1679575 h 1797050"/>
                      <a:gd name="connsiteX192" fmla="*/ 1663700 w 2362200"/>
                      <a:gd name="connsiteY192" fmla="*/ 1685925 h 1797050"/>
                      <a:gd name="connsiteX193" fmla="*/ 1628775 w 2362200"/>
                      <a:gd name="connsiteY193" fmla="*/ 1698625 h 1797050"/>
                      <a:gd name="connsiteX194" fmla="*/ 1600200 w 2362200"/>
                      <a:gd name="connsiteY194" fmla="*/ 1670050 h 1797050"/>
                      <a:gd name="connsiteX195" fmla="*/ 1597025 w 2362200"/>
                      <a:gd name="connsiteY195" fmla="*/ 1635125 h 1797050"/>
                      <a:gd name="connsiteX196" fmla="*/ 1568450 w 2362200"/>
                      <a:gd name="connsiteY196" fmla="*/ 1619250 h 1797050"/>
                      <a:gd name="connsiteX197" fmla="*/ 1558925 w 2362200"/>
                      <a:gd name="connsiteY197" fmla="*/ 1584325 h 1797050"/>
                      <a:gd name="connsiteX198" fmla="*/ 1517650 w 2362200"/>
                      <a:gd name="connsiteY198" fmla="*/ 1555750 h 1797050"/>
                      <a:gd name="connsiteX199" fmla="*/ 1498600 w 2362200"/>
                      <a:gd name="connsiteY199" fmla="*/ 1558925 h 1797050"/>
                      <a:gd name="connsiteX200" fmla="*/ 1466850 w 2362200"/>
                      <a:gd name="connsiteY200" fmla="*/ 1603375 h 1797050"/>
                      <a:gd name="connsiteX201" fmla="*/ 1419225 w 2362200"/>
                      <a:gd name="connsiteY201" fmla="*/ 1622425 h 1797050"/>
                      <a:gd name="connsiteX202" fmla="*/ 1393825 w 2362200"/>
                      <a:gd name="connsiteY202" fmla="*/ 1587500 h 1797050"/>
                      <a:gd name="connsiteX203" fmla="*/ 1368425 w 2362200"/>
                      <a:gd name="connsiteY203" fmla="*/ 1587500 h 1797050"/>
                      <a:gd name="connsiteX204" fmla="*/ 1270000 w 2362200"/>
                      <a:gd name="connsiteY204" fmla="*/ 1511300 h 1797050"/>
                      <a:gd name="connsiteX205" fmla="*/ 1276350 w 2362200"/>
                      <a:gd name="connsiteY205" fmla="*/ 1463675 h 1797050"/>
                      <a:gd name="connsiteX206" fmla="*/ 1238250 w 2362200"/>
                      <a:gd name="connsiteY206" fmla="*/ 1457325 h 1797050"/>
                      <a:gd name="connsiteX207" fmla="*/ 1222375 w 2362200"/>
                      <a:gd name="connsiteY207" fmla="*/ 1482725 h 1797050"/>
                      <a:gd name="connsiteX208" fmla="*/ 1187450 w 2362200"/>
                      <a:gd name="connsiteY208" fmla="*/ 1482725 h 1797050"/>
                      <a:gd name="connsiteX209" fmla="*/ 1139825 w 2362200"/>
                      <a:gd name="connsiteY209" fmla="*/ 1460500 h 1797050"/>
                      <a:gd name="connsiteX210" fmla="*/ 1092200 w 2362200"/>
                      <a:gd name="connsiteY210" fmla="*/ 1495425 h 1797050"/>
                      <a:gd name="connsiteX211" fmla="*/ 1098550 w 2362200"/>
                      <a:gd name="connsiteY211" fmla="*/ 1511300 h 1797050"/>
                      <a:gd name="connsiteX212" fmla="*/ 1079500 w 2362200"/>
                      <a:gd name="connsiteY212" fmla="*/ 1530350 h 1797050"/>
                      <a:gd name="connsiteX213" fmla="*/ 1035050 w 2362200"/>
                      <a:gd name="connsiteY213" fmla="*/ 1530350 h 1797050"/>
                      <a:gd name="connsiteX214" fmla="*/ 1006475 w 2362200"/>
                      <a:gd name="connsiteY214" fmla="*/ 1574800 h 1797050"/>
                      <a:gd name="connsiteX215" fmla="*/ 958850 w 2362200"/>
                      <a:gd name="connsiteY215" fmla="*/ 1571625 h 1797050"/>
                      <a:gd name="connsiteX216" fmla="*/ 952500 w 2362200"/>
                      <a:gd name="connsiteY216" fmla="*/ 1587500 h 1797050"/>
                      <a:gd name="connsiteX217" fmla="*/ 965200 w 2362200"/>
                      <a:gd name="connsiteY217" fmla="*/ 1670050 h 1797050"/>
                      <a:gd name="connsiteX218" fmla="*/ 939800 w 2362200"/>
                      <a:gd name="connsiteY218" fmla="*/ 1714500 h 1797050"/>
                      <a:gd name="connsiteX219" fmla="*/ 901700 w 2362200"/>
                      <a:gd name="connsiteY219" fmla="*/ 1720850 h 1797050"/>
                      <a:gd name="connsiteX220" fmla="*/ 898525 w 2362200"/>
                      <a:gd name="connsiteY220" fmla="*/ 1746250 h 1797050"/>
                      <a:gd name="connsiteX221" fmla="*/ 869950 w 2362200"/>
                      <a:gd name="connsiteY221" fmla="*/ 1746250 h 1797050"/>
                      <a:gd name="connsiteX222" fmla="*/ 854075 w 2362200"/>
                      <a:gd name="connsiteY222" fmla="*/ 1758950 h 1797050"/>
                      <a:gd name="connsiteX223" fmla="*/ 847725 w 2362200"/>
                      <a:gd name="connsiteY223" fmla="*/ 1771650 h 1797050"/>
                      <a:gd name="connsiteX224" fmla="*/ 828675 w 2362200"/>
                      <a:gd name="connsiteY224" fmla="*/ 1765300 h 1797050"/>
                      <a:gd name="connsiteX225" fmla="*/ 819150 w 2362200"/>
                      <a:gd name="connsiteY225" fmla="*/ 1752600 h 1797050"/>
                      <a:gd name="connsiteX226" fmla="*/ 790575 w 2362200"/>
                      <a:gd name="connsiteY226" fmla="*/ 1771650 h 1797050"/>
                      <a:gd name="connsiteX227" fmla="*/ 692150 w 2362200"/>
                      <a:gd name="connsiteY227" fmla="*/ 1701800 h 1797050"/>
                      <a:gd name="connsiteX228" fmla="*/ 650875 w 2362200"/>
                      <a:gd name="connsiteY228" fmla="*/ 1720850 h 1797050"/>
                      <a:gd name="connsiteX229" fmla="*/ 615950 w 2362200"/>
                      <a:gd name="connsiteY229" fmla="*/ 1685925 h 1797050"/>
                      <a:gd name="connsiteX230" fmla="*/ 581025 w 2362200"/>
                      <a:gd name="connsiteY230" fmla="*/ 1689100 h 1797050"/>
                      <a:gd name="connsiteX231" fmla="*/ 571500 w 2362200"/>
                      <a:gd name="connsiteY231" fmla="*/ 1609725 h 1797050"/>
                      <a:gd name="connsiteX232" fmla="*/ 523875 w 2362200"/>
                      <a:gd name="connsiteY232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2725 w 2362200"/>
                      <a:gd name="connsiteY109" fmla="*/ 612775 h 1797050"/>
                      <a:gd name="connsiteX110" fmla="*/ 1478756 w 2362200"/>
                      <a:gd name="connsiteY110" fmla="*/ 611981 h 1797050"/>
                      <a:gd name="connsiteX111" fmla="*/ 1450975 w 2362200"/>
                      <a:gd name="connsiteY111" fmla="*/ 622300 h 1797050"/>
                      <a:gd name="connsiteX112" fmla="*/ 1511300 w 2362200"/>
                      <a:gd name="connsiteY112" fmla="*/ 638175 h 1797050"/>
                      <a:gd name="connsiteX113" fmla="*/ 1616075 w 2362200"/>
                      <a:gd name="connsiteY113" fmla="*/ 619125 h 1797050"/>
                      <a:gd name="connsiteX114" fmla="*/ 1628775 w 2362200"/>
                      <a:gd name="connsiteY114" fmla="*/ 612775 h 1797050"/>
                      <a:gd name="connsiteX115" fmla="*/ 1628775 w 2362200"/>
                      <a:gd name="connsiteY115" fmla="*/ 593725 h 1797050"/>
                      <a:gd name="connsiteX116" fmla="*/ 1641475 w 2362200"/>
                      <a:gd name="connsiteY116" fmla="*/ 593725 h 1797050"/>
                      <a:gd name="connsiteX117" fmla="*/ 1698625 w 2362200"/>
                      <a:gd name="connsiteY117" fmla="*/ 615950 h 1797050"/>
                      <a:gd name="connsiteX118" fmla="*/ 1701800 w 2362200"/>
                      <a:gd name="connsiteY118" fmla="*/ 574675 h 1797050"/>
                      <a:gd name="connsiteX119" fmla="*/ 1724025 w 2362200"/>
                      <a:gd name="connsiteY119" fmla="*/ 565150 h 1797050"/>
                      <a:gd name="connsiteX120" fmla="*/ 1803400 w 2362200"/>
                      <a:gd name="connsiteY120" fmla="*/ 508000 h 1797050"/>
                      <a:gd name="connsiteX121" fmla="*/ 1885950 w 2362200"/>
                      <a:gd name="connsiteY121" fmla="*/ 485775 h 1797050"/>
                      <a:gd name="connsiteX122" fmla="*/ 1952625 w 2362200"/>
                      <a:gd name="connsiteY122" fmla="*/ 415925 h 1797050"/>
                      <a:gd name="connsiteX123" fmla="*/ 1971675 w 2362200"/>
                      <a:gd name="connsiteY123" fmla="*/ 409575 h 1797050"/>
                      <a:gd name="connsiteX124" fmla="*/ 2006600 w 2362200"/>
                      <a:gd name="connsiteY124" fmla="*/ 396875 h 1797050"/>
                      <a:gd name="connsiteX125" fmla="*/ 2047875 w 2362200"/>
                      <a:gd name="connsiteY125" fmla="*/ 409575 h 1797050"/>
                      <a:gd name="connsiteX126" fmla="*/ 2085975 w 2362200"/>
                      <a:gd name="connsiteY126" fmla="*/ 457200 h 1797050"/>
                      <a:gd name="connsiteX127" fmla="*/ 2133600 w 2362200"/>
                      <a:gd name="connsiteY127" fmla="*/ 504825 h 1797050"/>
                      <a:gd name="connsiteX128" fmla="*/ 2190750 w 2362200"/>
                      <a:gd name="connsiteY128" fmla="*/ 536575 h 1797050"/>
                      <a:gd name="connsiteX129" fmla="*/ 2244725 w 2362200"/>
                      <a:gd name="connsiteY129" fmla="*/ 520700 h 1797050"/>
                      <a:gd name="connsiteX130" fmla="*/ 2270125 w 2362200"/>
                      <a:gd name="connsiteY130" fmla="*/ 533400 h 1797050"/>
                      <a:gd name="connsiteX131" fmla="*/ 2273300 w 2362200"/>
                      <a:gd name="connsiteY131" fmla="*/ 577850 h 1797050"/>
                      <a:gd name="connsiteX132" fmla="*/ 2324100 w 2362200"/>
                      <a:gd name="connsiteY132" fmla="*/ 606425 h 1797050"/>
                      <a:gd name="connsiteX133" fmla="*/ 2362200 w 2362200"/>
                      <a:gd name="connsiteY133" fmla="*/ 644525 h 1797050"/>
                      <a:gd name="connsiteX134" fmla="*/ 2298700 w 2362200"/>
                      <a:gd name="connsiteY134" fmla="*/ 800100 h 1797050"/>
                      <a:gd name="connsiteX135" fmla="*/ 2273300 w 2362200"/>
                      <a:gd name="connsiteY135" fmla="*/ 895350 h 1797050"/>
                      <a:gd name="connsiteX136" fmla="*/ 2247900 w 2362200"/>
                      <a:gd name="connsiteY136" fmla="*/ 949325 h 1797050"/>
                      <a:gd name="connsiteX137" fmla="*/ 2197100 w 2362200"/>
                      <a:gd name="connsiteY137" fmla="*/ 949325 h 1797050"/>
                      <a:gd name="connsiteX138" fmla="*/ 2174875 w 2362200"/>
                      <a:gd name="connsiteY138" fmla="*/ 993775 h 1797050"/>
                      <a:gd name="connsiteX139" fmla="*/ 2174875 w 2362200"/>
                      <a:gd name="connsiteY139" fmla="*/ 993775 h 1797050"/>
                      <a:gd name="connsiteX140" fmla="*/ 2181225 w 2362200"/>
                      <a:gd name="connsiteY140" fmla="*/ 1022350 h 1797050"/>
                      <a:gd name="connsiteX141" fmla="*/ 2146300 w 2362200"/>
                      <a:gd name="connsiteY141" fmla="*/ 1031875 h 1797050"/>
                      <a:gd name="connsiteX142" fmla="*/ 2095500 w 2362200"/>
                      <a:gd name="connsiteY142" fmla="*/ 1019175 h 1797050"/>
                      <a:gd name="connsiteX143" fmla="*/ 2101850 w 2362200"/>
                      <a:gd name="connsiteY143" fmla="*/ 1073150 h 1797050"/>
                      <a:gd name="connsiteX144" fmla="*/ 2114550 w 2362200"/>
                      <a:gd name="connsiteY144" fmla="*/ 1117600 h 1797050"/>
                      <a:gd name="connsiteX145" fmla="*/ 2051050 w 2362200"/>
                      <a:gd name="connsiteY145" fmla="*/ 1152525 h 1797050"/>
                      <a:gd name="connsiteX146" fmla="*/ 2066925 w 2362200"/>
                      <a:gd name="connsiteY146" fmla="*/ 1174750 h 1797050"/>
                      <a:gd name="connsiteX147" fmla="*/ 2047875 w 2362200"/>
                      <a:gd name="connsiteY147" fmla="*/ 1196975 h 1797050"/>
                      <a:gd name="connsiteX148" fmla="*/ 1968500 w 2362200"/>
                      <a:gd name="connsiteY148" fmla="*/ 1171575 h 1797050"/>
                      <a:gd name="connsiteX149" fmla="*/ 1943100 w 2362200"/>
                      <a:gd name="connsiteY149" fmla="*/ 1187450 h 1797050"/>
                      <a:gd name="connsiteX150" fmla="*/ 1908175 w 2362200"/>
                      <a:gd name="connsiteY150" fmla="*/ 1187450 h 1797050"/>
                      <a:gd name="connsiteX151" fmla="*/ 1908175 w 2362200"/>
                      <a:gd name="connsiteY151" fmla="*/ 1247775 h 1797050"/>
                      <a:gd name="connsiteX152" fmla="*/ 1924050 w 2362200"/>
                      <a:gd name="connsiteY152" fmla="*/ 1263650 h 1797050"/>
                      <a:gd name="connsiteX153" fmla="*/ 1933575 w 2362200"/>
                      <a:gd name="connsiteY153" fmla="*/ 1279525 h 1797050"/>
                      <a:gd name="connsiteX154" fmla="*/ 1943100 w 2362200"/>
                      <a:gd name="connsiteY154" fmla="*/ 1279525 h 1797050"/>
                      <a:gd name="connsiteX155" fmla="*/ 1933575 w 2362200"/>
                      <a:gd name="connsiteY155" fmla="*/ 1304925 h 1797050"/>
                      <a:gd name="connsiteX156" fmla="*/ 1952625 w 2362200"/>
                      <a:gd name="connsiteY156" fmla="*/ 1320800 h 1797050"/>
                      <a:gd name="connsiteX157" fmla="*/ 1949450 w 2362200"/>
                      <a:gd name="connsiteY157" fmla="*/ 1336675 h 1797050"/>
                      <a:gd name="connsiteX158" fmla="*/ 1905000 w 2362200"/>
                      <a:gd name="connsiteY158" fmla="*/ 13366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406525 h 1797050"/>
                      <a:gd name="connsiteX162" fmla="*/ 1936750 w 2362200"/>
                      <a:gd name="connsiteY162" fmla="*/ 1447800 h 1797050"/>
                      <a:gd name="connsiteX163" fmla="*/ 1990725 w 2362200"/>
                      <a:gd name="connsiteY163" fmla="*/ 1447800 h 1797050"/>
                      <a:gd name="connsiteX164" fmla="*/ 2060575 w 2362200"/>
                      <a:gd name="connsiteY164" fmla="*/ 1476375 h 1797050"/>
                      <a:gd name="connsiteX165" fmla="*/ 2060575 w 2362200"/>
                      <a:gd name="connsiteY165" fmla="*/ 1504950 h 1797050"/>
                      <a:gd name="connsiteX166" fmla="*/ 2035175 w 2362200"/>
                      <a:gd name="connsiteY166" fmla="*/ 1571625 h 1797050"/>
                      <a:gd name="connsiteX167" fmla="*/ 2063750 w 2362200"/>
                      <a:gd name="connsiteY167" fmla="*/ 1587500 h 1797050"/>
                      <a:gd name="connsiteX168" fmla="*/ 2105025 w 2362200"/>
                      <a:gd name="connsiteY168" fmla="*/ 1660525 h 1797050"/>
                      <a:gd name="connsiteX169" fmla="*/ 2054225 w 2362200"/>
                      <a:gd name="connsiteY169" fmla="*/ 1736725 h 1797050"/>
                      <a:gd name="connsiteX170" fmla="*/ 2028825 w 2362200"/>
                      <a:gd name="connsiteY170" fmla="*/ 1730375 h 1797050"/>
                      <a:gd name="connsiteX171" fmla="*/ 2006600 w 2362200"/>
                      <a:gd name="connsiteY171" fmla="*/ 1717675 h 1797050"/>
                      <a:gd name="connsiteX172" fmla="*/ 2000250 w 2362200"/>
                      <a:gd name="connsiteY172" fmla="*/ 1736725 h 1797050"/>
                      <a:gd name="connsiteX173" fmla="*/ 1958975 w 2362200"/>
                      <a:gd name="connsiteY173" fmla="*/ 1746250 h 1797050"/>
                      <a:gd name="connsiteX174" fmla="*/ 1952625 w 2362200"/>
                      <a:gd name="connsiteY174" fmla="*/ 1778000 h 1797050"/>
                      <a:gd name="connsiteX175" fmla="*/ 1901825 w 2362200"/>
                      <a:gd name="connsiteY175" fmla="*/ 1797050 h 1797050"/>
                      <a:gd name="connsiteX176" fmla="*/ 1879600 w 2362200"/>
                      <a:gd name="connsiteY176" fmla="*/ 1758950 h 1797050"/>
                      <a:gd name="connsiteX177" fmla="*/ 1841500 w 2362200"/>
                      <a:gd name="connsiteY177" fmla="*/ 1768475 h 1797050"/>
                      <a:gd name="connsiteX178" fmla="*/ 1844675 w 2362200"/>
                      <a:gd name="connsiteY178" fmla="*/ 1730375 h 1797050"/>
                      <a:gd name="connsiteX179" fmla="*/ 1825625 w 2362200"/>
                      <a:gd name="connsiteY179" fmla="*/ 1704975 h 1797050"/>
                      <a:gd name="connsiteX180" fmla="*/ 1860550 w 2362200"/>
                      <a:gd name="connsiteY180" fmla="*/ 1685925 h 1797050"/>
                      <a:gd name="connsiteX181" fmla="*/ 1803400 w 2362200"/>
                      <a:gd name="connsiteY181" fmla="*/ 1666875 h 1797050"/>
                      <a:gd name="connsiteX182" fmla="*/ 1790700 w 2362200"/>
                      <a:gd name="connsiteY182" fmla="*/ 1692275 h 1797050"/>
                      <a:gd name="connsiteX183" fmla="*/ 1746250 w 2362200"/>
                      <a:gd name="connsiteY183" fmla="*/ 1711325 h 1797050"/>
                      <a:gd name="connsiteX184" fmla="*/ 1739900 w 2362200"/>
                      <a:gd name="connsiteY184" fmla="*/ 1733550 h 1797050"/>
                      <a:gd name="connsiteX185" fmla="*/ 1724025 w 2362200"/>
                      <a:gd name="connsiteY185" fmla="*/ 1739900 h 1797050"/>
                      <a:gd name="connsiteX186" fmla="*/ 1701800 w 2362200"/>
                      <a:gd name="connsiteY186" fmla="*/ 1739900 h 1797050"/>
                      <a:gd name="connsiteX187" fmla="*/ 1714500 w 2362200"/>
                      <a:gd name="connsiteY187" fmla="*/ 1704975 h 1797050"/>
                      <a:gd name="connsiteX188" fmla="*/ 1739900 w 2362200"/>
                      <a:gd name="connsiteY188" fmla="*/ 1679575 h 1797050"/>
                      <a:gd name="connsiteX189" fmla="*/ 1730375 w 2362200"/>
                      <a:gd name="connsiteY189" fmla="*/ 1654175 h 1797050"/>
                      <a:gd name="connsiteX190" fmla="*/ 1708150 w 2362200"/>
                      <a:gd name="connsiteY190" fmla="*/ 1654175 h 1797050"/>
                      <a:gd name="connsiteX191" fmla="*/ 1695450 w 2362200"/>
                      <a:gd name="connsiteY191" fmla="*/ 1679575 h 1797050"/>
                      <a:gd name="connsiteX192" fmla="*/ 1663700 w 2362200"/>
                      <a:gd name="connsiteY192" fmla="*/ 1685925 h 1797050"/>
                      <a:gd name="connsiteX193" fmla="*/ 1628775 w 2362200"/>
                      <a:gd name="connsiteY193" fmla="*/ 1698625 h 1797050"/>
                      <a:gd name="connsiteX194" fmla="*/ 1600200 w 2362200"/>
                      <a:gd name="connsiteY194" fmla="*/ 1670050 h 1797050"/>
                      <a:gd name="connsiteX195" fmla="*/ 1597025 w 2362200"/>
                      <a:gd name="connsiteY195" fmla="*/ 1635125 h 1797050"/>
                      <a:gd name="connsiteX196" fmla="*/ 1568450 w 2362200"/>
                      <a:gd name="connsiteY196" fmla="*/ 1619250 h 1797050"/>
                      <a:gd name="connsiteX197" fmla="*/ 1558925 w 2362200"/>
                      <a:gd name="connsiteY197" fmla="*/ 1584325 h 1797050"/>
                      <a:gd name="connsiteX198" fmla="*/ 1517650 w 2362200"/>
                      <a:gd name="connsiteY198" fmla="*/ 1555750 h 1797050"/>
                      <a:gd name="connsiteX199" fmla="*/ 1498600 w 2362200"/>
                      <a:gd name="connsiteY199" fmla="*/ 1558925 h 1797050"/>
                      <a:gd name="connsiteX200" fmla="*/ 1466850 w 2362200"/>
                      <a:gd name="connsiteY200" fmla="*/ 1603375 h 1797050"/>
                      <a:gd name="connsiteX201" fmla="*/ 1419225 w 2362200"/>
                      <a:gd name="connsiteY201" fmla="*/ 1622425 h 1797050"/>
                      <a:gd name="connsiteX202" fmla="*/ 1393825 w 2362200"/>
                      <a:gd name="connsiteY202" fmla="*/ 1587500 h 1797050"/>
                      <a:gd name="connsiteX203" fmla="*/ 1368425 w 2362200"/>
                      <a:gd name="connsiteY203" fmla="*/ 1587500 h 1797050"/>
                      <a:gd name="connsiteX204" fmla="*/ 1270000 w 2362200"/>
                      <a:gd name="connsiteY204" fmla="*/ 1511300 h 1797050"/>
                      <a:gd name="connsiteX205" fmla="*/ 1276350 w 2362200"/>
                      <a:gd name="connsiteY205" fmla="*/ 1463675 h 1797050"/>
                      <a:gd name="connsiteX206" fmla="*/ 1238250 w 2362200"/>
                      <a:gd name="connsiteY206" fmla="*/ 1457325 h 1797050"/>
                      <a:gd name="connsiteX207" fmla="*/ 1222375 w 2362200"/>
                      <a:gd name="connsiteY207" fmla="*/ 1482725 h 1797050"/>
                      <a:gd name="connsiteX208" fmla="*/ 1187450 w 2362200"/>
                      <a:gd name="connsiteY208" fmla="*/ 1482725 h 1797050"/>
                      <a:gd name="connsiteX209" fmla="*/ 1139825 w 2362200"/>
                      <a:gd name="connsiteY209" fmla="*/ 1460500 h 1797050"/>
                      <a:gd name="connsiteX210" fmla="*/ 1092200 w 2362200"/>
                      <a:gd name="connsiteY210" fmla="*/ 1495425 h 1797050"/>
                      <a:gd name="connsiteX211" fmla="*/ 1098550 w 2362200"/>
                      <a:gd name="connsiteY211" fmla="*/ 1511300 h 1797050"/>
                      <a:gd name="connsiteX212" fmla="*/ 1079500 w 2362200"/>
                      <a:gd name="connsiteY212" fmla="*/ 1530350 h 1797050"/>
                      <a:gd name="connsiteX213" fmla="*/ 1035050 w 2362200"/>
                      <a:gd name="connsiteY213" fmla="*/ 1530350 h 1797050"/>
                      <a:gd name="connsiteX214" fmla="*/ 1006475 w 2362200"/>
                      <a:gd name="connsiteY214" fmla="*/ 1574800 h 1797050"/>
                      <a:gd name="connsiteX215" fmla="*/ 958850 w 2362200"/>
                      <a:gd name="connsiteY215" fmla="*/ 1571625 h 1797050"/>
                      <a:gd name="connsiteX216" fmla="*/ 952500 w 2362200"/>
                      <a:gd name="connsiteY216" fmla="*/ 1587500 h 1797050"/>
                      <a:gd name="connsiteX217" fmla="*/ 965200 w 2362200"/>
                      <a:gd name="connsiteY217" fmla="*/ 1670050 h 1797050"/>
                      <a:gd name="connsiteX218" fmla="*/ 939800 w 2362200"/>
                      <a:gd name="connsiteY218" fmla="*/ 1714500 h 1797050"/>
                      <a:gd name="connsiteX219" fmla="*/ 901700 w 2362200"/>
                      <a:gd name="connsiteY219" fmla="*/ 1720850 h 1797050"/>
                      <a:gd name="connsiteX220" fmla="*/ 898525 w 2362200"/>
                      <a:gd name="connsiteY220" fmla="*/ 1746250 h 1797050"/>
                      <a:gd name="connsiteX221" fmla="*/ 869950 w 2362200"/>
                      <a:gd name="connsiteY221" fmla="*/ 1746250 h 1797050"/>
                      <a:gd name="connsiteX222" fmla="*/ 854075 w 2362200"/>
                      <a:gd name="connsiteY222" fmla="*/ 1758950 h 1797050"/>
                      <a:gd name="connsiteX223" fmla="*/ 847725 w 2362200"/>
                      <a:gd name="connsiteY223" fmla="*/ 1771650 h 1797050"/>
                      <a:gd name="connsiteX224" fmla="*/ 828675 w 2362200"/>
                      <a:gd name="connsiteY224" fmla="*/ 1765300 h 1797050"/>
                      <a:gd name="connsiteX225" fmla="*/ 819150 w 2362200"/>
                      <a:gd name="connsiteY225" fmla="*/ 1752600 h 1797050"/>
                      <a:gd name="connsiteX226" fmla="*/ 790575 w 2362200"/>
                      <a:gd name="connsiteY226" fmla="*/ 1771650 h 1797050"/>
                      <a:gd name="connsiteX227" fmla="*/ 692150 w 2362200"/>
                      <a:gd name="connsiteY227" fmla="*/ 1701800 h 1797050"/>
                      <a:gd name="connsiteX228" fmla="*/ 650875 w 2362200"/>
                      <a:gd name="connsiteY228" fmla="*/ 1720850 h 1797050"/>
                      <a:gd name="connsiteX229" fmla="*/ 615950 w 2362200"/>
                      <a:gd name="connsiteY229" fmla="*/ 1685925 h 1797050"/>
                      <a:gd name="connsiteX230" fmla="*/ 581025 w 2362200"/>
                      <a:gd name="connsiteY230" fmla="*/ 1689100 h 1797050"/>
                      <a:gd name="connsiteX231" fmla="*/ 571500 w 2362200"/>
                      <a:gd name="connsiteY231" fmla="*/ 1609725 h 1797050"/>
                      <a:gd name="connsiteX232" fmla="*/ 523875 w 2362200"/>
                      <a:gd name="connsiteY232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2725 w 2362200"/>
                      <a:gd name="connsiteY109" fmla="*/ 612775 h 1797050"/>
                      <a:gd name="connsiteX110" fmla="*/ 1503362 w 2362200"/>
                      <a:gd name="connsiteY110" fmla="*/ 619125 h 1797050"/>
                      <a:gd name="connsiteX111" fmla="*/ 1450975 w 2362200"/>
                      <a:gd name="connsiteY111" fmla="*/ 622300 h 1797050"/>
                      <a:gd name="connsiteX112" fmla="*/ 1511300 w 2362200"/>
                      <a:gd name="connsiteY112" fmla="*/ 638175 h 1797050"/>
                      <a:gd name="connsiteX113" fmla="*/ 1616075 w 2362200"/>
                      <a:gd name="connsiteY113" fmla="*/ 619125 h 1797050"/>
                      <a:gd name="connsiteX114" fmla="*/ 1628775 w 2362200"/>
                      <a:gd name="connsiteY114" fmla="*/ 612775 h 1797050"/>
                      <a:gd name="connsiteX115" fmla="*/ 1628775 w 2362200"/>
                      <a:gd name="connsiteY115" fmla="*/ 593725 h 1797050"/>
                      <a:gd name="connsiteX116" fmla="*/ 1641475 w 2362200"/>
                      <a:gd name="connsiteY116" fmla="*/ 593725 h 1797050"/>
                      <a:gd name="connsiteX117" fmla="*/ 1698625 w 2362200"/>
                      <a:gd name="connsiteY117" fmla="*/ 615950 h 1797050"/>
                      <a:gd name="connsiteX118" fmla="*/ 1701800 w 2362200"/>
                      <a:gd name="connsiteY118" fmla="*/ 574675 h 1797050"/>
                      <a:gd name="connsiteX119" fmla="*/ 1724025 w 2362200"/>
                      <a:gd name="connsiteY119" fmla="*/ 565150 h 1797050"/>
                      <a:gd name="connsiteX120" fmla="*/ 1803400 w 2362200"/>
                      <a:gd name="connsiteY120" fmla="*/ 508000 h 1797050"/>
                      <a:gd name="connsiteX121" fmla="*/ 1885950 w 2362200"/>
                      <a:gd name="connsiteY121" fmla="*/ 485775 h 1797050"/>
                      <a:gd name="connsiteX122" fmla="*/ 1952625 w 2362200"/>
                      <a:gd name="connsiteY122" fmla="*/ 415925 h 1797050"/>
                      <a:gd name="connsiteX123" fmla="*/ 1971675 w 2362200"/>
                      <a:gd name="connsiteY123" fmla="*/ 409575 h 1797050"/>
                      <a:gd name="connsiteX124" fmla="*/ 2006600 w 2362200"/>
                      <a:gd name="connsiteY124" fmla="*/ 396875 h 1797050"/>
                      <a:gd name="connsiteX125" fmla="*/ 2047875 w 2362200"/>
                      <a:gd name="connsiteY125" fmla="*/ 409575 h 1797050"/>
                      <a:gd name="connsiteX126" fmla="*/ 2085975 w 2362200"/>
                      <a:gd name="connsiteY126" fmla="*/ 457200 h 1797050"/>
                      <a:gd name="connsiteX127" fmla="*/ 2133600 w 2362200"/>
                      <a:gd name="connsiteY127" fmla="*/ 504825 h 1797050"/>
                      <a:gd name="connsiteX128" fmla="*/ 2190750 w 2362200"/>
                      <a:gd name="connsiteY128" fmla="*/ 536575 h 1797050"/>
                      <a:gd name="connsiteX129" fmla="*/ 2244725 w 2362200"/>
                      <a:gd name="connsiteY129" fmla="*/ 520700 h 1797050"/>
                      <a:gd name="connsiteX130" fmla="*/ 2270125 w 2362200"/>
                      <a:gd name="connsiteY130" fmla="*/ 533400 h 1797050"/>
                      <a:gd name="connsiteX131" fmla="*/ 2273300 w 2362200"/>
                      <a:gd name="connsiteY131" fmla="*/ 577850 h 1797050"/>
                      <a:gd name="connsiteX132" fmla="*/ 2324100 w 2362200"/>
                      <a:gd name="connsiteY132" fmla="*/ 606425 h 1797050"/>
                      <a:gd name="connsiteX133" fmla="*/ 2362200 w 2362200"/>
                      <a:gd name="connsiteY133" fmla="*/ 644525 h 1797050"/>
                      <a:gd name="connsiteX134" fmla="*/ 2298700 w 2362200"/>
                      <a:gd name="connsiteY134" fmla="*/ 800100 h 1797050"/>
                      <a:gd name="connsiteX135" fmla="*/ 2273300 w 2362200"/>
                      <a:gd name="connsiteY135" fmla="*/ 895350 h 1797050"/>
                      <a:gd name="connsiteX136" fmla="*/ 2247900 w 2362200"/>
                      <a:gd name="connsiteY136" fmla="*/ 949325 h 1797050"/>
                      <a:gd name="connsiteX137" fmla="*/ 2197100 w 2362200"/>
                      <a:gd name="connsiteY137" fmla="*/ 949325 h 1797050"/>
                      <a:gd name="connsiteX138" fmla="*/ 2174875 w 2362200"/>
                      <a:gd name="connsiteY138" fmla="*/ 993775 h 1797050"/>
                      <a:gd name="connsiteX139" fmla="*/ 2174875 w 2362200"/>
                      <a:gd name="connsiteY139" fmla="*/ 993775 h 1797050"/>
                      <a:gd name="connsiteX140" fmla="*/ 2181225 w 2362200"/>
                      <a:gd name="connsiteY140" fmla="*/ 1022350 h 1797050"/>
                      <a:gd name="connsiteX141" fmla="*/ 2146300 w 2362200"/>
                      <a:gd name="connsiteY141" fmla="*/ 1031875 h 1797050"/>
                      <a:gd name="connsiteX142" fmla="*/ 2095500 w 2362200"/>
                      <a:gd name="connsiteY142" fmla="*/ 1019175 h 1797050"/>
                      <a:gd name="connsiteX143" fmla="*/ 2101850 w 2362200"/>
                      <a:gd name="connsiteY143" fmla="*/ 1073150 h 1797050"/>
                      <a:gd name="connsiteX144" fmla="*/ 2114550 w 2362200"/>
                      <a:gd name="connsiteY144" fmla="*/ 1117600 h 1797050"/>
                      <a:gd name="connsiteX145" fmla="*/ 2051050 w 2362200"/>
                      <a:gd name="connsiteY145" fmla="*/ 1152525 h 1797050"/>
                      <a:gd name="connsiteX146" fmla="*/ 2066925 w 2362200"/>
                      <a:gd name="connsiteY146" fmla="*/ 1174750 h 1797050"/>
                      <a:gd name="connsiteX147" fmla="*/ 2047875 w 2362200"/>
                      <a:gd name="connsiteY147" fmla="*/ 1196975 h 1797050"/>
                      <a:gd name="connsiteX148" fmla="*/ 1968500 w 2362200"/>
                      <a:gd name="connsiteY148" fmla="*/ 1171575 h 1797050"/>
                      <a:gd name="connsiteX149" fmla="*/ 1943100 w 2362200"/>
                      <a:gd name="connsiteY149" fmla="*/ 1187450 h 1797050"/>
                      <a:gd name="connsiteX150" fmla="*/ 1908175 w 2362200"/>
                      <a:gd name="connsiteY150" fmla="*/ 1187450 h 1797050"/>
                      <a:gd name="connsiteX151" fmla="*/ 1908175 w 2362200"/>
                      <a:gd name="connsiteY151" fmla="*/ 1247775 h 1797050"/>
                      <a:gd name="connsiteX152" fmla="*/ 1924050 w 2362200"/>
                      <a:gd name="connsiteY152" fmla="*/ 1263650 h 1797050"/>
                      <a:gd name="connsiteX153" fmla="*/ 1933575 w 2362200"/>
                      <a:gd name="connsiteY153" fmla="*/ 1279525 h 1797050"/>
                      <a:gd name="connsiteX154" fmla="*/ 1943100 w 2362200"/>
                      <a:gd name="connsiteY154" fmla="*/ 1279525 h 1797050"/>
                      <a:gd name="connsiteX155" fmla="*/ 1933575 w 2362200"/>
                      <a:gd name="connsiteY155" fmla="*/ 1304925 h 1797050"/>
                      <a:gd name="connsiteX156" fmla="*/ 1952625 w 2362200"/>
                      <a:gd name="connsiteY156" fmla="*/ 1320800 h 1797050"/>
                      <a:gd name="connsiteX157" fmla="*/ 1949450 w 2362200"/>
                      <a:gd name="connsiteY157" fmla="*/ 1336675 h 1797050"/>
                      <a:gd name="connsiteX158" fmla="*/ 1905000 w 2362200"/>
                      <a:gd name="connsiteY158" fmla="*/ 13366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387475 h 1797050"/>
                      <a:gd name="connsiteX161" fmla="*/ 1901825 w 2362200"/>
                      <a:gd name="connsiteY161" fmla="*/ 1406525 h 1797050"/>
                      <a:gd name="connsiteX162" fmla="*/ 1936750 w 2362200"/>
                      <a:gd name="connsiteY162" fmla="*/ 1447800 h 1797050"/>
                      <a:gd name="connsiteX163" fmla="*/ 1990725 w 2362200"/>
                      <a:gd name="connsiteY163" fmla="*/ 1447800 h 1797050"/>
                      <a:gd name="connsiteX164" fmla="*/ 2060575 w 2362200"/>
                      <a:gd name="connsiteY164" fmla="*/ 1476375 h 1797050"/>
                      <a:gd name="connsiteX165" fmla="*/ 2060575 w 2362200"/>
                      <a:gd name="connsiteY165" fmla="*/ 1504950 h 1797050"/>
                      <a:gd name="connsiteX166" fmla="*/ 2035175 w 2362200"/>
                      <a:gd name="connsiteY166" fmla="*/ 1571625 h 1797050"/>
                      <a:gd name="connsiteX167" fmla="*/ 2063750 w 2362200"/>
                      <a:gd name="connsiteY167" fmla="*/ 1587500 h 1797050"/>
                      <a:gd name="connsiteX168" fmla="*/ 2105025 w 2362200"/>
                      <a:gd name="connsiteY168" fmla="*/ 1660525 h 1797050"/>
                      <a:gd name="connsiteX169" fmla="*/ 2054225 w 2362200"/>
                      <a:gd name="connsiteY169" fmla="*/ 1736725 h 1797050"/>
                      <a:gd name="connsiteX170" fmla="*/ 2028825 w 2362200"/>
                      <a:gd name="connsiteY170" fmla="*/ 1730375 h 1797050"/>
                      <a:gd name="connsiteX171" fmla="*/ 2006600 w 2362200"/>
                      <a:gd name="connsiteY171" fmla="*/ 1717675 h 1797050"/>
                      <a:gd name="connsiteX172" fmla="*/ 2000250 w 2362200"/>
                      <a:gd name="connsiteY172" fmla="*/ 1736725 h 1797050"/>
                      <a:gd name="connsiteX173" fmla="*/ 1958975 w 2362200"/>
                      <a:gd name="connsiteY173" fmla="*/ 1746250 h 1797050"/>
                      <a:gd name="connsiteX174" fmla="*/ 1952625 w 2362200"/>
                      <a:gd name="connsiteY174" fmla="*/ 1778000 h 1797050"/>
                      <a:gd name="connsiteX175" fmla="*/ 1901825 w 2362200"/>
                      <a:gd name="connsiteY175" fmla="*/ 1797050 h 1797050"/>
                      <a:gd name="connsiteX176" fmla="*/ 1879600 w 2362200"/>
                      <a:gd name="connsiteY176" fmla="*/ 1758950 h 1797050"/>
                      <a:gd name="connsiteX177" fmla="*/ 1841500 w 2362200"/>
                      <a:gd name="connsiteY177" fmla="*/ 1768475 h 1797050"/>
                      <a:gd name="connsiteX178" fmla="*/ 1844675 w 2362200"/>
                      <a:gd name="connsiteY178" fmla="*/ 1730375 h 1797050"/>
                      <a:gd name="connsiteX179" fmla="*/ 1825625 w 2362200"/>
                      <a:gd name="connsiteY179" fmla="*/ 1704975 h 1797050"/>
                      <a:gd name="connsiteX180" fmla="*/ 1860550 w 2362200"/>
                      <a:gd name="connsiteY180" fmla="*/ 1685925 h 1797050"/>
                      <a:gd name="connsiteX181" fmla="*/ 1803400 w 2362200"/>
                      <a:gd name="connsiteY181" fmla="*/ 1666875 h 1797050"/>
                      <a:gd name="connsiteX182" fmla="*/ 1790700 w 2362200"/>
                      <a:gd name="connsiteY182" fmla="*/ 1692275 h 1797050"/>
                      <a:gd name="connsiteX183" fmla="*/ 1746250 w 2362200"/>
                      <a:gd name="connsiteY183" fmla="*/ 1711325 h 1797050"/>
                      <a:gd name="connsiteX184" fmla="*/ 1739900 w 2362200"/>
                      <a:gd name="connsiteY184" fmla="*/ 1733550 h 1797050"/>
                      <a:gd name="connsiteX185" fmla="*/ 1724025 w 2362200"/>
                      <a:gd name="connsiteY185" fmla="*/ 1739900 h 1797050"/>
                      <a:gd name="connsiteX186" fmla="*/ 1701800 w 2362200"/>
                      <a:gd name="connsiteY186" fmla="*/ 1739900 h 1797050"/>
                      <a:gd name="connsiteX187" fmla="*/ 1714500 w 2362200"/>
                      <a:gd name="connsiteY187" fmla="*/ 1704975 h 1797050"/>
                      <a:gd name="connsiteX188" fmla="*/ 1739900 w 2362200"/>
                      <a:gd name="connsiteY188" fmla="*/ 1679575 h 1797050"/>
                      <a:gd name="connsiteX189" fmla="*/ 1730375 w 2362200"/>
                      <a:gd name="connsiteY189" fmla="*/ 1654175 h 1797050"/>
                      <a:gd name="connsiteX190" fmla="*/ 1708150 w 2362200"/>
                      <a:gd name="connsiteY190" fmla="*/ 1654175 h 1797050"/>
                      <a:gd name="connsiteX191" fmla="*/ 1695450 w 2362200"/>
                      <a:gd name="connsiteY191" fmla="*/ 1679575 h 1797050"/>
                      <a:gd name="connsiteX192" fmla="*/ 1663700 w 2362200"/>
                      <a:gd name="connsiteY192" fmla="*/ 1685925 h 1797050"/>
                      <a:gd name="connsiteX193" fmla="*/ 1628775 w 2362200"/>
                      <a:gd name="connsiteY193" fmla="*/ 1698625 h 1797050"/>
                      <a:gd name="connsiteX194" fmla="*/ 1600200 w 2362200"/>
                      <a:gd name="connsiteY194" fmla="*/ 1670050 h 1797050"/>
                      <a:gd name="connsiteX195" fmla="*/ 1597025 w 2362200"/>
                      <a:gd name="connsiteY195" fmla="*/ 1635125 h 1797050"/>
                      <a:gd name="connsiteX196" fmla="*/ 1568450 w 2362200"/>
                      <a:gd name="connsiteY196" fmla="*/ 1619250 h 1797050"/>
                      <a:gd name="connsiteX197" fmla="*/ 1558925 w 2362200"/>
                      <a:gd name="connsiteY197" fmla="*/ 1584325 h 1797050"/>
                      <a:gd name="connsiteX198" fmla="*/ 1517650 w 2362200"/>
                      <a:gd name="connsiteY198" fmla="*/ 1555750 h 1797050"/>
                      <a:gd name="connsiteX199" fmla="*/ 1498600 w 2362200"/>
                      <a:gd name="connsiteY199" fmla="*/ 1558925 h 1797050"/>
                      <a:gd name="connsiteX200" fmla="*/ 1466850 w 2362200"/>
                      <a:gd name="connsiteY200" fmla="*/ 1603375 h 1797050"/>
                      <a:gd name="connsiteX201" fmla="*/ 1419225 w 2362200"/>
                      <a:gd name="connsiteY201" fmla="*/ 1622425 h 1797050"/>
                      <a:gd name="connsiteX202" fmla="*/ 1393825 w 2362200"/>
                      <a:gd name="connsiteY202" fmla="*/ 1587500 h 1797050"/>
                      <a:gd name="connsiteX203" fmla="*/ 1368425 w 2362200"/>
                      <a:gd name="connsiteY203" fmla="*/ 1587500 h 1797050"/>
                      <a:gd name="connsiteX204" fmla="*/ 1270000 w 2362200"/>
                      <a:gd name="connsiteY204" fmla="*/ 1511300 h 1797050"/>
                      <a:gd name="connsiteX205" fmla="*/ 1276350 w 2362200"/>
                      <a:gd name="connsiteY205" fmla="*/ 1463675 h 1797050"/>
                      <a:gd name="connsiteX206" fmla="*/ 1238250 w 2362200"/>
                      <a:gd name="connsiteY206" fmla="*/ 1457325 h 1797050"/>
                      <a:gd name="connsiteX207" fmla="*/ 1222375 w 2362200"/>
                      <a:gd name="connsiteY207" fmla="*/ 1482725 h 1797050"/>
                      <a:gd name="connsiteX208" fmla="*/ 1187450 w 2362200"/>
                      <a:gd name="connsiteY208" fmla="*/ 1482725 h 1797050"/>
                      <a:gd name="connsiteX209" fmla="*/ 1139825 w 2362200"/>
                      <a:gd name="connsiteY209" fmla="*/ 1460500 h 1797050"/>
                      <a:gd name="connsiteX210" fmla="*/ 1092200 w 2362200"/>
                      <a:gd name="connsiteY210" fmla="*/ 1495425 h 1797050"/>
                      <a:gd name="connsiteX211" fmla="*/ 1098550 w 2362200"/>
                      <a:gd name="connsiteY211" fmla="*/ 1511300 h 1797050"/>
                      <a:gd name="connsiteX212" fmla="*/ 1079500 w 2362200"/>
                      <a:gd name="connsiteY212" fmla="*/ 1530350 h 1797050"/>
                      <a:gd name="connsiteX213" fmla="*/ 1035050 w 2362200"/>
                      <a:gd name="connsiteY213" fmla="*/ 1530350 h 1797050"/>
                      <a:gd name="connsiteX214" fmla="*/ 1006475 w 2362200"/>
                      <a:gd name="connsiteY214" fmla="*/ 1574800 h 1797050"/>
                      <a:gd name="connsiteX215" fmla="*/ 958850 w 2362200"/>
                      <a:gd name="connsiteY215" fmla="*/ 1571625 h 1797050"/>
                      <a:gd name="connsiteX216" fmla="*/ 952500 w 2362200"/>
                      <a:gd name="connsiteY216" fmla="*/ 1587500 h 1797050"/>
                      <a:gd name="connsiteX217" fmla="*/ 965200 w 2362200"/>
                      <a:gd name="connsiteY217" fmla="*/ 1670050 h 1797050"/>
                      <a:gd name="connsiteX218" fmla="*/ 939800 w 2362200"/>
                      <a:gd name="connsiteY218" fmla="*/ 1714500 h 1797050"/>
                      <a:gd name="connsiteX219" fmla="*/ 901700 w 2362200"/>
                      <a:gd name="connsiteY219" fmla="*/ 1720850 h 1797050"/>
                      <a:gd name="connsiteX220" fmla="*/ 898525 w 2362200"/>
                      <a:gd name="connsiteY220" fmla="*/ 1746250 h 1797050"/>
                      <a:gd name="connsiteX221" fmla="*/ 869950 w 2362200"/>
                      <a:gd name="connsiteY221" fmla="*/ 1746250 h 1797050"/>
                      <a:gd name="connsiteX222" fmla="*/ 854075 w 2362200"/>
                      <a:gd name="connsiteY222" fmla="*/ 1758950 h 1797050"/>
                      <a:gd name="connsiteX223" fmla="*/ 847725 w 2362200"/>
                      <a:gd name="connsiteY223" fmla="*/ 1771650 h 1797050"/>
                      <a:gd name="connsiteX224" fmla="*/ 828675 w 2362200"/>
                      <a:gd name="connsiteY224" fmla="*/ 1765300 h 1797050"/>
                      <a:gd name="connsiteX225" fmla="*/ 819150 w 2362200"/>
                      <a:gd name="connsiteY225" fmla="*/ 1752600 h 1797050"/>
                      <a:gd name="connsiteX226" fmla="*/ 790575 w 2362200"/>
                      <a:gd name="connsiteY226" fmla="*/ 1771650 h 1797050"/>
                      <a:gd name="connsiteX227" fmla="*/ 692150 w 2362200"/>
                      <a:gd name="connsiteY227" fmla="*/ 1701800 h 1797050"/>
                      <a:gd name="connsiteX228" fmla="*/ 650875 w 2362200"/>
                      <a:gd name="connsiteY228" fmla="*/ 1720850 h 1797050"/>
                      <a:gd name="connsiteX229" fmla="*/ 615950 w 2362200"/>
                      <a:gd name="connsiteY229" fmla="*/ 1685925 h 1797050"/>
                      <a:gd name="connsiteX230" fmla="*/ 581025 w 2362200"/>
                      <a:gd name="connsiteY230" fmla="*/ 1689100 h 1797050"/>
                      <a:gd name="connsiteX231" fmla="*/ 571500 w 2362200"/>
                      <a:gd name="connsiteY231" fmla="*/ 1609725 h 1797050"/>
                      <a:gd name="connsiteX232" fmla="*/ 523875 w 2362200"/>
                      <a:gd name="connsiteY232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2725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616075 w 2362200"/>
                      <a:gd name="connsiteY112" fmla="*/ 619125 h 1797050"/>
                      <a:gd name="connsiteX113" fmla="*/ 1628775 w 2362200"/>
                      <a:gd name="connsiteY113" fmla="*/ 612775 h 1797050"/>
                      <a:gd name="connsiteX114" fmla="*/ 1628775 w 2362200"/>
                      <a:gd name="connsiteY114" fmla="*/ 59372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5950 h 1797050"/>
                      <a:gd name="connsiteX117" fmla="*/ 1701800 w 2362200"/>
                      <a:gd name="connsiteY117" fmla="*/ 574675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1675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47875 w 2362200"/>
                      <a:gd name="connsiteY124" fmla="*/ 409575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616075 w 2362200"/>
                      <a:gd name="connsiteY112" fmla="*/ 619125 h 1797050"/>
                      <a:gd name="connsiteX113" fmla="*/ 1628775 w 2362200"/>
                      <a:gd name="connsiteY113" fmla="*/ 612775 h 1797050"/>
                      <a:gd name="connsiteX114" fmla="*/ 1628775 w 2362200"/>
                      <a:gd name="connsiteY114" fmla="*/ 59372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5950 h 1797050"/>
                      <a:gd name="connsiteX117" fmla="*/ 1701800 w 2362200"/>
                      <a:gd name="connsiteY117" fmla="*/ 574675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1675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47875 w 2362200"/>
                      <a:gd name="connsiteY124" fmla="*/ 409575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8775 w 2362200"/>
                      <a:gd name="connsiteY113" fmla="*/ 612775 h 1797050"/>
                      <a:gd name="connsiteX114" fmla="*/ 1628775 w 2362200"/>
                      <a:gd name="connsiteY114" fmla="*/ 59372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5950 h 1797050"/>
                      <a:gd name="connsiteX117" fmla="*/ 1701800 w 2362200"/>
                      <a:gd name="connsiteY117" fmla="*/ 574675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1675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47875 w 2362200"/>
                      <a:gd name="connsiteY124" fmla="*/ 409575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8775 w 2362200"/>
                      <a:gd name="connsiteY114" fmla="*/ 59372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5950 h 1797050"/>
                      <a:gd name="connsiteX117" fmla="*/ 1701800 w 2362200"/>
                      <a:gd name="connsiteY117" fmla="*/ 574675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1675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47875 w 2362200"/>
                      <a:gd name="connsiteY124" fmla="*/ 409575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5950 h 1797050"/>
                      <a:gd name="connsiteX117" fmla="*/ 1701800 w 2362200"/>
                      <a:gd name="connsiteY117" fmla="*/ 574675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1675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47875 w 2362200"/>
                      <a:gd name="connsiteY124" fmla="*/ 409575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1800 w 2362200"/>
                      <a:gd name="connsiteY117" fmla="*/ 574675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1675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47875 w 2362200"/>
                      <a:gd name="connsiteY124" fmla="*/ 409575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685131 w 2362200"/>
                      <a:gd name="connsiteY117" fmla="*/ 569913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1675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47875 w 2362200"/>
                      <a:gd name="connsiteY124" fmla="*/ 409575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1675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47875 w 2362200"/>
                      <a:gd name="connsiteY124" fmla="*/ 409575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1675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47875 w 2362200"/>
                      <a:gd name="connsiteY124" fmla="*/ 409575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47875 w 2362200"/>
                      <a:gd name="connsiteY124" fmla="*/ 409575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47875 w 2362200"/>
                      <a:gd name="connsiteY124" fmla="*/ 409575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85975 w 2362200"/>
                      <a:gd name="connsiteY125" fmla="*/ 457200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0750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1544 w 2362200"/>
                      <a:gd name="connsiteY127" fmla="*/ 533400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4719 w 2362200"/>
                      <a:gd name="connsiteY127" fmla="*/ 536575 h 1797050"/>
                      <a:gd name="connsiteX128" fmla="*/ 2244725 w 2362200"/>
                      <a:gd name="connsiteY128" fmla="*/ 520700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4719 w 2362200"/>
                      <a:gd name="connsiteY127" fmla="*/ 536575 h 1797050"/>
                      <a:gd name="connsiteX128" fmla="*/ 2248694 w 2362200"/>
                      <a:gd name="connsiteY128" fmla="*/ 523081 h 1797050"/>
                      <a:gd name="connsiteX129" fmla="*/ 2270125 w 2362200"/>
                      <a:gd name="connsiteY129" fmla="*/ 533400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4719 w 2362200"/>
                      <a:gd name="connsiteY127" fmla="*/ 536575 h 1797050"/>
                      <a:gd name="connsiteX128" fmla="*/ 2248694 w 2362200"/>
                      <a:gd name="connsiteY128" fmla="*/ 523081 h 1797050"/>
                      <a:gd name="connsiteX129" fmla="*/ 2266156 w 2362200"/>
                      <a:gd name="connsiteY129" fmla="*/ 531019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4719 w 2362200"/>
                      <a:gd name="connsiteY127" fmla="*/ 536575 h 1797050"/>
                      <a:gd name="connsiteX128" fmla="*/ 2248694 w 2362200"/>
                      <a:gd name="connsiteY128" fmla="*/ 523081 h 1797050"/>
                      <a:gd name="connsiteX129" fmla="*/ 2266156 w 2362200"/>
                      <a:gd name="connsiteY129" fmla="*/ 531019 h 1797050"/>
                      <a:gd name="connsiteX130" fmla="*/ 2273300 w 2362200"/>
                      <a:gd name="connsiteY130" fmla="*/ 57785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4719 w 2362200"/>
                      <a:gd name="connsiteY127" fmla="*/ 536575 h 1797050"/>
                      <a:gd name="connsiteX128" fmla="*/ 2248694 w 2362200"/>
                      <a:gd name="connsiteY128" fmla="*/ 523081 h 1797050"/>
                      <a:gd name="connsiteX129" fmla="*/ 2266156 w 2362200"/>
                      <a:gd name="connsiteY129" fmla="*/ 531019 h 1797050"/>
                      <a:gd name="connsiteX130" fmla="*/ 2273300 w 2362200"/>
                      <a:gd name="connsiteY130" fmla="*/ 571500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4719 w 2362200"/>
                      <a:gd name="connsiteY127" fmla="*/ 536575 h 1797050"/>
                      <a:gd name="connsiteX128" fmla="*/ 2248694 w 2362200"/>
                      <a:gd name="connsiteY128" fmla="*/ 523081 h 1797050"/>
                      <a:gd name="connsiteX129" fmla="*/ 2266156 w 2362200"/>
                      <a:gd name="connsiteY129" fmla="*/ 531019 h 1797050"/>
                      <a:gd name="connsiteX130" fmla="*/ 2274887 w 2362200"/>
                      <a:gd name="connsiteY130" fmla="*/ 573881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98700 w 2362200"/>
                      <a:gd name="connsiteY133" fmla="*/ 800100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4719 w 2362200"/>
                      <a:gd name="connsiteY127" fmla="*/ 536575 h 1797050"/>
                      <a:gd name="connsiteX128" fmla="*/ 2248694 w 2362200"/>
                      <a:gd name="connsiteY128" fmla="*/ 523081 h 1797050"/>
                      <a:gd name="connsiteX129" fmla="*/ 2266156 w 2362200"/>
                      <a:gd name="connsiteY129" fmla="*/ 531019 h 1797050"/>
                      <a:gd name="connsiteX130" fmla="*/ 2274887 w 2362200"/>
                      <a:gd name="connsiteY130" fmla="*/ 573881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4719 w 2362200"/>
                      <a:gd name="connsiteY127" fmla="*/ 536575 h 1797050"/>
                      <a:gd name="connsiteX128" fmla="*/ 2248694 w 2362200"/>
                      <a:gd name="connsiteY128" fmla="*/ 523081 h 1797050"/>
                      <a:gd name="connsiteX129" fmla="*/ 2266156 w 2362200"/>
                      <a:gd name="connsiteY129" fmla="*/ 531019 h 1797050"/>
                      <a:gd name="connsiteX130" fmla="*/ 2274887 w 2362200"/>
                      <a:gd name="connsiteY130" fmla="*/ 573881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318001 w 2362200"/>
                      <a:gd name="connsiteY133" fmla="*/ 773331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4719 w 2362200"/>
                      <a:gd name="connsiteY127" fmla="*/ 536575 h 1797050"/>
                      <a:gd name="connsiteX128" fmla="*/ 2248694 w 2362200"/>
                      <a:gd name="connsiteY128" fmla="*/ 523081 h 1797050"/>
                      <a:gd name="connsiteX129" fmla="*/ 2266156 w 2362200"/>
                      <a:gd name="connsiteY129" fmla="*/ 531019 h 1797050"/>
                      <a:gd name="connsiteX130" fmla="*/ 2274887 w 2362200"/>
                      <a:gd name="connsiteY130" fmla="*/ 573881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310857 w 2362200"/>
                      <a:gd name="connsiteY133" fmla="*/ 772537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98575 w 2362200"/>
                      <a:gd name="connsiteY101" fmla="*/ 412750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4719 w 2362200"/>
                      <a:gd name="connsiteY127" fmla="*/ 536575 h 1797050"/>
                      <a:gd name="connsiteX128" fmla="*/ 2248694 w 2362200"/>
                      <a:gd name="connsiteY128" fmla="*/ 523081 h 1797050"/>
                      <a:gd name="connsiteX129" fmla="*/ 2266156 w 2362200"/>
                      <a:gd name="connsiteY129" fmla="*/ 531019 h 1797050"/>
                      <a:gd name="connsiteX130" fmla="*/ 2274887 w 2362200"/>
                      <a:gd name="connsiteY130" fmla="*/ 573881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310857 w 2362200"/>
                      <a:gd name="connsiteY133" fmla="*/ 772537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355725 w 2362200"/>
                      <a:gd name="connsiteY101" fmla="*/ 414867 h 1797050"/>
                      <a:gd name="connsiteX102" fmla="*/ 1282700 w 2362200"/>
                      <a:gd name="connsiteY102" fmla="*/ 460375 h 1797050"/>
                      <a:gd name="connsiteX103" fmla="*/ 1336675 w 2362200"/>
                      <a:gd name="connsiteY103" fmla="*/ 504825 h 1797050"/>
                      <a:gd name="connsiteX104" fmla="*/ 1378744 w 2362200"/>
                      <a:gd name="connsiteY104" fmla="*/ 503238 h 1797050"/>
                      <a:gd name="connsiteX105" fmla="*/ 1403350 w 2362200"/>
                      <a:gd name="connsiteY105" fmla="*/ 530225 h 1797050"/>
                      <a:gd name="connsiteX106" fmla="*/ 1434307 w 2362200"/>
                      <a:gd name="connsiteY106" fmla="*/ 526475 h 1797050"/>
                      <a:gd name="connsiteX107" fmla="*/ 1468438 w 2362200"/>
                      <a:gd name="connsiteY107" fmla="*/ 548578 h 1797050"/>
                      <a:gd name="connsiteX108" fmla="*/ 1492250 w 2362200"/>
                      <a:gd name="connsiteY108" fmla="*/ 590550 h 1797050"/>
                      <a:gd name="connsiteX109" fmla="*/ 1480344 w 2362200"/>
                      <a:gd name="connsiteY109" fmla="*/ 612775 h 1797050"/>
                      <a:gd name="connsiteX110" fmla="*/ 1450975 w 2362200"/>
                      <a:gd name="connsiteY110" fmla="*/ 622300 h 1797050"/>
                      <a:gd name="connsiteX111" fmla="*/ 1511300 w 2362200"/>
                      <a:gd name="connsiteY111" fmla="*/ 638175 h 1797050"/>
                      <a:gd name="connsiteX112" fmla="*/ 1581944 w 2362200"/>
                      <a:gd name="connsiteY112" fmla="*/ 619919 h 1797050"/>
                      <a:gd name="connsiteX113" fmla="*/ 1622425 w 2362200"/>
                      <a:gd name="connsiteY113" fmla="*/ 613569 h 1797050"/>
                      <a:gd name="connsiteX114" fmla="*/ 1623219 w 2362200"/>
                      <a:gd name="connsiteY114" fmla="*/ 587375 h 1797050"/>
                      <a:gd name="connsiteX115" fmla="*/ 1641475 w 2362200"/>
                      <a:gd name="connsiteY115" fmla="*/ 593725 h 1797050"/>
                      <a:gd name="connsiteX116" fmla="*/ 1698625 w 2362200"/>
                      <a:gd name="connsiteY116" fmla="*/ 611981 h 1797050"/>
                      <a:gd name="connsiteX117" fmla="*/ 1704181 w 2362200"/>
                      <a:gd name="connsiteY117" fmla="*/ 575469 h 1797050"/>
                      <a:gd name="connsiteX118" fmla="*/ 1724025 w 2362200"/>
                      <a:gd name="connsiteY118" fmla="*/ 565150 h 1797050"/>
                      <a:gd name="connsiteX119" fmla="*/ 1803400 w 2362200"/>
                      <a:gd name="connsiteY119" fmla="*/ 508000 h 1797050"/>
                      <a:gd name="connsiteX120" fmla="*/ 1885950 w 2362200"/>
                      <a:gd name="connsiteY120" fmla="*/ 485775 h 1797050"/>
                      <a:gd name="connsiteX121" fmla="*/ 1952625 w 2362200"/>
                      <a:gd name="connsiteY121" fmla="*/ 415925 h 1797050"/>
                      <a:gd name="connsiteX122" fmla="*/ 1977231 w 2362200"/>
                      <a:gd name="connsiteY122" fmla="*/ 409575 h 1797050"/>
                      <a:gd name="connsiteX123" fmla="*/ 2006600 w 2362200"/>
                      <a:gd name="connsiteY123" fmla="*/ 396875 h 1797050"/>
                      <a:gd name="connsiteX124" fmla="*/ 2056606 w 2362200"/>
                      <a:gd name="connsiteY124" fmla="*/ 411956 h 1797050"/>
                      <a:gd name="connsiteX125" fmla="*/ 2078038 w 2362200"/>
                      <a:gd name="connsiteY125" fmla="*/ 452437 h 1797050"/>
                      <a:gd name="connsiteX126" fmla="*/ 2133600 w 2362200"/>
                      <a:gd name="connsiteY126" fmla="*/ 504825 h 1797050"/>
                      <a:gd name="connsiteX127" fmla="*/ 2194719 w 2362200"/>
                      <a:gd name="connsiteY127" fmla="*/ 536575 h 1797050"/>
                      <a:gd name="connsiteX128" fmla="*/ 2248694 w 2362200"/>
                      <a:gd name="connsiteY128" fmla="*/ 523081 h 1797050"/>
                      <a:gd name="connsiteX129" fmla="*/ 2266156 w 2362200"/>
                      <a:gd name="connsiteY129" fmla="*/ 531019 h 1797050"/>
                      <a:gd name="connsiteX130" fmla="*/ 2274887 w 2362200"/>
                      <a:gd name="connsiteY130" fmla="*/ 573881 h 1797050"/>
                      <a:gd name="connsiteX131" fmla="*/ 2324100 w 2362200"/>
                      <a:gd name="connsiteY131" fmla="*/ 606425 h 1797050"/>
                      <a:gd name="connsiteX132" fmla="*/ 2362200 w 2362200"/>
                      <a:gd name="connsiteY132" fmla="*/ 644525 h 1797050"/>
                      <a:gd name="connsiteX133" fmla="*/ 2310857 w 2362200"/>
                      <a:gd name="connsiteY133" fmla="*/ 772537 h 1797050"/>
                      <a:gd name="connsiteX134" fmla="*/ 2273300 w 2362200"/>
                      <a:gd name="connsiteY134" fmla="*/ 895350 h 1797050"/>
                      <a:gd name="connsiteX135" fmla="*/ 2247900 w 2362200"/>
                      <a:gd name="connsiteY135" fmla="*/ 949325 h 1797050"/>
                      <a:gd name="connsiteX136" fmla="*/ 2197100 w 2362200"/>
                      <a:gd name="connsiteY136" fmla="*/ 949325 h 1797050"/>
                      <a:gd name="connsiteX137" fmla="*/ 2174875 w 2362200"/>
                      <a:gd name="connsiteY137" fmla="*/ 993775 h 1797050"/>
                      <a:gd name="connsiteX138" fmla="*/ 2174875 w 2362200"/>
                      <a:gd name="connsiteY138" fmla="*/ 993775 h 1797050"/>
                      <a:gd name="connsiteX139" fmla="*/ 2181225 w 2362200"/>
                      <a:gd name="connsiteY139" fmla="*/ 1022350 h 1797050"/>
                      <a:gd name="connsiteX140" fmla="*/ 2146300 w 2362200"/>
                      <a:gd name="connsiteY140" fmla="*/ 1031875 h 1797050"/>
                      <a:gd name="connsiteX141" fmla="*/ 2095500 w 2362200"/>
                      <a:gd name="connsiteY141" fmla="*/ 1019175 h 1797050"/>
                      <a:gd name="connsiteX142" fmla="*/ 2101850 w 2362200"/>
                      <a:gd name="connsiteY142" fmla="*/ 1073150 h 1797050"/>
                      <a:gd name="connsiteX143" fmla="*/ 2114550 w 2362200"/>
                      <a:gd name="connsiteY143" fmla="*/ 1117600 h 1797050"/>
                      <a:gd name="connsiteX144" fmla="*/ 2051050 w 2362200"/>
                      <a:gd name="connsiteY144" fmla="*/ 1152525 h 1797050"/>
                      <a:gd name="connsiteX145" fmla="*/ 2066925 w 2362200"/>
                      <a:gd name="connsiteY145" fmla="*/ 1174750 h 1797050"/>
                      <a:gd name="connsiteX146" fmla="*/ 2047875 w 2362200"/>
                      <a:gd name="connsiteY146" fmla="*/ 1196975 h 1797050"/>
                      <a:gd name="connsiteX147" fmla="*/ 1968500 w 2362200"/>
                      <a:gd name="connsiteY147" fmla="*/ 1171575 h 1797050"/>
                      <a:gd name="connsiteX148" fmla="*/ 1943100 w 2362200"/>
                      <a:gd name="connsiteY148" fmla="*/ 1187450 h 1797050"/>
                      <a:gd name="connsiteX149" fmla="*/ 1908175 w 2362200"/>
                      <a:gd name="connsiteY149" fmla="*/ 1187450 h 1797050"/>
                      <a:gd name="connsiteX150" fmla="*/ 1908175 w 2362200"/>
                      <a:gd name="connsiteY150" fmla="*/ 1247775 h 1797050"/>
                      <a:gd name="connsiteX151" fmla="*/ 1924050 w 2362200"/>
                      <a:gd name="connsiteY151" fmla="*/ 1263650 h 1797050"/>
                      <a:gd name="connsiteX152" fmla="*/ 1933575 w 2362200"/>
                      <a:gd name="connsiteY152" fmla="*/ 1279525 h 1797050"/>
                      <a:gd name="connsiteX153" fmla="*/ 1943100 w 2362200"/>
                      <a:gd name="connsiteY153" fmla="*/ 1279525 h 1797050"/>
                      <a:gd name="connsiteX154" fmla="*/ 1933575 w 2362200"/>
                      <a:gd name="connsiteY154" fmla="*/ 1304925 h 1797050"/>
                      <a:gd name="connsiteX155" fmla="*/ 1952625 w 2362200"/>
                      <a:gd name="connsiteY155" fmla="*/ 1320800 h 1797050"/>
                      <a:gd name="connsiteX156" fmla="*/ 1949450 w 2362200"/>
                      <a:gd name="connsiteY156" fmla="*/ 1336675 h 1797050"/>
                      <a:gd name="connsiteX157" fmla="*/ 1905000 w 2362200"/>
                      <a:gd name="connsiteY157" fmla="*/ 13366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387475 h 1797050"/>
                      <a:gd name="connsiteX160" fmla="*/ 1901825 w 2362200"/>
                      <a:gd name="connsiteY160" fmla="*/ 1406525 h 1797050"/>
                      <a:gd name="connsiteX161" fmla="*/ 1936750 w 2362200"/>
                      <a:gd name="connsiteY161" fmla="*/ 1447800 h 1797050"/>
                      <a:gd name="connsiteX162" fmla="*/ 1990725 w 2362200"/>
                      <a:gd name="connsiteY162" fmla="*/ 1447800 h 1797050"/>
                      <a:gd name="connsiteX163" fmla="*/ 2060575 w 2362200"/>
                      <a:gd name="connsiteY163" fmla="*/ 1476375 h 1797050"/>
                      <a:gd name="connsiteX164" fmla="*/ 2060575 w 2362200"/>
                      <a:gd name="connsiteY164" fmla="*/ 1504950 h 1797050"/>
                      <a:gd name="connsiteX165" fmla="*/ 2035175 w 2362200"/>
                      <a:gd name="connsiteY165" fmla="*/ 1571625 h 1797050"/>
                      <a:gd name="connsiteX166" fmla="*/ 2063750 w 2362200"/>
                      <a:gd name="connsiteY166" fmla="*/ 1587500 h 1797050"/>
                      <a:gd name="connsiteX167" fmla="*/ 2105025 w 2362200"/>
                      <a:gd name="connsiteY167" fmla="*/ 1660525 h 1797050"/>
                      <a:gd name="connsiteX168" fmla="*/ 2054225 w 2362200"/>
                      <a:gd name="connsiteY168" fmla="*/ 1736725 h 1797050"/>
                      <a:gd name="connsiteX169" fmla="*/ 2028825 w 2362200"/>
                      <a:gd name="connsiteY169" fmla="*/ 1730375 h 1797050"/>
                      <a:gd name="connsiteX170" fmla="*/ 2006600 w 2362200"/>
                      <a:gd name="connsiteY170" fmla="*/ 1717675 h 1797050"/>
                      <a:gd name="connsiteX171" fmla="*/ 2000250 w 2362200"/>
                      <a:gd name="connsiteY171" fmla="*/ 1736725 h 1797050"/>
                      <a:gd name="connsiteX172" fmla="*/ 1958975 w 2362200"/>
                      <a:gd name="connsiteY172" fmla="*/ 1746250 h 1797050"/>
                      <a:gd name="connsiteX173" fmla="*/ 1952625 w 2362200"/>
                      <a:gd name="connsiteY173" fmla="*/ 1778000 h 1797050"/>
                      <a:gd name="connsiteX174" fmla="*/ 1901825 w 2362200"/>
                      <a:gd name="connsiteY174" fmla="*/ 1797050 h 1797050"/>
                      <a:gd name="connsiteX175" fmla="*/ 1879600 w 2362200"/>
                      <a:gd name="connsiteY175" fmla="*/ 1758950 h 1797050"/>
                      <a:gd name="connsiteX176" fmla="*/ 1841500 w 2362200"/>
                      <a:gd name="connsiteY176" fmla="*/ 1768475 h 1797050"/>
                      <a:gd name="connsiteX177" fmla="*/ 1844675 w 2362200"/>
                      <a:gd name="connsiteY177" fmla="*/ 1730375 h 1797050"/>
                      <a:gd name="connsiteX178" fmla="*/ 1825625 w 2362200"/>
                      <a:gd name="connsiteY178" fmla="*/ 1704975 h 1797050"/>
                      <a:gd name="connsiteX179" fmla="*/ 1860550 w 2362200"/>
                      <a:gd name="connsiteY179" fmla="*/ 1685925 h 1797050"/>
                      <a:gd name="connsiteX180" fmla="*/ 1803400 w 2362200"/>
                      <a:gd name="connsiteY180" fmla="*/ 1666875 h 1797050"/>
                      <a:gd name="connsiteX181" fmla="*/ 1790700 w 2362200"/>
                      <a:gd name="connsiteY181" fmla="*/ 1692275 h 1797050"/>
                      <a:gd name="connsiteX182" fmla="*/ 1746250 w 2362200"/>
                      <a:gd name="connsiteY182" fmla="*/ 1711325 h 1797050"/>
                      <a:gd name="connsiteX183" fmla="*/ 1739900 w 2362200"/>
                      <a:gd name="connsiteY183" fmla="*/ 1733550 h 1797050"/>
                      <a:gd name="connsiteX184" fmla="*/ 1724025 w 2362200"/>
                      <a:gd name="connsiteY184" fmla="*/ 1739900 h 1797050"/>
                      <a:gd name="connsiteX185" fmla="*/ 1701800 w 2362200"/>
                      <a:gd name="connsiteY185" fmla="*/ 1739900 h 1797050"/>
                      <a:gd name="connsiteX186" fmla="*/ 1714500 w 2362200"/>
                      <a:gd name="connsiteY186" fmla="*/ 1704975 h 1797050"/>
                      <a:gd name="connsiteX187" fmla="*/ 1739900 w 2362200"/>
                      <a:gd name="connsiteY187" fmla="*/ 1679575 h 1797050"/>
                      <a:gd name="connsiteX188" fmla="*/ 1730375 w 2362200"/>
                      <a:gd name="connsiteY188" fmla="*/ 1654175 h 1797050"/>
                      <a:gd name="connsiteX189" fmla="*/ 1708150 w 2362200"/>
                      <a:gd name="connsiteY189" fmla="*/ 1654175 h 1797050"/>
                      <a:gd name="connsiteX190" fmla="*/ 1695450 w 2362200"/>
                      <a:gd name="connsiteY190" fmla="*/ 1679575 h 1797050"/>
                      <a:gd name="connsiteX191" fmla="*/ 1663700 w 2362200"/>
                      <a:gd name="connsiteY191" fmla="*/ 1685925 h 1797050"/>
                      <a:gd name="connsiteX192" fmla="*/ 1628775 w 2362200"/>
                      <a:gd name="connsiteY192" fmla="*/ 1698625 h 1797050"/>
                      <a:gd name="connsiteX193" fmla="*/ 1600200 w 2362200"/>
                      <a:gd name="connsiteY193" fmla="*/ 1670050 h 1797050"/>
                      <a:gd name="connsiteX194" fmla="*/ 1597025 w 2362200"/>
                      <a:gd name="connsiteY194" fmla="*/ 1635125 h 1797050"/>
                      <a:gd name="connsiteX195" fmla="*/ 1568450 w 2362200"/>
                      <a:gd name="connsiteY195" fmla="*/ 1619250 h 1797050"/>
                      <a:gd name="connsiteX196" fmla="*/ 1558925 w 2362200"/>
                      <a:gd name="connsiteY196" fmla="*/ 1584325 h 1797050"/>
                      <a:gd name="connsiteX197" fmla="*/ 1517650 w 2362200"/>
                      <a:gd name="connsiteY197" fmla="*/ 1555750 h 1797050"/>
                      <a:gd name="connsiteX198" fmla="*/ 1498600 w 2362200"/>
                      <a:gd name="connsiteY198" fmla="*/ 1558925 h 1797050"/>
                      <a:gd name="connsiteX199" fmla="*/ 1466850 w 2362200"/>
                      <a:gd name="connsiteY199" fmla="*/ 1603375 h 1797050"/>
                      <a:gd name="connsiteX200" fmla="*/ 1419225 w 2362200"/>
                      <a:gd name="connsiteY200" fmla="*/ 1622425 h 1797050"/>
                      <a:gd name="connsiteX201" fmla="*/ 1393825 w 2362200"/>
                      <a:gd name="connsiteY201" fmla="*/ 1587500 h 1797050"/>
                      <a:gd name="connsiteX202" fmla="*/ 1368425 w 2362200"/>
                      <a:gd name="connsiteY202" fmla="*/ 1587500 h 1797050"/>
                      <a:gd name="connsiteX203" fmla="*/ 1270000 w 2362200"/>
                      <a:gd name="connsiteY203" fmla="*/ 1511300 h 1797050"/>
                      <a:gd name="connsiteX204" fmla="*/ 1276350 w 2362200"/>
                      <a:gd name="connsiteY204" fmla="*/ 1463675 h 1797050"/>
                      <a:gd name="connsiteX205" fmla="*/ 1238250 w 2362200"/>
                      <a:gd name="connsiteY205" fmla="*/ 1457325 h 1797050"/>
                      <a:gd name="connsiteX206" fmla="*/ 1222375 w 2362200"/>
                      <a:gd name="connsiteY206" fmla="*/ 1482725 h 1797050"/>
                      <a:gd name="connsiteX207" fmla="*/ 1187450 w 2362200"/>
                      <a:gd name="connsiteY207" fmla="*/ 1482725 h 1797050"/>
                      <a:gd name="connsiteX208" fmla="*/ 1139825 w 2362200"/>
                      <a:gd name="connsiteY208" fmla="*/ 1460500 h 1797050"/>
                      <a:gd name="connsiteX209" fmla="*/ 1092200 w 2362200"/>
                      <a:gd name="connsiteY209" fmla="*/ 1495425 h 1797050"/>
                      <a:gd name="connsiteX210" fmla="*/ 1098550 w 2362200"/>
                      <a:gd name="connsiteY210" fmla="*/ 1511300 h 1797050"/>
                      <a:gd name="connsiteX211" fmla="*/ 1079500 w 2362200"/>
                      <a:gd name="connsiteY211" fmla="*/ 1530350 h 1797050"/>
                      <a:gd name="connsiteX212" fmla="*/ 1035050 w 2362200"/>
                      <a:gd name="connsiteY212" fmla="*/ 1530350 h 1797050"/>
                      <a:gd name="connsiteX213" fmla="*/ 1006475 w 2362200"/>
                      <a:gd name="connsiteY213" fmla="*/ 1574800 h 1797050"/>
                      <a:gd name="connsiteX214" fmla="*/ 958850 w 2362200"/>
                      <a:gd name="connsiteY214" fmla="*/ 1571625 h 1797050"/>
                      <a:gd name="connsiteX215" fmla="*/ 952500 w 2362200"/>
                      <a:gd name="connsiteY215" fmla="*/ 1587500 h 1797050"/>
                      <a:gd name="connsiteX216" fmla="*/ 965200 w 2362200"/>
                      <a:gd name="connsiteY216" fmla="*/ 1670050 h 1797050"/>
                      <a:gd name="connsiteX217" fmla="*/ 939800 w 2362200"/>
                      <a:gd name="connsiteY217" fmla="*/ 1714500 h 1797050"/>
                      <a:gd name="connsiteX218" fmla="*/ 901700 w 2362200"/>
                      <a:gd name="connsiteY218" fmla="*/ 1720850 h 1797050"/>
                      <a:gd name="connsiteX219" fmla="*/ 898525 w 2362200"/>
                      <a:gd name="connsiteY219" fmla="*/ 1746250 h 1797050"/>
                      <a:gd name="connsiteX220" fmla="*/ 869950 w 2362200"/>
                      <a:gd name="connsiteY220" fmla="*/ 1746250 h 1797050"/>
                      <a:gd name="connsiteX221" fmla="*/ 854075 w 2362200"/>
                      <a:gd name="connsiteY221" fmla="*/ 1758950 h 1797050"/>
                      <a:gd name="connsiteX222" fmla="*/ 847725 w 2362200"/>
                      <a:gd name="connsiteY222" fmla="*/ 1771650 h 1797050"/>
                      <a:gd name="connsiteX223" fmla="*/ 828675 w 2362200"/>
                      <a:gd name="connsiteY223" fmla="*/ 1765300 h 1797050"/>
                      <a:gd name="connsiteX224" fmla="*/ 819150 w 2362200"/>
                      <a:gd name="connsiteY224" fmla="*/ 1752600 h 1797050"/>
                      <a:gd name="connsiteX225" fmla="*/ 790575 w 2362200"/>
                      <a:gd name="connsiteY225" fmla="*/ 1771650 h 1797050"/>
                      <a:gd name="connsiteX226" fmla="*/ 692150 w 2362200"/>
                      <a:gd name="connsiteY226" fmla="*/ 1701800 h 1797050"/>
                      <a:gd name="connsiteX227" fmla="*/ 650875 w 2362200"/>
                      <a:gd name="connsiteY227" fmla="*/ 1720850 h 1797050"/>
                      <a:gd name="connsiteX228" fmla="*/ 615950 w 2362200"/>
                      <a:gd name="connsiteY228" fmla="*/ 1685925 h 1797050"/>
                      <a:gd name="connsiteX229" fmla="*/ 581025 w 2362200"/>
                      <a:gd name="connsiteY229" fmla="*/ 1689100 h 1797050"/>
                      <a:gd name="connsiteX230" fmla="*/ 571500 w 2362200"/>
                      <a:gd name="connsiteY230" fmla="*/ 1609725 h 1797050"/>
                      <a:gd name="connsiteX231" fmla="*/ 523875 w 2362200"/>
                      <a:gd name="connsiteY231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295400 w 2362200"/>
                      <a:gd name="connsiteY100" fmla="*/ 412750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5225 w 2362200"/>
                      <a:gd name="connsiteY96" fmla="*/ 285750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7125 w 2362200"/>
                      <a:gd name="connsiteY95" fmla="*/ 285750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9242 w 2362200"/>
                      <a:gd name="connsiteY95" fmla="*/ 282575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3775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8225 w 2362200"/>
                      <a:gd name="connsiteY93" fmla="*/ 231775 h 1797050"/>
                      <a:gd name="connsiteX94" fmla="*/ 1069975 w 2362200"/>
                      <a:gd name="connsiteY94" fmla="*/ 228600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8225 w 2362200"/>
                      <a:gd name="connsiteY93" fmla="*/ 230981 h 1797050"/>
                      <a:gd name="connsiteX94" fmla="*/ 1069975 w 2362200"/>
                      <a:gd name="connsiteY94" fmla="*/ 228600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8225 w 2362200"/>
                      <a:gd name="connsiteY93" fmla="*/ 230981 h 1797050"/>
                      <a:gd name="connsiteX94" fmla="*/ 1095375 w 2362200"/>
                      <a:gd name="connsiteY94" fmla="*/ 217487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898525 w 2362200"/>
                      <a:gd name="connsiteY90" fmla="*/ 88900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8225 w 2362200"/>
                      <a:gd name="connsiteY93" fmla="*/ 230981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900906 w 2362200"/>
                      <a:gd name="connsiteY90" fmla="*/ 84138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8225 w 2362200"/>
                      <a:gd name="connsiteY93" fmla="*/ 230981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900906 w 2362200"/>
                      <a:gd name="connsiteY90" fmla="*/ 84138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0288 w 2362200"/>
                      <a:gd name="connsiteY93" fmla="*/ 256381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900906 w 2362200"/>
                      <a:gd name="connsiteY90" fmla="*/ 84138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9000 w 2362200"/>
                      <a:gd name="connsiteY89" fmla="*/ 15875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71525 w 2362200"/>
                      <a:gd name="connsiteY85" fmla="*/ 41275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64381 w 2362200"/>
                      <a:gd name="connsiteY85" fmla="*/ 45244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49300 w 2362200"/>
                      <a:gd name="connsiteY84" fmla="*/ 66675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86519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4375 w 2362200"/>
                      <a:gd name="connsiteY82" fmla="*/ 9525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6756 w 2362200"/>
                      <a:gd name="connsiteY82" fmla="*/ 12700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175 w 2362200"/>
                      <a:gd name="connsiteY80" fmla="*/ 34925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9763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08000 w 2362200"/>
                      <a:gd name="connsiteY78" fmla="*/ 79375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8150 w 2362200"/>
                      <a:gd name="connsiteY76" fmla="*/ 50800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77825 w 2362200"/>
                      <a:gd name="connsiteY75" fmla="*/ 41275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3975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1800 w 2362200"/>
                      <a:gd name="connsiteY73" fmla="*/ 98425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5450 w 2362200"/>
                      <a:gd name="connsiteY72" fmla="*/ 120650 h 1797050"/>
                      <a:gd name="connsiteX73" fmla="*/ 436563 w 2362200"/>
                      <a:gd name="connsiteY73" fmla="*/ 102394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8625 w 2362200"/>
                      <a:gd name="connsiteY72" fmla="*/ 120650 h 1797050"/>
                      <a:gd name="connsiteX73" fmla="*/ 436563 w 2362200"/>
                      <a:gd name="connsiteY73" fmla="*/ 102394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0050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8625 w 2362200"/>
                      <a:gd name="connsiteY72" fmla="*/ 120650 h 1797050"/>
                      <a:gd name="connsiteX73" fmla="*/ 436563 w 2362200"/>
                      <a:gd name="connsiteY73" fmla="*/ 102394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4650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3225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8625 w 2362200"/>
                      <a:gd name="connsiteY72" fmla="*/ 120650 h 1797050"/>
                      <a:gd name="connsiteX73" fmla="*/ 436563 w 2362200"/>
                      <a:gd name="connsiteY73" fmla="*/ 102394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7031 w 2362200"/>
                      <a:gd name="connsiteY68" fmla="*/ 127000 h 1797050"/>
                      <a:gd name="connsiteX69" fmla="*/ 400050 w 2362200"/>
                      <a:gd name="connsiteY69" fmla="*/ 107950 h 1797050"/>
                      <a:gd name="connsiteX70" fmla="*/ 403225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8625 w 2362200"/>
                      <a:gd name="connsiteY72" fmla="*/ 120650 h 1797050"/>
                      <a:gd name="connsiteX73" fmla="*/ 436563 w 2362200"/>
                      <a:gd name="connsiteY73" fmla="*/ 102394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8618 w 2362200"/>
                      <a:gd name="connsiteY68" fmla="*/ 137319 h 1797050"/>
                      <a:gd name="connsiteX69" fmla="*/ 400050 w 2362200"/>
                      <a:gd name="connsiteY69" fmla="*/ 107950 h 1797050"/>
                      <a:gd name="connsiteX70" fmla="*/ 403225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8625 w 2362200"/>
                      <a:gd name="connsiteY72" fmla="*/ 120650 h 1797050"/>
                      <a:gd name="connsiteX73" fmla="*/ 436563 w 2362200"/>
                      <a:gd name="connsiteY73" fmla="*/ 102394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2900 w 2362200"/>
                      <a:gd name="connsiteY67" fmla="*/ 114300 h 1797050"/>
                      <a:gd name="connsiteX68" fmla="*/ 377824 w 2362200"/>
                      <a:gd name="connsiteY68" fmla="*/ 125413 h 1797050"/>
                      <a:gd name="connsiteX69" fmla="*/ 400050 w 2362200"/>
                      <a:gd name="connsiteY69" fmla="*/ 107950 h 1797050"/>
                      <a:gd name="connsiteX70" fmla="*/ 403225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8625 w 2362200"/>
                      <a:gd name="connsiteY72" fmla="*/ 120650 h 1797050"/>
                      <a:gd name="connsiteX73" fmla="*/ 436563 w 2362200"/>
                      <a:gd name="connsiteY73" fmla="*/ 102394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30200 w 2362200"/>
                      <a:gd name="connsiteY67" fmla="*/ 122238 h 1797050"/>
                      <a:gd name="connsiteX68" fmla="*/ 377824 w 2362200"/>
                      <a:gd name="connsiteY68" fmla="*/ 125413 h 1797050"/>
                      <a:gd name="connsiteX69" fmla="*/ 400050 w 2362200"/>
                      <a:gd name="connsiteY69" fmla="*/ 107950 h 1797050"/>
                      <a:gd name="connsiteX70" fmla="*/ 403225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8625 w 2362200"/>
                      <a:gd name="connsiteY72" fmla="*/ 120650 h 1797050"/>
                      <a:gd name="connsiteX73" fmla="*/ 436563 w 2362200"/>
                      <a:gd name="connsiteY73" fmla="*/ 102394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0200 w 2362200"/>
                      <a:gd name="connsiteY66" fmla="*/ 98425 h 1797050"/>
                      <a:gd name="connsiteX67" fmla="*/ 347663 w 2362200"/>
                      <a:gd name="connsiteY67" fmla="*/ 113507 h 1797050"/>
                      <a:gd name="connsiteX68" fmla="*/ 377824 w 2362200"/>
                      <a:gd name="connsiteY68" fmla="*/ 125413 h 1797050"/>
                      <a:gd name="connsiteX69" fmla="*/ 400050 w 2362200"/>
                      <a:gd name="connsiteY69" fmla="*/ 107950 h 1797050"/>
                      <a:gd name="connsiteX70" fmla="*/ 403225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8625 w 2362200"/>
                      <a:gd name="connsiteY72" fmla="*/ 120650 h 1797050"/>
                      <a:gd name="connsiteX73" fmla="*/ 436563 w 2362200"/>
                      <a:gd name="connsiteY73" fmla="*/ 102394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32581 w 2362200"/>
                      <a:gd name="connsiteY66" fmla="*/ 101600 h 1797050"/>
                      <a:gd name="connsiteX67" fmla="*/ 347663 w 2362200"/>
                      <a:gd name="connsiteY67" fmla="*/ 113507 h 1797050"/>
                      <a:gd name="connsiteX68" fmla="*/ 377824 w 2362200"/>
                      <a:gd name="connsiteY68" fmla="*/ 125413 h 1797050"/>
                      <a:gd name="connsiteX69" fmla="*/ 400050 w 2362200"/>
                      <a:gd name="connsiteY69" fmla="*/ 107950 h 1797050"/>
                      <a:gd name="connsiteX70" fmla="*/ 403225 w 2362200"/>
                      <a:gd name="connsiteY70" fmla="*/ 107950 h 1797050"/>
                      <a:gd name="connsiteX71" fmla="*/ 409575 w 2362200"/>
                      <a:gd name="connsiteY71" fmla="*/ 120650 h 1797050"/>
                      <a:gd name="connsiteX72" fmla="*/ 428625 w 2362200"/>
                      <a:gd name="connsiteY72" fmla="*/ 120650 h 1797050"/>
                      <a:gd name="connsiteX73" fmla="*/ 436563 w 2362200"/>
                      <a:gd name="connsiteY73" fmla="*/ 102394 h 1797050"/>
                      <a:gd name="connsiteX74" fmla="*/ 365125 w 2362200"/>
                      <a:gd name="connsiteY74" fmla="*/ 55563 h 1797050"/>
                      <a:gd name="connsiteX75" fmla="*/ 384175 w 2362200"/>
                      <a:gd name="connsiteY75" fmla="*/ 43656 h 1797050"/>
                      <a:gd name="connsiteX76" fmla="*/ 433388 w 2362200"/>
                      <a:gd name="connsiteY76" fmla="*/ 42862 h 1797050"/>
                      <a:gd name="connsiteX77" fmla="*/ 454025 w 2362200"/>
                      <a:gd name="connsiteY77" fmla="*/ 63500 h 1797050"/>
                      <a:gd name="connsiteX78" fmla="*/ 511969 w 2362200"/>
                      <a:gd name="connsiteY78" fmla="*/ 75406 h 1797050"/>
                      <a:gd name="connsiteX79" fmla="*/ 606425 w 2362200"/>
                      <a:gd name="connsiteY79" fmla="*/ 22225 h 1797050"/>
                      <a:gd name="connsiteX80" fmla="*/ 638969 w 2362200"/>
                      <a:gd name="connsiteY80" fmla="*/ 31750 h 1797050"/>
                      <a:gd name="connsiteX81" fmla="*/ 644525 w 2362200"/>
                      <a:gd name="connsiteY81" fmla="*/ 0 h 1797050"/>
                      <a:gd name="connsiteX82" fmla="*/ 715169 w 2362200"/>
                      <a:gd name="connsiteY82" fmla="*/ 5556 h 1797050"/>
                      <a:gd name="connsiteX83" fmla="*/ 723900 w 2362200"/>
                      <a:gd name="connsiteY83" fmla="*/ 31750 h 1797050"/>
                      <a:gd name="connsiteX84" fmla="*/ 750888 w 2362200"/>
                      <a:gd name="connsiteY84" fmla="*/ 63500 h 1797050"/>
                      <a:gd name="connsiteX85" fmla="*/ 765968 w 2362200"/>
                      <a:gd name="connsiteY85" fmla="*/ 44450 h 1797050"/>
                      <a:gd name="connsiteX86" fmla="*/ 806450 w 2362200"/>
                      <a:gd name="connsiteY86" fmla="*/ 41275 h 1797050"/>
                      <a:gd name="connsiteX87" fmla="*/ 825500 w 2362200"/>
                      <a:gd name="connsiteY87" fmla="*/ 34925 h 1797050"/>
                      <a:gd name="connsiteX88" fmla="*/ 844550 w 2362200"/>
                      <a:gd name="connsiteY88" fmla="*/ 6350 h 1797050"/>
                      <a:gd name="connsiteX89" fmla="*/ 888206 w 2362200"/>
                      <a:gd name="connsiteY89" fmla="*/ 12700 h 1797050"/>
                      <a:gd name="connsiteX90" fmla="*/ 900906 w 2362200"/>
                      <a:gd name="connsiteY90" fmla="*/ 83344 h 1797050"/>
                      <a:gd name="connsiteX91" fmla="*/ 952500 w 2362200"/>
                      <a:gd name="connsiteY91" fmla="*/ 123825 h 1797050"/>
                      <a:gd name="connsiteX92" fmla="*/ 996950 w 2362200"/>
                      <a:gd name="connsiteY92" fmla="*/ 203200 h 1797050"/>
                      <a:gd name="connsiteX93" fmla="*/ 1037432 w 2362200"/>
                      <a:gd name="connsiteY93" fmla="*/ 228600 h 1797050"/>
                      <a:gd name="connsiteX94" fmla="*/ 1073944 w 2362200"/>
                      <a:gd name="connsiteY94" fmla="*/ 230981 h 1797050"/>
                      <a:gd name="connsiteX95" fmla="*/ 1129242 w 2362200"/>
                      <a:gd name="connsiteY95" fmla="*/ 283633 h 1797050"/>
                      <a:gd name="connsiteX96" fmla="*/ 1169458 w 2362200"/>
                      <a:gd name="connsiteY96" fmla="*/ 281517 h 1797050"/>
                      <a:gd name="connsiteX97" fmla="*/ 1206500 w 2362200"/>
                      <a:gd name="connsiteY97" fmla="*/ 317500 h 1797050"/>
                      <a:gd name="connsiteX98" fmla="*/ 1206500 w 2362200"/>
                      <a:gd name="connsiteY98" fmla="*/ 346075 h 1797050"/>
                      <a:gd name="connsiteX99" fmla="*/ 1279525 w 2362200"/>
                      <a:gd name="connsiteY99" fmla="*/ 384175 h 1797050"/>
                      <a:gd name="connsiteX100" fmla="*/ 1301750 w 2362200"/>
                      <a:gd name="connsiteY100" fmla="*/ 416983 h 1797050"/>
                      <a:gd name="connsiteX101" fmla="*/ 1282700 w 2362200"/>
                      <a:gd name="connsiteY101" fmla="*/ 460375 h 1797050"/>
                      <a:gd name="connsiteX102" fmla="*/ 1336675 w 2362200"/>
                      <a:gd name="connsiteY102" fmla="*/ 504825 h 1797050"/>
                      <a:gd name="connsiteX103" fmla="*/ 1378744 w 2362200"/>
                      <a:gd name="connsiteY103" fmla="*/ 503238 h 1797050"/>
                      <a:gd name="connsiteX104" fmla="*/ 1403350 w 2362200"/>
                      <a:gd name="connsiteY104" fmla="*/ 530225 h 1797050"/>
                      <a:gd name="connsiteX105" fmla="*/ 1434307 w 2362200"/>
                      <a:gd name="connsiteY105" fmla="*/ 526475 h 1797050"/>
                      <a:gd name="connsiteX106" fmla="*/ 1468438 w 2362200"/>
                      <a:gd name="connsiteY106" fmla="*/ 548578 h 1797050"/>
                      <a:gd name="connsiteX107" fmla="*/ 1492250 w 2362200"/>
                      <a:gd name="connsiteY107" fmla="*/ 590550 h 1797050"/>
                      <a:gd name="connsiteX108" fmla="*/ 1480344 w 2362200"/>
                      <a:gd name="connsiteY108" fmla="*/ 612775 h 1797050"/>
                      <a:gd name="connsiteX109" fmla="*/ 1450975 w 2362200"/>
                      <a:gd name="connsiteY109" fmla="*/ 622300 h 1797050"/>
                      <a:gd name="connsiteX110" fmla="*/ 1511300 w 2362200"/>
                      <a:gd name="connsiteY110" fmla="*/ 638175 h 1797050"/>
                      <a:gd name="connsiteX111" fmla="*/ 1581944 w 2362200"/>
                      <a:gd name="connsiteY111" fmla="*/ 619919 h 1797050"/>
                      <a:gd name="connsiteX112" fmla="*/ 1622425 w 2362200"/>
                      <a:gd name="connsiteY112" fmla="*/ 613569 h 1797050"/>
                      <a:gd name="connsiteX113" fmla="*/ 1623219 w 2362200"/>
                      <a:gd name="connsiteY113" fmla="*/ 587375 h 1797050"/>
                      <a:gd name="connsiteX114" fmla="*/ 1641475 w 2362200"/>
                      <a:gd name="connsiteY114" fmla="*/ 593725 h 1797050"/>
                      <a:gd name="connsiteX115" fmla="*/ 1698625 w 2362200"/>
                      <a:gd name="connsiteY115" fmla="*/ 611981 h 1797050"/>
                      <a:gd name="connsiteX116" fmla="*/ 1704181 w 2362200"/>
                      <a:gd name="connsiteY116" fmla="*/ 575469 h 1797050"/>
                      <a:gd name="connsiteX117" fmla="*/ 1724025 w 2362200"/>
                      <a:gd name="connsiteY117" fmla="*/ 565150 h 1797050"/>
                      <a:gd name="connsiteX118" fmla="*/ 1803400 w 2362200"/>
                      <a:gd name="connsiteY118" fmla="*/ 508000 h 1797050"/>
                      <a:gd name="connsiteX119" fmla="*/ 1885950 w 2362200"/>
                      <a:gd name="connsiteY119" fmla="*/ 485775 h 1797050"/>
                      <a:gd name="connsiteX120" fmla="*/ 1952625 w 2362200"/>
                      <a:gd name="connsiteY120" fmla="*/ 415925 h 1797050"/>
                      <a:gd name="connsiteX121" fmla="*/ 1977231 w 2362200"/>
                      <a:gd name="connsiteY121" fmla="*/ 409575 h 1797050"/>
                      <a:gd name="connsiteX122" fmla="*/ 2006600 w 2362200"/>
                      <a:gd name="connsiteY122" fmla="*/ 396875 h 1797050"/>
                      <a:gd name="connsiteX123" fmla="*/ 2056606 w 2362200"/>
                      <a:gd name="connsiteY123" fmla="*/ 411956 h 1797050"/>
                      <a:gd name="connsiteX124" fmla="*/ 2078038 w 2362200"/>
                      <a:gd name="connsiteY124" fmla="*/ 452437 h 1797050"/>
                      <a:gd name="connsiteX125" fmla="*/ 2133600 w 2362200"/>
                      <a:gd name="connsiteY125" fmla="*/ 504825 h 1797050"/>
                      <a:gd name="connsiteX126" fmla="*/ 2194719 w 2362200"/>
                      <a:gd name="connsiteY126" fmla="*/ 536575 h 1797050"/>
                      <a:gd name="connsiteX127" fmla="*/ 2248694 w 2362200"/>
                      <a:gd name="connsiteY127" fmla="*/ 523081 h 1797050"/>
                      <a:gd name="connsiteX128" fmla="*/ 2266156 w 2362200"/>
                      <a:gd name="connsiteY128" fmla="*/ 531019 h 1797050"/>
                      <a:gd name="connsiteX129" fmla="*/ 2274887 w 2362200"/>
                      <a:gd name="connsiteY129" fmla="*/ 573881 h 1797050"/>
                      <a:gd name="connsiteX130" fmla="*/ 2324100 w 2362200"/>
                      <a:gd name="connsiteY130" fmla="*/ 606425 h 1797050"/>
                      <a:gd name="connsiteX131" fmla="*/ 2362200 w 2362200"/>
                      <a:gd name="connsiteY131" fmla="*/ 644525 h 1797050"/>
                      <a:gd name="connsiteX132" fmla="*/ 2310857 w 2362200"/>
                      <a:gd name="connsiteY132" fmla="*/ 772537 h 1797050"/>
                      <a:gd name="connsiteX133" fmla="*/ 2273300 w 2362200"/>
                      <a:gd name="connsiteY133" fmla="*/ 895350 h 1797050"/>
                      <a:gd name="connsiteX134" fmla="*/ 2247900 w 2362200"/>
                      <a:gd name="connsiteY134" fmla="*/ 949325 h 1797050"/>
                      <a:gd name="connsiteX135" fmla="*/ 2197100 w 2362200"/>
                      <a:gd name="connsiteY135" fmla="*/ 949325 h 1797050"/>
                      <a:gd name="connsiteX136" fmla="*/ 2174875 w 2362200"/>
                      <a:gd name="connsiteY136" fmla="*/ 993775 h 1797050"/>
                      <a:gd name="connsiteX137" fmla="*/ 2174875 w 2362200"/>
                      <a:gd name="connsiteY137" fmla="*/ 993775 h 1797050"/>
                      <a:gd name="connsiteX138" fmla="*/ 2181225 w 2362200"/>
                      <a:gd name="connsiteY138" fmla="*/ 1022350 h 1797050"/>
                      <a:gd name="connsiteX139" fmla="*/ 2146300 w 2362200"/>
                      <a:gd name="connsiteY139" fmla="*/ 1031875 h 1797050"/>
                      <a:gd name="connsiteX140" fmla="*/ 2095500 w 2362200"/>
                      <a:gd name="connsiteY140" fmla="*/ 1019175 h 1797050"/>
                      <a:gd name="connsiteX141" fmla="*/ 2101850 w 2362200"/>
                      <a:gd name="connsiteY141" fmla="*/ 1073150 h 1797050"/>
                      <a:gd name="connsiteX142" fmla="*/ 2114550 w 2362200"/>
                      <a:gd name="connsiteY142" fmla="*/ 1117600 h 1797050"/>
                      <a:gd name="connsiteX143" fmla="*/ 2051050 w 2362200"/>
                      <a:gd name="connsiteY143" fmla="*/ 1152525 h 1797050"/>
                      <a:gd name="connsiteX144" fmla="*/ 2066925 w 2362200"/>
                      <a:gd name="connsiteY144" fmla="*/ 1174750 h 1797050"/>
                      <a:gd name="connsiteX145" fmla="*/ 2047875 w 2362200"/>
                      <a:gd name="connsiteY145" fmla="*/ 1196975 h 1797050"/>
                      <a:gd name="connsiteX146" fmla="*/ 1968500 w 2362200"/>
                      <a:gd name="connsiteY146" fmla="*/ 1171575 h 1797050"/>
                      <a:gd name="connsiteX147" fmla="*/ 1943100 w 2362200"/>
                      <a:gd name="connsiteY147" fmla="*/ 1187450 h 1797050"/>
                      <a:gd name="connsiteX148" fmla="*/ 1908175 w 2362200"/>
                      <a:gd name="connsiteY148" fmla="*/ 1187450 h 1797050"/>
                      <a:gd name="connsiteX149" fmla="*/ 1908175 w 2362200"/>
                      <a:gd name="connsiteY149" fmla="*/ 1247775 h 1797050"/>
                      <a:gd name="connsiteX150" fmla="*/ 1924050 w 2362200"/>
                      <a:gd name="connsiteY150" fmla="*/ 1263650 h 1797050"/>
                      <a:gd name="connsiteX151" fmla="*/ 1933575 w 2362200"/>
                      <a:gd name="connsiteY151" fmla="*/ 1279525 h 1797050"/>
                      <a:gd name="connsiteX152" fmla="*/ 1943100 w 2362200"/>
                      <a:gd name="connsiteY152" fmla="*/ 1279525 h 1797050"/>
                      <a:gd name="connsiteX153" fmla="*/ 1933575 w 2362200"/>
                      <a:gd name="connsiteY153" fmla="*/ 1304925 h 1797050"/>
                      <a:gd name="connsiteX154" fmla="*/ 1952625 w 2362200"/>
                      <a:gd name="connsiteY154" fmla="*/ 1320800 h 1797050"/>
                      <a:gd name="connsiteX155" fmla="*/ 1949450 w 2362200"/>
                      <a:gd name="connsiteY155" fmla="*/ 1336675 h 1797050"/>
                      <a:gd name="connsiteX156" fmla="*/ 1905000 w 2362200"/>
                      <a:gd name="connsiteY156" fmla="*/ 13366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387475 h 1797050"/>
                      <a:gd name="connsiteX159" fmla="*/ 1901825 w 2362200"/>
                      <a:gd name="connsiteY159" fmla="*/ 1406525 h 1797050"/>
                      <a:gd name="connsiteX160" fmla="*/ 1936750 w 2362200"/>
                      <a:gd name="connsiteY160" fmla="*/ 1447800 h 1797050"/>
                      <a:gd name="connsiteX161" fmla="*/ 1990725 w 2362200"/>
                      <a:gd name="connsiteY161" fmla="*/ 1447800 h 1797050"/>
                      <a:gd name="connsiteX162" fmla="*/ 2060575 w 2362200"/>
                      <a:gd name="connsiteY162" fmla="*/ 1476375 h 1797050"/>
                      <a:gd name="connsiteX163" fmla="*/ 2060575 w 2362200"/>
                      <a:gd name="connsiteY163" fmla="*/ 1504950 h 1797050"/>
                      <a:gd name="connsiteX164" fmla="*/ 2035175 w 2362200"/>
                      <a:gd name="connsiteY164" fmla="*/ 1571625 h 1797050"/>
                      <a:gd name="connsiteX165" fmla="*/ 2063750 w 2362200"/>
                      <a:gd name="connsiteY165" fmla="*/ 1587500 h 1797050"/>
                      <a:gd name="connsiteX166" fmla="*/ 2105025 w 2362200"/>
                      <a:gd name="connsiteY166" fmla="*/ 1660525 h 1797050"/>
                      <a:gd name="connsiteX167" fmla="*/ 2054225 w 2362200"/>
                      <a:gd name="connsiteY167" fmla="*/ 1736725 h 1797050"/>
                      <a:gd name="connsiteX168" fmla="*/ 2028825 w 2362200"/>
                      <a:gd name="connsiteY168" fmla="*/ 1730375 h 1797050"/>
                      <a:gd name="connsiteX169" fmla="*/ 2006600 w 2362200"/>
                      <a:gd name="connsiteY169" fmla="*/ 1717675 h 1797050"/>
                      <a:gd name="connsiteX170" fmla="*/ 2000250 w 2362200"/>
                      <a:gd name="connsiteY170" fmla="*/ 1736725 h 1797050"/>
                      <a:gd name="connsiteX171" fmla="*/ 1958975 w 2362200"/>
                      <a:gd name="connsiteY171" fmla="*/ 1746250 h 1797050"/>
                      <a:gd name="connsiteX172" fmla="*/ 1952625 w 2362200"/>
                      <a:gd name="connsiteY172" fmla="*/ 1778000 h 1797050"/>
                      <a:gd name="connsiteX173" fmla="*/ 1901825 w 2362200"/>
                      <a:gd name="connsiteY173" fmla="*/ 1797050 h 1797050"/>
                      <a:gd name="connsiteX174" fmla="*/ 1879600 w 2362200"/>
                      <a:gd name="connsiteY174" fmla="*/ 1758950 h 1797050"/>
                      <a:gd name="connsiteX175" fmla="*/ 1841500 w 2362200"/>
                      <a:gd name="connsiteY175" fmla="*/ 1768475 h 1797050"/>
                      <a:gd name="connsiteX176" fmla="*/ 1844675 w 2362200"/>
                      <a:gd name="connsiteY176" fmla="*/ 1730375 h 1797050"/>
                      <a:gd name="connsiteX177" fmla="*/ 1825625 w 2362200"/>
                      <a:gd name="connsiteY177" fmla="*/ 1704975 h 1797050"/>
                      <a:gd name="connsiteX178" fmla="*/ 1860550 w 2362200"/>
                      <a:gd name="connsiteY178" fmla="*/ 1685925 h 1797050"/>
                      <a:gd name="connsiteX179" fmla="*/ 1803400 w 2362200"/>
                      <a:gd name="connsiteY179" fmla="*/ 1666875 h 1797050"/>
                      <a:gd name="connsiteX180" fmla="*/ 1790700 w 2362200"/>
                      <a:gd name="connsiteY180" fmla="*/ 1692275 h 1797050"/>
                      <a:gd name="connsiteX181" fmla="*/ 1746250 w 2362200"/>
                      <a:gd name="connsiteY181" fmla="*/ 1711325 h 1797050"/>
                      <a:gd name="connsiteX182" fmla="*/ 1739900 w 2362200"/>
                      <a:gd name="connsiteY182" fmla="*/ 1733550 h 1797050"/>
                      <a:gd name="connsiteX183" fmla="*/ 1724025 w 2362200"/>
                      <a:gd name="connsiteY183" fmla="*/ 1739900 h 1797050"/>
                      <a:gd name="connsiteX184" fmla="*/ 1701800 w 2362200"/>
                      <a:gd name="connsiteY184" fmla="*/ 1739900 h 1797050"/>
                      <a:gd name="connsiteX185" fmla="*/ 1714500 w 2362200"/>
                      <a:gd name="connsiteY185" fmla="*/ 1704975 h 1797050"/>
                      <a:gd name="connsiteX186" fmla="*/ 1739900 w 2362200"/>
                      <a:gd name="connsiteY186" fmla="*/ 1679575 h 1797050"/>
                      <a:gd name="connsiteX187" fmla="*/ 1730375 w 2362200"/>
                      <a:gd name="connsiteY187" fmla="*/ 1654175 h 1797050"/>
                      <a:gd name="connsiteX188" fmla="*/ 1708150 w 2362200"/>
                      <a:gd name="connsiteY188" fmla="*/ 1654175 h 1797050"/>
                      <a:gd name="connsiteX189" fmla="*/ 1695450 w 2362200"/>
                      <a:gd name="connsiteY189" fmla="*/ 1679575 h 1797050"/>
                      <a:gd name="connsiteX190" fmla="*/ 1663700 w 2362200"/>
                      <a:gd name="connsiteY190" fmla="*/ 1685925 h 1797050"/>
                      <a:gd name="connsiteX191" fmla="*/ 1628775 w 2362200"/>
                      <a:gd name="connsiteY191" fmla="*/ 1698625 h 1797050"/>
                      <a:gd name="connsiteX192" fmla="*/ 1600200 w 2362200"/>
                      <a:gd name="connsiteY192" fmla="*/ 1670050 h 1797050"/>
                      <a:gd name="connsiteX193" fmla="*/ 1597025 w 2362200"/>
                      <a:gd name="connsiteY193" fmla="*/ 1635125 h 1797050"/>
                      <a:gd name="connsiteX194" fmla="*/ 1568450 w 2362200"/>
                      <a:gd name="connsiteY194" fmla="*/ 1619250 h 1797050"/>
                      <a:gd name="connsiteX195" fmla="*/ 1558925 w 2362200"/>
                      <a:gd name="connsiteY195" fmla="*/ 1584325 h 1797050"/>
                      <a:gd name="connsiteX196" fmla="*/ 1517650 w 2362200"/>
                      <a:gd name="connsiteY196" fmla="*/ 1555750 h 1797050"/>
                      <a:gd name="connsiteX197" fmla="*/ 1498600 w 2362200"/>
                      <a:gd name="connsiteY197" fmla="*/ 1558925 h 1797050"/>
                      <a:gd name="connsiteX198" fmla="*/ 1466850 w 2362200"/>
                      <a:gd name="connsiteY198" fmla="*/ 1603375 h 1797050"/>
                      <a:gd name="connsiteX199" fmla="*/ 1419225 w 2362200"/>
                      <a:gd name="connsiteY199" fmla="*/ 1622425 h 1797050"/>
                      <a:gd name="connsiteX200" fmla="*/ 1393825 w 2362200"/>
                      <a:gd name="connsiteY200" fmla="*/ 1587500 h 1797050"/>
                      <a:gd name="connsiteX201" fmla="*/ 1368425 w 2362200"/>
                      <a:gd name="connsiteY201" fmla="*/ 1587500 h 1797050"/>
                      <a:gd name="connsiteX202" fmla="*/ 1270000 w 2362200"/>
                      <a:gd name="connsiteY202" fmla="*/ 1511300 h 1797050"/>
                      <a:gd name="connsiteX203" fmla="*/ 1276350 w 2362200"/>
                      <a:gd name="connsiteY203" fmla="*/ 1463675 h 1797050"/>
                      <a:gd name="connsiteX204" fmla="*/ 1238250 w 2362200"/>
                      <a:gd name="connsiteY204" fmla="*/ 1457325 h 1797050"/>
                      <a:gd name="connsiteX205" fmla="*/ 1222375 w 2362200"/>
                      <a:gd name="connsiteY205" fmla="*/ 1482725 h 1797050"/>
                      <a:gd name="connsiteX206" fmla="*/ 1187450 w 2362200"/>
                      <a:gd name="connsiteY206" fmla="*/ 1482725 h 1797050"/>
                      <a:gd name="connsiteX207" fmla="*/ 1139825 w 2362200"/>
                      <a:gd name="connsiteY207" fmla="*/ 1460500 h 1797050"/>
                      <a:gd name="connsiteX208" fmla="*/ 1092200 w 2362200"/>
                      <a:gd name="connsiteY208" fmla="*/ 1495425 h 1797050"/>
                      <a:gd name="connsiteX209" fmla="*/ 1098550 w 2362200"/>
                      <a:gd name="connsiteY209" fmla="*/ 1511300 h 1797050"/>
                      <a:gd name="connsiteX210" fmla="*/ 1079500 w 2362200"/>
                      <a:gd name="connsiteY210" fmla="*/ 1530350 h 1797050"/>
                      <a:gd name="connsiteX211" fmla="*/ 1035050 w 2362200"/>
                      <a:gd name="connsiteY211" fmla="*/ 1530350 h 1797050"/>
                      <a:gd name="connsiteX212" fmla="*/ 1006475 w 2362200"/>
                      <a:gd name="connsiteY212" fmla="*/ 1574800 h 1797050"/>
                      <a:gd name="connsiteX213" fmla="*/ 958850 w 2362200"/>
                      <a:gd name="connsiteY213" fmla="*/ 1571625 h 1797050"/>
                      <a:gd name="connsiteX214" fmla="*/ 952500 w 2362200"/>
                      <a:gd name="connsiteY214" fmla="*/ 1587500 h 1797050"/>
                      <a:gd name="connsiteX215" fmla="*/ 965200 w 2362200"/>
                      <a:gd name="connsiteY215" fmla="*/ 1670050 h 1797050"/>
                      <a:gd name="connsiteX216" fmla="*/ 939800 w 2362200"/>
                      <a:gd name="connsiteY216" fmla="*/ 1714500 h 1797050"/>
                      <a:gd name="connsiteX217" fmla="*/ 901700 w 2362200"/>
                      <a:gd name="connsiteY217" fmla="*/ 1720850 h 1797050"/>
                      <a:gd name="connsiteX218" fmla="*/ 898525 w 2362200"/>
                      <a:gd name="connsiteY218" fmla="*/ 1746250 h 1797050"/>
                      <a:gd name="connsiteX219" fmla="*/ 869950 w 2362200"/>
                      <a:gd name="connsiteY219" fmla="*/ 1746250 h 1797050"/>
                      <a:gd name="connsiteX220" fmla="*/ 854075 w 2362200"/>
                      <a:gd name="connsiteY220" fmla="*/ 1758950 h 1797050"/>
                      <a:gd name="connsiteX221" fmla="*/ 847725 w 2362200"/>
                      <a:gd name="connsiteY221" fmla="*/ 1771650 h 1797050"/>
                      <a:gd name="connsiteX222" fmla="*/ 828675 w 2362200"/>
                      <a:gd name="connsiteY222" fmla="*/ 1765300 h 1797050"/>
                      <a:gd name="connsiteX223" fmla="*/ 819150 w 2362200"/>
                      <a:gd name="connsiteY223" fmla="*/ 1752600 h 1797050"/>
                      <a:gd name="connsiteX224" fmla="*/ 790575 w 2362200"/>
                      <a:gd name="connsiteY224" fmla="*/ 1771650 h 1797050"/>
                      <a:gd name="connsiteX225" fmla="*/ 692150 w 2362200"/>
                      <a:gd name="connsiteY225" fmla="*/ 1701800 h 1797050"/>
                      <a:gd name="connsiteX226" fmla="*/ 650875 w 2362200"/>
                      <a:gd name="connsiteY226" fmla="*/ 1720850 h 1797050"/>
                      <a:gd name="connsiteX227" fmla="*/ 615950 w 2362200"/>
                      <a:gd name="connsiteY227" fmla="*/ 1685925 h 1797050"/>
                      <a:gd name="connsiteX228" fmla="*/ 581025 w 2362200"/>
                      <a:gd name="connsiteY228" fmla="*/ 1689100 h 1797050"/>
                      <a:gd name="connsiteX229" fmla="*/ 571500 w 2362200"/>
                      <a:gd name="connsiteY229" fmla="*/ 1609725 h 1797050"/>
                      <a:gd name="connsiteX230" fmla="*/ 523875 w 2362200"/>
                      <a:gd name="connsiteY230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0200 w 2362200"/>
                      <a:gd name="connsiteY65" fmla="*/ 98425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9725 w 2362200"/>
                      <a:gd name="connsiteY65" fmla="*/ 90488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41300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3675 w 2362200"/>
                      <a:gd name="connsiteY62" fmla="*/ 98425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1925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1450 w 2362200"/>
                      <a:gd name="connsiteY60" fmla="*/ 165100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70656 w 2362200"/>
                      <a:gd name="connsiteY60" fmla="*/ 165894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61131 w 2362200"/>
                      <a:gd name="connsiteY60" fmla="*/ 142875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30175 w 2362200"/>
                      <a:gd name="connsiteY58" fmla="*/ 193675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16681 w 2362200"/>
                      <a:gd name="connsiteY58" fmla="*/ 169069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3825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9381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14300 w 2362200"/>
                      <a:gd name="connsiteY56" fmla="*/ 228600 h 1797050"/>
                      <a:gd name="connsiteX57" fmla="*/ 126206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3500 w 2362200"/>
                      <a:gd name="connsiteY55" fmla="*/ 254000 h 1797050"/>
                      <a:gd name="connsiteX56" fmla="*/ 109538 w 2362200"/>
                      <a:gd name="connsiteY56" fmla="*/ 238125 h 1797050"/>
                      <a:gd name="connsiteX57" fmla="*/ 126206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1913 w 2362200"/>
                      <a:gd name="connsiteY55" fmla="*/ 257175 h 1797050"/>
                      <a:gd name="connsiteX56" fmla="*/ 109538 w 2362200"/>
                      <a:gd name="connsiteY56" fmla="*/ 238125 h 1797050"/>
                      <a:gd name="connsiteX57" fmla="*/ 126206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50007 w 2362200"/>
                      <a:gd name="connsiteY55" fmla="*/ 230187 h 1797050"/>
                      <a:gd name="connsiteX56" fmla="*/ 109538 w 2362200"/>
                      <a:gd name="connsiteY56" fmla="*/ 238125 h 1797050"/>
                      <a:gd name="connsiteX57" fmla="*/ 126206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5400 w 2362200"/>
                      <a:gd name="connsiteY54" fmla="*/ 260350 h 1797050"/>
                      <a:gd name="connsiteX55" fmla="*/ 64295 w 2362200"/>
                      <a:gd name="connsiteY55" fmla="*/ 256381 h 1797050"/>
                      <a:gd name="connsiteX56" fmla="*/ 109538 w 2362200"/>
                      <a:gd name="connsiteY56" fmla="*/ 238125 h 1797050"/>
                      <a:gd name="connsiteX57" fmla="*/ 126206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4925 w 2362200"/>
                      <a:gd name="connsiteY53" fmla="*/ 292100 h 1797050"/>
                      <a:gd name="connsiteX54" fmla="*/ 23812 w 2362200"/>
                      <a:gd name="connsiteY54" fmla="*/ 259556 h 1797050"/>
                      <a:gd name="connsiteX55" fmla="*/ 64295 w 2362200"/>
                      <a:gd name="connsiteY55" fmla="*/ 256381 h 1797050"/>
                      <a:gd name="connsiteX56" fmla="*/ 109538 w 2362200"/>
                      <a:gd name="connsiteY56" fmla="*/ 238125 h 1797050"/>
                      <a:gd name="connsiteX57" fmla="*/ 126206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6550 h 1797050"/>
                      <a:gd name="connsiteX52" fmla="*/ 12700 w 2362200"/>
                      <a:gd name="connsiteY52" fmla="*/ 304800 h 1797050"/>
                      <a:gd name="connsiteX53" fmla="*/ 38100 w 2362200"/>
                      <a:gd name="connsiteY53" fmla="*/ 294481 h 1797050"/>
                      <a:gd name="connsiteX54" fmla="*/ 23812 w 2362200"/>
                      <a:gd name="connsiteY54" fmla="*/ 259556 h 1797050"/>
                      <a:gd name="connsiteX55" fmla="*/ 64295 w 2362200"/>
                      <a:gd name="connsiteY55" fmla="*/ 256381 h 1797050"/>
                      <a:gd name="connsiteX56" fmla="*/ 109538 w 2362200"/>
                      <a:gd name="connsiteY56" fmla="*/ 238125 h 1797050"/>
                      <a:gd name="connsiteX57" fmla="*/ 126206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49250 h 1797050"/>
                      <a:gd name="connsiteX51" fmla="*/ 12700 w 2362200"/>
                      <a:gd name="connsiteY51" fmla="*/ 339725 h 1797050"/>
                      <a:gd name="connsiteX52" fmla="*/ 12700 w 2362200"/>
                      <a:gd name="connsiteY52" fmla="*/ 304800 h 1797050"/>
                      <a:gd name="connsiteX53" fmla="*/ 38100 w 2362200"/>
                      <a:gd name="connsiteY53" fmla="*/ 294481 h 1797050"/>
                      <a:gd name="connsiteX54" fmla="*/ 23812 w 2362200"/>
                      <a:gd name="connsiteY54" fmla="*/ 259556 h 1797050"/>
                      <a:gd name="connsiteX55" fmla="*/ 64295 w 2362200"/>
                      <a:gd name="connsiteY55" fmla="*/ 256381 h 1797050"/>
                      <a:gd name="connsiteX56" fmla="*/ 109538 w 2362200"/>
                      <a:gd name="connsiteY56" fmla="*/ 238125 h 1797050"/>
                      <a:gd name="connsiteX57" fmla="*/ 126206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3875 w 2362200"/>
                      <a:gd name="connsiteY0" fmla="*/ 1571625 h 1797050"/>
                      <a:gd name="connsiteX1" fmla="*/ 523875 w 2362200"/>
                      <a:gd name="connsiteY1" fmla="*/ 1571625 h 1797050"/>
                      <a:gd name="connsiteX2" fmla="*/ 495300 w 2362200"/>
                      <a:gd name="connsiteY2" fmla="*/ 1574800 h 1797050"/>
                      <a:gd name="connsiteX3" fmla="*/ 485775 w 2362200"/>
                      <a:gd name="connsiteY3" fmla="*/ 1584325 h 1797050"/>
                      <a:gd name="connsiteX4" fmla="*/ 463550 w 2362200"/>
                      <a:gd name="connsiteY4" fmla="*/ 1568450 h 1797050"/>
                      <a:gd name="connsiteX5" fmla="*/ 457200 w 2362200"/>
                      <a:gd name="connsiteY5" fmla="*/ 1558925 h 1797050"/>
                      <a:gd name="connsiteX6" fmla="*/ 438150 w 2362200"/>
                      <a:gd name="connsiteY6" fmla="*/ 1552575 h 1797050"/>
                      <a:gd name="connsiteX7" fmla="*/ 428625 w 2362200"/>
                      <a:gd name="connsiteY7" fmla="*/ 1549400 h 1797050"/>
                      <a:gd name="connsiteX8" fmla="*/ 419100 w 2362200"/>
                      <a:gd name="connsiteY8" fmla="*/ 1539875 h 1797050"/>
                      <a:gd name="connsiteX9" fmla="*/ 406400 w 2362200"/>
                      <a:gd name="connsiteY9" fmla="*/ 1530350 h 1797050"/>
                      <a:gd name="connsiteX10" fmla="*/ 361950 w 2362200"/>
                      <a:gd name="connsiteY10" fmla="*/ 1498600 h 1797050"/>
                      <a:gd name="connsiteX11" fmla="*/ 336550 w 2362200"/>
                      <a:gd name="connsiteY11" fmla="*/ 1492250 h 1797050"/>
                      <a:gd name="connsiteX12" fmla="*/ 298450 w 2362200"/>
                      <a:gd name="connsiteY12" fmla="*/ 1444625 h 1797050"/>
                      <a:gd name="connsiteX13" fmla="*/ 269875 w 2362200"/>
                      <a:gd name="connsiteY13" fmla="*/ 1444625 h 1797050"/>
                      <a:gd name="connsiteX14" fmla="*/ 269875 w 2362200"/>
                      <a:gd name="connsiteY14" fmla="*/ 1406525 h 1797050"/>
                      <a:gd name="connsiteX15" fmla="*/ 257175 w 2362200"/>
                      <a:gd name="connsiteY15" fmla="*/ 1387475 h 1797050"/>
                      <a:gd name="connsiteX16" fmla="*/ 257175 w 2362200"/>
                      <a:gd name="connsiteY16" fmla="*/ 1327150 h 1797050"/>
                      <a:gd name="connsiteX17" fmla="*/ 276225 w 2362200"/>
                      <a:gd name="connsiteY17" fmla="*/ 1209675 h 1797050"/>
                      <a:gd name="connsiteX18" fmla="*/ 257175 w 2362200"/>
                      <a:gd name="connsiteY18" fmla="*/ 1162050 h 1797050"/>
                      <a:gd name="connsiteX19" fmla="*/ 273050 w 2362200"/>
                      <a:gd name="connsiteY19" fmla="*/ 1120775 h 1797050"/>
                      <a:gd name="connsiteX20" fmla="*/ 257175 w 2362200"/>
                      <a:gd name="connsiteY20" fmla="*/ 1066800 h 1797050"/>
                      <a:gd name="connsiteX21" fmla="*/ 257175 w 2362200"/>
                      <a:gd name="connsiteY21" fmla="*/ 1025525 h 1797050"/>
                      <a:gd name="connsiteX22" fmla="*/ 225425 w 2362200"/>
                      <a:gd name="connsiteY22" fmla="*/ 984250 h 1797050"/>
                      <a:gd name="connsiteX23" fmla="*/ 244475 w 2362200"/>
                      <a:gd name="connsiteY23" fmla="*/ 949325 h 1797050"/>
                      <a:gd name="connsiteX24" fmla="*/ 244475 w 2362200"/>
                      <a:gd name="connsiteY24" fmla="*/ 911225 h 1797050"/>
                      <a:gd name="connsiteX25" fmla="*/ 282575 w 2362200"/>
                      <a:gd name="connsiteY25" fmla="*/ 895350 h 1797050"/>
                      <a:gd name="connsiteX26" fmla="*/ 323850 w 2362200"/>
                      <a:gd name="connsiteY26" fmla="*/ 901700 h 1797050"/>
                      <a:gd name="connsiteX27" fmla="*/ 330200 w 2362200"/>
                      <a:gd name="connsiteY27" fmla="*/ 850900 h 1797050"/>
                      <a:gd name="connsiteX28" fmla="*/ 352425 w 2362200"/>
                      <a:gd name="connsiteY28" fmla="*/ 812800 h 1797050"/>
                      <a:gd name="connsiteX29" fmla="*/ 400050 w 2362200"/>
                      <a:gd name="connsiteY29" fmla="*/ 819150 h 1797050"/>
                      <a:gd name="connsiteX30" fmla="*/ 441325 w 2362200"/>
                      <a:gd name="connsiteY30" fmla="*/ 784225 h 1797050"/>
                      <a:gd name="connsiteX31" fmla="*/ 441325 w 2362200"/>
                      <a:gd name="connsiteY31" fmla="*/ 733425 h 1797050"/>
                      <a:gd name="connsiteX32" fmla="*/ 473075 w 2362200"/>
                      <a:gd name="connsiteY32" fmla="*/ 698500 h 1797050"/>
                      <a:gd name="connsiteX33" fmla="*/ 419100 w 2362200"/>
                      <a:gd name="connsiteY33" fmla="*/ 682625 h 1797050"/>
                      <a:gd name="connsiteX34" fmla="*/ 393700 w 2362200"/>
                      <a:gd name="connsiteY34" fmla="*/ 650875 h 1797050"/>
                      <a:gd name="connsiteX35" fmla="*/ 365125 w 2362200"/>
                      <a:gd name="connsiteY35" fmla="*/ 666750 h 1797050"/>
                      <a:gd name="connsiteX36" fmla="*/ 339725 w 2362200"/>
                      <a:gd name="connsiteY36" fmla="*/ 660400 h 1797050"/>
                      <a:gd name="connsiteX37" fmla="*/ 352425 w 2362200"/>
                      <a:gd name="connsiteY37" fmla="*/ 628650 h 1797050"/>
                      <a:gd name="connsiteX38" fmla="*/ 339725 w 2362200"/>
                      <a:gd name="connsiteY38" fmla="*/ 600075 h 1797050"/>
                      <a:gd name="connsiteX39" fmla="*/ 361950 w 2362200"/>
                      <a:gd name="connsiteY39" fmla="*/ 587375 h 1797050"/>
                      <a:gd name="connsiteX40" fmla="*/ 371475 w 2362200"/>
                      <a:gd name="connsiteY40" fmla="*/ 561975 h 1797050"/>
                      <a:gd name="connsiteX41" fmla="*/ 260350 w 2362200"/>
                      <a:gd name="connsiteY41" fmla="*/ 536575 h 1797050"/>
                      <a:gd name="connsiteX42" fmla="*/ 215900 w 2362200"/>
                      <a:gd name="connsiteY42" fmla="*/ 504825 h 1797050"/>
                      <a:gd name="connsiteX43" fmla="*/ 177800 w 2362200"/>
                      <a:gd name="connsiteY43" fmla="*/ 469900 h 1797050"/>
                      <a:gd name="connsiteX44" fmla="*/ 171450 w 2362200"/>
                      <a:gd name="connsiteY44" fmla="*/ 412750 h 1797050"/>
                      <a:gd name="connsiteX45" fmla="*/ 123825 w 2362200"/>
                      <a:gd name="connsiteY45" fmla="*/ 412750 h 1797050"/>
                      <a:gd name="connsiteX46" fmla="*/ 92075 w 2362200"/>
                      <a:gd name="connsiteY46" fmla="*/ 400050 h 1797050"/>
                      <a:gd name="connsiteX47" fmla="*/ 76200 w 2362200"/>
                      <a:gd name="connsiteY47" fmla="*/ 422275 h 1797050"/>
                      <a:gd name="connsiteX48" fmla="*/ 38100 w 2362200"/>
                      <a:gd name="connsiteY48" fmla="*/ 419100 h 1797050"/>
                      <a:gd name="connsiteX49" fmla="*/ 0 w 2362200"/>
                      <a:gd name="connsiteY49" fmla="*/ 377825 h 1797050"/>
                      <a:gd name="connsiteX50" fmla="*/ 31750 w 2362200"/>
                      <a:gd name="connsiteY50" fmla="*/ 350838 h 1797050"/>
                      <a:gd name="connsiteX51" fmla="*/ 12700 w 2362200"/>
                      <a:gd name="connsiteY51" fmla="*/ 339725 h 1797050"/>
                      <a:gd name="connsiteX52" fmla="*/ 12700 w 2362200"/>
                      <a:gd name="connsiteY52" fmla="*/ 304800 h 1797050"/>
                      <a:gd name="connsiteX53" fmla="*/ 38100 w 2362200"/>
                      <a:gd name="connsiteY53" fmla="*/ 294481 h 1797050"/>
                      <a:gd name="connsiteX54" fmla="*/ 23812 w 2362200"/>
                      <a:gd name="connsiteY54" fmla="*/ 259556 h 1797050"/>
                      <a:gd name="connsiteX55" fmla="*/ 64295 w 2362200"/>
                      <a:gd name="connsiteY55" fmla="*/ 256381 h 1797050"/>
                      <a:gd name="connsiteX56" fmla="*/ 109538 w 2362200"/>
                      <a:gd name="connsiteY56" fmla="*/ 238125 h 1797050"/>
                      <a:gd name="connsiteX57" fmla="*/ 126206 w 2362200"/>
                      <a:gd name="connsiteY57" fmla="*/ 222250 h 1797050"/>
                      <a:gd name="connsiteX58" fmla="*/ 129381 w 2362200"/>
                      <a:gd name="connsiteY58" fmla="*/ 196057 h 1797050"/>
                      <a:gd name="connsiteX59" fmla="*/ 161925 w 2362200"/>
                      <a:gd name="connsiteY59" fmla="*/ 196850 h 1797050"/>
                      <a:gd name="connsiteX60" fmla="*/ 168275 w 2362200"/>
                      <a:gd name="connsiteY60" fmla="*/ 164306 h 1797050"/>
                      <a:gd name="connsiteX61" fmla="*/ 187325 w 2362200"/>
                      <a:gd name="connsiteY61" fmla="*/ 163513 h 1797050"/>
                      <a:gd name="connsiteX62" fmla="*/ 194469 w 2362200"/>
                      <a:gd name="connsiteY62" fmla="*/ 100806 h 1797050"/>
                      <a:gd name="connsiteX63" fmla="*/ 250031 w 2362200"/>
                      <a:gd name="connsiteY63" fmla="*/ 107950 h 1797050"/>
                      <a:gd name="connsiteX64" fmla="*/ 295275 w 2362200"/>
                      <a:gd name="connsiteY64" fmla="*/ 104775 h 1797050"/>
                      <a:gd name="connsiteX65" fmla="*/ 334169 w 2362200"/>
                      <a:gd name="connsiteY65" fmla="*/ 100807 h 1797050"/>
                      <a:gd name="connsiteX66" fmla="*/ 347663 w 2362200"/>
                      <a:gd name="connsiteY66" fmla="*/ 113507 h 1797050"/>
                      <a:gd name="connsiteX67" fmla="*/ 377824 w 2362200"/>
                      <a:gd name="connsiteY67" fmla="*/ 125413 h 1797050"/>
                      <a:gd name="connsiteX68" fmla="*/ 400050 w 2362200"/>
                      <a:gd name="connsiteY68" fmla="*/ 107950 h 1797050"/>
                      <a:gd name="connsiteX69" fmla="*/ 403225 w 2362200"/>
                      <a:gd name="connsiteY69" fmla="*/ 107950 h 1797050"/>
                      <a:gd name="connsiteX70" fmla="*/ 409575 w 2362200"/>
                      <a:gd name="connsiteY70" fmla="*/ 120650 h 1797050"/>
                      <a:gd name="connsiteX71" fmla="*/ 428625 w 2362200"/>
                      <a:gd name="connsiteY71" fmla="*/ 120650 h 1797050"/>
                      <a:gd name="connsiteX72" fmla="*/ 436563 w 2362200"/>
                      <a:gd name="connsiteY72" fmla="*/ 102394 h 1797050"/>
                      <a:gd name="connsiteX73" fmla="*/ 365125 w 2362200"/>
                      <a:gd name="connsiteY73" fmla="*/ 55563 h 1797050"/>
                      <a:gd name="connsiteX74" fmla="*/ 384175 w 2362200"/>
                      <a:gd name="connsiteY74" fmla="*/ 43656 h 1797050"/>
                      <a:gd name="connsiteX75" fmla="*/ 433388 w 2362200"/>
                      <a:gd name="connsiteY75" fmla="*/ 42862 h 1797050"/>
                      <a:gd name="connsiteX76" fmla="*/ 454025 w 2362200"/>
                      <a:gd name="connsiteY76" fmla="*/ 63500 h 1797050"/>
                      <a:gd name="connsiteX77" fmla="*/ 511969 w 2362200"/>
                      <a:gd name="connsiteY77" fmla="*/ 75406 h 1797050"/>
                      <a:gd name="connsiteX78" fmla="*/ 606425 w 2362200"/>
                      <a:gd name="connsiteY78" fmla="*/ 22225 h 1797050"/>
                      <a:gd name="connsiteX79" fmla="*/ 638969 w 2362200"/>
                      <a:gd name="connsiteY79" fmla="*/ 31750 h 1797050"/>
                      <a:gd name="connsiteX80" fmla="*/ 644525 w 2362200"/>
                      <a:gd name="connsiteY80" fmla="*/ 0 h 1797050"/>
                      <a:gd name="connsiteX81" fmla="*/ 715169 w 2362200"/>
                      <a:gd name="connsiteY81" fmla="*/ 5556 h 1797050"/>
                      <a:gd name="connsiteX82" fmla="*/ 723900 w 2362200"/>
                      <a:gd name="connsiteY82" fmla="*/ 31750 h 1797050"/>
                      <a:gd name="connsiteX83" fmla="*/ 750888 w 2362200"/>
                      <a:gd name="connsiteY83" fmla="*/ 63500 h 1797050"/>
                      <a:gd name="connsiteX84" fmla="*/ 765968 w 2362200"/>
                      <a:gd name="connsiteY84" fmla="*/ 44450 h 1797050"/>
                      <a:gd name="connsiteX85" fmla="*/ 806450 w 2362200"/>
                      <a:gd name="connsiteY85" fmla="*/ 41275 h 1797050"/>
                      <a:gd name="connsiteX86" fmla="*/ 825500 w 2362200"/>
                      <a:gd name="connsiteY86" fmla="*/ 34925 h 1797050"/>
                      <a:gd name="connsiteX87" fmla="*/ 844550 w 2362200"/>
                      <a:gd name="connsiteY87" fmla="*/ 6350 h 1797050"/>
                      <a:gd name="connsiteX88" fmla="*/ 888206 w 2362200"/>
                      <a:gd name="connsiteY88" fmla="*/ 12700 h 1797050"/>
                      <a:gd name="connsiteX89" fmla="*/ 900906 w 2362200"/>
                      <a:gd name="connsiteY89" fmla="*/ 83344 h 1797050"/>
                      <a:gd name="connsiteX90" fmla="*/ 952500 w 2362200"/>
                      <a:gd name="connsiteY90" fmla="*/ 123825 h 1797050"/>
                      <a:gd name="connsiteX91" fmla="*/ 996950 w 2362200"/>
                      <a:gd name="connsiteY91" fmla="*/ 203200 h 1797050"/>
                      <a:gd name="connsiteX92" fmla="*/ 1037432 w 2362200"/>
                      <a:gd name="connsiteY92" fmla="*/ 228600 h 1797050"/>
                      <a:gd name="connsiteX93" fmla="*/ 1073944 w 2362200"/>
                      <a:gd name="connsiteY93" fmla="*/ 230981 h 1797050"/>
                      <a:gd name="connsiteX94" fmla="*/ 1129242 w 2362200"/>
                      <a:gd name="connsiteY94" fmla="*/ 283633 h 1797050"/>
                      <a:gd name="connsiteX95" fmla="*/ 1169458 w 2362200"/>
                      <a:gd name="connsiteY95" fmla="*/ 281517 h 1797050"/>
                      <a:gd name="connsiteX96" fmla="*/ 1206500 w 2362200"/>
                      <a:gd name="connsiteY96" fmla="*/ 317500 h 1797050"/>
                      <a:gd name="connsiteX97" fmla="*/ 1206500 w 2362200"/>
                      <a:gd name="connsiteY97" fmla="*/ 346075 h 1797050"/>
                      <a:gd name="connsiteX98" fmla="*/ 1279525 w 2362200"/>
                      <a:gd name="connsiteY98" fmla="*/ 384175 h 1797050"/>
                      <a:gd name="connsiteX99" fmla="*/ 1301750 w 2362200"/>
                      <a:gd name="connsiteY99" fmla="*/ 416983 h 1797050"/>
                      <a:gd name="connsiteX100" fmla="*/ 1282700 w 2362200"/>
                      <a:gd name="connsiteY100" fmla="*/ 460375 h 1797050"/>
                      <a:gd name="connsiteX101" fmla="*/ 1336675 w 2362200"/>
                      <a:gd name="connsiteY101" fmla="*/ 504825 h 1797050"/>
                      <a:gd name="connsiteX102" fmla="*/ 1378744 w 2362200"/>
                      <a:gd name="connsiteY102" fmla="*/ 503238 h 1797050"/>
                      <a:gd name="connsiteX103" fmla="*/ 1403350 w 2362200"/>
                      <a:gd name="connsiteY103" fmla="*/ 530225 h 1797050"/>
                      <a:gd name="connsiteX104" fmla="*/ 1434307 w 2362200"/>
                      <a:gd name="connsiteY104" fmla="*/ 526475 h 1797050"/>
                      <a:gd name="connsiteX105" fmla="*/ 1468438 w 2362200"/>
                      <a:gd name="connsiteY105" fmla="*/ 548578 h 1797050"/>
                      <a:gd name="connsiteX106" fmla="*/ 1492250 w 2362200"/>
                      <a:gd name="connsiteY106" fmla="*/ 590550 h 1797050"/>
                      <a:gd name="connsiteX107" fmla="*/ 1480344 w 2362200"/>
                      <a:gd name="connsiteY107" fmla="*/ 612775 h 1797050"/>
                      <a:gd name="connsiteX108" fmla="*/ 1450975 w 2362200"/>
                      <a:gd name="connsiteY108" fmla="*/ 622300 h 1797050"/>
                      <a:gd name="connsiteX109" fmla="*/ 1511300 w 2362200"/>
                      <a:gd name="connsiteY109" fmla="*/ 638175 h 1797050"/>
                      <a:gd name="connsiteX110" fmla="*/ 1581944 w 2362200"/>
                      <a:gd name="connsiteY110" fmla="*/ 619919 h 1797050"/>
                      <a:gd name="connsiteX111" fmla="*/ 1622425 w 2362200"/>
                      <a:gd name="connsiteY111" fmla="*/ 613569 h 1797050"/>
                      <a:gd name="connsiteX112" fmla="*/ 1623219 w 2362200"/>
                      <a:gd name="connsiteY112" fmla="*/ 587375 h 1797050"/>
                      <a:gd name="connsiteX113" fmla="*/ 1641475 w 2362200"/>
                      <a:gd name="connsiteY113" fmla="*/ 593725 h 1797050"/>
                      <a:gd name="connsiteX114" fmla="*/ 1698625 w 2362200"/>
                      <a:gd name="connsiteY114" fmla="*/ 611981 h 1797050"/>
                      <a:gd name="connsiteX115" fmla="*/ 1704181 w 2362200"/>
                      <a:gd name="connsiteY115" fmla="*/ 575469 h 1797050"/>
                      <a:gd name="connsiteX116" fmla="*/ 1724025 w 2362200"/>
                      <a:gd name="connsiteY116" fmla="*/ 565150 h 1797050"/>
                      <a:gd name="connsiteX117" fmla="*/ 1803400 w 2362200"/>
                      <a:gd name="connsiteY117" fmla="*/ 508000 h 1797050"/>
                      <a:gd name="connsiteX118" fmla="*/ 1885950 w 2362200"/>
                      <a:gd name="connsiteY118" fmla="*/ 485775 h 1797050"/>
                      <a:gd name="connsiteX119" fmla="*/ 1952625 w 2362200"/>
                      <a:gd name="connsiteY119" fmla="*/ 415925 h 1797050"/>
                      <a:gd name="connsiteX120" fmla="*/ 1977231 w 2362200"/>
                      <a:gd name="connsiteY120" fmla="*/ 409575 h 1797050"/>
                      <a:gd name="connsiteX121" fmla="*/ 2006600 w 2362200"/>
                      <a:gd name="connsiteY121" fmla="*/ 396875 h 1797050"/>
                      <a:gd name="connsiteX122" fmla="*/ 2056606 w 2362200"/>
                      <a:gd name="connsiteY122" fmla="*/ 411956 h 1797050"/>
                      <a:gd name="connsiteX123" fmla="*/ 2078038 w 2362200"/>
                      <a:gd name="connsiteY123" fmla="*/ 452437 h 1797050"/>
                      <a:gd name="connsiteX124" fmla="*/ 2133600 w 2362200"/>
                      <a:gd name="connsiteY124" fmla="*/ 504825 h 1797050"/>
                      <a:gd name="connsiteX125" fmla="*/ 2194719 w 2362200"/>
                      <a:gd name="connsiteY125" fmla="*/ 536575 h 1797050"/>
                      <a:gd name="connsiteX126" fmla="*/ 2248694 w 2362200"/>
                      <a:gd name="connsiteY126" fmla="*/ 523081 h 1797050"/>
                      <a:gd name="connsiteX127" fmla="*/ 2266156 w 2362200"/>
                      <a:gd name="connsiteY127" fmla="*/ 531019 h 1797050"/>
                      <a:gd name="connsiteX128" fmla="*/ 2274887 w 2362200"/>
                      <a:gd name="connsiteY128" fmla="*/ 573881 h 1797050"/>
                      <a:gd name="connsiteX129" fmla="*/ 2324100 w 2362200"/>
                      <a:gd name="connsiteY129" fmla="*/ 606425 h 1797050"/>
                      <a:gd name="connsiteX130" fmla="*/ 2362200 w 2362200"/>
                      <a:gd name="connsiteY130" fmla="*/ 644525 h 1797050"/>
                      <a:gd name="connsiteX131" fmla="*/ 2310857 w 2362200"/>
                      <a:gd name="connsiteY131" fmla="*/ 772537 h 1797050"/>
                      <a:gd name="connsiteX132" fmla="*/ 2273300 w 2362200"/>
                      <a:gd name="connsiteY132" fmla="*/ 895350 h 1797050"/>
                      <a:gd name="connsiteX133" fmla="*/ 2247900 w 2362200"/>
                      <a:gd name="connsiteY133" fmla="*/ 949325 h 1797050"/>
                      <a:gd name="connsiteX134" fmla="*/ 2197100 w 2362200"/>
                      <a:gd name="connsiteY134" fmla="*/ 949325 h 1797050"/>
                      <a:gd name="connsiteX135" fmla="*/ 2174875 w 2362200"/>
                      <a:gd name="connsiteY135" fmla="*/ 993775 h 1797050"/>
                      <a:gd name="connsiteX136" fmla="*/ 2174875 w 2362200"/>
                      <a:gd name="connsiteY136" fmla="*/ 993775 h 1797050"/>
                      <a:gd name="connsiteX137" fmla="*/ 2181225 w 2362200"/>
                      <a:gd name="connsiteY137" fmla="*/ 1022350 h 1797050"/>
                      <a:gd name="connsiteX138" fmla="*/ 2146300 w 2362200"/>
                      <a:gd name="connsiteY138" fmla="*/ 1031875 h 1797050"/>
                      <a:gd name="connsiteX139" fmla="*/ 2095500 w 2362200"/>
                      <a:gd name="connsiteY139" fmla="*/ 1019175 h 1797050"/>
                      <a:gd name="connsiteX140" fmla="*/ 2101850 w 2362200"/>
                      <a:gd name="connsiteY140" fmla="*/ 1073150 h 1797050"/>
                      <a:gd name="connsiteX141" fmla="*/ 2114550 w 2362200"/>
                      <a:gd name="connsiteY141" fmla="*/ 1117600 h 1797050"/>
                      <a:gd name="connsiteX142" fmla="*/ 2051050 w 2362200"/>
                      <a:gd name="connsiteY142" fmla="*/ 1152525 h 1797050"/>
                      <a:gd name="connsiteX143" fmla="*/ 2066925 w 2362200"/>
                      <a:gd name="connsiteY143" fmla="*/ 1174750 h 1797050"/>
                      <a:gd name="connsiteX144" fmla="*/ 2047875 w 2362200"/>
                      <a:gd name="connsiteY144" fmla="*/ 1196975 h 1797050"/>
                      <a:gd name="connsiteX145" fmla="*/ 1968500 w 2362200"/>
                      <a:gd name="connsiteY145" fmla="*/ 1171575 h 1797050"/>
                      <a:gd name="connsiteX146" fmla="*/ 1943100 w 2362200"/>
                      <a:gd name="connsiteY146" fmla="*/ 1187450 h 1797050"/>
                      <a:gd name="connsiteX147" fmla="*/ 1908175 w 2362200"/>
                      <a:gd name="connsiteY147" fmla="*/ 1187450 h 1797050"/>
                      <a:gd name="connsiteX148" fmla="*/ 1908175 w 2362200"/>
                      <a:gd name="connsiteY148" fmla="*/ 1247775 h 1797050"/>
                      <a:gd name="connsiteX149" fmla="*/ 1924050 w 2362200"/>
                      <a:gd name="connsiteY149" fmla="*/ 1263650 h 1797050"/>
                      <a:gd name="connsiteX150" fmla="*/ 1933575 w 2362200"/>
                      <a:gd name="connsiteY150" fmla="*/ 1279525 h 1797050"/>
                      <a:gd name="connsiteX151" fmla="*/ 1943100 w 2362200"/>
                      <a:gd name="connsiteY151" fmla="*/ 1279525 h 1797050"/>
                      <a:gd name="connsiteX152" fmla="*/ 1933575 w 2362200"/>
                      <a:gd name="connsiteY152" fmla="*/ 1304925 h 1797050"/>
                      <a:gd name="connsiteX153" fmla="*/ 1952625 w 2362200"/>
                      <a:gd name="connsiteY153" fmla="*/ 1320800 h 1797050"/>
                      <a:gd name="connsiteX154" fmla="*/ 1949450 w 2362200"/>
                      <a:gd name="connsiteY154" fmla="*/ 1336675 h 1797050"/>
                      <a:gd name="connsiteX155" fmla="*/ 1905000 w 2362200"/>
                      <a:gd name="connsiteY155" fmla="*/ 1336675 h 1797050"/>
                      <a:gd name="connsiteX156" fmla="*/ 1901825 w 2362200"/>
                      <a:gd name="connsiteY156" fmla="*/ 1387475 h 1797050"/>
                      <a:gd name="connsiteX157" fmla="*/ 1901825 w 2362200"/>
                      <a:gd name="connsiteY157" fmla="*/ 1387475 h 1797050"/>
                      <a:gd name="connsiteX158" fmla="*/ 1901825 w 2362200"/>
                      <a:gd name="connsiteY158" fmla="*/ 1406525 h 1797050"/>
                      <a:gd name="connsiteX159" fmla="*/ 1936750 w 2362200"/>
                      <a:gd name="connsiteY159" fmla="*/ 1447800 h 1797050"/>
                      <a:gd name="connsiteX160" fmla="*/ 1990725 w 2362200"/>
                      <a:gd name="connsiteY160" fmla="*/ 1447800 h 1797050"/>
                      <a:gd name="connsiteX161" fmla="*/ 2060575 w 2362200"/>
                      <a:gd name="connsiteY161" fmla="*/ 1476375 h 1797050"/>
                      <a:gd name="connsiteX162" fmla="*/ 2060575 w 2362200"/>
                      <a:gd name="connsiteY162" fmla="*/ 1504950 h 1797050"/>
                      <a:gd name="connsiteX163" fmla="*/ 2035175 w 2362200"/>
                      <a:gd name="connsiteY163" fmla="*/ 1571625 h 1797050"/>
                      <a:gd name="connsiteX164" fmla="*/ 2063750 w 2362200"/>
                      <a:gd name="connsiteY164" fmla="*/ 1587500 h 1797050"/>
                      <a:gd name="connsiteX165" fmla="*/ 2105025 w 2362200"/>
                      <a:gd name="connsiteY165" fmla="*/ 1660525 h 1797050"/>
                      <a:gd name="connsiteX166" fmla="*/ 2054225 w 2362200"/>
                      <a:gd name="connsiteY166" fmla="*/ 1736725 h 1797050"/>
                      <a:gd name="connsiteX167" fmla="*/ 2028825 w 2362200"/>
                      <a:gd name="connsiteY167" fmla="*/ 1730375 h 1797050"/>
                      <a:gd name="connsiteX168" fmla="*/ 2006600 w 2362200"/>
                      <a:gd name="connsiteY168" fmla="*/ 1717675 h 1797050"/>
                      <a:gd name="connsiteX169" fmla="*/ 2000250 w 2362200"/>
                      <a:gd name="connsiteY169" fmla="*/ 1736725 h 1797050"/>
                      <a:gd name="connsiteX170" fmla="*/ 1958975 w 2362200"/>
                      <a:gd name="connsiteY170" fmla="*/ 1746250 h 1797050"/>
                      <a:gd name="connsiteX171" fmla="*/ 1952625 w 2362200"/>
                      <a:gd name="connsiteY171" fmla="*/ 1778000 h 1797050"/>
                      <a:gd name="connsiteX172" fmla="*/ 1901825 w 2362200"/>
                      <a:gd name="connsiteY172" fmla="*/ 1797050 h 1797050"/>
                      <a:gd name="connsiteX173" fmla="*/ 1879600 w 2362200"/>
                      <a:gd name="connsiteY173" fmla="*/ 1758950 h 1797050"/>
                      <a:gd name="connsiteX174" fmla="*/ 1841500 w 2362200"/>
                      <a:gd name="connsiteY174" fmla="*/ 1768475 h 1797050"/>
                      <a:gd name="connsiteX175" fmla="*/ 1844675 w 2362200"/>
                      <a:gd name="connsiteY175" fmla="*/ 1730375 h 1797050"/>
                      <a:gd name="connsiteX176" fmla="*/ 1825625 w 2362200"/>
                      <a:gd name="connsiteY176" fmla="*/ 1704975 h 1797050"/>
                      <a:gd name="connsiteX177" fmla="*/ 1860550 w 2362200"/>
                      <a:gd name="connsiteY177" fmla="*/ 1685925 h 1797050"/>
                      <a:gd name="connsiteX178" fmla="*/ 1803400 w 2362200"/>
                      <a:gd name="connsiteY178" fmla="*/ 1666875 h 1797050"/>
                      <a:gd name="connsiteX179" fmla="*/ 1790700 w 2362200"/>
                      <a:gd name="connsiteY179" fmla="*/ 1692275 h 1797050"/>
                      <a:gd name="connsiteX180" fmla="*/ 1746250 w 2362200"/>
                      <a:gd name="connsiteY180" fmla="*/ 1711325 h 1797050"/>
                      <a:gd name="connsiteX181" fmla="*/ 1739900 w 2362200"/>
                      <a:gd name="connsiteY181" fmla="*/ 1733550 h 1797050"/>
                      <a:gd name="connsiteX182" fmla="*/ 1724025 w 2362200"/>
                      <a:gd name="connsiteY182" fmla="*/ 1739900 h 1797050"/>
                      <a:gd name="connsiteX183" fmla="*/ 1701800 w 2362200"/>
                      <a:gd name="connsiteY183" fmla="*/ 1739900 h 1797050"/>
                      <a:gd name="connsiteX184" fmla="*/ 1714500 w 2362200"/>
                      <a:gd name="connsiteY184" fmla="*/ 1704975 h 1797050"/>
                      <a:gd name="connsiteX185" fmla="*/ 1739900 w 2362200"/>
                      <a:gd name="connsiteY185" fmla="*/ 1679575 h 1797050"/>
                      <a:gd name="connsiteX186" fmla="*/ 1730375 w 2362200"/>
                      <a:gd name="connsiteY186" fmla="*/ 1654175 h 1797050"/>
                      <a:gd name="connsiteX187" fmla="*/ 1708150 w 2362200"/>
                      <a:gd name="connsiteY187" fmla="*/ 1654175 h 1797050"/>
                      <a:gd name="connsiteX188" fmla="*/ 1695450 w 2362200"/>
                      <a:gd name="connsiteY188" fmla="*/ 1679575 h 1797050"/>
                      <a:gd name="connsiteX189" fmla="*/ 1663700 w 2362200"/>
                      <a:gd name="connsiteY189" fmla="*/ 1685925 h 1797050"/>
                      <a:gd name="connsiteX190" fmla="*/ 1628775 w 2362200"/>
                      <a:gd name="connsiteY190" fmla="*/ 1698625 h 1797050"/>
                      <a:gd name="connsiteX191" fmla="*/ 1600200 w 2362200"/>
                      <a:gd name="connsiteY191" fmla="*/ 1670050 h 1797050"/>
                      <a:gd name="connsiteX192" fmla="*/ 1597025 w 2362200"/>
                      <a:gd name="connsiteY192" fmla="*/ 1635125 h 1797050"/>
                      <a:gd name="connsiteX193" fmla="*/ 1568450 w 2362200"/>
                      <a:gd name="connsiteY193" fmla="*/ 1619250 h 1797050"/>
                      <a:gd name="connsiteX194" fmla="*/ 1558925 w 2362200"/>
                      <a:gd name="connsiteY194" fmla="*/ 1584325 h 1797050"/>
                      <a:gd name="connsiteX195" fmla="*/ 1517650 w 2362200"/>
                      <a:gd name="connsiteY195" fmla="*/ 1555750 h 1797050"/>
                      <a:gd name="connsiteX196" fmla="*/ 1498600 w 2362200"/>
                      <a:gd name="connsiteY196" fmla="*/ 1558925 h 1797050"/>
                      <a:gd name="connsiteX197" fmla="*/ 1466850 w 2362200"/>
                      <a:gd name="connsiteY197" fmla="*/ 1603375 h 1797050"/>
                      <a:gd name="connsiteX198" fmla="*/ 1419225 w 2362200"/>
                      <a:gd name="connsiteY198" fmla="*/ 1622425 h 1797050"/>
                      <a:gd name="connsiteX199" fmla="*/ 1393825 w 2362200"/>
                      <a:gd name="connsiteY199" fmla="*/ 1587500 h 1797050"/>
                      <a:gd name="connsiteX200" fmla="*/ 1368425 w 2362200"/>
                      <a:gd name="connsiteY200" fmla="*/ 1587500 h 1797050"/>
                      <a:gd name="connsiteX201" fmla="*/ 1270000 w 2362200"/>
                      <a:gd name="connsiteY201" fmla="*/ 1511300 h 1797050"/>
                      <a:gd name="connsiteX202" fmla="*/ 1276350 w 2362200"/>
                      <a:gd name="connsiteY202" fmla="*/ 1463675 h 1797050"/>
                      <a:gd name="connsiteX203" fmla="*/ 1238250 w 2362200"/>
                      <a:gd name="connsiteY203" fmla="*/ 1457325 h 1797050"/>
                      <a:gd name="connsiteX204" fmla="*/ 1222375 w 2362200"/>
                      <a:gd name="connsiteY204" fmla="*/ 1482725 h 1797050"/>
                      <a:gd name="connsiteX205" fmla="*/ 1187450 w 2362200"/>
                      <a:gd name="connsiteY205" fmla="*/ 1482725 h 1797050"/>
                      <a:gd name="connsiteX206" fmla="*/ 1139825 w 2362200"/>
                      <a:gd name="connsiteY206" fmla="*/ 1460500 h 1797050"/>
                      <a:gd name="connsiteX207" fmla="*/ 1092200 w 2362200"/>
                      <a:gd name="connsiteY207" fmla="*/ 1495425 h 1797050"/>
                      <a:gd name="connsiteX208" fmla="*/ 1098550 w 2362200"/>
                      <a:gd name="connsiteY208" fmla="*/ 1511300 h 1797050"/>
                      <a:gd name="connsiteX209" fmla="*/ 1079500 w 2362200"/>
                      <a:gd name="connsiteY209" fmla="*/ 1530350 h 1797050"/>
                      <a:gd name="connsiteX210" fmla="*/ 1035050 w 2362200"/>
                      <a:gd name="connsiteY210" fmla="*/ 1530350 h 1797050"/>
                      <a:gd name="connsiteX211" fmla="*/ 1006475 w 2362200"/>
                      <a:gd name="connsiteY211" fmla="*/ 1574800 h 1797050"/>
                      <a:gd name="connsiteX212" fmla="*/ 958850 w 2362200"/>
                      <a:gd name="connsiteY212" fmla="*/ 1571625 h 1797050"/>
                      <a:gd name="connsiteX213" fmla="*/ 952500 w 2362200"/>
                      <a:gd name="connsiteY213" fmla="*/ 1587500 h 1797050"/>
                      <a:gd name="connsiteX214" fmla="*/ 965200 w 2362200"/>
                      <a:gd name="connsiteY214" fmla="*/ 1670050 h 1797050"/>
                      <a:gd name="connsiteX215" fmla="*/ 939800 w 2362200"/>
                      <a:gd name="connsiteY215" fmla="*/ 1714500 h 1797050"/>
                      <a:gd name="connsiteX216" fmla="*/ 901700 w 2362200"/>
                      <a:gd name="connsiteY216" fmla="*/ 1720850 h 1797050"/>
                      <a:gd name="connsiteX217" fmla="*/ 898525 w 2362200"/>
                      <a:gd name="connsiteY217" fmla="*/ 1746250 h 1797050"/>
                      <a:gd name="connsiteX218" fmla="*/ 869950 w 2362200"/>
                      <a:gd name="connsiteY218" fmla="*/ 1746250 h 1797050"/>
                      <a:gd name="connsiteX219" fmla="*/ 854075 w 2362200"/>
                      <a:gd name="connsiteY219" fmla="*/ 1758950 h 1797050"/>
                      <a:gd name="connsiteX220" fmla="*/ 847725 w 2362200"/>
                      <a:gd name="connsiteY220" fmla="*/ 1771650 h 1797050"/>
                      <a:gd name="connsiteX221" fmla="*/ 828675 w 2362200"/>
                      <a:gd name="connsiteY221" fmla="*/ 1765300 h 1797050"/>
                      <a:gd name="connsiteX222" fmla="*/ 819150 w 2362200"/>
                      <a:gd name="connsiteY222" fmla="*/ 1752600 h 1797050"/>
                      <a:gd name="connsiteX223" fmla="*/ 790575 w 2362200"/>
                      <a:gd name="connsiteY223" fmla="*/ 1771650 h 1797050"/>
                      <a:gd name="connsiteX224" fmla="*/ 692150 w 2362200"/>
                      <a:gd name="connsiteY224" fmla="*/ 1701800 h 1797050"/>
                      <a:gd name="connsiteX225" fmla="*/ 650875 w 2362200"/>
                      <a:gd name="connsiteY225" fmla="*/ 1720850 h 1797050"/>
                      <a:gd name="connsiteX226" fmla="*/ 615950 w 2362200"/>
                      <a:gd name="connsiteY226" fmla="*/ 1685925 h 1797050"/>
                      <a:gd name="connsiteX227" fmla="*/ 581025 w 2362200"/>
                      <a:gd name="connsiteY227" fmla="*/ 1689100 h 1797050"/>
                      <a:gd name="connsiteX228" fmla="*/ 571500 w 2362200"/>
                      <a:gd name="connsiteY228" fmla="*/ 1609725 h 1797050"/>
                      <a:gd name="connsiteX229" fmla="*/ 523875 w 2362200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261938 w 2363788"/>
                      <a:gd name="connsiteY41" fmla="*/ 536575 h 1797050"/>
                      <a:gd name="connsiteX42" fmla="*/ 217488 w 2363788"/>
                      <a:gd name="connsiteY42" fmla="*/ 504825 h 1797050"/>
                      <a:gd name="connsiteX43" fmla="*/ 179388 w 2363788"/>
                      <a:gd name="connsiteY43" fmla="*/ 469900 h 1797050"/>
                      <a:gd name="connsiteX44" fmla="*/ 173038 w 2363788"/>
                      <a:gd name="connsiteY44" fmla="*/ 412750 h 1797050"/>
                      <a:gd name="connsiteX45" fmla="*/ 125413 w 2363788"/>
                      <a:gd name="connsiteY45" fmla="*/ 412750 h 1797050"/>
                      <a:gd name="connsiteX46" fmla="*/ 93663 w 2363788"/>
                      <a:gd name="connsiteY46" fmla="*/ 400050 h 1797050"/>
                      <a:gd name="connsiteX47" fmla="*/ 77788 w 2363788"/>
                      <a:gd name="connsiteY47" fmla="*/ 422275 h 1797050"/>
                      <a:gd name="connsiteX48" fmla="*/ 39688 w 2363788"/>
                      <a:gd name="connsiteY48" fmla="*/ 419100 h 1797050"/>
                      <a:gd name="connsiteX49" fmla="*/ 0 w 2363788"/>
                      <a:gd name="connsiteY49" fmla="*/ 381794 h 1797050"/>
                      <a:gd name="connsiteX50" fmla="*/ 33338 w 2363788"/>
                      <a:gd name="connsiteY50" fmla="*/ 350838 h 1797050"/>
                      <a:gd name="connsiteX51" fmla="*/ 14288 w 2363788"/>
                      <a:gd name="connsiteY51" fmla="*/ 339725 h 1797050"/>
                      <a:gd name="connsiteX52" fmla="*/ 14288 w 2363788"/>
                      <a:gd name="connsiteY52" fmla="*/ 304800 h 1797050"/>
                      <a:gd name="connsiteX53" fmla="*/ 39688 w 2363788"/>
                      <a:gd name="connsiteY53" fmla="*/ 294481 h 1797050"/>
                      <a:gd name="connsiteX54" fmla="*/ 25400 w 2363788"/>
                      <a:gd name="connsiteY54" fmla="*/ 259556 h 1797050"/>
                      <a:gd name="connsiteX55" fmla="*/ 65883 w 2363788"/>
                      <a:gd name="connsiteY55" fmla="*/ 256381 h 1797050"/>
                      <a:gd name="connsiteX56" fmla="*/ 111126 w 2363788"/>
                      <a:gd name="connsiteY56" fmla="*/ 238125 h 1797050"/>
                      <a:gd name="connsiteX57" fmla="*/ 127794 w 2363788"/>
                      <a:gd name="connsiteY57" fmla="*/ 222250 h 1797050"/>
                      <a:gd name="connsiteX58" fmla="*/ 130969 w 2363788"/>
                      <a:gd name="connsiteY58" fmla="*/ 196057 h 1797050"/>
                      <a:gd name="connsiteX59" fmla="*/ 163513 w 2363788"/>
                      <a:gd name="connsiteY59" fmla="*/ 196850 h 1797050"/>
                      <a:gd name="connsiteX60" fmla="*/ 169863 w 2363788"/>
                      <a:gd name="connsiteY60" fmla="*/ 164306 h 1797050"/>
                      <a:gd name="connsiteX61" fmla="*/ 188913 w 2363788"/>
                      <a:gd name="connsiteY61" fmla="*/ 163513 h 1797050"/>
                      <a:gd name="connsiteX62" fmla="*/ 196057 w 2363788"/>
                      <a:gd name="connsiteY62" fmla="*/ 100806 h 1797050"/>
                      <a:gd name="connsiteX63" fmla="*/ 251619 w 2363788"/>
                      <a:gd name="connsiteY63" fmla="*/ 107950 h 1797050"/>
                      <a:gd name="connsiteX64" fmla="*/ 296863 w 2363788"/>
                      <a:gd name="connsiteY64" fmla="*/ 104775 h 1797050"/>
                      <a:gd name="connsiteX65" fmla="*/ 335757 w 2363788"/>
                      <a:gd name="connsiteY65" fmla="*/ 100807 h 1797050"/>
                      <a:gd name="connsiteX66" fmla="*/ 349251 w 2363788"/>
                      <a:gd name="connsiteY66" fmla="*/ 113507 h 1797050"/>
                      <a:gd name="connsiteX67" fmla="*/ 379412 w 2363788"/>
                      <a:gd name="connsiteY67" fmla="*/ 125413 h 1797050"/>
                      <a:gd name="connsiteX68" fmla="*/ 401638 w 2363788"/>
                      <a:gd name="connsiteY68" fmla="*/ 107950 h 1797050"/>
                      <a:gd name="connsiteX69" fmla="*/ 404813 w 2363788"/>
                      <a:gd name="connsiteY69" fmla="*/ 107950 h 1797050"/>
                      <a:gd name="connsiteX70" fmla="*/ 411163 w 2363788"/>
                      <a:gd name="connsiteY70" fmla="*/ 120650 h 1797050"/>
                      <a:gd name="connsiteX71" fmla="*/ 430213 w 2363788"/>
                      <a:gd name="connsiteY71" fmla="*/ 120650 h 1797050"/>
                      <a:gd name="connsiteX72" fmla="*/ 438151 w 2363788"/>
                      <a:gd name="connsiteY72" fmla="*/ 102394 h 1797050"/>
                      <a:gd name="connsiteX73" fmla="*/ 366713 w 2363788"/>
                      <a:gd name="connsiteY73" fmla="*/ 55563 h 1797050"/>
                      <a:gd name="connsiteX74" fmla="*/ 385763 w 2363788"/>
                      <a:gd name="connsiteY74" fmla="*/ 43656 h 1797050"/>
                      <a:gd name="connsiteX75" fmla="*/ 434976 w 2363788"/>
                      <a:gd name="connsiteY75" fmla="*/ 42862 h 1797050"/>
                      <a:gd name="connsiteX76" fmla="*/ 455613 w 2363788"/>
                      <a:gd name="connsiteY76" fmla="*/ 63500 h 1797050"/>
                      <a:gd name="connsiteX77" fmla="*/ 513557 w 2363788"/>
                      <a:gd name="connsiteY77" fmla="*/ 75406 h 1797050"/>
                      <a:gd name="connsiteX78" fmla="*/ 608013 w 2363788"/>
                      <a:gd name="connsiteY78" fmla="*/ 22225 h 1797050"/>
                      <a:gd name="connsiteX79" fmla="*/ 640557 w 2363788"/>
                      <a:gd name="connsiteY79" fmla="*/ 31750 h 1797050"/>
                      <a:gd name="connsiteX80" fmla="*/ 646113 w 2363788"/>
                      <a:gd name="connsiteY80" fmla="*/ 0 h 1797050"/>
                      <a:gd name="connsiteX81" fmla="*/ 716757 w 2363788"/>
                      <a:gd name="connsiteY81" fmla="*/ 5556 h 1797050"/>
                      <a:gd name="connsiteX82" fmla="*/ 725488 w 2363788"/>
                      <a:gd name="connsiteY82" fmla="*/ 31750 h 1797050"/>
                      <a:gd name="connsiteX83" fmla="*/ 752476 w 2363788"/>
                      <a:gd name="connsiteY83" fmla="*/ 63500 h 1797050"/>
                      <a:gd name="connsiteX84" fmla="*/ 767556 w 2363788"/>
                      <a:gd name="connsiteY84" fmla="*/ 44450 h 1797050"/>
                      <a:gd name="connsiteX85" fmla="*/ 808038 w 2363788"/>
                      <a:gd name="connsiteY85" fmla="*/ 41275 h 1797050"/>
                      <a:gd name="connsiteX86" fmla="*/ 827088 w 2363788"/>
                      <a:gd name="connsiteY86" fmla="*/ 34925 h 1797050"/>
                      <a:gd name="connsiteX87" fmla="*/ 846138 w 2363788"/>
                      <a:gd name="connsiteY87" fmla="*/ 6350 h 1797050"/>
                      <a:gd name="connsiteX88" fmla="*/ 889794 w 2363788"/>
                      <a:gd name="connsiteY88" fmla="*/ 12700 h 1797050"/>
                      <a:gd name="connsiteX89" fmla="*/ 902494 w 2363788"/>
                      <a:gd name="connsiteY89" fmla="*/ 83344 h 1797050"/>
                      <a:gd name="connsiteX90" fmla="*/ 954088 w 2363788"/>
                      <a:gd name="connsiteY90" fmla="*/ 123825 h 1797050"/>
                      <a:gd name="connsiteX91" fmla="*/ 998538 w 2363788"/>
                      <a:gd name="connsiteY91" fmla="*/ 203200 h 1797050"/>
                      <a:gd name="connsiteX92" fmla="*/ 1039020 w 2363788"/>
                      <a:gd name="connsiteY92" fmla="*/ 228600 h 1797050"/>
                      <a:gd name="connsiteX93" fmla="*/ 1075532 w 2363788"/>
                      <a:gd name="connsiteY93" fmla="*/ 230981 h 1797050"/>
                      <a:gd name="connsiteX94" fmla="*/ 1130830 w 2363788"/>
                      <a:gd name="connsiteY94" fmla="*/ 283633 h 1797050"/>
                      <a:gd name="connsiteX95" fmla="*/ 1171046 w 2363788"/>
                      <a:gd name="connsiteY95" fmla="*/ 281517 h 1797050"/>
                      <a:gd name="connsiteX96" fmla="*/ 1208088 w 2363788"/>
                      <a:gd name="connsiteY96" fmla="*/ 317500 h 1797050"/>
                      <a:gd name="connsiteX97" fmla="*/ 1208088 w 2363788"/>
                      <a:gd name="connsiteY97" fmla="*/ 346075 h 1797050"/>
                      <a:gd name="connsiteX98" fmla="*/ 1281113 w 2363788"/>
                      <a:gd name="connsiteY98" fmla="*/ 384175 h 1797050"/>
                      <a:gd name="connsiteX99" fmla="*/ 1303338 w 2363788"/>
                      <a:gd name="connsiteY99" fmla="*/ 416983 h 1797050"/>
                      <a:gd name="connsiteX100" fmla="*/ 1284288 w 2363788"/>
                      <a:gd name="connsiteY100" fmla="*/ 460375 h 1797050"/>
                      <a:gd name="connsiteX101" fmla="*/ 1338263 w 2363788"/>
                      <a:gd name="connsiteY101" fmla="*/ 504825 h 1797050"/>
                      <a:gd name="connsiteX102" fmla="*/ 1380332 w 2363788"/>
                      <a:gd name="connsiteY102" fmla="*/ 503238 h 1797050"/>
                      <a:gd name="connsiteX103" fmla="*/ 1404938 w 2363788"/>
                      <a:gd name="connsiteY103" fmla="*/ 530225 h 1797050"/>
                      <a:gd name="connsiteX104" fmla="*/ 1435895 w 2363788"/>
                      <a:gd name="connsiteY104" fmla="*/ 526475 h 1797050"/>
                      <a:gd name="connsiteX105" fmla="*/ 1470026 w 2363788"/>
                      <a:gd name="connsiteY105" fmla="*/ 548578 h 1797050"/>
                      <a:gd name="connsiteX106" fmla="*/ 1493838 w 2363788"/>
                      <a:gd name="connsiteY106" fmla="*/ 590550 h 1797050"/>
                      <a:gd name="connsiteX107" fmla="*/ 1481932 w 2363788"/>
                      <a:gd name="connsiteY107" fmla="*/ 612775 h 1797050"/>
                      <a:gd name="connsiteX108" fmla="*/ 1452563 w 2363788"/>
                      <a:gd name="connsiteY108" fmla="*/ 622300 h 1797050"/>
                      <a:gd name="connsiteX109" fmla="*/ 1512888 w 2363788"/>
                      <a:gd name="connsiteY109" fmla="*/ 638175 h 1797050"/>
                      <a:gd name="connsiteX110" fmla="*/ 1583532 w 2363788"/>
                      <a:gd name="connsiteY110" fmla="*/ 619919 h 1797050"/>
                      <a:gd name="connsiteX111" fmla="*/ 1624013 w 2363788"/>
                      <a:gd name="connsiteY111" fmla="*/ 613569 h 1797050"/>
                      <a:gd name="connsiteX112" fmla="*/ 1624807 w 2363788"/>
                      <a:gd name="connsiteY112" fmla="*/ 587375 h 1797050"/>
                      <a:gd name="connsiteX113" fmla="*/ 1643063 w 2363788"/>
                      <a:gd name="connsiteY113" fmla="*/ 593725 h 1797050"/>
                      <a:gd name="connsiteX114" fmla="*/ 1700213 w 2363788"/>
                      <a:gd name="connsiteY114" fmla="*/ 611981 h 1797050"/>
                      <a:gd name="connsiteX115" fmla="*/ 1705769 w 2363788"/>
                      <a:gd name="connsiteY115" fmla="*/ 575469 h 1797050"/>
                      <a:gd name="connsiteX116" fmla="*/ 1725613 w 2363788"/>
                      <a:gd name="connsiteY116" fmla="*/ 565150 h 1797050"/>
                      <a:gd name="connsiteX117" fmla="*/ 1804988 w 2363788"/>
                      <a:gd name="connsiteY117" fmla="*/ 508000 h 1797050"/>
                      <a:gd name="connsiteX118" fmla="*/ 1887538 w 2363788"/>
                      <a:gd name="connsiteY118" fmla="*/ 485775 h 1797050"/>
                      <a:gd name="connsiteX119" fmla="*/ 1954213 w 2363788"/>
                      <a:gd name="connsiteY119" fmla="*/ 415925 h 1797050"/>
                      <a:gd name="connsiteX120" fmla="*/ 1978819 w 2363788"/>
                      <a:gd name="connsiteY120" fmla="*/ 409575 h 1797050"/>
                      <a:gd name="connsiteX121" fmla="*/ 2008188 w 2363788"/>
                      <a:gd name="connsiteY121" fmla="*/ 396875 h 1797050"/>
                      <a:gd name="connsiteX122" fmla="*/ 2058194 w 2363788"/>
                      <a:gd name="connsiteY122" fmla="*/ 411956 h 1797050"/>
                      <a:gd name="connsiteX123" fmla="*/ 2079626 w 2363788"/>
                      <a:gd name="connsiteY123" fmla="*/ 452437 h 1797050"/>
                      <a:gd name="connsiteX124" fmla="*/ 2135188 w 2363788"/>
                      <a:gd name="connsiteY124" fmla="*/ 504825 h 1797050"/>
                      <a:gd name="connsiteX125" fmla="*/ 2196307 w 2363788"/>
                      <a:gd name="connsiteY125" fmla="*/ 536575 h 1797050"/>
                      <a:gd name="connsiteX126" fmla="*/ 2250282 w 2363788"/>
                      <a:gd name="connsiteY126" fmla="*/ 523081 h 1797050"/>
                      <a:gd name="connsiteX127" fmla="*/ 2267744 w 2363788"/>
                      <a:gd name="connsiteY127" fmla="*/ 531019 h 1797050"/>
                      <a:gd name="connsiteX128" fmla="*/ 2276475 w 2363788"/>
                      <a:gd name="connsiteY128" fmla="*/ 573881 h 1797050"/>
                      <a:gd name="connsiteX129" fmla="*/ 2325688 w 2363788"/>
                      <a:gd name="connsiteY129" fmla="*/ 606425 h 1797050"/>
                      <a:gd name="connsiteX130" fmla="*/ 2363788 w 2363788"/>
                      <a:gd name="connsiteY130" fmla="*/ 644525 h 1797050"/>
                      <a:gd name="connsiteX131" fmla="*/ 2312445 w 2363788"/>
                      <a:gd name="connsiteY131" fmla="*/ 772537 h 1797050"/>
                      <a:gd name="connsiteX132" fmla="*/ 2274888 w 2363788"/>
                      <a:gd name="connsiteY132" fmla="*/ 895350 h 1797050"/>
                      <a:gd name="connsiteX133" fmla="*/ 2249488 w 2363788"/>
                      <a:gd name="connsiteY133" fmla="*/ 949325 h 1797050"/>
                      <a:gd name="connsiteX134" fmla="*/ 2198688 w 2363788"/>
                      <a:gd name="connsiteY134" fmla="*/ 949325 h 1797050"/>
                      <a:gd name="connsiteX135" fmla="*/ 2176463 w 2363788"/>
                      <a:gd name="connsiteY135" fmla="*/ 993775 h 1797050"/>
                      <a:gd name="connsiteX136" fmla="*/ 2176463 w 2363788"/>
                      <a:gd name="connsiteY136" fmla="*/ 993775 h 1797050"/>
                      <a:gd name="connsiteX137" fmla="*/ 2182813 w 2363788"/>
                      <a:gd name="connsiteY137" fmla="*/ 1022350 h 1797050"/>
                      <a:gd name="connsiteX138" fmla="*/ 2147888 w 2363788"/>
                      <a:gd name="connsiteY138" fmla="*/ 1031875 h 1797050"/>
                      <a:gd name="connsiteX139" fmla="*/ 2097088 w 2363788"/>
                      <a:gd name="connsiteY139" fmla="*/ 1019175 h 1797050"/>
                      <a:gd name="connsiteX140" fmla="*/ 2103438 w 2363788"/>
                      <a:gd name="connsiteY140" fmla="*/ 1073150 h 1797050"/>
                      <a:gd name="connsiteX141" fmla="*/ 2116138 w 2363788"/>
                      <a:gd name="connsiteY141" fmla="*/ 1117600 h 1797050"/>
                      <a:gd name="connsiteX142" fmla="*/ 2052638 w 2363788"/>
                      <a:gd name="connsiteY142" fmla="*/ 1152525 h 1797050"/>
                      <a:gd name="connsiteX143" fmla="*/ 2068513 w 2363788"/>
                      <a:gd name="connsiteY143" fmla="*/ 1174750 h 1797050"/>
                      <a:gd name="connsiteX144" fmla="*/ 2049463 w 2363788"/>
                      <a:gd name="connsiteY144" fmla="*/ 1196975 h 1797050"/>
                      <a:gd name="connsiteX145" fmla="*/ 1970088 w 2363788"/>
                      <a:gd name="connsiteY145" fmla="*/ 1171575 h 1797050"/>
                      <a:gd name="connsiteX146" fmla="*/ 1944688 w 2363788"/>
                      <a:gd name="connsiteY146" fmla="*/ 1187450 h 1797050"/>
                      <a:gd name="connsiteX147" fmla="*/ 1909763 w 2363788"/>
                      <a:gd name="connsiteY147" fmla="*/ 1187450 h 1797050"/>
                      <a:gd name="connsiteX148" fmla="*/ 1909763 w 2363788"/>
                      <a:gd name="connsiteY148" fmla="*/ 1247775 h 1797050"/>
                      <a:gd name="connsiteX149" fmla="*/ 1925638 w 2363788"/>
                      <a:gd name="connsiteY149" fmla="*/ 1263650 h 1797050"/>
                      <a:gd name="connsiteX150" fmla="*/ 1935163 w 2363788"/>
                      <a:gd name="connsiteY150" fmla="*/ 1279525 h 1797050"/>
                      <a:gd name="connsiteX151" fmla="*/ 1944688 w 2363788"/>
                      <a:gd name="connsiteY151" fmla="*/ 1279525 h 1797050"/>
                      <a:gd name="connsiteX152" fmla="*/ 1935163 w 2363788"/>
                      <a:gd name="connsiteY152" fmla="*/ 1304925 h 1797050"/>
                      <a:gd name="connsiteX153" fmla="*/ 1954213 w 2363788"/>
                      <a:gd name="connsiteY153" fmla="*/ 1320800 h 1797050"/>
                      <a:gd name="connsiteX154" fmla="*/ 1951038 w 2363788"/>
                      <a:gd name="connsiteY154" fmla="*/ 1336675 h 1797050"/>
                      <a:gd name="connsiteX155" fmla="*/ 1906588 w 2363788"/>
                      <a:gd name="connsiteY155" fmla="*/ 13366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406525 h 1797050"/>
                      <a:gd name="connsiteX159" fmla="*/ 1938338 w 2363788"/>
                      <a:gd name="connsiteY159" fmla="*/ 1447800 h 1797050"/>
                      <a:gd name="connsiteX160" fmla="*/ 1992313 w 2363788"/>
                      <a:gd name="connsiteY160" fmla="*/ 1447800 h 1797050"/>
                      <a:gd name="connsiteX161" fmla="*/ 2062163 w 2363788"/>
                      <a:gd name="connsiteY161" fmla="*/ 1476375 h 1797050"/>
                      <a:gd name="connsiteX162" fmla="*/ 2062163 w 2363788"/>
                      <a:gd name="connsiteY162" fmla="*/ 1504950 h 1797050"/>
                      <a:gd name="connsiteX163" fmla="*/ 2036763 w 2363788"/>
                      <a:gd name="connsiteY163" fmla="*/ 1571625 h 1797050"/>
                      <a:gd name="connsiteX164" fmla="*/ 2065338 w 2363788"/>
                      <a:gd name="connsiteY164" fmla="*/ 1587500 h 1797050"/>
                      <a:gd name="connsiteX165" fmla="*/ 2106613 w 2363788"/>
                      <a:gd name="connsiteY165" fmla="*/ 1660525 h 1797050"/>
                      <a:gd name="connsiteX166" fmla="*/ 2055813 w 2363788"/>
                      <a:gd name="connsiteY166" fmla="*/ 1736725 h 1797050"/>
                      <a:gd name="connsiteX167" fmla="*/ 2030413 w 2363788"/>
                      <a:gd name="connsiteY167" fmla="*/ 1730375 h 1797050"/>
                      <a:gd name="connsiteX168" fmla="*/ 2008188 w 2363788"/>
                      <a:gd name="connsiteY168" fmla="*/ 1717675 h 1797050"/>
                      <a:gd name="connsiteX169" fmla="*/ 2001838 w 2363788"/>
                      <a:gd name="connsiteY169" fmla="*/ 1736725 h 1797050"/>
                      <a:gd name="connsiteX170" fmla="*/ 1960563 w 2363788"/>
                      <a:gd name="connsiteY170" fmla="*/ 1746250 h 1797050"/>
                      <a:gd name="connsiteX171" fmla="*/ 1954213 w 2363788"/>
                      <a:gd name="connsiteY171" fmla="*/ 1778000 h 1797050"/>
                      <a:gd name="connsiteX172" fmla="*/ 1903413 w 2363788"/>
                      <a:gd name="connsiteY172" fmla="*/ 1797050 h 1797050"/>
                      <a:gd name="connsiteX173" fmla="*/ 1881188 w 2363788"/>
                      <a:gd name="connsiteY173" fmla="*/ 1758950 h 1797050"/>
                      <a:gd name="connsiteX174" fmla="*/ 1843088 w 2363788"/>
                      <a:gd name="connsiteY174" fmla="*/ 1768475 h 1797050"/>
                      <a:gd name="connsiteX175" fmla="*/ 1846263 w 2363788"/>
                      <a:gd name="connsiteY175" fmla="*/ 1730375 h 1797050"/>
                      <a:gd name="connsiteX176" fmla="*/ 1827213 w 2363788"/>
                      <a:gd name="connsiteY176" fmla="*/ 1704975 h 1797050"/>
                      <a:gd name="connsiteX177" fmla="*/ 1862138 w 2363788"/>
                      <a:gd name="connsiteY177" fmla="*/ 1685925 h 1797050"/>
                      <a:gd name="connsiteX178" fmla="*/ 1804988 w 2363788"/>
                      <a:gd name="connsiteY178" fmla="*/ 1666875 h 1797050"/>
                      <a:gd name="connsiteX179" fmla="*/ 1792288 w 2363788"/>
                      <a:gd name="connsiteY179" fmla="*/ 1692275 h 1797050"/>
                      <a:gd name="connsiteX180" fmla="*/ 1747838 w 2363788"/>
                      <a:gd name="connsiteY180" fmla="*/ 1711325 h 1797050"/>
                      <a:gd name="connsiteX181" fmla="*/ 1741488 w 2363788"/>
                      <a:gd name="connsiteY181" fmla="*/ 1733550 h 1797050"/>
                      <a:gd name="connsiteX182" fmla="*/ 1725613 w 2363788"/>
                      <a:gd name="connsiteY182" fmla="*/ 1739900 h 1797050"/>
                      <a:gd name="connsiteX183" fmla="*/ 1703388 w 2363788"/>
                      <a:gd name="connsiteY183" fmla="*/ 1739900 h 1797050"/>
                      <a:gd name="connsiteX184" fmla="*/ 1716088 w 2363788"/>
                      <a:gd name="connsiteY184" fmla="*/ 1704975 h 1797050"/>
                      <a:gd name="connsiteX185" fmla="*/ 1741488 w 2363788"/>
                      <a:gd name="connsiteY185" fmla="*/ 1679575 h 1797050"/>
                      <a:gd name="connsiteX186" fmla="*/ 1731963 w 2363788"/>
                      <a:gd name="connsiteY186" fmla="*/ 1654175 h 1797050"/>
                      <a:gd name="connsiteX187" fmla="*/ 1709738 w 2363788"/>
                      <a:gd name="connsiteY187" fmla="*/ 1654175 h 1797050"/>
                      <a:gd name="connsiteX188" fmla="*/ 1697038 w 2363788"/>
                      <a:gd name="connsiteY188" fmla="*/ 1679575 h 1797050"/>
                      <a:gd name="connsiteX189" fmla="*/ 1665288 w 2363788"/>
                      <a:gd name="connsiteY189" fmla="*/ 1685925 h 1797050"/>
                      <a:gd name="connsiteX190" fmla="*/ 1630363 w 2363788"/>
                      <a:gd name="connsiteY190" fmla="*/ 1698625 h 1797050"/>
                      <a:gd name="connsiteX191" fmla="*/ 1601788 w 2363788"/>
                      <a:gd name="connsiteY191" fmla="*/ 1670050 h 1797050"/>
                      <a:gd name="connsiteX192" fmla="*/ 1598613 w 2363788"/>
                      <a:gd name="connsiteY192" fmla="*/ 1635125 h 1797050"/>
                      <a:gd name="connsiteX193" fmla="*/ 1570038 w 2363788"/>
                      <a:gd name="connsiteY193" fmla="*/ 1619250 h 1797050"/>
                      <a:gd name="connsiteX194" fmla="*/ 1560513 w 2363788"/>
                      <a:gd name="connsiteY194" fmla="*/ 1584325 h 1797050"/>
                      <a:gd name="connsiteX195" fmla="*/ 1519238 w 2363788"/>
                      <a:gd name="connsiteY195" fmla="*/ 1555750 h 1797050"/>
                      <a:gd name="connsiteX196" fmla="*/ 1500188 w 2363788"/>
                      <a:gd name="connsiteY196" fmla="*/ 1558925 h 1797050"/>
                      <a:gd name="connsiteX197" fmla="*/ 1468438 w 2363788"/>
                      <a:gd name="connsiteY197" fmla="*/ 1603375 h 1797050"/>
                      <a:gd name="connsiteX198" fmla="*/ 1420813 w 2363788"/>
                      <a:gd name="connsiteY198" fmla="*/ 1622425 h 1797050"/>
                      <a:gd name="connsiteX199" fmla="*/ 1395413 w 2363788"/>
                      <a:gd name="connsiteY199" fmla="*/ 1587500 h 1797050"/>
                      <a:gd name="connsiteX200" fmla="*/ 1370013 w 2363788"/>
                      <a:gd name="connsiteY200" fmla="*/ 1587500 h 1797050"/>
                      <a:gd name="connsiteX201" fmla="*/ 1271588 w 2363788"/>
                      <a:gd name="connsiteY201" fmla="*/ 1511300 h 1797050"/>
                      <a:gd name="connsiteX202" fmla="*/ 1277938 w 2363788"/>
                      <a:gd name="connsiteY202" fmla="*/ 1463675 h 1797050"/>
                      <a:gd name="connsiteX203" fmla="*/ 1239838 w 2363788"/>
                      <a:gd name="connsiteY203" fmla="*/ 1457325 h 1797050"/>
                      <a:gd name="connsiteX204" fmla="*/ 1223963 w 2363788"/>
                      <a:gd name="connsiteY204" fmla="*/ 1482725 h 1797050"/>
                      <a:gd name="connsiteX205" fmla="*/ 1189038 w 2363788"/>
                      <a:gd name="connsiteY205" fmla="*/ 1482725 h 1797050"/>
                      <a:gd name="connsiteX206" fmla="*/ 1141413 w 2363788"/>
                      <a:gd name="connsiteY206" fmla="*/ 1460500 h 1797050"/>
                      <a:gd name="connsiteX207" fmla="*/ 1093788 w 2363788"/>
                      <a:gd name="connsiteY207" fmla="*/ 1495425 h 1797050"/>
                      <a:gd name="connsiteX208" fmla="*/ 1100138 w 2363788"/>
                      <a:gd name="connsiteY208" fmla="*/ 1511300 h 1797050"/>
                      <a:gd name="connsiteX209" fmla="*/ 1081088 w 2363788"/>
                      <a:gd name="connsiteY209" fmla="*/ 1530350 h 1797050"/>
                      <a:gd name="connsiteX210" fmla="*/ 1036638 w 2363788"/>
                      <a:gd name="connsiteY210" fmla="*/ 1530350 h 1797050"/>
                      <a:gd name="connsiteX211" fmla="*/ 1008063 w 2363788"/>
                      <a:gd name="connsiteY211" fmla="*/ 1574800 h 1797050"/>
                      <a:gd name="connsiteX212" fmla="*/ 960438 w 2363788"/>
                      <a:gd name="connsiteY212" fmla="*/ 1571625 h 1797050"/>
                      <a:gd name="connsiteX213" fmla="*/ 954088 w 2363788"/>
                      <a:gd name="connsiteY213" fmla="*/ 1587500 h 1797050"/>
                      <a:gd name="connsiteX214" fmla="*/ 966788 w 2363788"/>
                      <a:gd name="connsiteY214" fmla="*/ 1670050 h 1797050"/>
                      <a:gd name="connsiteX215" fmla="*/ 941388 w 2363788"/>
                      <a:gd name="connsiteY215" fmla="*/ 1714500 h 1797050"/>
                      <a:gd name="connsiteX216" fmla="*/ 903288 w 2363788"/>
                      <a:gd name="connsiteY216" fmla="*/ 1720850 h 1797050"/>
                      <a:gd name="connsiteX217" fmla="*/ 900113 w 2363788"/>
                      <a:gd name="connsiteY217" fmla="*/ 1746250 h 1797050"/>
                      <a:gd name="connsiteX218" fmla="*/ 871538 w 2363788"/>
                      <a:gd name="connsiteY218" fmla="*/ 1746250 h 1797050"/>
                      <a:gd name="connsiteX219" fmla="*/ 855663 w 2363788"/>
                      <a:gd name="connsiteY219" fmla="*/ 1758950 h 1797050"/>
                      <a:gd name="connsiteX220" fmla="*/ 849313 w 2363788"/>
                      <a:gd name="connsiteY220" fmla="*/ 1771650 h 1797050"/>
                      <a:gd name="connsiteX221" fmla="*/ 830263 w 2363788"/>
                      <a:gd name="connsiteY221" fmla="*/ 1765300 h 1797050"/>
                      <a:gd name="connsiteX222" fmla="*/ 820738 w 2363788"/>
                      <a:gd name="connsiteY222" fmla="*/ 1752600 h 1797050"/>
                      <a:gd name="connsiteX223" fmla="*/ 792163 w 2363788"/>
                      <a:gd name="connsiteY223" fmla="*/ 1771650 h 1797050"/>
                      <a:gd name="connsiteX224" fmla="*/ 693738 w 2363788"/>
                      <a:gd name="connsiteY224" fmla="*/ 1701800 h 1797050"/>
                      <a:gd name="connsiteX225" fmla="*/ 652463 w 2363788"/>
                      <a:gd name="connsiteY225" fmla="*/ 1720850 h 1797050"/>
                      <a:gd name="connsiteX226" fmla="*/ 617538 w 2363788"/>
                      <a:gd name="connsiteY226" fmla="*/ 1685925 h 1797050"/>
                      <a:gd name="connsiteX227" fmla="*/ 582613 w 2363788"/>
                      <a:gd name="connsiteY227" fmla="*/ 1689100 h 1797050"/>
                      <a:gd name="connsiteX228" fmla="*/ 573088 w 2363788"/>
                      <a:gd name="connsiteY228" fmla="*/ 1609725 h 1797050"/>
                      <a:gd name="connsiteX229" fmla="*/ 525463 w 2363788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261938 w 2363788"/>
                      <a:gd name="connsiteY41" fmla="*/ 536575 h 1797050"/>
                      <a:gd name="connsiteX42" fmla="*/ 217488 w 2363788"/>
                      <a:gd name="connsiteY42" fmla="*/ 504825 h 1797050"/>
                      <a:gd name="connsiteX43" fmla="*/ 179388 w 2363788"/>
                      <a:gd name="connsiteY43" fmla="*/ 469900 h 1797050"/>
                      <a:gd name="connsiteX44" fmla="*/ 173038 w 2363788"/>
                      <a:gd name="connsiteY44" fmla="*/ 412750 h 1797050"/>
                      <a:gd name="connsiteX45" fmla="*/ 125413 w 2363788"/>
                      <a:gd name="connsiteY45" fmla="*/ 412750 h 1797050"/>
                      <a:gd name="connsiteX46" fmla="*/ 93663 w 2363788"/>
                      <a:gd name="connsiteY46" fmla="*/ 400050 h 1797050"/>
                      <a:gd name="connsiteX47" fmla="*/ 77788 w 2363788"/>
                      <a:gd name="connsiteY47" fmla="*/ 422275 h 1797050"/>
                      <a:gd name="connsiteX48" fmla="*/ 39688 w 2363788"/>
                      <a:gd name="connsiteY48" fmla="*/ 420688 h 1797050"/>
                      <a:gd name="connsiteX49" fmla="*/ 0 w 2363788"/>
                      <a:gd name="connsiteY49" fmla="*/ 381794 h 1797050"/>
                      <a:gd name="connsiteX50" fmla="*/ 33338 w 2363788"/>
                      <a:gd name="connsiteY50" fmla="*/ 350838 h 1797050"/>
                      <a:gd name="connsiteX51" fmla="*/ 14288 w 2363788"/>
                      <a:gd name="connsiteY51" fmla="*/ 339725 h 1797050"/>
                      <a:gd name="connsiteX52" fmla="*/ 14288 w 2363788"/>
                      <a:gd name="connsiteY52" fmla="*/ 304800 h 1797050"/>
                      <a:gd name="connsiteX53" fmla="*/ 39688 w 2363788"/>
                      <a:gd name="connsiteY53" fmla="*/ 294481 h 1797050"/>
                      <a:gd name="connsiteX54" fmla="*/ 25400 w 2363788"/>
                      <a:gd name="connsiteY54" fmla="*/ 259556 h 1797050"/>
                      <a:gd name="connsiteX55" fmla="*/ 65883 w 2363788"/>
                      <a:gd name="connsiteY55" fmla="*/ 256381 h 1797050"/>
                      <a:gd name="connsiteX56" fmla="*/ 111126 w 2363788"/>
                      <a:gd name="connsiteY56" fmla="*/ 238125 h 1797050"/>
                      <a:gd name="connsiteX57" fmla="*/ 127794 w 2363788"/>
                      <a:gd name="connsiteY57" fmla="*/ 222250 h 1797050"/>
                      <a:gd name="connsiteX58" fmla="*/ 130969 w 2363788"/>
                      <a:gd name="connsiteY58" fmla="*/ 196057 h 1797050"/>
                      <a:gd name="connsiteX59" fmla="*/ 163513 w 2363788"/>
                      <a:gd name="connsiteY59" fmla="*/ 196850 h 1797050"/>
                      <a:gd name="connsiteX60" fmla="*/ 169863 w 2363788"/>
                      <a:gd name="connsiteY60" fmla="*/ 164306 h 1797050"/>
                      <a:gd name="connsiteX61" fmla="*/ 188913 w 2363788"/>
                      <a:gd name="connsiteY61" fmla="*/ 163513 h 1797050"/>
                      <a:gd name="connsiteX62" fmla="*/ 196057 w 2363788"/>
                      <a:gd name="connsiteY62" fmla="*/ 100806 h 1797050"/>
                      <a:gd name="connsiteX63" fmla="*/ 251619 w 2363788"/>
                      <a:gd name="connsiteY63" fmla="*/ 107950 h 1797050"/>
                      <a:gd name="connsiteX64" fmla="*/ 296863 w 2363788"/>
                      <a:gd name="connsiteY64" fmla="*/ 104775 h 1797050"/>
                      <a:gd name="connsiteX65" fmla="*/ 335757 w 2363788"/>
                      <a:gd name="connsiteY65" fmla="*/ 100807 h 1797050"/>
                      <a:gd name="connsiteX66" fmla="*/ 349251 w 2363788"/>
                      <a:gd name="connsiteY66" fmla="*/ 113507 h 1797050"/>
                      <a:gd name="connsiteX67" fmla="*/ 379412 w 2363788"/>
                      <a:gd name="connsiteY67" fmla="*/ 125413 h 1797050"/>
                      <a:gd name="connsiteX68" fmla="*/ 401638 w 2363788"/>
                      <a:gd name="connsiteY68" fmla="*/ 107950 h 1797050"/>
                      <a:gd name="connsiteX69" fmla="*/ 404813 w 2363788"/>
                      <a:gd name="connsiteY69" fmla="*/ 107950 h 1797050"/>
                      <a:gd name="connsiteX70" fmla="*/ 411163 w 2363788"/>
                      <a:gd name="connsiteY70" fmla="*/ 120650 h 1797050"/>
                      <a:gd name="connsiteX71" fmla="*/ 430213 w 2363788"/>
                      <a:gd name="connsiteY71" fmla="*/ 120650 h 1797050"/>
                      <a:gd name="connsiteX72" fmla="*/ 438151 w 2363788"/>
                      <a:gd name="connsiteY72" fmla="*/ 102394 h 1797050"/>
                      <a:gd name="connsiteX73" fmla="*/ 366713 w 2363788"/>
                      <a:gd name="connsiteY73" fmla="*/ 55563 h 1797050"/>
                      <a:gd name="connsiteX74" fmla="*/ 385763 w 2363788"/>
                      <a:gd name="connsiteY74" fmla="*/ 43656 h 1797050"/>
                      <a:gd name="connsiteX75" fmla="*/ 434976 w 2363788"/>
                      <a:gd name="connsiteY75" fmla="*/ 42862 h 1797050"/>
                      <a:gd name="connsiteX76" fmla="*/ 455613 w 2363788"/>
                      <a:gd name="connsiteY76" fmla="*/ 63500 h 1797050"/>
                      <a:gd name="connsiteX77" fmla="*/ 513557 w 2363788"/>
                      <a:gd name="connsiteY77" fmla="*/ 75406 h 1797050"/>
                      <a:gd name="connsiteX78" fmla="*/ 608013 w 2363788"/>
                      <a:gd name="connsiteY78" fmla="*/ 22225 h 1797050"/>
                      <a:gd name="connsiteX79" fmla="*/ 640557 w 2363788"/>
                      <a:gd name="connsiteY79" fmla="*/ 31750 h 1797050"/>
                      <a:gd name="connsiteX80" fmla="*/ 646113 w 2363788"/>
                      <a:gd name="connsiteY80" fmla="*/ 0 h 1797050"/>
                      <a:gd name="connsiteX81" fmla="*/ 716757 w 2363788"/>
                      <a:gd name="connsiteY81" fmla="*/ 5556 h 1797050"/>
                      <a:gd name="connsiteX82" fmla="*/ 725488 w 2363788"/>
                      <a:gd name="connsiteY82" fmla="*/ 31750 h 1797050"/>
                      <a:gd name="connsiteX83" fmla="*/ 752476 w 2363788"/>
                      <a:gd name="connsiteY83" fmla="*/ 63500 h 1797050"/>
                      <a:gd name="connsiteX84" fmla="*/ 767556 w 2363788"/>
                      <a:gd name="connsiteY84" fmla="*/ 44450 h 1797050"/>
                      <a:gd name="connsiteX85" fmla="*/ 808038 w 2363788"/>
                      <a:gd name="connsiteY85" fmla="*/ 41275 h 1797050"/>
                      <a:gd name="connsiteX86" fmla="*/ 827088 w 2363788"/>
                      <a:gd name="connsiteY86" fmla="*/ 34925 h 1797050"/>
                      <a:gd name="connsiteX87" fmla="*/ 846138 w 2363788"/>
                      <a:gd name="connsiteY87" fmla="*/ 6350 h 1797050"/>
                      <a:gd name="connsiteX88" fmla="*/ 889794 w 2363788"/>
                      <a:gd name="connsiteY88" fmla="*/ 12700 h 1797050"/>
                      <a:gd name="connsiteX89" fmla="*/ 902494 w 2363788"/>
                      <a:gd name="connsiteY89" fmla="*/ 83344 h 1797050"/>
                      <a:gd name="connsiteX90" fmla="*/ 954088 w 2363788"/>
                      <a:gd name="connsiteY90" fmla="*/ 123825 h 1797050"/>
                      <a:gd name="connsiteX91" fmla="*/ 998538 w 2363788"/>
                      <a:gd name="connsiteY91" fmla="*/ 203200 h 1797050"/>
                      <a:gd name="connsiteX92" fmla="*/ 1039020 w 2363788"/>
                      <a:gd name="connsiteY92" fmla="*/ 228600 h 1797050"/>
                      <a:gd name="connsiteX93" fmla="*/ 1075532 w 2363788"/>
                      <a:gd name="connsiteY93" fmla="*/ 230981 h 1797050"/>
                      <a:gd name="connsiteX94" fmla="*/ 1130830 w 2363788"/>
                      <a:gd name="connsiteY94" fmla="*/ 283633 h 1797050"/>
                      <a:gd name="connsiteX95" fmla="*/ 1171046 w 2363788"/>
                      <a:gd name="connsiteY95" fmla="*/ 281517 h 1797050"/>
                      <a:gd name="connsiteX96" fmla="*/ 1208088 w 2363788"/>
                      <a:gd name="connsiteY96" fmla="*/ 317500 h 1797050"/>
                      <a:gd name="connsiteX97" fmla="*/ 1208088 w 2363788"/>
                      <a:gd name="connsiteY97" fmla="*/ 346075 h 1797050"/>
                      <a:gd name="connsiteX98" fmla="*/ 1281113 w 2363788"/>
                      <a:gd name="connsiteY98" fmla="*/ 384175 h 1797050"/>
                      <a:gd name="connsiteX99" fmla="*/ 1303338 w 2363788"/>
                      <a:gd name="connsiteY99" fmla="*/ 416983 h 1797050"/>
                      <a:gd name="connsiteX100" fmla="*/ 1284288 w 2363788"/>
                      <a:gd name="connsiteY100" fmla="*/ 460375 h 1797050"/>
                      <a:gd name="connsiteX101" fmla="*/ 1338263 w 2363788"/>
                      <a:gd name="connsiteY101" fmla="*/ 504825 h 1797050"/>
                      <a:gd name="connsiteX102" fmla="*/ 1380332 w 2363788"/>
                      <a:gd name="connsiteY102" fmla="*/ 503238 h 1797050"/>
                      <a:gd name="connsiteX103" fmla="*/ 1404938 w 2363788"/>
                      <a:gd name="connsiteY103" fmla="*/ 530225 h 1797050"/>
                      <a:gd name="connsiteX104" fmla="*/ 1435895 w 2363788"/>
                      <a:gd name="connsiteY104" fmla="*/ 526475 h 1797050"/>
                      <a:gd name="connsiteX105" fmla="*/ 1470026 w 2363788"/>
                      <a:gd name="connsiteY105" fmla="*/ 548578 h 1797050"/>
                      <a:gd name="connsiteX106" fmla="*/ 1493838 w 2363788"/>
                      <a:gd name="connsiteY106" fmla="*/ 590550 h 1797050"/>
                      <a:gd name="connsiteX107" fmla="*/ 1481932 w 2363788"/>
                      <a:gd name="connsiteY107" fmla="*/ 612775 h 1797050"/>
                      <a:gd name="connsiteX108" fmla="*/ 1452563 w 2363788"/>
                      <a:gd name="connsiteY108" fmla="*/ 622300 h 1797050"/>
                      <a:gd name="connsiteX109" fmla="*/ 1512888 w 2363788"/>
                      <a:gd name="connsiteY109" fmla="*/ 638175 h 1797050"/>
                      <a:gd name="connsiteX110" fmla="*/ 1583532 w 2363788"/>
                      <a:gd name="connsiteY110" fmla="*/ 619919 h 1797050"/>
                      <a:gd name="connsiteX111" fmla="*/ 1624013 w 2363788"/>
                      <a:gd name="connsiteY111" fmla="*/ 613569 h 1797050"/>
                      <a:gd name="connsiteX112" fmla="*/ 1624807 w 2363788"/>
                      <a:gd name="connsiteY112" fmla="*/ 587375 h 1797050"/>
                      <a:gd name="connsiteX113" fmla="*/ 1643063 w 2363788"/>
                      <a:gd name="connsiteY113" fmla="*/ 593725 h 1797050"/>
                      <a:gd name="connsiteX114" fmla="*/ 1700213 w 2363788"/>
                      <a:gd name="connsiteY114" fmla="*/ 611981 h 1797050"/>
                      <a:gd name="connsiteX115" fmla="*/ 1705769 w 2363788"/>
                      <a:gd name="connsiteY115" fmla="*/ 575469 h 1797050"/>
                      <a:gd name="connsiteX116" fmla="*/ 1725613 w 2363788"/>
                      <a:gd name="connsiteY116" fmla="*/ 565150 h 1797050"/>
                      <a:gd name="connsiteX117" fmla="*/ 1804988 w 2363788"/>
                      <a:gd name="connsiteY117" fmla="*/ 508000 h 1797050"/>
                      <a:gd name="connsiteX118" fmla="*/ 1887538 w 2363788"/>
                      <a:gd name="connsiteY118" fmla="*/ 485775 h 1797050"/>
                      <a:gd name="connsiteX119" fmla="*/ 1954213 w 2363788"/>
                      <a:gd name="connsiteY119" fmla="*/ 415925 h 1797050"/>
                      <a:gd name="connsiteX120" fmla="*/ 1978819 w 2363788"/>
                      <a:gd name="connsiteY120" fmla="*/ 409575 h 1797050"/>
                      <a:gd name="connsiteX121" fmla="*/ 2008188 w 2363788"/>
                      <a:gd name="connsiteY121" fmla="*/ 396875 h 1797050"/>
                      <a:gd name="connsiteX122" fmla="*/ 2058194 w 2363788"/>
                      <a:gd name="connsiteY122" fmla="*/ 411956 h 1797050"/>
                      <a:gd name="connsiteX123" fmla="*/ 2079626 w 2363788"/>
                      <a:gd name="connsiteY123" fmla="*/ 452437 h 1797050"/>
                      <a:gd name="connsiteX124" fmla="*/ 2135188 w 2363788"/>
                      <a:gd name="connsiteY124" fmla="*/ 504825 h 1797050"/>
                      <a:gd name="connsiteX125" fmla="*/ 2196307 w 2363788"/>
                      <a:gd name="connsiteY125" fmla="*/ 536575 h 1797050"/>
                      <a:gd name="connsiteX126" fmla="*/ 2250282 w 2363788"/>
                      <a:gd name="connsiteY126" fmla="*/ 523081 h 1797050"/>
                      <a:gd name="connsiteX127" fmla="*/ 2267744 w 2363788"/>
                      <a:gd name="connsiteY127" fmla="*/ 531019 h 1797050"/>
                      <a:gd name="connsiteX128" fmla="*/ 2276475 w 2363788"/>
                      <a:gd name="connsiteY128" fmla="*/ 573881 h 1797050"/>
                      <a:gd name="connsiteX129" fmla="*/ 2325688 w 2363788"/>
                      <a:gd name="connsiteY129" fmla="*/ 606425 h 1797050"/>
                      <a:gd name="connsiteX130" fmla="*/ 2363788 w 2363788"/>
                      <a:gd name="connsiteY130" fmla="*/ 644525 h 1797050"/>
                      <a:gd name="connsiteX131" fmla="*/ 2312445 w 2363788"/>
                      <a:gd name="connsiteY131" fmla="*/ 772537 h 1797050"/>
                      <a:gd name="connsiteX132" fmla="*/ 2274888 w 2363788"/>
                      <a:gd name="connsiteY132" fmla="*/ 895350 h 1797050"/>
                      <a:gd name="connsiteX133" fmla="*/ 2249488 w 2363788"/>
                      <a:gd name="connsiteY133" fmla="*/ 949325 h 1797050"/>
                      <a:gd name="connsiteX134" fmla="*/ 2198688 w 2363788"/>
                      <a:gd name="connsiteY134" fmla="*/ 949325 h 1797050"/>
                      <a:gd name="connsiteX135" fmla="*/ 2176463 w 2363788"/>
                      <a:gd name="connsiteY135" fmla="*/ 993775 h 1797050"/>
                      <a:gd name="connsiteX136" fmla="*/ 2176463 w 2363788"/>
                      <a:gd name="connsiteY136" fmla="*/ 993775 h 1797050"/>
                      <a:gd name="connsiteX137" fmla="*/ 2182813 w 2363788"/>
                      <a:gd name="connsiteY137" fmla="*/ 1022350 h 1797050"/>
                      <a:gd name="connsiteX138" fmla="*/ 2147888 w 2363788"/>
                      <a:gd name="connsiteY138" fmla="*/ 1031875 h 1797050"/>
                      <a:gd name="connsiteX139" fmla="*/ 2097088 w 2363788"/>
                      <a:gd name="connsiteY139" fmla="*/ 1019175 h 1797050"/>
                      <a:gd name="connsiteX140" fmla="*/ 2103438 w 2363788"/>
                      <a:gd name="connsiteY140" fmla="*/ 1073150 h 1797050"/>
                      <a:gd name="connsiteX141" fmla="*/ 2116138 w 2363788"/>
                      <a:gd name="connsiteY141" fmla="*/ 1117600 h 1797050"/>
                      <a:gd name="connsiteX142" fmla="*/ 2052638 w 2363788"/>
                      <a:gd name="connsiteY142" fmla="*/ 1152525 h 1797050"/>
                      <a:gd name="connsiteX143" fmla="*/ 2068513 w 2363788"/>
                      <a:gd name="connsiteY143" fmla="*/ 1174750 h 1797050"/>
                      <a:gd name="connsiteX144" fmla="*/ 2049463 w 2363788"/>
                      <a:gd name="connsiteY144" fmla="*/ 1196975 h 1797050"/>
                      <a:gd name="connsiteX145" fmla="*/ 1970088 w 2363788"/>
                      <a:gd name="connsiteY145" fmla="*/ 1171575 h 1797050"/>
                      <a:gd name="connsiteX146" fmla="*/ 1944688 w 2363788"/>
                      <a:gd name="connsiteY146" fmla="*/ 1187450 h 1797050"/>
                      <a:gd name="connsiteX147" fmla="*/ 1909763 w 2363788"/>
                      <a:gd name="connsiteY147" fmla="*/ 1187450 h 1797050"/>
                      <a:gd name="connsiteX148" fmla="*/ 1909763 w 2363788"/>
                      <a:gd name="connsiteY148" fmla="*/ 1247775 h 1797050"/>
                      <a:gd name="connsiteX149" fmla="*/ 1925638 w 2363788"/>
                      <a:gd name="connsiteY149" fmla="*/ 1263650 h 1797050"/>
                      <a:gd name="connsiteX150" fmla="*/ 1935163 w 2363788"/>
                      <a:gd name="connsiteY150" fmla="*/ 1279525 h 1797050"/>
                      <a:gd name="connsiteX151" fmla="*/ 1944688 w 2363788"/>
                      <a:gd name="connsiteY151" fmla="*/ 1279525 h 1797050"/>
                      <a:gd name="connsiteX152" fmla="*/ 1935163 w 2363788"/>
                      <a:gd name="connsiteY152" fmla="*/ 1304925 h 1797050"/>
                      <a:gd name="connsiteX153" fmla="*/ 1954213 w 2363788"/>
                      <a:gd name="connsiteY153" fmla="*/ 1320800 h 1797050"/>
                      <a:gd name="connsiteX154" fmla="*/ 1951038 w 2363788"/>
                      <a:gd name="connsiteY154" fmla="*/ 1336675 h 1797050"/>
                      <a:gd name="connsiteX155" fmla="*/ 1906588 w 2363788"/>
                      <a:gd name="connsiteY155" fmla="*/ 13366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406525 h 1797050"/>
                      <a:gd name="connsiteX159" fmla="*/ 1938338 w 2363788"/>
                      <a:gd name="connsiteY159" fmla="*/ 1447800 h 1797050"/>
                      <a:gd name="connsiteX160" fmla="*/ 1992313 w 2363788"/>
                      <a:gd name="connsiteY160" fmla="*/ 1447800 h 1797050"/>
                      <a:gd name="connsiteX161" fmla="*/ 2062163 w 2363788"/>
                      <a:gd name="connsiteY161" fmla="*/ 1476375 h 1797050"/>
                      <a:gd name="connsiteX162" fmla="*/ 2062163 w 2363788"/>
                      <a:gd name="connsiteY162" fmla="*/ 1504950 h 1797050"/>
                      <a:gd name="connsiteX163" fmla="*/ 2036763 w 2363788"/>
                      <a:gd name="connsiteY163" fmla="*/ 1571625 h 1797050"/>
                      <a:gd name="connsiteX164" fmla="*/ 2065338 w 2363788"/>
                      <a:gd name="connsiteY164" fmla="*/ 1587500 h 1797050"/>
                      <a:gd name="connsiteX165" fmla="*/ 2106613 w 2363788"/>
                      <a:gd name="connsiteY165" fmla="*/ 1660525 h 1797050"/>
                      <a:gd name="connsiteX166" fmla="*/ 2055813 w 2363788"/>
                      <a:gd name="connsiteY166" fmla="*/ 1736725 h 1797050"/>
                      <a:gd name="connsiteX167" fmla="*/ 2030413 w 2363788"/>
                      <a:gd name="connsiteY167" fmla="*/ 1730375 h 1797050"/>
                      <a:gd name="connsiteX168" fmla="*/ 2008188 w 2363788"/>
                      <a:gd name="connsiteY168" fmla="*/ 1717675 h 1797050"/>
                      <a:gd name="connsiteX169" fmla="*/ 2001838 w 2363788"/>
                      <a:gd name="connsiteY169" fmla="*/ 1736725 h 1797050"/>
                      <a:gd name="connsiteX170" fmla="*/ 1960563 w 2363788"/>
                      <a:gd name="connsiteY170" fmla="*/ 1746250 h 1797050"/>
                      <a:gd name="connsiteX171" fmla="*/ 1954213 w 2363788"/>
                      <a:gd name="connsiteY171" fmla="*/ 1778000 h 1797050"/>
                      <a:gd name="connsiteX172" fmla="*/ 1903413 w 2363788"/>
                      <a:gd name="connsiteY172" fmla="*/ 1797050 h 1797050"/>
                      <a:gd name="connsiteX173" fmla="*/ 1881188 w 2363788"/>
                      <a:gd name="connsiteY173" fmla="*/ 1758950 h 1797050"/>
                      <a:gd name="connsiteX174" fmla="*/ 1843088 w 2363788"/>
                      <a:gd name="connsiteY174" fmla="*/ 1768475 h 1797050"/>
                      <a:gd name="connsiteX175" fmla="*/ 1846263 w 2363788"/>
                      <a:gd name="connsiteY175" fmla="*/ 1730375 h 1797050"/>
                      <a:gd name="connsiteX176" fmla="*/ 1827213 w 2363788"/>
                      <a:gd name="connsiteY176" fmla="*/ 1704975 h 1797050"/>
                      <a:gd name="connsiteX177" fmla="*/ 1862138 w 2363788"/>
                      <a:gd name="connsiteY177" fmla="*/ 1685925 h 1797050"/>
                      <a:gd name="connsiteX178" fmla="*/ 1804988 w 2363788"/>
                      <a:gd name="connsiteY178" fmla="*/ 1666875 h 1797050"/>
                      <a:gd name="connsiteX179" fmla="*/ 1792288 w 2363788"/>
                      <a:gd name="connsiteY179" fmla="*/ 1692275 h 1797050"/>
                      <a:gd name="connsiteX180" fmla="*/ 1747838 w 2363788"/>
                      <a:gd name="connsiteY180" fmla="*/ 1711325 h 1797050"/>
                      <a:gd name="connsiteX181" fmla="*/ 1741488 w 2363788"/>
                      <a:gd name="connsiteY181" fmla="*/ 1733550 h 1797050"/>
                      <a:gd name="connsiteX182" fmla="*/ 1725613 w 2363788"/>
                      <a:gd name="connsiteY182" fmla="*/ 1739900 h 1797050"/>
                      <a:gd name="connsiteX183" fmla="*/ 1703388 w 2363788"/>
                      <a:gd name="connsiteY183" fmla="*/ 1739900 h 1797050"/>
                      <a:gd name="connsiteX184" fmla="*/ 1716088 w 2363788"/>
                      <a:gd name="connsiteY184" fmla="*/ 1704975 h 1797050"/>
                      <a:gd name="connsiteX185" fmla="*/ 1741488 w 2363788"/>
                      <a:gd name="connsiteY185" fmla="*/ 1679575 h 1797050"/>
                      <a:gd name="connsiteX186" fmla="*/ 1731963 w 2363788"/>
                      <a:gd name="connsiteY186" fmla="*/ 1654175 h 1797050"/>
                      <a:gd name="connsiteX187" fmla="*/ 1709738 w 2363788"/>
                      <a:gd name="connsiteY187" fmla="*/ 1654175 h 1797050"/>
                      <a:gd name="connsiteX188" fmla="*/ 1697038 w 2363788"/>
                      <a:gd name="connsiteY188" fmla="*/ 1679575 h 1797050"/>
                      <a:gd name="connsiteX189" fmla="*/ 1665288 w 2363788"/>
                      <a:gd name="connsiteY189" fmla="*/ 1685925 h 1797050"/>
                      <a:gd name="connsiteX190" fmla="*/ 1630363 w 2363788"/>
                      <a:gd name="connsiteY190" fmla="*/ 1698625 h 1797050"/>
                      <a:gd name="connsiteX191" fmla="*/ 1601788 w 2363788"/>
                      <a:gd name="connsiteY191" fmla="*/ 1670050 h 1797050"/>
                      <a:gd name="connsiteX192" fmla="*/ 1598613 w 2363788"/>
                      <a:gd name="connsiteY192" fmla="*/ 1635125 h 1797050"/>
                      <a:gd name="connsiteX193" fmla="*/ 1570038 w 2363788"/>
                      <a:gd name="connsiteY193" fmla="*/ 1619250 h 1797050"/>
                      <a:gd name="connsiteX194" fmla="*/ 1560513 w 2363788"/>
                      <a:gd name="connsiteY194" fmla="*/ 1584325 h 1797050"/>
                      <a:gd name="connsiteX195" fmla="*/ 1519238 w 2363788"/>
                      <a:gd name="connsiteY195" fmla="*/ 1555750 h 1797050"/>
                      <a:gd name="connsiteX196" fmla="*/ 1500188 w 2363788"/>
                      <a:gd name="connsiteY196" fmla="*/ 1558925 h 1797050"/>
                      <a:gd name="connsiteX197" fmla="*/ 1468438 w 2363788"/>
                      <a:gd name="connsiteY197" fmla="*/ 1603375 h 1797050"/>
                      <a:gd name="connsiteX198" fmla="*/ 1420813 w 2363788"/>
                      <a:gd name="connsiteY198" fmla="*/ 1622425 h 1797050"/>
                      <a:gd name="connsiteX199" fmla="*/ 1395413 w 2363788"/>
                      <a:gd name="connsiteY199" fmla="*/ 1587500 h 1797050"/>
                      <a:gd name="connsiteX200" fmla="*/ 1370013 w 2363788"/>
                      <a:gd name="connsiteY200" fmla="*/ 1587500 h 1797050"/>
                      <a:gd name="connsiteX201" fmla="*/ 1271588 w 2363788"/>
                      <a:gd name="connsiteY201" fmla="*/ 1511300 h 1797050"/>
                      <a:gd name="connsiteX202" fmla="*/ 1277938 w 2363788"/>
                      <a:gd name="connsiteY202" fmla="*/ 1463675 h 1797050"/>
                      <a:gd name="connsiteX203" fmla="*/ 1239838 w 2363788"/>
                      <a:gd name="connsiteY203" fmla="*/ 1457325 h 1797050"/>
                      <a:gd name="connsiteX204" fmla="*/ 1223963 w 2363788"/>
                      <a:gd name="connsiteY204" fmla="*/ 1482725 h 1797050"/>
                      <a:gd name="connsiteX205" fmla="*/ 1189038 w 2363788"/>
                      <a:gd name="connsiteY205" fmla="*/ 1482725 h 1797050"/>
                      <a:gd name="connsiteX206" fmla="*/ 1141413 w 2363788"/>
                      <a:gd name="connsiteY206" fmla="*/ 1460500 h 1797050"/>
                      <a:gd name="connsiteX207" fmla="*/ 1093788 w 2363788"/>
                      <a:gd name="connsiteY207" fmla="*/ 1495425 h 1797050"/>
                      <a:gd name="connsiteX208" fmla="*/ 1100138 w 2363788"/>
                      <a:gd name="connsiteY208" fmla="*/ 1511300 h 1797050"/>
                      <a:gd name="connsiteX209" fmla="*/ 1081088 w 2363788"/>
                      <a:gd name="connsiteY209" fmla="*/ 1530350 h 1797050"/>
                      <a:gd name="connsiteX210" fmla="*/ 1036638 w 2363788"/>
                      <a:gd name="connsiteY210" fmla="*/ 1530350 h 1797050"/>
                      <a:gd name="connsiteX211" fmla="*/ 1008063 w 2363788"/>
                      <a:gd name="connsiteY211" fmla="*/ 1574800 h 1797050"/>
                      <a:gd name="connsiteX212" fmla="*/ 960438 w 2363788"/>
                      <a:gd name="connsiteY212" fmla="*/ 1571625 h 1797050"/>
                      <a:gd name="connsiteX213" fmla="*/ 954088 w 2363788"/>
                      <a:gd name="connsiteY213" fmla="*/ 1587500 h 1797050"/>
                      <a:gd name="connsiteX214" fmla="*/ 966788 w 2363788"/>
                      <a:gd name="connsiteY214" fmla="*/ 1670050 h 1797050"/>
                      <a:gd name="connsiteX215" fmla="*/ 941388 w 2363788"/>
                      <a:gd name="connsiteY215" fmla="*/ 1714500 h 1797050"/>
                      <a:gd name="connsiteX216" fmla="*/ 903288 w 2363788"/>
                      <a:gd name="connsiteY216" fmla="*/ 1720850 h 1797050"/>
                      <a:gd name="connsiteX217" fmla="*/ 900113 w 2363788"/>
                      <a:gd name="connsiteY217" fmla="*/ 1746250 h 1797050"/>
                      <a:gd name="connsiteX218" fmla="*/ 871538 w 2363788"/>
                      <a:gd name="connsiteY218" fmla="*/ 1746250 h 1797050"/>
                      <a:gd name="connsiteX219" fmla="*/ 855663 w 2363788"/>
                      <a:gd name="connsiteY219" fmla="*/ 1758950 h 1797050"/>
                      <a:gd name="connsiteX220" fmla="*/ 849313 w 2363788"/>
                      <a:gd name="connsiteY220" fmla="*/ 1771650 h 1797050"/>
                      <a:gd name="connsiteX221" fmla="*/ 830263 w 2363788"/>
                      <a:gd name="connsiteY221" fmla="*/ 1765300 h 1797050"/>
                      <a:gd name="connsiteX222" fmla="*/ 820738 w 2363788"/>
                      <a:gd name="connsiteY222" fmla="*/ 1752600 h 1797050"/>
                      <a:gd name="connsiteX223" fmla="*/ 792163 w 2363788"/>
                      <a:gd name="connsiteY223" fmla="*/ 1771650 h 1797050"/>
                      <a:gd name="connsiteX224" fmla="*/ 693738 w 2363788"/>
                      <a:gd name="connsiteY224" fmla="*/ 1701800 h 1797050"/>
                      <a:gd name="connsiteX225" fmla="*/ 652463 w 2363788"/>
                      <a:gd name="connsiteY225" fmla="*/ 1720850 h 1797050"/>
                      <a:gd name="connsiteX226" fmla="*/ 617538 w 2363788"/>
                      <a:gd name="connsiteY226" fmla="*/ 1685925 h 1797050"/>
                      <a:gd name="connsiteX227" fmla="*/ 582613 w 2363788"/>
                      <a:gd name="connsiteY227" fmla="*/ 1689100 h 1797050"/>
                      <a:gd name="connsiteX228" fmla="*/ 573088 w 2363788"/>
                      <a:gd name="connsiteY228" fmla="*/ 1609725 h 1797050"/>
                      <a:gd name="connsiteX229" fmla="*/ 525463 w 2363788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261938 w 2363788"/>
                      <a:gd name="connsiteY41" fmla="*/ 536575 h 1797050"/>
                      <a:gd name="connsiteX42" fmla="*/ 217488 w 2363788"/>
                      <a:gd name="connsiteY42" fmla="*/ 504825 h 1797050"/>
                      <a:gd name="connsiteX43" fmla="*/ 179388 w 2363788"/>
                      <a:gd name="connsiteY43" fmla="*/ 469900 h 1797050"/>
                      <a:gd name="connsiteX44" fmla="*/ 173038 w 2363788"/>
                      <a:gd name="connsiteY44" fmla="*/ 412750 h 1797050"/>
                      <a:gd name="connsiteX45" fmla="*/ 125413 w 2363788"/>
                      <a:gd name="connsiteY45" fmla="*/ 412750 h 1797050"/>
                      <a:gd name="connsiteX46" fmla="*/ 92869 w 2363788"/>
                      <a:gd name="connsiteY46" fmla="*/ 403225 h 1797050"/>
                      <a:gd name="connsiteX47" fmla="*/ 77788 w 2363788"/>
                      <a:gd name="connsiteY47" fmla="*/ 422275 h 1797050"/>
                      <a:gd name="connsiteX48" fmla="*/ 39688 w 2363788"/>
                      <a:gd name="connsiteY48" fmla="*/ 420688 h 1797050"/>
                      <a:gd name="connsiteX49" fmla="*/ 0 w 2363788"/>
                      <a:gd name="connsiteY49" fmla="*/ 381794 h 1797050"/>
                      <a:gd name="connsiteX50" fmla="*/ 33338 w 2363788"/>
                      <a:gd name="connsiteY50" fmla="*/ 350838 h 1797050"/>
                      <a:gd name="connsiteX51" fmla="*/ 14288 w 2363788"/>
                      <a:gd name="connsiteY51" fmla="*/ 339725 h 1797050"/>
                      <a:gd name="connsiteX52" fmla="*/ 14288 w 2363788"/>
                      <a:gd name="connsiteY52" fmla="*/ 304800 h 1797050"/>
                      <a:gd name="connsiteX53" fmla="*/ 39688 w 2363788"/>
                      <a:gd name="connsiteY53" fmla="*/ 294481 h 1797050"/>
                      <a:gd name="connsiteX54" fmla="*/ 25400 w 2363788"/>
                      <a:gd name="connsiteY54" fmla="*/ 259556 h 1797050"/>
                      <a:gd name="connsiteX55" fmla="*/ 65883 w 2363788"/>
                      <a:gd name="connsiteY55" fmla="*/ 256381 h 1797050"/>
                      <a:gd name="connsiteX56" fmla="*/ 111126 w 2363788"/>
                      <a:gd name="connsiteY56" fmla="*/ 238125 h 1797050"/>
                      <a:gd name="connsiteX57" fmla="*/ 127794 w 2363788"/>
                      <a:gd name="connsiteY57" fmla="*/ 222250 h 1797050"/>
                      <a:gd name="connsiteX58" fmla="*/ 130969 w 2363788"/>
                      <a:gd name="connsiteY58" fmla="*/ 196057 h 1797050"/>
                      <a:gd name="connsiteX59" fmla="*/ 163513 w 2363788"/>
                      <a:gd name="connsiteY59" fmla="*/ 196850 h 1797050"/>
                      <a:gd name="connsiteX60" fmla="*/ 169863 w 2363788"/>
                      <a:gd name="connsiteY60" fmla="*/ 164306 h 1797050"/>
                      <a:gd name="connsiteX61" fmla="*/ 188913 w 2363788"/>
                      <a:gd name="connsiteY61" fmla="*/ 163513 h 1797050"/>
                      <a:gd name="connsiteX62" fmla="*/ 196057 w 2363788"/>
                      <a:gd name="connsiteY62" fmla="*/ 100806 h 1797050"/>
                      <a:gd name="connsiteX63" fmla="*/ 251619 w 2363788"/>
                      <a:gd name="connsiteY63" fmla="*/ 107950 h 1797050"/>
                      <a:gd name="connsiteX64" fmla="*/ 296863 w 2363788"/>
                      <a:gd name="connsiteY64" fmla="*/ 104775 h 1797050"/>
                      <a:gd name="connsiteX65" fmla="*/ 335757 w 2363788"/>
                      <a:gd name="connsiteY65" fmla="*/ 100807 h 1797050"/>
                      <a:gd name="connsiteX66" fmla="*/ 349251 w 2363788"/>
                      <a:gd name="connsiteY66" fmla="*/ 113507 h 1797050"/>
                      <a:gd name="connsiteX67" fmla="*/ 379412 w 2363788"/>
                      <a:gd name="connsiteY67" fmla="*/ 125413 h 1797050"/>
                      <a:gd name="connsiteX68" fmla="*/ 401638 w 2363788"/>
                      <a:gd name="connsiteY68" fmla="*/ 107950 h 1797050"/>
                      <a:gd name="connsiteX69" fmla="*/ 404813 w 2363788"/>
                      <a:gd name="connsiteY69" fmla="*/ 107950 h 1797050"/>
                      <a:gd name="connsiteX70" fmla="*/ 411163 w 2363788"/>
                      <a:gd name="connsiteY70" fmla="*/ 120650 h 1797050"/>
                      <a:gd name="connsiteX71" fmla="*/ 430213 w 2363788"/>
                      <a:gd name="connsiteY71" fmla="*/ 120650 h 1797050"/>
                      <a:gd name="connsiteX72" fmla="*/ 438151 w 2363788"/>
                      <a:gd name="connsiteY72" fmla="*/ 102394 h 1797050"/>
                      <a:gd name="connsiteX73" fmla="*/ 366713 w 2363788"/>
                      <a:gd name="connsiteY73" fmla="*/ 55563 h 1797050"/>
                      <a:gd name="connsiteX74" fmla="*/ 385763 w 2363788"/>
                      <a:gd name="connsiteY74" fmla="*/ 43656 h 1797050"/>
                      <a:gd name="connsiteX75" fmla="*/ 434976 w 2363788"/>
                      <a:gd name="connsiteY75" fmla="*/ 42862 h 1797050"/>
                      <a:gd name="connsiteX76" fmla="*/ 455613 w 2363788"/>
                      <a:gd name="connsiteY76" fmla="*/ 63500 h 1797050"/>
                      <a:gd name="connsiteX77" fmla="*/ 513557 w 2363788"/>
                      <a:gd name="connsiteY77" fmla="*/ 75406 h 1797050"/>
                      <a:gd name="connsiteX78" fmla="*/ 608013 w 2363788"/>
                      <a:gd name="connsiteY78" fmla="*/ 22225 h 1797050"/>
                      <a:gd name="connsiteX79" fmla="*/ 640557 w 2363788"/>
                      <a:gd name="connsiteY79" fmla="*/ 31750 h 1797050"/>
                      <a:gd name="connsiteX80" fmla="*/ 646113 w 2363788"/>
                      <a:gd name="connsiteY80" fmla="*/ 0 h 1797050"/>
                      <a:gd name="connsiteX81" fmla="*/ 716757 w 2363788"/>
                      <a:gd name="connsiteY81" fmla="*/ 5556 h 1797050"/>
                      <a:gd name="connsiteX82" fmla="*/ 725488 w 2363788"/>
                      <a:gd name="connsiteY82" fmla="*/ 31750 h 1797050"/>
                      <a:gd name="connsiteX83" fmla="*/ 752476 w 2363788"/>
                      <a:gd name="connsiteY83" fmla="*/ 63500 h 1797050"/>
                      <a:gd name="connsiteX84" fmla="*/ 767556 w 2363788"/>
                      <a:gd name="connsiteY84" fmla="*/ 44450 h 1797050"/>
                      <a:gd name="connsiteX85" fmla="*/ 808038 w 2363788"/>
                      <a:gd name="connsiteY85" fmla="*/ 41275 h 1797050"/>
                      <a:gd name="connsiteX86" fmla="*/ 827088 w 2363788"/>
                      <a:gd name="connsiteY86" fmla="*/ 34925 h 1797050"/>
                      <a:gd name="connsiteX87" fmla="*/ 846138 w 2363788"/>
                      <a:gd name="connsiteY87" fmla="*/ 6350 h 1797050"/>
                      <a:gd name="connsiteX88" fmla="*/ 889794 w 2363788"/>
                      <a:gd name="connsiteY88" fmla="*/ 12700 h 1797050"/>
                      <a:gd name="connsiteX89" fmla="*/ 902494 w 2363788"/>
                      <a:gd name="connsiteY89" fmla="*/ 83344 h 1797050"/>
                      <a:gd name="connsiteX90" fmla="*/ 954088 w 2363788"/>
                      <a:gd name="connsiteY90" fmla="*/ 123825 h 1797050"/>
                      <a:gd name="connsiteX91" fmla="*/ 998538 w 2363788"/>
                      <a:gd name="connsiteY91" fmla="*/ 203200 h 1797050"/>
                      <a:gd name="connsiteX92" fmla="*/ 1039020 w 2363788"/>
                      <a:gd name="connsiteY92" fmla="*/ 228600 h 1797050"/>
                      <a:gd name="connsiteX93" fmla="*/ 1075532 w 2363788"/>
                      <a:gd name="connsiteY93" fmla="*/ 230981 h 1797050"/>
                      <a:gd name="connsiteX94" fmla="*/ 1130830 w 2363788"/>
                      <a:gd name="connsiteY94" fmla="*/ 283633 h 1797050"/>
                      <a:gd name="connsiteX95" fmla="*/ 1171046 w 2363788"/>
                      <a:gd name="connsiteY95" fmla="*/ 281517 h 1797050"/>
                      <a:gd name="connsiteX96" fmla="*/ 1208088 w 2363788"/>
                      <a:gd name="connsiteY96" fmla="*/ 317500 h 1797050"/>
                      <a:gd name="connsiteX97" fmla="*/ 1208088 w 2363788"/>
                      <a:gd name="connsiteY97" fmla="*/ 346075 h 1797050"/>
                      <a:gd name="connsiteX98" fmla="*/ 1281113 w 2363788"/>
                      <a:gd name="connsiteY98" fmla="*/ 384175 h 1797050"/>
                      <a:gd name="connsiteX99" fmla="*/ 1303338 w 2363788"/>
                      <a:gd name="connsiteY99" fmla="*/ 416983 h 1797050"/>
                      <a:gd name="connsiteX100" fmla="*/ 1284288 w 2363788"/>
                      <a:gd name="connsiteY100" fmla="*/ 460375 h 1797050"/>
                      <a:gd name="connsiteX101" fmla="*/ 1338263 w 2363788"/>
                      <a:gd name="connsiteY101" fmla="*/ 504825 h 1797050"/>
                      <a:gd name="connsiteX102" fmla="*/ 1380332 w 2363788"/>
                      <a:gd name="connsiteY102" fmla="*/ 503238 h 1797050"/>
                      <a:gd name="connsiteX103" fmla="*/ 1404938 w 2363788"/>
                      <a:gd name="connsiteY103" fmla="*/ 530225 h 1797050"/>
                      <a:gd name="connsiteX104" fmla="*/ 1435895 w 2363788"/>
                      <a:gd name="connsiteY104" fmla="*/ 526475 h 1797050"/>
                      <a:gd name="connsiteX105" fmla="*/ 1470026 w 2363788"/>
                      <a:gd name="connsiteY105" fmla="*/ 548578 h 1797050"/>
                      <a:gd name="connsiteX106" fmla="*/ 1493838 w 2363788"/>
                      <a:gd name="connsiteY106" fmla="*/ 590550 h 1797050"/>
                      <a:gd name="connsiteX107" fmla="*/ 1481932 w 2363788"/>
                      <a:gd name="connsiteY107" fmla="*/ 612775 h 1797050"/>
                      <a:gd name="connsiteX108" fmla="*/ 1452563 w 2363788"/>
                      <a:gd name="connsiteY108" fmla="*/ 622300 h 1797050"/>
                      <a:gd name="connsiteX109" fmla="*/ 1512888 w 2363788"/>
                      <a:gd name="connsiteY109" fmla="*/ 638175 h 1797050"/>
                      <a:gd name="connsiteX110" fmla="*/ 1583532 w 2363788"/>
                      <a:gd name="connsiteY110" fmla="*/ 619919 h 1797050"/>
                      <a:gd name="connsiteX111" fmla="*/ 1624013 w 2363788"/>
                      <a:gd name="connsiteY111" fmla="*/ 613569 h 1797050"/>
                      <a:gd name="connsiteX112" fmla="*/ 1624807 w 2363788"/>
                      <a:gd name="connsiteY112" fmla="*/ 587375 h 1797050"/>
                      <a:gd name="connsiteX113" fmla="*/ 1643063 w 2363788"/>
                      <a:gd name="connsiteY113" fmla="*/ 593725 h 1797050"/>
                      <a:gd name="connsiteX114" fmla="*/ 1700213 w 2363788"/>
                      <a:gd name="connsiteY114" fmla="*/ 611981 h 1797050"/>
                      <a:gd name="connsiteX115" fmla="*/ 1705769 w 2363788"/>
                      <a:gd name="connsiteY115" fmla="*/ 575469 h 1797050"/>
                      <a:gd name="connsiteX116" fmla="*/ 1725613 w 2363788"/>
                      <a:gd name="connsiteY116" fmla="*/ 565150 h 1797050"/>
                      <a:gd name="connsiteX117" fmla="*/ 1804988 w 2363788"/>
                      <a:gd name="connsiteY117" fmla="*/ 508000 h 1797050"/>
                      <a:gd name="connsiteX118" fmla="*/ 1887538 w 2363788"/>
                      <a:gd name="connsiteY118" fmla="*/ 485775 h 1797050"/>
                      <a:gd name="connsiteX119" fmla="*/ 1954213 w 2363788"/>
                      <a:gd name="connsiteY119" fmla="*/ 415925 h 1797050"/>
                      <a:gd name="connsiteX120" fmla="*/ 1978819 w 2363788"/>
                      <a:gd name="connsiteY120" fmla="*/ 409575 h 1797050"/>
                      <a:gd name="connsiteX121" fmla="*/ 2008188 w 2363788"/>
                      <a:gd name="connsiteY121" fmla="*/ 396875 h 1797050"/>
                      <a:gd name="connsiteX122" fmla="*/ 2058194 w 2363788"/>
                      <a:gd name="connsiteY122" fmla="*/ 411956 h 1797050"/>
                      <a:gd name="connsiteX123" fmla="*/ 2079626 w 2363788"/>
                      <a:gd name="connsiteY123" fmla="*/ 452437 h 1797050"/>
                      <a:gd name="connsiteX124" fmla="*/ 2135188 w 2363788"/>
                      <a:gd name="connsiteY124" fmla="*/ 504825 h 1797050"/>
                      <a:gd name="connsiteX125" fmla="*/ 2196307 w 2363788"/>
                      <a:gd name="connsiteY125" fmla="*/ 536575 h 1797050"/>
                      <a:gd name="connsiteX126" fmla="*/ 2250282 w 2363788"/>
                      <a:gd name="connsiteY126" fmla="*/ 523081 h 1797050"/>
                      <a:gd name="connsiteX127" fmla="*/ 2267744 w 2363788"/>
                      <a:gd name="connsiteY127" fmla="*/ 531019 h 1797050"/>
                      <a:gd name="connsiteX128" fmla="*/ 2276475 w 2363788"/>
                      <a:gd name="connsiteY128" fmla="*/ 573881 h 1797050"/>
                      <a:gd name="connsiteX129" fmla="*/ 2325688 w 2363788"/>
                      <a:gd name="connsiteY129" fmla="*/ 606425 h 1797050"/>
                      <a:gd name="connsiteX130" fmla="*/ 2363788 w 2363788"/>
                      <a:gd name="connsiteY130" fmla="*/ 644525 h 1797050"/>
                      <a:gd name="connsiteX131" fmla="*/ 2312445 w 2363788"/>
                      <a:gd name="connsiteY131" fmla="*/ 772537 h 1797050"/>
                      <a:gd name="connsiteX132" fmla="*/ 2274888 w 2363788"/>
                      <a:gd name="connsiteY132" fmla="*/ 895350 h 1797050"/>
                      <a:gd name="connsiteX133" fmla="*/ 2249488 w 2363788"/>
                      <a:gd name="connsiteY133" fmla="*/ 949325 h 1797050"/>
                      <a:gd name="connsiteX134" fmla="*/ 2198688 w 2363788"/>
                      <a:gd name="connsiteY134" fmla="*/ 949325 h 1797050"/>
                      <a:gd name="connsiteX135" fmla="*/ 2176463 w 2363788"/>
                      <a:gd name="connsiteY135" fmla="*/ 993775 h 1797050"/>
                      <a:gd name="connsiteX136" fmla="*/ 2176463 w 2363788"/>
                      <a:gd name="connsiteY136" fmla="*/ 993775 h 1797050"/>
                      <a:gd name="connsiteX137" fmla="*/ 2182813 w 2363788"/>
                      <a:gd name="connsiteY137" fmla="*/ 1022350 h 1797050"/>
                      <a:gd name="connsiteX138" fmla="*/ 2147888 w 2363788"/>
                      <a:gd name="connsiteY138" fmla="*/ 1031875 h 1797050"/>
                      <a:gd name="connsiteX139" fmla="*/ 2097088 w 2363788"/>
                      <a:gd name="connsiteY139" fmla="*/ 1019175 h 1797050"/>
                      <a:gd name="connsiteX140" fmla="*/ 2103438 w 2363788"/>
                      <a:gd name="connsiteY140" fmla="*/ 1073150 h 1797050"/>
                      <a:gd name="connsiteX141" fmla="*/ 2116138 w 2363788"/>
                      <a:gd name="connsiteY141" fmla="*/ 1117600 h 1797050"/>
                      <a:gd name="connsiteX142" fmla="*/ 2052638 w 2363788"/>
                      <a:gd name="connsiteY142" fmla="*/ 1152525 h 1797050"/>
                      <a:gd name="connsiteX143" fmla="*/ 2068513 w 2363788"/>
                      <a:gd name="connsiteY143" fmla="*/ 1174750 h 1797050"/>
                      <a:gd name="connsiteX144" fmla="*/ 2049463 w 2363788"/>
                      <a:gd name="connsiteY144" fmla="*/ 1196975 h 1797050"/>
                      <a:gd name="connsiteX145" fmla="*/ 1970088 w 2363788"/>
                      <a:gd name="connsiteY145" fmla="*/ 1171575 h 1797050"/>
                      <a:gd name="connsiteX146" fmla="*/ 1944688 w 2363788"/>
                      <a:gd name="connsiteY146" fmla="*/ 1187450 h 1797050"/>
                      <a:gd name="connsiteX147" fmla="*/ 1909763 w 2363788"/>
                      <a:gd name="connsiteY147" fmla="*/ 1187450 h 1797050"/>
                      <a:gd name="connsiteX148" fmla="*/ 1909763 w 2363788"/>
                      <a:gd name="connsiteY148" fmla="*/ 1247775 h 1797050"/>
                      <a:gd name="connsiteX149" fmla="*/ 1925638 w 2363788"/>
                      <a:gd name="connsiteY149" fmla="*/ 1263650 h 1797050"/>
                      <a:gd name="connsiteX150" fmla="*/ 1935163 w 2363788"/>
                      <a:gd name="connsiteY150" fmla="*/ 1279525 h 1797050"/>
                      <a:gd name="connsiteX151" fmla="*/ 1944688 w 2363788"/>
                      <a:gd name="connsiteY151" fmla="*/ 1279525 h 1797050"/>
                      <a:gd name="connsiteX152" fmla="*/ 1935163 w 2363788"/>
                      <a:gd name="connsiteY152" fmla="*/ 1304925 h 1797050"/>
                      <a:gd name="connsiteX153" fmla="*/ 1954213 w 2363788"/>
                      <a:gd name="connsiteY153" fmla="*/ 1320800 h 1797050"/>
                      <a:gd name="connsiteX154" fmla="*/ 1951038 w 2363788"/>
                      <a:gd name="connsiteY154" fmla="*/ 1336675 h 1797050"/>
                      <a:gd name="connsiteX155" fmla="*/ 1906588 w 2363788"/>
                      <a:gd name="connsiteY155" fmla="*/ 13366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406525 h 1797050"/>
                      <a:gd name="connsiteX159" fmla="*/ 1938338 w 2363788"/>
                      <a:gd name="connsiteY159" fmla="*/ 1447800 h 1797050"/>
                      <a:gd name="connsiteX160" fmla="*/ 1992313 w 2363788"/>
                      <a:gd name="connsiteY160" fmla="*/ 1447800 h 1797050"/>
                      <a:gd name="connsiteX161" fmla="*/ 2062163 w 2363788"/>
                      <a:gd name="connsiteY161" fmla="*/ 1476375 h 1797050"/>
                      <a:gd name="connsiteX162" fmla="*/ 2062163 w 2363788"/>
                      <a:gd name="connsiteY162" fmla="*/ 1504950 h 1797050"/>
                      <a:gd name="connsiteX163" fmla="*/ 2036763 w 2363788"/>
                      <a:gd name="connsiteY163" fmla="*/ 1571625 h 1797050"/>
                      <a:gd name="connsiteX164" fmla="*/ 2065338 w 2363788"/>
                      <a:gd name="connsiteY164" fmla="*/ 1587500 h 1797050"/>
                      <a:gd name="connsiteX165" fmla="*/ 2106613 w 2363788"/>
                      <a:gd name="connsiteY165" fmla="*/ 1660525 h 1797050"/>
                      <a:gd name="connsiteX166" fmla="*/ 2055813 w 2363788"/>
                      <a:gd name="connsiteY166" fmla="*/ 1736725 h 1797050"/>
                      <a:gd name="connsiteX167" fmla="*/ 2030413 w 2363788"/>
                      <a:gd name="connsiteY167" fmla="*/ 1730375 h 1797050"/>
                      <a:gd name="connsiteX168" fmla="*/ 2008188 w 2363788"/>
                      <a:gd name="connsiteY168" fmla="*/ 1717675 h 1797050"/>
                      <a:gd name="connsiteX169" fmla="*/ 2001838 w 2363788"/>
                      <a:gd name="connsiteY169" fmla="*/ 1736725 h 1797050"/>
                      <a:gd name="connsiteX170" fmla="*/ 1960563 w 2363788"/>
                      <a:gd name="connsiteY170" fmla="*/ 1746250 h 1797050"/>
                      <a:gd name="connsiteX171" fmla="*/ 1954213 w 2363788"/>
                      <a:gd name="connsiteY171" fmla="*/ 1778000 h 1797050"/>
                      <a:gd name="connsiteX172" fmla="*/ 1903413 w 2363788"/>
                      <a:gd name="connsiteY172" fmla="*/ 1797050 h 1797050"/>
                      <a:gd name="connsiteX173" fmla="*/ 1881188 w 2363788"/>
                      <a:gd name="connsiteY173" fmla="*/ 1758950 h 1797050"/>
                      <a:gd name="connsiteX174" fmla="*/ 1843088 w 2363788"/>
                      <a:gd name="connsiteY174" fmla="*/ 1768475 h 1797050"/>
                      <a:gd name="connsiteX175" fmla="*/ 1846263 w 2363788"/>
                      <a:gd name="connsiteY175" fmla="*/ 1730375 h 1797050"/>
                      <a:gd name="connsiteX176" fmla="*/ 1827213 w 2363788"/>
                      <a:gd name="connsiteY176" fmla="*/ 1704975 h 1797050"/>
                      <a:gd name="connsiteX177" fmla="*/ 1862138 w 2363788"/>
                      <a:gd name="connsiteY177" fmla="*/ 1685925 h 1797050"/>
                      <a:gd name="connsiteX178" fmla="*/ 1804988 w 2363788"/>
                      <a:gd name="connsiteY178" fmla="*/ 1666875 h 1797050"/>
                      <a:gd name="connsiteX179" fmla="*/ 1792288 w 2363788"/>
                      <a:gd name="connsiteY179" fmla="*/ 1692275 h 1797050"/>
                      <a:gd name="connsiteX180" fmla="*/ 1747838 w 2363788"/>
                      <a:gd name="connsiteY180" fmla="*/ 1711325 h 1797050"/>
                      <a:gd name="connsiteX181" fmla="*/ 1741488 w 2363788"/>
                      <a:gd name="connsiteY181" fmla="*/ 1733550 h 1797050"/>
                      <a:gd name="connsiteX182" fmla="*/ 1725613 w 2363788"/>
                      <a:gd name="connsiteY182" fmla="*/ 1739900 h 1797050"/>
                      <a:gd name="connsiteX183" fmla="*/ 1703388 w 2363788"/>
                      <a:gd name="connsiteY183" fmla="*/ 1739900 h 1797050"/>
                      <a:gd name="connsiteX184" fmla="*/ 1716088 w 2363788"/>
                      <a:gd name="connsiteY184" fmla="*/ 1704975 h 1797050"/>
                      <a:gd name="connsiteX185" fmla="*/ 1741488 w 2363788"/>
                      <a:gd name="connsiteY185" fmla="*/ 1679575 h 1797050"/>
                      <a:gd name="connsiteX186" fmla="*/ 1731963 w 2363788"/>
                      <a:gd name="connsiteY186" fmla="*/ 1654175 h 1797050"/>
                      <a:gd name="connsiteX187" fmla="*/ 1709738 w 2363788"/>
                      <a:gd name="connsiteY187" fmla="*/ 1654175 h 1797050"/>
                      <a:gd name="connsiteX188" fmla="*/ 1697038 w 2363788"/>
                      <a:gd name="connsiteY188" fmla="*/ 1679575 h 1797050"/>
                      <a:gd name="connsiteX189" fmla="*/ 1665288 w 2363788"/>
                      <a:gd name="connsiteY189" fmla="*/ 1685925 h 1797050"/>
                      <a:gd name="connsiteX190" fmla="*/ 1630363 w 2363788"/>
                      <a:gd name="connsiteY190" fmla="*/ 1698625 h 1797050"/>
                      <a:gd name="connsiteX191" fmla="*/ 1601788 w 2363788"/>
                      <a:gd name="connsiteY191" fmla="*/ 1670050 h 1797050"/>
                      <a:gd name="connsiteX192" fmla="*/ 1598613 w 2363788"/>
                      <a:gd name="connsiteY192" fmla="*/ 1635125 h 1797050"/>
                      <a:gd name="connsiteX193" fmla="*/ 1570038 w 2363788"/>
                      <a:gd name="connsiteY193" fmla="*/ 1619250 h 1797050"/>
                      <a:gd name="connsiteX194" fmla="*/ 1560513 w 2363788"/>
                      <a:gd name="connsiteY194" fmla="*/ 1584325 h 1797050"/>
                      <a:gd name="connsiteX195" fmla="*/ 1519238 w 2363788"/>
                      <a:gd name="connsiteY195" fmla="*/ 1555750 h 1797050"/>
                      <a:gd name="connsiteX196" fmla="*/ 1500188 w 2363788"/>
                      <a:gd name="connsiteY196" fmla="*/ 1558925 h 1797050"/>
                      <a:gd name="connsiteX197" fmla="*/ 1468438 w 2363788"/>
                      <a:gd name="connsiteY197" fmla="*/ 1603375 h 1797050"/>
                      <a:gd name="connsiteX198" fmla="*/ 1420813 w 2363788"/>
                      <a:gd name="connsiteY198" fmla="*/ 1622425 h 1797050"/>
                      <a:gd name="connsiteX199" fmla="*/ 1395413 w 2363788"/>
                      <a:gd name="connsiteY199" fmla="*/ 1587500 h 1797050"/>
                      <a:gd name="connsiteX200" fmla="*/ 1370013 w 2363788"/>
                      <a:gd name="connsiteY200" fmla="*/ 1587500 h 1797050"/>
                      <a:gd name="connsiteX201" fmla="*/ 1271588 w 2363788"/>
                      <a:gd name="connsiteY201" fmla="*/ 1511300 h 1797050"/>
                      <a:gd name="connsiteX202" fmla="*/ 1277938 w 2363788"/>
                      <a:gd name="connsiteY202" fmla="*/ 1463675 h 1797050"/>
                      <a:gd name="connsiteX203" fmla="*/ 1239838 w 2363788"/>
                      <a:gd name="connsiteY203" fmla="*/ 1457325 h 1797050"/>
                      <a:gd name="connsiteX204" fmla="*/ 1223963 w 2363788"/>
                      <a:gd name="connsiteY204" fmla="*/ 1482725 h 1797050"/>
                      <a:gd name="connsiteX205" fmla="*/ 1189038 w 2363788"/>
                      <a:gd name="connsiteY205" fmla="*/ 1482725 h 1797050"/>
                      <a:gd name="connsiteX206" fmla="*/ 1141413 w 2363788"/>
                      <a:gd name="connsiteY206" fmla="*/ 1460500 h 1797050"/>
                      <a:gd name="connsiteX207" fmla="*/ 1093788 w 2363788"/>
                      <a:gd name="connsiteY207" fmla="*/ 1495425 h 1797050"/>
                      <a:gd name="connsiteX208" fmla="*/ 1100138 w 2363788"/>
                      <a:gd name="connsiteY208" fmla="*/ 1511300 h 1797050"/>
                      <a:gd name="connsiteX209" fmla="*/ 1081088 w 2363788"/>
                      <a:gd name="connsiteY209" fmla="*/ 1530350 h 1797050"/>
                      <a:gd name="connsiteX210" fmla="*/ 1036638 w 2363788"/>
                      <a:gd name="connsiteY210" fmla="*/ 1530350 h 1797050"/>
                      <a:gd name="connsiteX211" fmla="*/ 1008063 w 2363788"/>
                      <a:gd name="connsiteY211" fmla="*/ 1574800 h 1797050"/>
                      <a:gd name="connsiteX212" fmla="*/ 960438 w 2363788"/>
                      <a:gd name="connsiteY212" fmla="*/ 1571625 h 1797050"/>
                      <a:gd name="connsiteX213" fmla="*/ 954088 w 2363788"/>
                      <a:gd name="connsiteY213" fmla="*/ 1587500 h 1797050"/>
                      <a:gd name="connsiteX214" fmla="*/ 966788 w 2363788"/>
                      <a:gd name="connsiteY214" fmla="*/ 1670050 h 1797050"/>
                      <a:gd name="connsiteX215" fmla="*/ 941388 w 2363788"/>
                      <a:gd name="connsiteY215" fmla="*/ 1714500 h 1797050"/>
                      <a:gd name="connsiteX216" fmla="*/ 903288 w 2363788"/>
                      <a:gd name="connsiteY216" fmla="*/ 1720850 h 1797050"/>
                      <a:gd name="connsiteX217" fmla="*/ 900113 w 2363788"/>
                      <a:gd name="connsiteY217" fmla="*/ 1746250 h 1797050"/>
                      <a:gd name="connsiteX218" fmla="*/ 871538 w 2363788"/>
                      <a:gd name="connsiteY218" fmla="*/ 1746250 h 1797050"/>
                      <a:gd name="connsiteX219" fmla="*/ 855663 w 2363788"/>
                      <a:gd name="connsiteY219" fmla="*/ 1758950 h 1797050"/>
                      <a:gd name="connsiteX220" fmla="*/ 849313 w 2363788"/>
                      <a:gd name="connsiteY220" fmla="*/ 1771650 h 1797050"/>
                      <a:gd name="connsiteX221" fmla="*/ 830263 w 2363788"/>
                      <a:gd name="connsiteY221" fmla="*/ 1765300 h 1797050"/>
                      <a:gd name="connsiteX222" fmla="*/ 820738 w 2363788"/>
                      <a:gd name="connsiteY222" fmla="*/ 1752600 h 1797050"/>
                      <a:gd name="connsiteX223" fmla="*/ 792163 w 2363788"/>
                      <a:gd name="connsiteY223" fmla="*/ 1771650 h 1797050"/>
                      <a:gd name="connsiteX224" fmla="*/ 693738 w 2363788"/>
                      <a:gd name="connsiteY224" fmla="*/ 1701800 h 1797050"/>
                      <a:gd name="connsiteX225" fmla="*/ 652463 w 2363788"/>
                      <a:gd name="connsiteY225" fmla="*/ 1720850 h 1797050"/>
                      <a:gd name="connsiteX226" fmla="*/ 617538 w 2363788"/>
                      <a:gd name="connsiteY226" fmla="*/ 1685925 h 1797050"/>
                      <a:gd name="connsiteX227" fmla="*/ 582613 w 2363788"/>
                      <a:gd name="connsiteY227" fmla="*/ 1689100 h 1797050"/>
                      <a:gd name="connsiteX228" fmla="*/ 573088 w 2363788"/>
                      <a:gd name="connsiteY228" fmla="*/ 1609725 h 1797050"/>
                      <a:gd name="connsiteX229" fmla="*/ 525463 w 2363788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261938 w 2363788"/>
                      <a:gd name="connsiteY41" fmla="*/ 536575 h 1797050"/>
                      <a:gd name="connsiteX42" fmla="*/ 217488 w 2363788"/>
                      <a:gd name="connsiteY42" fmla="*/ 504825 h 1797050"/>
                      <a:gd name="connsiteX43" fmla="*/ 179388 w 2363788"/>
                      <a:gd name="connsiteY43" fmla="*/ 469900 h 1797050"/>
                      <a:gd name="connsiteX44" fmla="*/ 177800 w 2363788"/>
                      <a:gd name="connsiteY44" fmla="*/ 415131 h 1797050"/>
                      <a:gd name="connsiteX45" fmla="*/ 125413 w 2363788"/>
                      <a:gd name="connsiteY45" fmla="*/ 412750 h 1797050"/>
                      <a:gd name="connsiteX46" fmla="*/ 92869 w 2363788"/>
                      <a:gd name="connsiteY46" fmla="*/ 403225 h 1797050"/>
                      <a:gd name="connsiteX47" fmla="*/ 77788 w 2363788"/>
                      <a:gd name="connsiteY47" fmla="*/ 422275 h 1797050"/>
                      <a:gd name="connsiteX48" fmla="*/ 39688 w 2363788"/>
                      <a:gd name="connsiteY48" fmla="*/ 420688 h 1797050"/>
                      <a:gd name="connsiteX49" fmla="*/ 0 w 2363788"/>
                      <a:gd name="connsiteY49" fmla="*/ 381794 h 1797050"/>
                      <a:gd name="connsiteX50" fmla="*/ 33338 w 2363788"/>
                      <a:gd name="connsiteY50" fmla="*/ 350838 h 1797050"/>
                      <a:gd name="connsiteX51" fmla="*/ 14288 w 2363788"/>
                      <a:gd name="connsiteY51" fmla="*/ 339725 h 1797050"/>
                      <a:gd name="connsiteX52" fmla="*/ 14288 w 2363788"/>
                      <a:gd name="connsiteY52" fmla="*/ 304800 h 1797050"/>
                      <a:gd name="connsiteX53" fmla="*/ 39688 w 2363788"/>
                      <a:gd name="connsiteY53" fmla="*/ 294481 h 1797050"/>
                      <a:gd name="connsiteX54" fmla="*/ 25400 w 2363788"/>
                      <a:gd name="connsiteY54" fmla="*/ 259556 h 1797050"/>
                      <a:gd name="connsiteX55" fmla="*/ 65883 w 2363788"/>
                      <a:gd name="connsiteY55" fmla="*/ 256381 h 1797050"/>
                      <a:gd name="connsiteX56" fmla="*/ 111126 w 2363788"/>
                      <a:gd name="connsiteY56" fmla="*/ 238125 h 1797050"/>
                      <a:gd name="connsiteX57" fmla="*/ 127794 w 2363788"/>
                      <a:gd name="connsiteY57" fmla="*/ 222250 h 1797050"/>
                      <a:gd name="connsiteX58" fmla="*/ 130969 w 2363788"/>
                      <a:gd name="connsiteY58" fmla="*/ 196057 h 1797050"/>
                      <a:gd name="connsiteX59" fmla="*/ 163513 w 2363788"/>
                      <a:gd name="connsiteY59" fmla="*/ 196850 h 1797050"/>
                      <a:gd name="connsiteX60" fmla="*/ 169863 w 2363788"/>
                      <a:gd name="connsiteY60" fmla="*/ 164306 h 1797050"/>
                      <a:gd name="connsiteX61" fmla="*/ 188913 w 2363788"/>
                      <a:gd name="connsiteY61" fmla="*/ 163513 h 1797050"/>
                      <a:gd name="connsiteX62" fmla="*/ 196057 w 2363788"/>
                      <a:gd name="connsiteY62" fmla="*/ 100806 h 1797050"/>
                      <a:gd name="connsiteX63" fmla="*/ 251619 w 2363788"/>
                      <a:gd name="connsiteY63" fmla="*/ 107950 h 1797050"/>
                      <a:gd name="connsiteX64" fmla="*/ 296863 w 2363788"/>
                      <a:gd name="connsiteY64" fmla="*/ 104775 h 1797050"/>
                      <a:gd name="connsiteX65" fmla="*/ 335757 w 2363788"/>
                      <a:gd name="connsiteY65" fmla="*/ 100807 h 1797050"/>
                      <a:gd name="connsiteX66" fmla="*/ 349251 w 2363788"/>
                      <a:gd name="connsiteY66" fmla="*/ 113507 h 1797050"/>
                      <a:gd name="connsiteX67" fmla="*/ 379412 w 2363788"/>
                      <a:gd name="connsiteY67" fmla="*/ 125413 h 1797050"/>
                      <a:gd name="connsiteX68" fmla="*/ 401638 w 2363788"/>
                      <a:gd name="connsiteY68" fmla="*/ 107950 h 1797050"/>
                      <a:gd name="connsiteX69" fmla="*/ 404813 w 2363788"/>
                      <a:gd name="connsiteY69" fmla="*/ 107950 h 1797050"/>
                      <a:gd name="connsiteX70" fmla="*/ 411163 w 2363788"/>
                      <a:gd name="connsiteY70" fmla="*/ 120650 h 1797050"/>
                      <a:gd name="connsiteX71" fmla="*/ 430213 w 2363788"/>
                      <a:gd name="connsiteY71" fmla="*/ 120650 h 1797050"/>
                      <a:gd name="connsiteX72" fmla="*/ 438151 w 2363788"/>
                      <a:gd name="connsiteY72" fmla="*/ 102394 h 1797050"/>
                      <a:gd name="connsiteX73" fmla="*/ 366713 w 2363788"/>
                      <a:gd name="connsiteY73" fmla="*/ 55563 h 1797050"/>
                      <a:gd name="connsiteX74" fmla="*/ 385763 w 2363788"/>
                      <a:gd name="connsiteY74" fmla="*/ 43656 h 1797050"/>
                      <a:gd name="connsiteX75" fmla="*/ 434976 w 2363788"/>
                      <a:gd name="connsiteY75" fmla="*/ 42862 h 1797050"/>
                      <a:gd name="connsiteX76" fmla="*/ 455613 w 2363788"/>
                      <a:gd name="connsiteY76" fmla="*/ 63500 h 1797050"/>
                      <a:gd name="connsiteX77" fmla="*/ 513557 w 2363788"/>
                      <a:gd name="connsiteY77" fmla="*/ 75406 h 1797050"/>
                      <a:gd name="connsiteX78" fmla="*/ 608013 w 2363788"/>
                      <a:gd name="connsiteY78" fmla="*/ 22225 h 1797050"/>
                      <a:gd name="connsiteX79" fmla="*/ 640557 w 2363788"/>
                      <a:gd name="connsiteY79" fmla="*/ 31750 h 1797050"/>
                      <a:gd name="connsiteX80" fmla="*/ 646113 w 2363788"/>
                      <a:gd name="connsiteY80" fmla="*/ 0 h 1797050"/>
                      <a:gd name="connsiteX81" fmla="*/ 716757 w 2363788"/>
                      <a:gd name="connsiteY81" fmla="*/ 5556 h 1797050"/>
                      <a:gd name="connsiteX82" fmla="*/ 725488 w 2363788"/>
                      <a:gd name="connsiteY82" fmla="*/ 31750 h 1797050"/>
                      <a:gd name="connsiteX83" fmla="*/ 752476 w 2363788"/>
                      <a:gd name="connsiteY83" fmla="*/ 63500 h 1797050"/>
                      <a:gd name="connsiteX84" fmla="*/ 767556 w 2363788"/>
                      <a:gd name="connsiteY84" fmla="*/ 44450 h 1797050"/>
                      <a:gd name="connsiteX85" fmla="*/ 808038 w 2363788"/>
                      <a:gd name="connsiteY85" fmla="*/ 41275 h 1797050"/>
                      <a:gd name="connsiteX86" fmla="*/ 827088 w 2363788"/>
                      <a:gd name="connsiteY86" fmla="*/ 34925 h 1797050"/>
                      <a:gd name="connsiteX87" fmla="*/ 846138 w 2363788"/>
                      <a:gd name="connsiteY87" fmla="*/ 6350 h 1797050"/>
                      <a:gd name="connsiteX88" fmla="*/ 889794 w 2363788"/>
                      <a:gd name="connsiteY88" fmla="*/ 12700 h 1797050"/>
                      <a:gd name="connsiteX89" fmla="*/ 902494 w 2363788"/>
                      <a:gd name="connsiteY89" fmla="*/ 83344 h 1797050"/>
                      <a:gd name="connsiteX90" fmla="*/ 954088 w 2363788"/>
                      <a:gd name="connsiteY90" fmla="*/ 123825 h 1797050"/>
                      <a:gd name="connsiteX91" fmla="*/ 998538 w 2363788"/>
                      <a:gd name="connsiteY91" fmla="*/ 203200 h 1797050"/>
                      <a:gd name="connsiteX92" fmla="*/ 1039020 w 2363788"/>
                      <a:gd name="connsiteY92" fmla="*/ 228600 h 1797050"/>
                      <a:gd name="connsiteX93" fmla="*/ 1075532 w 2363788"/>
                      <a:gd name="connsiteY93" fmla="*/ 230981 h 1797050"/>
                      <a:gd name="connsiteX94" fmla="*/ 1130830 w 2363788"/>
                      <a:gd name="connsiteY94" fmla="*/ 283633 h 1797050"/>
                      <a:gd name="connsiteX95" fmla="*/ 1171046 w 2363788"/>
                      <a:gd name="connsiteY95" fmla="*/ 281517 h 1797050"/>
                      <a:gd name="connsiteX96" fmla="*/ 1208088 w 2363788"/>
                      <a:gd name="connsiteY96" fmla="*/ 317500 h 1797050"/>
                      <a:gd name="connsiteX97" fmla="*/ 1208088 w 2363788"/>
                      <a:gd name="connsiteY97" fmla="*/ 346075 h 1797050"/>
                      <a:gd name="connsiteX98" fmla="*/ 1281113 w 2363788"/>
                      <a:gd name="connsiteY98" fmla="*/ 384175 h 1797050"/>
                      <a:gd name="connsiteX99" fmla="*/ 1303338 w 2363788"/>
                      <a:gd name="connsiteY99" fmla="*/ 416983 h 1797050"/>
                      <a:gd name="connsiteX100" fmla="*/ 1284288 w 2363788"/>
                      <a:gd name="connsiteY100" fmla="*/ 460375 h 1797050"/>
                      <a:gd name="connsiteX101" fmla="*/ 1338263 w 2363788"/>
                      <a:gd name="connsiteY101" fmla="*/ 504825 h 1797050"/>
                      <a:gd name="connsiteX102" fmla="*/ 1380332 w 2363788"/>
                      <a:gd name="connsiteY102" fmla="*/ 503238 h 1797050"/>
                      <a:gd name="connsiteX103" fmla="*/ 1404938 w 2363788"/>
                      <a:gd name="connsiteY103" fmla="*/ 530225 h 1797050"/>
                      <a:gd name="connsiteX104" fmla="*/ 1435895 w 2363788"/>
                      <a:gd name="connsiteY104" fmla="*/ 526475 h 1797050"/>
                      <a:gd name="connsiteX105" fmla="*/ 1470026 w 2363788"/>
                      <a:gd name="connsiteY105" fmla="*/ 548578 h 1797050"/>
                      <a:gd name="connsiteX106" fmla="*/ 1493838 w 2363788"/>
                      <a:gd name="connsiteY106" fmla="*/ 590550 h 1797050"/>
                      <a:gd name="connsiteX107" fmla="*/ 1481932 w 2363788"/>
                      <a:gd name="connsiteY107" fmla="*/ 612775 h 1797050"/>
                      <a:gd name="connsiteX108" fmla="*/ 1452563 w 2363788"/>
                      <a:gd name="connsiteY108" fmla="*/ 622300 h 1797050"/>
                      <a:gd name="connsiteX109" fmla="*/ 1512888 w 2363788"/>
                      <a:gd name="connsiteY109" fmla="*/ 638175 h 1797050"/>
                      <a:gd name="connsiteX110" fmla="*/ 1583532 w 2363788"/>
                      <a:gd name="connsiteY110" fmla="*/ 619919 h 1797050"/>
                      <a:gd name="connsiteX111" fmla="*/ 1624013 w 2363788"/>
                      <a:gd name="connsiteY111" fmla="*/ 613569 h 1797050"/>
                      <a:gd name="connsiteX112" fmla="*/ 1624807 w 2363788"/>
                      <a:gd name="connsiteY112" fmla="*/ 587375 h 1797050"/>
                      <a:gd name="connsiteX113" fmla="*/ 1643063 w 2363788"/>
                      <a:gd name="connsiteY113" fmla="*/ 593725 h 1797050"/>
                      <a:gd name="connsiteX114" fmla="*/ 1700213 w 2363788"/>
                      <a:gd name="connsiteY114" fmla="*/ 611981 h 1797050"/>
                      <a:gd name="connsiteX115" fmla="*/ 1705769 w 2363788"/>
                      <a:gd name="connsiteY115" fmla="*/ 575469 h 1797050"/>
                      <a:gd name="connsiteX116" fmla="*/ 1725613 w 2363788"/>
                      <a:gd name="connsiteY116" fmla="*/ 565150 h 1797050"/>
                      <a:gd name="connsiteX117" fmla="*/ 1804988 w 2363788"/>
                      <a:gd name="connsiteY117" fmla="*/ 508000 h 1797050"/>
                      <a:gd name="connsiteX118" fmla="*/ 1887538 w 2363788"/>
                      <a:gd name="connsiteY118" fmla="*/ 485775 h 1797050"/>
                      <a:gd name="connsiteX119" fmla="*/ 1954213 w 2363788"/>
                      <a:gd name="connsiteY119" fmla="*/ 415925 h 1797050"/>
                      <a:gd name="connsiteX120" fmla="*/ 1978819 w 2363788"/>
                      <a:gd name="connsiteY120" fmla="*/ 409575 h 1797050"/>
                      <a:gd name="connsiteX121" fmla="*/ 2008188 w 2363788"/>
                      <a:gd name="connsiteY121" fmla="*/ 396875 h 1797050"/>
                      <a:gd name="connsiteX122" fmla="*/ 2058194 w 2363788"/>
                      <a:gd name="connsiteY122" fmla="*/ 411956 h 1797050"/>
                      <a:gd name="connsiteX123" fmla="*/ 2079626 w 2363788"/>
                      <a:gd name="connsiteY123" fmla="*/ 452437 h 1797050"/>
                      <a:gd name="connsiteX124" fmla="*/ 2135188 w 2363788"/>
                      <a:gd name="connsiteY124" fmla="*/ 504825 h 1797050"/>
                      <a:gd name="connsiteX125" fmla="*/ 2196307 w 2363788"/>
                      <a:gd name="connsiteY125" fmla="*/ 536575 h 1797050"/>
                      <a:gd name="connsiteX126" fmla="*/ 2250282 w 2363788"/>
                      <a:gd name="connsiteY126" fmla="*/ 523081 h 1797050"/>
                      <a:gd name="connsiteX127" fmla="*/ 2267744 w 2363788"/>
                      <a:gd name="connsiteY127" fmla="*/ 531019 h 1797050"/>
                      <a:gd name="connsiteX128" fmla="*/ 2276475 w 2363788"/>
                      <a:gd name="connsiteY128" fmla="*/ 573881 h 1797050"/>
                      <a:gd name="connsiteX129" fmla="*/ 2325688 w 2363788"/>
                      <a:gd name="connsiteY129" fmla="*/ 606425 h 1797050"/>
                      <a:gd name="connsiteX130" fmla="*/ 2363788 w 2363788"/>
                      <a:gd name="connsiteY130" fmla="*/ 644525 h 1797050"/>
                      <a:gd name="connsiteX131" fmla="*/ 2312445 w 2363788"/>
                      <a:gd name="connsiteY131" fmla="*/ 772537 h 1797050"/>
                      <a:gd name="connsiteX132" fmla="*/ 2274888 w 2363788"/>
                      <a:gd name="connsiteY132" fmla="*/ 895350 h 1797050"/>
                      <a:gd name="connsiteX133" fmla="*/ 2249488 w 2363788"/>
                      <a:gd name="connsiteY133" fmla="*/ 949325 h 1797050"/>
                      <a:gd name="connsiteX134" fmla="*/ 2198688 w 2363788"/>
                      <a:gd name="connsiteY134" fmla="*/ 949325 h 1797050"/>
                      <a:gd name="connsiteX135" fmla="*/ 2176463 w 2363788"/>
                      <a:gd name="connsiteY135" fmla="*/ 993775 h 1797050"/>
                      <a:gd name="connsiteX136" fmla="*/ 2176463 w 2363788"/>
                      <a:gd name="connsiteY136" fmla="*/ 993775 h 1797050"/>
                      <a:gd name="connsiteX137" fmla="*/ 2182813 w 2363788"/>
                      <a:gd name="connsiteY137" fmla="*/ 1022350 h 1797050"/>
                      <a:gd name="connsiteX138" fmla="*/ 2147888 w 2363788"/>
                      <a:gd name="connsiteY138" fmla="*/ 1031875 h 1797050"/>
                      <a:gd name="connsiteX139" fmla="*/ 2097088 w 2363788"/>
                      <a:gd name="connsiteY139" fmla="*/ 1019175 h 1797050"/>
                      <a:gd name="connsiteX140" fmla="*/ 2103438 w 2363788"/>
                      <a:gd name="connsiteY140" fmla="*/ 1073150 h 1797050"/>
                      <a:gd name="connsiteX141" fmla="*/ 2116138 w 2363788"/>
                      <a:gd name="connsiteY141" fmla="*/ 1117600 h 1797050"/>
                      <a:gd name="connsiteX142" fmla="*/ 2052638 w 2363788"/>
                      <a:gd name="connsiteY142" fmla="*/ 1152525 h 1797050"/>
                      <a:gd name="connsiteX143" fmla="*/ 2068513 w 2363788"/>
                      <a:gd name="connsiteY143" fmla="*/ 1174750 h 1797050"/>
                      <a:gd name="connsiteX144" fmla="*/ 2049463 w 2363788"/>
                      <a:gd name="connsiteY144" fmla="*/ 1196975 h 1797050"/>
                      <a:gd name="connsiteX145" fmla="*/ 1970088 w 2363788"/>
                      <a:gd name="connsiteY145" fmla="*/ 1171575 h 1797050"/>
                      <a:gd name="connsiteX146" fmla="*/ 1944688 w 2363788"/>
                      <a:gd name="connsiteY146" fmla="*/ 1187450 h 1797050"/>
                      <a:gd name="connsiteX147" fmla="*/ 1909763 w 2363788"/>
                      <a:gd name="connsiteY147" fmla="*/ 1187450 h 1797050"/>
                      <a:gd name="connsiteX148" fmla="*/ 1909763 w 2363788"/>
                      <a:gd name="connsiteY148" fmla="*/ 1247775 h 1797050"/>
                      <a:gd name="connsiteX149" fmla="*/ 1925638 w 2363788"/>
                      <a:gd name="connsiteY149" fmla="*/ 1263650 h 1797050"/>
                      <a:gd name="connsiteX150" fmla="*/ 1935163 w 2363788"/>
                      <a:gd name="connsiteY150" fmla="*/ 1279525 h 1797050"/>
                      <a:gd name="connsiteX151" fmla="*/ 1944688 w 2363788"/>
                      <a:gd name="connsiteY151" fmla="*/ 1279525 h 1797050"/>
                      <a:gd name="connsiteX152" fmla="*/ 1935163 w 2363788"/>
                      <a:gd name="connsiteY152" fmla="*/ 1304925 h 1797050"/>
                      <a:gd name="connsiteX153" fmla="*/ 1954213 w 2363788"/>
                      <a:gd name="connsiteY153" fmla="*/ 1320800 h 1797050"/>
                      <a:gd name="connsiteX154" fmla="*/ 1951038 w 2363788"/>
                      <a:gd name="connsiteY154" fmla="*/ 1336675 h 1797050"/>
                      <a:gd name="connsiteX155" fmla="*/ 1906588 w 2363788"/>
                      <a:gd name="connsiteY155" fmla="*/ 13366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406525 h 1797050"/>
                      <a:gd name="connsiteX159" fmla="*/ 1938338 w 2363788"/>
                      <a:gd name="connsiteY159" fmla="*/ 1447800 h 1797050"/>
                      <a:gd name="connsiteX160" fmla="*/ 1992313 w 2363788"/>
                      <a:gd name="connsiteY160" fmla="*/ 1447800 h 1797050"/>
                      <a:gd name="connsiteX161" fmla="*/ 2062163 w 2363788"/>
                      <a:gd name="connsiteY161" fmla="*/ 1476375 h 1797050"/>
                      <a:gd name="connsiteX162" fmla="*/ 2062163 w 2363788"/>
                      <a:gd name="connsiteY162" fmla="*/ 1504950 h 1797050"/>
                      <a:gd name="connsiteX163" fmla="*/ 2036763 w 2363788"/>
                      <a:gd name="connsiteY163" fmla="*/ 1571625 h 1797050"/>
                      <a:gd name="connsiteX164" fmla="*/ 2065338 w 2363788"/>
                      <a:gd name="connsiteY164" fmla="*/ 1587500 h 1797050"/>
                      <a:gd name="connsiteX165" fmla="*/ 2106613 w 2363788"/>
                      <a:gd name="connsiteY165" fmla="*/ 1660525 h 1797050"/>
                      <a:gd name="connsiteX166" fmla="*/ 2055813 w 2363788"/>
                      <a:gd name="connsiteY166" fmla="*/ 1736725 h 1797050"/>
                      <a:gd name="connsiteX167" fmla="*/ 2030413 w 2363788"/>
                      <a:gd name="connsiteY167" fmla="*/ 1730375 h 1797050"/>
                      <a:gd name="connsiteX168" fmla="*/ 2008188 w 2363788"/>
                      <a:gd name="connsiteY168" fmla="*/ 1717675 h 1797050"/>
                      <a:gd name="connsiteX169" fmla="*/ 2001838 w 2363788"/>
                      <a:gd name="connsiteY169" fmla="*/ 1736725 h 1797050"/>
                      <a:gd name="connsiteX170" fmla="*/ 1960563 w 2363788"/>
                      <a:gd name="connsiteY170" fmla="*/ 1746250 h 1797050"/>
                      <a:gd name="connsiteX171" fmla="*/ 1954213 w 2363788"/>
                      <a:gd name="connsiteY171" fmla="*/ 1778000 h 1797050"/>
                      <a:gd name="connsiteX172" fmla="*/ 1903413 w 2363788"/>
                      <a:gd name="connsiteY172" fmla="*/ 1797050 h 1797050"/>
                      <a:gd name="connsiteX173" fmla="*/ 1881188 w 2363788"/>
                      <a:gd name="connsiteY173" fmla="*/ 1758950 h 1797050"/>
                      <a:gd name="connsiteX174" fmla="*/ 1843088 w 2363788"/>
                      <a:gd name="connsiteY174" fmla="*/ 1768475 h 1797050"/>
                      <a:gd name="connsiteX175" fmla="*/ 1846263 w 2363788"/>
                      <a:gd name="connsiteY175" fmla="*/ 1730375 h 1797050"/>
                      <a:gd name="connsiteX176" fmla="*/ 1827213 w 2363788"/>
                      <a:gd name="connsiteY176" fmla="*/ 1704975 h 1797050"/>
                      <a:gd name="connsiteX177" fmla="*/ 1862138 w 2363788"/>
                      <a:gd name="connsiteY177" fmla="*/ 1685925 h 1797050"/>
                      <a:gd name="connsiteX178" fmla="*/ 1804988 w 2363788"/>
                      <a:gd name="connsiteY178" fmla="*/ 1666875 h 1797050"/>
                      <a:gd name="connsiteX179" fmla="*/ 1792288 w 2363788"/>
                      <a:gd name="connsiteY179" fmla="*/ 1692275 h 1797050"/>
                      <a:gd name="connsiteX180" fmla="*/ 1747838 w 2363788"/>
                      <a:gd name="connsiteY180" fmla="*/ 1711325 h 1797050"/>
                      <a:gd name="connsiteX181" fmla="*/ 1741488 w 2363788"/>
                      <a:gd name="connsiteY181" fmla="*/ 1733550 h 1797050"/>
                      <a:gd name="connsiteX182" fmla="*/ 1725613 w 2363788"/>
                      <a:gd name="connsiteY182" fmla="*/ 1739900 h 1797050"/>
                      <a:gd name="connsiteX183" fmla="*/ 1703388 w 2363788"/>
                      <a:gd name="connsiteY183" fmla="*/ 1739900 h 1797050"/>
                      <a:gd name="connsiteX184" fmla="*/ 1716088 w 2363788"/>
                      <a:gd name="connsiteY184" fmla="*/ 1704975 h 1797050"/>
                      <a:gd name="connsiteX185" fmla="*/ 1741488 w 2363788"/>
                      <a:gd name="connsiteY185" fmla="*/ 1679575 h 1797050"/>
                      <a:gd name="connsiteX186" fmla="*/ 1731963 w 2363788"/>
                      <a:gd name="connsiteY186" fmla="*/ 1654175 h 1797050"/>
                      <a:gd name="connsiteX187" fmla="*/ 1709738 w 2363788"/>
                      <a:gd name="connsiteY187" fmla="*/ 1654175 h 1797050"/>
                      <a:gd name="connsiteX188" fmla="*/ 1697038 w 2363788"/>
                      <a:gd name="connsiteY188" fmla="*/ 1679575 h 1797050"/>
                      <a:gd name="connsiteX189" fmla="*/ 1665288 w 2363788"/>
                      <a:gd name="connsiteY189" fmla="*/ 1685925 h 1797050"/>
                      <a:gd name="connsiteX190" fmla="*/ 1630363 w 2363788"/>
                      <a:gd name="connsiteY190" fmla="*/ 1698625 h 1797050"/>
                      <a:gd name="connsiteX191" fmla="*/ 1601788 w 2363788"/>
                      <a:gd name="connsiteY191" fmla="*/ 1670050 h 1797050"/>
                      <a:gd name="connsiteX192" fmla="*/ 1598613 w 2363788"/>
                      <a:gd name="connsiteY192" fmla="*/ 1635125 h 1797050"/>
                      <a:gd name="connsiteX193" fmla="*/ 1570038 w 2363788"/>
                      <a:gd name="connsiteY193" fmla="*/ 1619250 h 1797050"/>
                      <a:gd name="connsiteX194" fmla="*/ 1560513 w 2363788"/>
                      <a:gd name="connsiteY194" fmla="*/ 1584325 h 1797050"/>
                      <a:gd name="connsiteX195" fmla="*/ 1519238 w 2363788"/>
                      <a:gd name="connsiteY195" fmla="*/ 1555750 h 1797050"/>
                      <a:gd name="connsiteX196" fmla="*/ 1500188 w 2363788"/>
                      <a:gd name="connsiteY196" fmla="*/ 1558925 h 1797050"/>
                      <a:gd name="connsiteX197" fmla="*/ 1468438 w 2363788"/>
                      <a:gd name="connsiteY197" fmla="*/ 1603375 h 1797050"/>
                      <a:gd name="connsiteX198" fmla="*/ 1420813 w 2363788"/>
                      <a:gd name="connsiteY198" fmla="*/ 1622425 h 1797050"/>
                      <a:gd name="connsiteX199" fmla="*/ 1395413 w 2363788"/>
                      <a:gd name="connsiteY199" fmla="*/ 1587500 h 1797050"/>
                      <a:gd name="connsiteX200" fmla="*/ 1370013 w 2363788"/>
                      <a:gd name="connsiteY200" fmla="*/ 1587500 h 1797050"/>
                      <a:gd name="connsiteX201" fmla="*/ 1271588 w 2363788"/>
                      <a:gd name="connsiteY201" fmla="*/ 1511300 h 1797050"/>
                      <a:gd name="connsiteX202" fmla="*/ 1277938 w 2363788"/>
                      <a:gd name="connsiteY202" fmla="*/ 1463675 h 1797050"/>
                      <a:gd name="connsiteX203" fmla="*/ 1239838 w 2363788"/>
                      <a:gd name="connsiteY203" fmla="*/ 1457325 h 1797050"/>
                      <a:gd name="connsiteX204" fmla="*/ 1223963 w 2363788"/>
                      <a:gd name="connsiteY204" fmla="*/ 1482725 h 1797050"/>
                      <a:gd name="connsiteX205" fmla="*/ 1189038 w 2363788"/>
                      <a:gd name="connsiteY205" fmla="*/ 1482725 h 1797050"/>
                      <a:gd name="connsiteX206" fmla="*/ 1141413 w 2363788"/>
                      <a:gd name="connsiteY206" fmla="*/ 1460500 h 1797050"/>
                      <a:gd name="connsiteX207" fmla="*/ 1093788 w 2363788"/>
                      <a:gd name="connsiteY207" fmla="*/ 1495425 h 1797050"/>
                      <a:gd name="connsiteX208" fmla="*/ 1100138 w 2363788"/>
                      <a:gd name="connsiteY208" fmla="*/ 1511300 h 1797050"/>
                      <a:gd name="connsiteX209" fmla="*/ 1081088 w 2363788"/>
                      <a:gd name="connsiteY209" fmla="*/ 1530350 h 1797050"/>
                      <a:gd name="connsiteX210" fmla="*/ 1036638 w 2363788"/>
                      <a:gd name="connsiteY210" fmla="*/ 1530350 h 1797050"/>
                      <a:gd name="connsiteX211" fmla="*/ 1008063 w 2363788"/>
                      <a:gd name="connsiteY211" fmla="*/ 1574800 h 1797050"/>
                      <a:gd name="connsiteX212" fmla="*/ 960438 w 2363788"/>
                      <a:gd name="connsiteY212" fmla="*/ 1571625 h 1797050"/>
                      <a:gd name="connsiteX213" fmla="*/ 954088 w 2363788"/>
                      <a:gd name="connsiteY213" fmla="*/ 1587500 h 1797050"/>
                      <a:gd name="connsiteX214" fmla="*/ 966788 w 2363788"/>
                      <a:gd name="connsiteY214" fmla="*/ 1670050 h 1797050"/>
                      <a:gd name="connsiteX215" fmla="*/ 941388 w 2363788"/>
                      <a:gd name="connsiteY215" fmla="*/ 1714500 h 1797050"/>
                      <a:gd name="connsiteX216" fmla="*/ 903288 w 2363788"/>
                      <a:gd name="connsiteY216" fmla="*/ 1720850 h 1797050"/>
                      <a:gd name="connsiteX217" fmla="*/ 900113 w 2363788"/>
                      <a:gd name="connsiteY217" fmla="*/ 1746250 h 1797050"/>
                      <a:gd name="connsiteX218" fmla="*/ 871538 w 2363788"/>
                      <a:gd name="connsiteY218" fmla="*/ 1746250 h 1797050"/>
                      <a:gd name="connsiteX219" fmla="*/ 855663 w 2363788"/>
                      <a:gd name="connsiteY219" fmla="*/ 1758950 h 1797050"/>
                      <a:gd name="connsiteX220" fmla="*/ 849313 w 2363788"/>
                      <a:gd name="connsiteY220" fmla="*/ 1771650 h 1797050"/>
                      <a:gd name="connsiteX221" fmla="*/ 830263 w 2363788"/>
                      <a:gd name="connsiteY221" fmla="*/ 1765300 h 1797050"/>
                      <a:gd name="connsiteX222" fmla="*/ 820738 w 2363788"/>
                      <a:gd name="connsiteY222" fmla="*/ 1752600 h 1797050"/>
                      <a:gd name="connsiteX223" fmla="*/ 792163 w 2363788"/>
                      <a:gd name="connsiteY223" fmla="*/ 1771650 h 1797050"/>
                      <a:gd name="connsiteX224" fmla="*/ 693738 w 2363788"/>
                      <a:gd name="connsiteY224" fmla="*/ 1701800 h 1797050"/>
                      <a:gd name="connsiteX225" fmla="*/ 652463 w 2363788"/>
                      <a:gd name="connsiteY225" fmla="*/ 1720850 h 1797050"/>
                      <a:gd name="connsiteX226" fmla="*/ 617538 w 2363788"/>
                      <a:gd name="connsiteY226" fmla="*/ 1685925 h 1797050"/>
                      <a:gd name="connsiteX227" fmla="*/ 582613 w 2363788"/>
                      <a:gd name="connsiteY227" fmla="*/ 1689100 h 1797050"/>
                      <a:gd name="connsiteX228" fmla="*/ 573088 w 2363788"/>
                      <a:gd name="connsiteY228" fmla="*/ 1609725 h 1797050"/>
                      <a:gd name="connsiteX229" fmla="*/ 525463 w 2363788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261938 w 2363788"/>
                      <a:gd name="connsiteY41" fmla="*/ 536575 h 1797050"/>
                      <a:gd name="connsiteX42" fmla="*/ 217488 w 2363788"/>
                      <a:gd name="connsiteY42" fmla="*/ 504825 h 1797050"/>
                      <a:gd name="connsiteX43" fmla="*/ 179388 w 2363788"/>
                      <a:gd name="connsiteY43" fmla="*/ 469900 h 1797050"/>
                      <a:gd name="connsiteX44" fmla="*/ 177800 w 2363788"/>
                      <a:gd name="connsiteY44" fmla="*/ 415131 h 1797050"/>
                      <a:gd name="connsiteX45" fmla="*/ 128588 w 2363788"/>
                      <a:gd name="connsiteY45" fmla="*/ 415925 h 1797050"/>
                      <a:gd name="connsiteX46" fmla="*/ 92869 w 2363788"/>
                      <a:gd name="connsiteY46" fmla="*/ 403225 h 1797050"/>
                      <a:gd name="connsiteX47" fmla="*/ 77788 w 2363788"/>
                      <a:gd name="connsiteY47" fmla="*/ 422275 h 1797050"/>
                      <a:gd name="connsiteX48" fmla="*/ 39688 w 2363788"/>
                      <a:gd name="connsiteY48" fmla="*/ 420688 h 1797050"/>
                      <a:gd name="connsiteX49" fmla="*/ 0 w 2363788"/>
                      <a:gd name="connsiteY49" fmla="*/ 381794 h 1797050"/>
                      <a:gd name="connsiteX50" fmla="*/ 33338 w 2363788"/>
                      <a:gd name="connsiteY50" fmla="*/ 350838 h 1797050"/>
                      <a:gd name="connsiteX51" fmla="*/ 14288 w 2363788"/>
                      <a:gd name="connsiteY51" fmla="*/ 339725 h 1797050"/>
                      <a:gd name="connsiteX52" fmla="*/ 14288 w 2363788"/>
                      <a:gd name="connsiteY52" fmla="*/ 304800 h 1797050"/>
                      <a:gd name="connsiteX53" fmla="*/ 39688 w 2363788"/>
                      <a:gd name="connsiteY53" fmla="*/ 294481 h 1797050"/>
                      <a:gd name="connsiteX54" fmla="*/ 25400 w 2363788"/>
                      <a:gd name="connsiteY54" fmla="*/ 259556 h 1797050"/>
                      <a:gd name="connsiteX55" fmla="*/ 65883 w 2363788"/>
                      <a:gd name="connsiteY55" fmla="*/ 256381 h 1797050"/>
                      <a:gd name="connsiteX56" fmla="*/ 111126 w 2363788"/>
                      <a:gd name="connsiteY56" fmla="*/ 238125 h 1797050"/>
                      <a:gd name="connsiteX57" fmla="*/ 127794 w 2363788"/>
                      <a:gd name="connsiteY57" fmla="*/ 222250 h 1797050"/>
                      <a:gd name="connsiteX58" fmla="*/ 130969 w 2363788"/>
                      <a:gd name="connsiteY58" fmla="*/ 196057 h 1797050"/>
                      <a:gd name="connsiteX59" fmla="*/ 163513 w 2363788"/>
                      <a:gd name="connsiteY59" fmla="*/ 196850 h 1797050"/>
                      <a:gd name="connsiteX60" fmla="*/ 169863 w 2363788"/>
                      <a:gd name="connsiteY60" fmla="*/ 164306 h 1797050"/>
                      <a:gd name="connsiteX61" fmla="*/ 188913 w 2363788"/>
                      <a:gd name="connsiteY61" fmla="*/ 163513 h 1797050"/>
                      <a:gd name="connsiteX62" fmla="*/ 196057 w 2363788"/>
                      <a:gd name="connsiteY62" fmla="*/ 100806 h 1797050"/>
                      <a:gd name="connsiteX63" fmla="*/ 251619 w 2363788"/>
                      <a:gd name="connsiteY63" fmla="*/ 107950 h 1797050"/>
                      <a:gd name="connsiteX64" fmla="*/ 296863 w 2363788"/>
                      <a:gd name="connsiteY64" fmla="*/ 104775 h 1797050"/>
                      <a:gd name="connsiteX65" fmla="*/ 335757 w 2363788"/>
                      <a:gd name="connsiteY65" fmla="*/ 100807 h 1797050"/>
                      <a:gd name="connsiteX66" fmla="*/ 349251 w 2363788"/>
                      <a:gd name="connsiteY66" fmla="*/ 113507 h 1797050"/>
                      <a:gd name="connsiteX67" fmla="*/ 379412 w 2363788"/>
                      <a:gd name="connsiteY67" fmla="*/ 125413 h 1797050"/>
                      <a:gd name="connsiteX68" fmla="*/ 401638 w 2363788"/>
                      <a:gd name="connsiteY68" fmla="*/ 107950 h 1797050"/>
                      <a:gd name="connsiteX69" fmla="*/ 404813 w 2363788"/>
                      <a:gd name="connsiteY69" fmla="*/ 107950 h 1797050"/>
                      <a:gd name="connsiteX70" fmla="*/ 411163 w 2363788"/>
                      <a:gd name="connsiteY70" fmla="*/ 120650 h 1797050"/>
                      <a:gd name="connsiteX71" fmla="*/ 430213 w 2363788"/>
                      <a:gd name="connsiteY71" fmla="*/ 120650 h 1797050"/>
                      <a:gd name="connsiteX72" fmla="*/ 438151 w 2363788"/>
                      <a:gd name="connsiteY72" fmla="*/ 102394 h 1797050"/>
                      <a:gd name="connsiteX73" fmla="*/ 366713 w 2363788"/>
                      <a:gd name="connsiteY73" fmla="*/ 55563 h 1797050"/>
                      <a:gd name="connsiteX74" fmla="*/ 385763 w 2363788"/>
                      <a:gd name="connsiteY74" fmla="*/ 43656 h 1797050"/>
                      <a:gd name="connsiteX75" fmla="*/ 434976 w 2363788"/>
                      <a:gd name="connsiteY75" fmla="*/ 42862 h 1797050"/>
                      <a:gd name="connsiteX76" fmla="*/ 455613 w 2363788"/>
                      <a:gd name="connsiteY76" fmla="*/ 63500 h 1797050"/>
                      <a:gd name="connsiteX77" fmla="*/ 513557 w 2363788"/>
                      <a:gd name="connsiteY77" fmla="*/ 75406 h 1797050"/>
                      <a:gd name="connsiteX78" fmla="*/ 608013 w 2363788"/>
                      <a:gd name="connsiteY78" fmla="*/ 22225 h 1797050"/>
                      <a:gd name="connsiteX79" fmla="*/ 640557 w 2363788"/>
                      <a:gd name="connsiteY79" fmla="*/ 31750 h 1797050"/>
                      <a:gd name="connsiteX80" fmla="*/ 646113 w 2363788"/>
                      <a:gd name="connsiteY80" fmla="*/ 0 h 1797050"/>
                      <a:gd name="connsiteX81" fmla="*/ 716757 w 2363788"/>
                      <a:gd name="connsiteY81" fmla="*/ 5556 h 1797050"/>
                      <a:gd name="connsiteX82" fmla="*/ 725488 w 2363788"/>
                      <a:gd name="connsiteY82" fmla="*/ 31750 h 1797050"/>
                      <a:gd name="connsiteX83" fmla="*/ 752476 w 2363788"/>
                      <a:gd name="connsiteY83" fmla="*/ 63500 h 1797050"/>
                      <a:gd name="connsiteX84" fmla="*/ 767556 w 2363788"/>
                      <a:gd name="connsiteY84" fmla="*/ 44450 h 1797050"/>
                      <a:gd name="connsiteX85" fmla="*/ 808038 w 2363788"/>
                      <a:gd name="connsiteY85" fmla="*/ 41275 h 1797050"/>
                      <a:gd name="connsiteX86" fmla="*/ 827088 w 2363788"/>
                      <a:gd name="connsiteY86" fmla="*/ 34925 h 1797050"/>
                      <a:gd name="connsiteX87" fmla="*/ 846138 w 2363788"/>
                      <a:gd name="connsiteY87" fmla="*/ 6350 h 1797050"/>
                      <a:gd name="connsiteX88" fmla="*/ 889794 w 2363788"/>
                      <a:gd name="connsiteY88" fmla="*/ 12700 h 1797050"/>
                      <a:gd name="connsiteX89" fmla="*/ 902494 w 2363788"/>
                      <a:gd name="connsiteY89" fmla="*/ 83344 h 1797050"/>
                      <a:gd name="connsiteX90" fmla="*/ 954088 w 2363788"/>
                      <a:gd name="connsiteY90" fmla="*/ 123825 h 1797050"/>
                      <a:gd name="connsiteX91" fmla="*/ 998538 w 2363788"/>
                      <a:gd name="connsiteY91" fmla="*/ 203200 h 1797050"/>
                      <a:gd name="connsiteX92" fmla="*/ 1039020 w 2363788"/>
                      <a:gd name="connsiteY92" fmla="*/ 228600 h 1797050"/>
                      <a:gd name="connsiteX93" fmla="*/ 1075532 w 2363788"/>
                      <a:gd name="connsiteY93" fmla="*/ 230981 h 1797050"/>
                      <a:gd name="connsiteX94" fmla="*/ 1130830 w 2363788"/>
                      <a:gd name="connsiteY94" fmla="*/ 283633 h 1797050"/>
                      <a:gd name="connsiteX95" fmla="*/ 1171046 w 2363788"/>
                      <a:gd name="connsiteY95" fmla="*/ 281517 h 1797050"/>
                      <a:gd name="connsiteX96" fmla="*/ 1208088 w 2363788"/>
                      <a:gd name="connsiteY96" fmla="*/ 317500 h 1797050"/>
                      <a:gd name="connsiteX97" fmla="*/ 1208088 w 2363788"/>
                      <a:gd name="connsiteY97" fmla="*/ 346075 h 1797050"/>
                      <a:gd name="connsiteX98" fmla="*/ 1281113 w 2363788"/>
                      <a:gd name="connsiteY98" fmla="*/ 384175 h 1797050"/>
                      <a:gd name="connsiteX99" fmla="*/ 1303338 w 2363788"/>
                      <a:gd name="connsiteY99" fmla="*/ 416983 h 1797050"/>
                      <a:gd name="connsiteX100" fmla="*/ 1284288 w 2363788"/>
                      <a:gd name="connsiteY100" fmla="*/ 460375 h 1797050"/>
                      <a:gd name="connsiteX101" fmla="*/ 1338263 w 2363788"/>
                      <a:gd name="connsiteY101" fmla="*/ 504825 h 1797050"/>
                      <a:gd name="connsiteX102" fmla="*/ 1380332 w 2363788"/>
                      <a:gd name="connsiteY102" fmla="*/ 503238 h 1797050"/>
                      <a:gd name="connsiteX103" fmla="*/ 1404938 w 2363788"/>
                      <a:gd name="connsiteY103" fmla="*/ 530225 h 1797050"/>
                      <a:gd name="connsiteX104" fmla="*/ 1435895 w 2363788"/>
                      <a:gd name="connsiteY104" fmla="*/ 526475 h 1797050"/>
                      <a:gd name="connsiteX105" fmla="*/ 1470026 w 2363788"/>
                      <a:gd name="connsiteY105" fmla="*/ 548578 h 1797050"/>
                      <a:gd name="connsiteX106" fmla="*/ 1493838 w 2363788"/>
                      <a:gd name="connsiteY106" fmla="*/ 590550 h 1797050"/>
                      <a:gd name="connsiteX107" fmla="*/ 1481932 w 2363788"/>
                      <a:gd name="connsiteY107" fmla="*/ 612775 h 1797050"/>
                      <a:gd name="connsiteX108" fmla="*/ 1452563 w 2363788"/>
                      <a:gd name="connsiteY108" fmla="*/ 622300 h 1797050"/>
                      <a:gd name="connsiteX109" fmla="*/ 1512888 w 2363788"/>
                      <a:gd name="connsiteY109" fmla="*/ 638175 h 1797050"/>
                      <a:gd name="connsiteX110" fmla="*/ 1583532 w 2363788"/>
                      <a:gd name="connsiteY110" fmla="*/ 619919 h 1797050"/>
                      <a:gd name="connsiteX111" fmla="*/ 1624013 w 2363788"/>
                      <a:gd name="connsiteY111" fmla="*/ 613569 h 1797050"/>
                      <a:gd name="connsiteX112" fmla="*/ 1624807 w 2363788"/>
                      <a:gd name="connsiteY112" fmla="*/ 587375 h 1797050"/>
                      <a:gd name="connsiteX113" fmla="*/ 1643063 w 2363788"/>
                      <a:gd name="connsiteY113" fmla="*/ 593725 h 1797050"/>
                      <a:gd name="connsiteX114" fmla="*/ 1700213 w 2363788"/>
                      <a:gd name="connsiteY114" fmla="*/ 611981 h 1797050"/>
                      <a:gd name="connsiteX115" fmla="*/ 1705769 w 2363788"/>
                      <a:gd name="connsiteY115" fmla="*/ 575469 h 1797050"/>
                      <a:gd name="connsiteX116" fmla="*/ 1725613 w 2363788"/>
                      <a:gd name="connsiteY116" fmla="*/ 565150 h 1797050"/>
                      <a:gd name="connsiteX117" fmla="*/ 1804988 w 2363788"/>
                      <a:gd name="connsiteY117" fmla="*/ 508000 h 1797050"/>
                      <a:gd name="connsiteX118" fmla="*/ 1887538 w 2363788"/>
                      <a:gd name="connsiteY118" fmla="*/ 485775 h 1797050"/>
                      <a:gd name="connsiteX119" fmla="*/ 1954213 w 2363788"/>
                      <a:gd name="connsiteY119" fmla="*/ 415925 h 1797050"/>
                      <a:gd name="connsiteX120" fmla="*/ 1978819 w 2363788"/>
                      <a:gd name="connsiteY120" fmla="*/ 409575 h 1797050"/>
                      <a:gd name="connsiteX121" fmla="*/ 2008188 w 2363788"/>
                      <a:gd name="connsiteY121" fmla="*/ 396875 h 1797050"/>
                      <a:gd name="connsiteX122" fmla="*/ 2058194 w 2363788"/>
                      <a:gd name="connsiteY122" fmla="*/ 411956 h 1797050"/>
                      <a:gd name="connsiteX123" fmla="*/ 2079626 w 2363788"/>
                      <a:gd name="connsiteY123" fmla="*/ 452437 h 1797050"/>
                      <a:gd name="connsiteX124" fmla="*/ 2135188 w 2363788"/>
                      <a:gd name="connsiteY124" fmla="*/ 504825 h 1797050"/>
                      <a:gd name="connsiteX125" fmla="*/ 2196307 w 2363788"/>
                      <a:gd name="connsiteY125" fmla="*/ 536575 h 1797050"/>
                      <a:gd name="connsiteX126" fmla="*/ 2250282 w 2363788"/>
                      <a:gd name="connsiteY126" fmla="*/ 523081 h 1797050"/>
                      <a:gd name="connsiteX127" fmla="*/ 2267744 w 2363788"/>
                      <a:gd name="connsiteY127" fmla="*/ 531019 h 1797050"/>
                      <a:gd name="connsiteX128" fmla="*/ 2276475 w 2363788"/>
                      <a:gd name="connsiteY128" fmla="*/ 573881 h 1797050"/>
                      <a:gd name="connsiteX129" fmla="*/ 2325688 w 2363788"/>
                      <a:gd name="connsiteY129" fmla="*/ 606425 h 1797050"/>
                      <a:gd name="connsiteX130" fmla="*/ 2363788 w 2363788"/>
                      <a:gd name="connsiteY130" fmla="*/ 644525 h 1797050"/>
                      <a:gd name="connsiteX131" fmla="*/ 2312445 w 2363788"/>
                      <a:gd name="connsiteY131" fmla="*/ 772537 h 1797050"/>
                      <a:gd name="connsiteX132" fmla="*/ 2274888 w 2363788"/>
                      <a:gd name="connsiteY132" fmla="*/ 895350 h 1797050"/>
                      <a:gd name="connsiteX133" fmla="*/ 2249488 w 2363788"/>
                      <a:gd name="connsiteY133" fmla="*/ 949325 h 1797050"/>
                      <a:gd name="connsiteX134" fmla="*/ 2198688 w 2363788"/>
                      <a:gd name="connsiteY134" fmla="*/ 949325 h 1797050"/>
                      <a:gd name="connsiteX135" fmla="*/ 2176463 w 2363788"/>
                      <a:gd name="connsiteY135" fmla="*/ 993775 h 1797050"/>
                      <a:gd name="connsiteX136" fmla="*/ 2176463 w 2363788"/>
                      <a:gd name="connsiteY136" fmla="*/ 993775 h 1797050"/>
                      <a:gd name="connsiteX137" fmla="*/ 2182813 w 2363788"/>
                      <a:gd name="connsiteY137" fmla="*/ 1022350 h 1797050"/>
                      <a:gd name="connsiteX138" fmla="*/ 2147888 w 2363788"/>
                      <a:gd name="connsiteY138" fmla="*/ 1031875 h 1797050"/>
                      <a:gd name="connsiteX139" fmla="*/ 2097088 w 2363788"/>
                      <a:gd name="connsiteY139" fmla="*/ 1019175 h 1797050"/>
                      <a:gd name="connsiteX140" fmla="*/ 2103438 w 2363788"/>
                      <a:gd name="connsiteY140" fmla="*/ 1073150 h 1797050"/>
                      <a:gd name="connsiteX141" fmla="*/ 2116138 w 2363788"/>
                      <a:gd name="connsiteY141" fmla="*/ 1117600 h 1797050"/>
                      <a:gd name="connsiteX142" fmla="*/ 2052638 w 2363788"/>
                      <a:gd name="connsiteY142" fmla="*/ 1152525 h 1797050"/>
                      <a:gd name="connsiteX143" fmla="*/ 2068513 w 2363788"/>
                      <a:gd name="connsiteY143" fmla="*/ 1174750 h 1797050"/>
                      <a:gd name="connsiteX144" fmla="*/ 2049463 w 2363788"/>
                      <a:gd name="connsiteY144" fmla="*/ 1196975 h 1797050"/>
                      <a:gd name="connsiteX145" fmla="*/ 1970088 w 2363788"/>
                      <a:gd name="connsiteY145" fmla="*/ 1171575 h 1797050"/>
                      <a:gd name="connsiteX146" fmla="*/ 1944688 w 2363788"/>
                      <a:gd name="connsiteY146" fmla="*/ 1187450 h 1797050"/>
                      <a:gd name="connsiteX147" fmla="*/ 1909763 w 2363788"/>
                      <a:gd name="connsiteY147" fmla="*/ 1187450 h 1797050"/>
                      <a:gd name="connsiteX148" fmla="*/ 1909763 w 2363788"/>
                      <a:gd name="connsiteY148" fmla="*/ 1247775 h 1797050"/>
                      <a:gd name="connsiteX149" fmla="*/ 1925638 w 2363788"/>
                      <a:gd name="connsiteY149" fmla="*/ 1263650 h 1797050"/>
                      <a:gd name="connsiteX150" fmla="*/ 1935163 w 2363788"/>
                      <a:gd name="connsiteY150" fmla="*/ 1279525 h 1797050"/>
                      <a:gd name="connsiteX151" fmla="*/ 1944688 w 2363788"/>
                      <a:gd name="connsiteY151" fmla="*/ 1279525 h 1797050"/>
                      <a:gd name="connsiteX152" fmla="*/ 1935163 w 2363788"/>
                      <a:gd name="connsiteY152" fmla="*/ 1304925 h 1797050"/>
                      <a:gd name="connsiteX153" fmla="*/ 1954213 w 2363788"/>
                      <a:gd name="connsiteY153" fmla="*/ 1320800 h 1797050"/>
                      <a:gd name="connsiteX154" fmla="*/ 1951038 w 2363788"/>
                      <a:gd name="connsiteY154" fmla="*/ 1336675 h 1797050"/>
                      <a:gd name="connsiteX155" fmla="*/ 1906588 w 2363788"/>
                      <a:gd name="connsiteY155" fmla="*/ 13366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406525 h 1797050"/>
                      <a:gd name="connsiteX159" fmla="*/ 1938338 w 2363788"/>
                      <a:gd name="connsiteY159" fmla="*/ 1447800 h 1797050"/>
                      <a:gd name="connsiteX160" fmla="*/ 1992313 w 2363788"/>
                      <a:gd name="connsiteY160" fmla="*/ 1447800 h 1797050"/>
                      <a:gd name="connsiteX161" fmla="*/ 2062163 w 2363788"/>
                      <a:gd name="connsiteY161" fmla="*/ 1476375 h 1797050"/>
                      <a:gd name="connsiteX162" fmla="*/ 2062163 w 2363788"/>
                      <a:gd name="connsiteY162" fmla="*/ 1504950 h 1797050"/>
                      <a:gd name="connsiteX163" fmla="*/ 2036763 w 2363788"/>
                      <a:gd name="connsiteY163" fmla="*/ 1571625 h 1797050"/>
                      <a:gd name="connsiteX164" fmla="*/ 2065338 w 2363788"/>
                      <a:gd name="connsiteY164" fmla="*/ 1587500 h 1797050"/>
                      <a:gd name="connsiteX165" fmla="*/ 2106613 w 2363788"/>
                      <a:gd name="connsiteY165" fmla="*/ 1660525 h 1797050"/>
                      <a:gd name="connsiteX166" fmla="*/ 2055813 w 2363788"/>
                      <a:gd name="connsiteY166" fmla="*/ 1736725 h 1797050"/>
                      <a:gd name="connsiteX167" fmla="*/ 2030413 w 2363788"/>
                      <a:gd name="connsiteY167" fmla="*/ 1730375 h 1797050"/>
                      <a:gd name="connsiteX168" fmla="*/ 2008188 w 2363788"/>
                      <a:gd name="connsiteY168" fmla="*/ 1717675 h 1797050"/>
                      <a:gd name="connsiteX169" fmla="*/ 2001838 w 2363788"/>
                      <a:gd name="connsiteY169" fmla="*/ 1736725 h 1797050"/>
                      <a:gd name="connsiteX170" fmla="*/ 1960563 w 2363788"/>
                      <a:gd name="connsiteY170" fmla="*/ 1746250 h 1797050"/>
                      <a:gd name="connsiteX171" fmla="*/ 1954213 w 2363788"/>
                      <a:gd name="connsiteY171" fmla="*/ 1778000 h 1797050"/>
                      <a:gd name="connsiteX172" fmla="*/ 1903413 w 2363788"/>
                      <a:gd name="connsiteY172" fmla="*/ 1797050 h 1797050"/>
                      <a:gd name="connsiteX173" fmla="*/ 1881188 w 2363788"/>
                      <a:gd name="connsiteY173" fmla="*/ 1758950 h 1797050"/>
                      <a:gd name="connsiteX174" fmla="*/ 1843088 w 2363788"/>
                      <a:gd name="connsiteY174" fmla="*/ 1768475 h 1797050"/>
                      <a:gd name="connsiteX175" fmla="*/ 1846263 w 2363788"/>
                      <a:gd name="connsiteY175" fmla="*/ 1730375 h 1797050"/>
                      <a:gd name="connsiteX176" fmla="*/ 1827213 w 2363788"/>
                      <a:gd name="connsiteY176" fmla="*/ 1704975 h 1797050"/>
                      <a:gd name="connsiteX177" fmla="*/ 1862138 w 2363788"/>
                      <a:gd name="connsiteY177" fmla="*/ 1685925 h 1797050"/>
                      <a:gd name="connsiteX178" fmla="*/ 1804988 w 2363788"/>
                      <a:gd name="connsiteY178" fmla="*/ 1666875 h 1797050"/>
                      <a:gd name="connsiteX179" fmla="*/ 1792288 w 2363788"/>
                      <a:gd name="connsiteY179" fmla="*/ 1692275 h 1797050"/>
                      <a:gd name="connsiteX180" fmla="*/ 1747838 w 2363788"/>
                      <a:gd name="connsiteY180" fmla="*/ 1711325 h 1797050"/>
                      <a:gd name="connsiteX181" fmla="*/ 1741488 w 2363788"/>
                      <a:gd name="connsiteY181" fmla="*/ 1733550 h 1797050"/>
                      <a:gd name="connsiteX182" fmla="*/ 1725613 w 2363788"/>
                      <a:gd name="connsiteY182" fmla="*/ 1739900 h 1797050"/>
                      <a:gd name="connsiteX183" fmla="*/ 1703388 w 2363788"/>
                      <a:gd name="connsiteY183" fmla="*/ 1739900 h 1797050"/>
                      <a:gd name="connsiteX184" fmla="*/ 1716088 w 2363788"/>
                      <a:gd name="connsiteY184" fmla="*/ 1704975 h 1797050"/>
                      <a:gd name="connsiteX185" fmla="*/ 1741488 w 2363788"/>
                      <a:gd name="connsiteY185" fmla="*/ 1679575 h 1797050"/>
                      <a:gd name="connsiteX186" fmla="*/ 1731963 w 2363788"/>
                      <a:gd name="connsiteY186" fmla="*/ 1654175 h 1797050"/>
                      <a:gd name="connsiteX187" fmla="*/ 1709738 w 2363788"/>
                      <a:gd name="connsiteY187" fmla="*/ 1654175 h 1797050"/>
                      <a:gd name="connsiteX188" fmla="*/ 1697038 w 2363788"/>
                      <a:gd name="connsiteY188" fmla="*/ 1679575 h 1797050"/>
                      <a:gd name="connsiteX189" fmla="*/ 1665288 w 2363788"/>
                      <a:gd name="connsiteY189" fmla="*/ 1685925 h 1797050"/>
                      <a:gd name="connsiteX190" fmla="*/ 1630363 w 2363788"/>
                      <a:gd name="connsiteY190" fmla="*/ 1698625 h 1797050"/>
                      <a:gd name="connsiteX191" fmla="*/ 1601788 w 2363788"/>
                      <a:gd name="connsiteY191" fmla="*/ 1670050 h 1797050"/>
                      <a:gd name="connsiteX192" fmla="*/ 1598613 w 2363788"/>
                      <a:gd name="connsiteY192" fmla="*/ 1635125 h 1797050"/>
                      <a:gd name="connsiteX193" fmla="*/ 1570038 w 2363788"/>
                      <a:gd name="connsiteY193" fmla="*/ 1619250 h 1797050"/>
                      <a:gd name="connsiteX194" fmla="*/ 1560513 w 2363788"/>
                      <a:gd name="connsiteY194" fmla="*/ 1584325 h 1797050"/>
                      <a:gd name="connsiteX195" fmla="*/ 1519238 w 2363788"/>
                      <a:gd name="connsiteY195" fmla="*/ 1555750 h 1797050"/>
                      <a:gd name="connsiteX196" fmla="*/ 1500188 w 2363788"/>
                      <a:gd name="connsiteY196" fmla="*/ 1558925 h 1797050"/>
                      <a:gd name="connsiteX197" fmla="*/ 1468438 w 2363788"/>
                      <a:gd name="connsiteY197" fmla="*/ 1603375 h 1797050"/>
                      <a:gd name="connsiteX198" fmla="*/ 1420813 w 2363788"/>
                      <a:gd name="connsiteY198" fmla="*/ 1622425 h 1797050"/>
                      <a:gd name="connsiteX199" fmla="*/ 1395413 w 2363788"/>
                      <a:gd name="connsiteY199" fmla="*/ 1587500 h 1797050"/>
                      <a:gd name="connsiteX200" fmla="*/ 1370013 w 2363788"/>
                      <a:gd name="connsiteY200" fmla="*/ 1587500 h 1797050"/>
                      <a:gd name="connsiteX201" fmla="*/ 1271588 w 2363788"/>
                      <a:gd name="connsiteY201" fmla="*/ 1511300 h 1797050"/>
                      <a:gd name="connsiteX202" fmla="*/ 1277938 w 2363788"/>
                      <a:gd name="connsiteY202" fmla="*/ 1463675 h 1797050"/>
                      <a:gd name="connsiteX203" fmla="*/ 1239838 w 2363788"/>
                      <a:gd name="connsiteY203" fmla="*/ 1457325 h 1797050"/>
                      <a:gd name="connsiteX204" fmla="*/ 1223963 w 2363788"/>
                      <a:gd name="connsiteY204" fmla="*/ 1482725 h 1797050"/>
                      <a:gd name="connsiteX205" fmla="*/ 1189038 w 2363788"/>
                      <a:gd name="connsiteY205" fmla="*/ 1482725 h 1797050"/>
                      <a:gd name="connsiteX206" fmla="*/ 1141413 w 2363788"/>
                      <a:gd name="connsiteY206" fmla="*/ 1460500 h 1797050"/>
                      <a:gd name="connsiteX207" fmla="*/ 1093788 w 2363788"/>
                      <a:gd name="connsiteY207" fmla="*/ 1495425 h 1797050"/>
                      <a:gd name="connsiteX208" fmla="*/ 1100138 w 2363788"/>
                      <a:gd name="connsiteY208" fmla="*/ 1511300 h 1797050"/>
                      <a:gd name="connsiteX209" fmla="*/ 1081088 w 2363788"/>
                      <a:gd name="connsiteY209" fmla="*/ 1530350 h 1797050"/>
                      <a:gd name="connsiteX210" fmla="*/ 1036638 w 2363788"/>
                      <a:gd name="connsiteY210" fmla="*/ 1530350 h 1797050"/>
                      <a:gd name="connsiteX211" fmla="*/ 1008063 w 2363788"/>
                      <a:gd name="connsiteY211" fmla="*/ 1574800 h 1797050"/>
                      <a:gd name="connsiteX212" fmla="*/ 960438 w 2363788"/>
                      <a:gd name="connsiteY212" fmla="*/ 1571625 h 1797050"/>
                      <a:gd name="connsiteX213" fmla="*/ 954088 w 2363788"/>
                      <a:gd name="connsiteY213" fmla="*/ 1587500 h 1797050"/>
                      <a:gd name="connsiteX214" fmla="*/ 966788 w 2363788"/>
                      <a:gd name="connsiteY214" fmla="*/ 1670050 h 1797050"/>
                      <a:gd name="connsiteX215" fmla="*/ 941388 w 2363788"/>
                      <a:gd name="connsiteY215" fmla="*/ 1714500 h 1797050"/>
                      <a:gd name="connsiteX216" fmla="*/ 903288 w 2363788"/>
                      <a:gd name="connsiteY216" fmla="*/ 1720850 h 1797050"/>
                      <a:gd name="connsiteX217" fmla="*/ 900113 w 2363788"/>
                      <a:gd name="connsiteY217" fmla="*/ 1746250 h 1797050"/>
                      <a:gd name="connsiteX218" fmla="*/ 871538 w 2363788"/>
                      <a:gd name="connsiteY218" fmla="*/ 1746250 h 1797050"/>
                      <a:gd name="connsiteX219" fmla="*/ 855663 w 2363788"/>
                      <a:gd name="connsiteY219" fmla="*/ 1758950 h 1797050"/>
                      <a:gd name="connsiteX220" fmla="*/ 849313 w 2363788"/>
                      <a:gd name="connsiteY220" fmla="*/ 1771650 h 1797050"/>
                      <a:gd name="connsiteX221" fmla="*/ 830263 w 2363788"/>
                      <a:gd name="connsiteY221" fmla="*/ 1765300 h 1797050"/>
                      <a:gd name="connsiteX222" fmla="*/ 820738 w 2363788"/>
                      <a:gd name="connsiteY222" fmla="*/ 1752600 h 1797050"/>
                      <a:gd name="connsiteX223" fmla="*/ 792163 w 2363788"/>
                      <a:gd name="connsiteY223" fmla="*/ 1771650 h 1797050"/>
                      <a:gd name="connsiteX224" fmla="*/ 693738 w 2363788"/>
                      <a:gd name="connsiteY224" fmla="*/ 1701800 h 1797050"/>
                      <a:gd name="connsiteX225" fmla="*/ 652463 w 2363788"/>
                      <a:gd name="connsiteY225" fmla="*/ 1720850 h 1797050"/>
                      <a:gd name="connsiteX226" fmla="*/ 617538 w 2363788"/>
                      <a:gd name="connsiteY226" fmla="*/ 1685925 h 1797050"/>
                      <a:gd name="connsiteX227" fmla="*/ 582613 w 2363788"/>
                      <a:gd name="connsiteY227" fmla="*/ 1689100 h 1797050"/>
                      <a:gd name="connsiteX228" fmla="*/ 573088 w 2363788"/>
                      <a:gd name="connsiteY228" fmla="*/ 1609725 h 1797050"/>
                      <a:gd name="connsiteX229" fmla="*/ 525463 w 2363788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261938 w 2363788"/>
                      <a:gd name="connsiteY41" fmla="*/ 536575 h 1797050"/>
                      <a:gd name="connsiteX42" fmla="*/ 217488 w 2363788"/>
                      <a:gd name="connsiteY42" fmla="*/ 504825 h 1797050"/>
                      <a:gd name="connsiteX43" fmla="*/ 182563 w 2363788"/>
                      <a:gd name="connsiteY43" fmla="*/ 473869 h 1797050"/>
                      <a:gd name="connsiteX44" fmla="*/ 177800 w 2363788"/>
                      <a:gd name="connsiteY44" fmla="*/ 415131 h 1797050"/>
                      <a:gd name="connsiteX45" fmla="*/ 128588 w 2363788"/>
                      <a:gd name="connsiteY45" fmla="*/ 415925 h 1797050"/>
                      <a:gd name="connsiteX46" fmla="*/ 92869 w 2363788"/>
                      <a:gd name="connsiteY46" fmla="*/ 403225 h 1797050"/>
                      <a:gd name="connsiteX47" fmla="*/ 77788 w 2363788"/>
                      <a:gd name="connsiteY47" fmla="*/ 422275 h 1797050"/>
                      <a:gd name="connsiteX48" fmla="*/ 39688 w 2363788"/>
                      <a:gd name="connsiteY48" fmla="*/ 420688 h 1797050"/>
                      <a:gd name="connsiteX49" fmla="*/ 0 w 2363788"/>
                      <a:gd name="connsiteY49" fmla="*/ 381794 h 1797050"/>
                      <a:gd name="connsiteX50" fmla="*/ 33338 w 2363788"/>
                      <a:gd name="connsiteY50" fmla="*/ 350838 h 1797050"/>
                      <a:gd name="connsiteX51" fmla="*/ 14288 w 2363788"/>
                      <a:gd name="connsiteY51" fmla="*/ 339725 h 1797050"/>
                      <a:gd name="connsiteX52" fmla="*/ 14288 w 2363788"/>
                      <a:gd name="connsiteY52" fmla="*/ 304800 h 1797050"/>
                      <a:gd name="connsiteX53" fmla="*/ 39688 w 2363788"/>
                      <a:gd name="connsiteY53" fmla="*/ 294481 h 1797050"/>
                      <a:gd name="connsiteX54" fmla="*/ 25400 w 2363788"/>
                      <a:gd name="connsiteY54" fmla="*/ 259556 h 1797050"/>
                      <a:gd name="connsiteX55" fmla="*/ 65883 w 2363788"/>
                      <a:gd name="connsiteY55" fmla="*/ 256381 h 1797050"/>
                      <a:gd name="connsiteX56" fmla="*/ 111126 w 2363788"/>
                      <a:gd name="connsiteY56" fmla="*/ 238125 h 1797050"/>
                      <a:gd name="connsiteX57" fmla="*/ 127794 w 2363788"/>
                      <a:gd name="connsiteY57" fmla="*/ 222250 h 1797050"/>
                      <a:gd name="connsiteX58" fmla="*/ 130969 w 2363788"/>
                      <a:gd name="connsiteY58" fmla="*/ 196057 h 1797050"/>
                      <a:gd name="connsiteX59" fmla="*/ 163513 w 2363788"/>
                      <a:gd name="connsiteY59" fmla="*/ 196850 h 1797050"/>
                      <a:gd name="connsiteX60" fmla="*/ 169863 w 2363788"/>
                      <a:gd name="connsiteY60" fmla="*/ 164306 h 1797050"/>
                      <a:gd name="connsiteX61" fmla="*/ 188913 w 2363788"/>
                      <a:gd name="connsiteY61" fmla="*/ 163513 h 1797050"/>
                      <a:gd name="connsiteX62" fmla="*/ 196057 w 2363788"/>
                      <a:gd name="connsiteY62" fmla="*/ 100806 h 1797050"/>
                      <a:gd name="connsiteX63" fmla="*/ 251619 w 2363788"/>
                      <a:gd name="connsiteY63" fmla="*/ 107950 h 1797050"/>
                      <a:gd name="connsiteX64" fmla="*/ 296863 w 2363788"/>
                      <a:gd name="connsiteY64" fmla="*/ 104775 h 1797050"/>
                      <a:gd name="connsiteX65" fmla="*/ 335757 w 2363788"/>
                      <a:gd name="connsiteY65" fmla="*/ 100807 h 1797050"/>
                      <a:gd name="connsiteX66" fmla="*/ 349251 w 2363788"/>
                      <a:gd name="connsiteY66" fmla="*/ 113507 h 1797050"/>
                      <a:gd name="connsiteX67" fmla="*/ 379412 w 2363788"/>
                      <a:gd name="connsiteY67" fmla="*/ 125413 h 1797050"/>
                      <a:gd name="connsiteX68" fmla="*/ 401638 w 2363788"/>
                      <a:gd name="connsiteY68" fmla="*/ 107950 h 1797050"/>
                      <a:gd name="connsiteX69" fmla="*/ 404813 w 2363788"/>
                      <a:gd name="connsiteY69" fmla="*/ 107950 h 1797050"/>
                      <a:gd name="connsiteX70" fmla="*/ 411163 w 2363788"/>
                      <a:gd name="connsiteY70" fmla="*/ 120650 h 1797050"/>
                      <a:gd name="connsiteX71" fmla="*/ 430213 w 2363788"/>
                      <a:gd name="connsiteY71" fmla="*/ 120650 h 1797050"/>
                      <a:gd name="connsiteX72" fmla="*/ 438151 w 2363788"/>
                      <a:gd name="connsiteY72" fmla="*/ 102394 h 1797050"/>
                      <a:gd name="connsiteX73" fmla="*/ 366713 w 2363788"/>
                      <a:gd name="connsiteY73" fmla="*/ 55563 h 1797050"/>
                      <a:gd name="connsiteX74" fmla="*/ 385763 w 2363788"/>
                      <a:gd name="connsiteY74" fmla="*/ 43656 h 1797050"/>
                      <a:gd name="connsiteX75" fmla="*/ 434976 w 2363788"/>
                      <a:gd name="connsiteY75" fmla="*/ 42862 h 1797050"/>
                      <a:gd name="connsiteX76" fmla="*/ 455613 w 2363788"/>
                      <a:gd name="connsiteY76" fmla="*/ 63500 h 1797050"/>
                      <a:gd name="connsiteX77" fmla="*/ 513557 w 2363788"/>
                      <a:gd name="connsiteY77" fmla="*/ 75406 h 1797050"/>
                      <a:gd name="connsiteX78" fmla="*/ 608013 w 2363788"/>
                      <a:gd name="connsiteY78" fmla="*/ 22225 h 1797050"/>
                      <a:gd name="connsiteX79" fmla="*/ 640557 w 2363788"/>
                      <a:gd name="connsiteY79" fmla="*/ 31750 h 1797050"/>
                      <a:gd name="connsiteX80" fmla="*/ 646113 w 2363788"/>
                      <a:gd name="connsiteY80" fmla="*/ 0 h 1797050"/>
                      <a:gd name="connsiteX81" fmla="*/ 716757 w 2363788"/>
                      <a:gd name="connsiteY81" fmla="*/ 5556 h 1797050"/>
                      <a:gd name="connsiteX82" fmla="*/ 725488 w 2363788"/>
                      <a:gd name="connsiteY82" fmla="*/ 31750 h 1797050"/>
                      <a:gd name="connsiteX83" fmla="*/ 752476 w 2363788"/>
                      <a:gd name="connsiteY83" fmla="*/ 63500 h 1797050"/>
                      <a:gd name="connsiteX84" fmla="*/ 767556 w 2363788"/>
                      <a:gd name="connsiteY84" fmla="*/ 44450 h 1797050"/>
                      <a:gd name="connsiteX85" fmla="*/ 808038 w 2363788"/>
                      <a:gd name="connsiteY85" fmla="*/ 41275 h 1797050"/>
                      <a:gd name="connsiteX86" fmla="*/ 827088 w 2363788"/>
                      <a:gd name="connsiteY86" fmla="*/ 34925 h 1797050"/>
                      <a:gd name="connsiteX87" fmla="*/ 846138 w 2363788"/>
                      <a:gd name="connsiteY87" fmla="*/ 6350 h 1797050"/>
                      <a:gd name="connsiteX88" fmla="*/ 889794 w 2363788"/>
                      <a:gd name="connsiteY88" fmla="*/ 12700 h 1797050"/>
                      <a:gd name="connsiteX89" fmla="*/ 902494 w 2363788"/>
                      <a:gd name="connsiteY89" fmla="*/ 83344 h 1797050"/>
                      <a:gd name="connsiteX90" fmla="*/ 954088 w 2363788"/>
                      <a:gd name="connsiteY90" fmla="*/ 123825 h 1797050"/>
                      <a:gd name="connsiteX91" fmla="*/ 998538 w 2363788"/>
                      <a:gd name="connsiteY91" fmla="*/ 203200 h 1797050"/>
                      <a:gd name="connsiteX92" fmla="*/ 1039020 w 2363788"/>
                      <a:gd name="connsiteY92" fmla="*/ 228600 h 1797050"/>
                      <a:gd name="connsiteX93" fmla="*/ 1075532 w 2363788"/>
                      <a:gd name="connsiteY93" fmla="*/ 230981 h 1797050"/>
                      <a:gd name="connsiteX94" fmla="*/ 1130830 w 2363788"/>
                      <a:gd name="connsiteY94" fmla="*/ 283633 h 1797050"/>
                      <a:gd name="connsiteX95" fmla="*/ 1171046 w 2363788"/>
                      <a:gd name="connsiteY95" fmla="*/ 281517 h 1797050"/>
                      <a:gd name="connsiteX96" fmla="*/ 1208088 w 2363788"/>
                      <a:gd name="connsiteY96" fmla="*/ 317500 h 1797050"/>
                      <a:gd name="connsiteX97" fmla="*/ 1208088 w 2363788"/>
                      <a:gd name="connsiteY97" fmla="*/ 346075 h 1797050"/>
                      <a:gd name="connsiteX98" fmla="*/ 1281113 w 2363788"/>
                      <a:gd name="connsiteY98" fmla="*/ 384175 h 1797050"/>
                      <a:gd name="connsiteX99" fmla="*/ 1303338 w 2363788"/>
                      <a:gd name="connsiteY99" fmla="*/ 416983 h 1797050"/>
                      <a:gd name="connsiteX100" fmla="*/ 1284288 w 2363788"/>
                      <a:gd name="connsiteY100" fmla="*/ 460375 h 1797050"/>
                      <a:gd name="connsiteX101" fmla="*/ 1338263 w 2363788"/>
                      <a:gd name="connsiteY101" fmla="*/ 504825 h 1797050"/>
                      <a:gd name="connsiteX102" fmla="*/ 1380332 w 2363788"/>
                      <a:gd name="connsiteY102" fmla="*/ 503238 h 1797050"/>
                      <a:gd name="connsiteX103" fmla="*/ 1404938 w 2363788"/>
                      <a:gd name="connsiteY103" fmla="*/ 530225 h 1797050"/>
                      <a:gd name="connsiteX104" fmla="*/ 1435895 w 2363788"/>
                      <a:gd name="connsiteY104" fmla="*/ 526475 h 1797050"/>
                      <a:gd name="connsiteX105" fmla="*/ 1470026 w 2363788"/>
                      <a:gd name="connsiteY105" fmla="*/ 548578 h 1797050"/>
                      <a:gd name="connsiteX106" fmla="*/ 1493838 w 2363788"/>
                      <a:gd name="connsiteY106" fmla="*/ 590550 h 1797050"/>
                      <a:gd name="connsiteX107" fmla="*/ 1481932 w 2363788"/>
                      <a:gd name="connsiteY107" fmla="*/ 612775 h 1797050"/>
                      <a:gd name="connsiteX108" fmla="*/ 1452563 w 2363788"/>
                      <a:gd name="connsiteY108" fmla="*/ 622300 h 1797050"/>
                      <a:gd name="connsiteX109" fmla="*/ 1512888 w 2363788"/>
                      <a:gd name="connsiteY109" fmla="*/ 638175 h 1797050"/>
                      <a:gd name="connsiteX110" fmla="*/ 1583532 w 2363788"/>
                      <a:gd name="connsiteY110" fmla="*/ 619919 h 1797050"/>
                      <a:gd name="connsiteX111" fmla="*/ 1624013 w 2363788"/>
                      <a:gd name="connsiteY111" fmla="*/ 613569 h 1797050"/>
                      <a:gd name="connsiteX112" fmla="*/ 1624807 w 2363788"/>
                      <a:gd name="connsiteY112" fmla="*/ 587375 h 1797050"/>
                      <a:gd name="connsiteX113" fmla="*/ 1643063 w 2363788"/>
                      <a:gd name="connsiteY113" fmla="*/ 593725 h 1797050"/>
                      <a:gd name="connsiteX114" fmla="*/ 1700213 w 2363788"/>
                      <a:gd name="connsiteY114" fmla="*/ 611981 h 1797050"/>
                      <a:gd name="connsiteX115" fmla="*/ 1705769 w 2363788"/>
                      <a:gd name="connsiteY115" fmla="*/ 575469 h 1797050"/>
                      <a:gd name="connsiteX116" fmla="*/ 1725613 w 2363788"/>
                      <a:gd name="connsiteY116" fmla="*/ 565150 h 1797050"/>
                      <a:gd name="connsiteX117" fmla="*/ 1804988 w 2363788"/>
                      <a:gd name="connsiteY117" fmla="*/ 508000 h 1797050"/>
                      <a:gd name="connsiteX118" fmla="*/ 1887538 w 2363788"/>
                      <a:gd name="connsiteY118" fmla="*/ 485775 h 1797050"/>
                      <a:gd name="connsiteX119" fmla="*/ 1954213 w 2363788"/>
                      <a:gd name="connsiteY119" fmla="*/ 415925 h 1797050"/>
                      <a:gd name="connsiteX120" fmla="*/ 1978819 w 2363788"/>
                      <a:gd name="connsiteY120" fmla="*/ 409575 h 1797050"/>
                      <a:gd name="connsiteX121" fmla="*/ 2008188 w 2363788"/>
                      <a:gd name="connsiteY121" fmla="*/ 396875 h 1797050"/>
                      <a:gd name="connsiteX122" fmla="*/ 2058194 w 2363788"/>
                      <a:gd name="connsiteY122" fmla="*/ 411956 h 1797050"/>
                      <a:gd name="connsiteX123" fmla="*/ 2079626 w 2363788"/>
                      <a:gd name="connsiteY123" fmla="*/ 452437 h 1797050"/>
                      <a:gd name="connsiteX124" fmla="*/ 2135188 w 2363788"/>
                      <a:gd name="connsiteY124" fmla="*/ 504825 h 1797050"/>
                      <a:gd name="connsiteX125" fmla="*/ 2196307 w 2363788"/>
                      <a:gd name="connsiteY125" fmla="*/ 536575 h 1797050"/>
                      <a:gd name="connsiteX126" fmla="*/ 2250282 w 2363788"/>
                      <a:gd name="connsiteY126" fmla="*/ 523081 h 1797050"/>
                      <a:gd name="connsiteX127" fmla="*/ 2267744 w 2363788"/>
                      <a:gd name="connsiteY127" fmla="*/ 531019 h 1797050"/>
                      <a:gd name="connsiteX128" fmla="*/ 2276475 w 2363788"/>
                      <a:gd name="connsiteY128" fmla="*/ 573881 h 1797050"/>
                      <a:gd name="connsiteX129" fmla="*/ 2325688 w 2363788"/>
                      <a:gd name="connsiteY129" fmla="*/ 606425 h 1797050"/>
                      <a:gd name="connsiteX130" fmla="*/ 2363788 w 2363788"/>
                      <a:gd name="connsiteY130" fmla="*/ 644525 h 1797050"/>
                      <a:gd name="connsiteX131" fmla="*/ 2312445 w 2363788"/>
                      <a:gd name="connsiteY131" fmla="*/ 772537 h 1797050"/>
                      <a:gd name="connsiteX132" fmla="*/ 2274888 w 2363788"/>
                      <a:gd name="connsiteY132" fmla="*/ 895350 h 1797050"/>
                      <a:gd name="connsiteX133" fmla="*/ 2249488 w 2363788"/>
                      <a:gd name="connsiteY133" fmla="*/ 949325 h 1797050"/>
                      <a:gd name="connsiteX134" fmla="*/ 2198688 w 2363788"/>
                      <a:gd name="connsiteY134" fmla="*/ 949325 h 1797050"/>
                      <a:gd name="connsiteX135" fmla="*/ 2176463 w 2363788"/>
                      <a:gd name="connsiteY135" fmla="*/ 993775 h 1797050"/>
                      <a:gd name="connsiteX136" fmla="*/ 2176463 w 2363788"/>
                      <a:gd name="connsiteY136" fmla="*/ 993775 h 1797050"/>
                      <a:gd name="connsiteX137" fmla="*/ 2182813 w 2363788"/>
                      <a:gd name="connsiteY137" fmla="*/ 1022350 h 1797050"/>
                      <a:gd name="connsiteX138" fmla="*/ 2147888 w 2363788"/>
                      <a:gd name="connsiteY138" fmla="*/ 1031875 h 1797050"/>
                      <a:gd name="connsiteX139" fmla="*/ 2097088 w 2363788"/>
                      <a:gd name="connsiteY139" fmla="*/ 1019175 h 1797050"/>
                      <a:gd name="connsiteX140" fmla="*/ 2103438 w 2363788"/>
                      <a:gd name="connsiteY140" fmla="*/ 1073150 h 1797050"/>
                      <a:gd name="connsiteX141" fmla="*/ 2116138 w 2363788"/>
                      <a:gd name="connsiteY141" fmla="*/ 1117600 h 1797050"/>
                      <a:gd name="connsiteX142" fmla="*/ 2052638 w 2363788"/>
                      <a:gd name="connsiteY142" fmla="*/ 1152525 h 1797050"/>
                      <a:gd name="connsiteX143" fmla="*/ 2068513 w 2363788"/>
                      <a:gd name="connsiteY143" fmla="*/ 1174750 h 1797050"/>
                      <a:gd name="connsiteX144" fmla="*/ 2049463 w 2363788"/>
                      <a:gd name="connsiteY144" fmla="*/ 1196975 h 1797050"/>
                      <a:gd name="connsiteX145" fmla="*/ 1970088 w 2363788"/>
                      <a:gd name="connsiteY145" fmla="*/ 1171575 h 1797050"/>
                      <a:gd name="connsiteX146" fmla="*/ 1944688 w 2363788"/>
                      <a:gd name="connsiteY146" fmla="*/ 1187450 h 1797050"/>
                      <a:gd name="connsiteX147" fmla="*/ 1909763 w 2363788"/>
                      <a:gd name="connsiteY147" fmla="*/ 1187450 h 1797050"/>
                      <a:gd name="connsiteX148" fmla="*/ 1909763 w 2363788"/>
                      <a:gd name="connsiteY148" fmla="*/ 1247775 h 1797050"/>
                      <a:gd name="connsiteX149" fmla="*/ 1925638 w 2363788"/>
                      <a:gd name="connsiteY149" fmla="*/ 1263650 h 1797050"/>
                      <a:gd name="connsiteX150" fmla="*/ 1935163 w 2363788"/>
                      <a:gd name="connsiteY150" fmla="*/ 1279525 h 1797050"/>
                      <a:gd name="connsiteX151" fmla="*/ 1944688 w 2363788"/>
                      <a:gd name="connsiteY151" fmla="*/ 1279525 h 1797050"/>
                      <a:gd name="connsiteX152" fmla="*/ 1935163 w 2363788"/>
                      <a:gd name="connsiteY152" fmla="*/ 1304925 h 1797050"/>
                      <a:gd name="connsiteX153" fmla="*/ 1954213 w 2363788"/>
                      <a:gd name="connsiteY153" fmla="*/ 1320800 h 1797050"/>
                      <a:gd name="connsiteX154" fmla="*/ 1951038 w 2363788"/>
                      <a:gd name="connsiteY154" fmla="*/ 1336675 h 1797050"/>
                      <a:gd name="connsiteX155" fmla="*/ 1906588 w 2363788"/>
                      <a:gd name="connsiteY155" fmla="*/ 13366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406525 h 1797050"/>
                      <a:gd name="connsiteX159" fmla="*/ 1938338 w 2363788"/>
                      <a:gd name="connsiteY159" fmla="*/ 1447800 h 1797050"/>
                      <a:gd name="connsiteX160" fmla="*/ 1992313 w 2363788"/>
                      <a:gd name="connsiteY160" fmla="*/ 1447800 h 1797050"/>
                      <a:gd name="connsiteX161" fmla="*/ 2062163 w 2363788"/>
                      <a:gd name="connsiteY161" fmla="*/ 1476375 h 1797050"/>
                      <a:gd name="connsiteX162" fmla="*/ 2062163 w 2363788"/>
                      <a:gd name="connsiteY162" fmla="*/ 1504950 h 1797050"/>
                      <a:gd name="connsiteX163" fmla="*/ 2036763 w 2363788"/>
                      <a:gd name="connsiteY163" fmla="*/ 1571625 h 1797050"/>
                      <a:gd name="connsiteX164" fmla="*/ 2065338 w 2363788"/>
                      <a:gd name="connsiteY164" fmla="*/ 1587500 h 1797050"/>
                      <a:gd name="connsiteX165" fmla="*/ 2106613 w 2363788"/>
                      <a:gd name="connsiteY165" fmla="*/ 1660525 h 1797050"/>
                      <a:gd name="connsiteX166" fmla="*/ 2055813 w 2363788"/>
                      <a:gd name="connsiteY166" fmla="*/ 1736725 h 1797050"/>
                      <a:gd name="connsiteX167" fmla="*/ 2030413 w 2363788"/>
                      <a:gd name="connsiteY167" fmla="*/ 1730375 h 1797050"/>
                      <a:gd name="connsiteX168" fmla="*/ 2008188 w 2363788"/>
                      <a:gd name="connsiteY168" fmla="*/ 1717675 h 1797050"/>
                      <a:gd name="connsiteX169" fmla="*/ 2001838 w 2363788"/>
                      <a:gd name="connsiteY169" fmla="*/ 1736725 h 1797050"/>
                      <a:gd name="connsiteX170" fmla="*/ 1960563 w 2363788"/>
                      <a:gd name="connsiteY170" fmla="*/ 1746250 h 1797050"/>
                      <a:gd name="connsiteX171" fmla="*/ 1954213 w 2363788"/>
                      <a:gd name="connsiteY171" fmla="*/ 1778000 h 1797050"/>
                      <a:gd name="connsiteX172" fmla="*/ 1903413 w 2363788"/>
                      <a:gd name="connsiteY172" fmla="*/ 1797050 h 1797050"/>
                      <a:gd name="connsiteX173" fmla="*/ 1881188 w 2363788"/>
                      <a:gd name="connsiteY173" fmla="*/ 1758950 h 1797050"/>
                      <a:gd name="connsiteX174" fmla="*/ 1843088 w 2363788"/>
                      <a:gd name="connsiteY174" fmla="*/ 1768475 h 1797050"/>
                      <a:gd name="connsiteX175" fmla="*/ 1846263 w 2363788"/>
                      <a:gd name="connsiteY175" fmla="*/ 1730375 h 1797050"/>
                      <a:gd name="connsiteX176" fmla="*/ 1827213 w 2363788"/>
                      <a:gd name="connsiteY176" fmla="*/ 1704975 h 1797050"/>
                      <a:gd name="connsiteX177" fmla="*/ 1862138 w 2363788"/>
                      <a:gd name="connsiteY177" fmla="*/ 1685925 h 1797050"/>
                      <a:gd name="connsiteX178" fmla="*/ 1804988 w 2363788"/>
                      <a:gd name="connsiteY178" fmla="*/ 1666875 h 1797050"/>
                      <a:gd name="connsiteX179" fmla="*/ 1792288 w 2363788"/>
                      <a:gd name="connsiteY179" fmla="*/ 1692275 h 1797050"/>
                      <a:gd name="connsiteX180" fmla="*/ 1747838 w 2363788"/>
                      <a:gd name="connsiteY180" fmla="*/ 1711325 h 1797050"/>
                      <a:gd name="connsiteX181" fmla="*/ 1741488 w 2363788"/>
                      <a:gd name="connsiteY181" fmla="*/ 1733550 h 1797050"/>
                      <a:gd name="connsiteX182" fmla="*/ 1725613 w 2363788"/>
                      <a:gd name="connsiteY182" fmla="*/ 1739900 h 1797050"/>
                      <a:gd name="connsiteX183" fmla="*/ 1703388 w 2363788"/>
                      <a:gd name="connsiteY183" fmla="*/ 1739900 h 1797050"/>
                      <a:gd name="connsiteX184" fmla="*/ 1716088 w 2363788"/>
                      <a:gd name="connsiteY184" fmla="*/ 1704975 h 1797050"/>
                      <a:gd name="connsiteX185" fmla="*/ 1741488 w 2363788"/>
                      <a:gd name="connsiteY185" fmla="*/ 1679575 h 1797050"/>
                      <a:gd name="connsiteX186" fmla="*/ 1731963 w 2363788"/>
                      <a:gd name="connsiteY186" fmla="*/ 1654175 h 1797050"/>
                      <a:gd name="connsiteX187" fmla="*/ 1709738 w 2363788"/>
                      <a:gd name="connsiteY187" fmla="*/ 1654175 h 1797050"/>
                      <a:gd name="connsiteX188" fmla="*/ 1697038 w 2363788"/>
                      <a:gd name="connsiteY188" fmla="*/ 1679575 h 1797050"/>
                      <a:gd name="connsiteX189" fmla="*/ 1665288 w 2363788"/>
                      <a:gd name="connsiteY189" fmla="*/ 1685925 h 1797050"/>
                      <a:gd name="connsiteX190" fmla="*/ 1630363 w 2363788"/>
                      <a:gd name="connsiteY190" fmla="*/ 1698625 h 1797050"/>
                      <a:gd name="connsiteX191" fmla="*/ 1601788 w 2363788"/>
                      <a:gd name="connsiteY191" fmla="*/ 1670050 h 1797050"/>
                      <a:gd name="connsiteX192" fmla="*/ 1598613 w 2363788"/>
                      <a:gd name="connsiteY192" fmla="*/ 1635125 h 1797050"/>
                      <a:gd name="connsiteX193" fmla="*/ 1570038 w 2363788"/>
                      <a:gd name="connsiteY193" fmla="*/ 1619250 h 1797050"/>
                      <a:gd name="connsiteX194" fmla="*/ 1560513 w 2363788"/>
                      <a:gd name="connsiteY194" fmla="*/ 1584325 h 1797050"/>
                      <a:gd name="connsiteX195" fmla="*/ 1519238 w 2363788"/>
                      <a:gd name="connsiteY195" fmla="*/ 1555750 h 1797050"/>
                      <a:gd name="connsiteX196" fmla="*/ 1500188 w 2363788"/>
                      <a:gd name="connsiteY196" fmla="*/ 1558925 h 1797050"/>
                      <a:gd name="connsiteX197" fmla="*/ 1468438 w 2363788"/>
                      <a:gd name="connsiteY197" fmla="*/ 1603375 h 1797050"/>
                      <a:gd name="connsiteX198" fmla="*/ 1420813 w 2363788"/>
                      <a:gd name="connsiteY198" fmla="*/ 1622425 h 1797050"/>
                      <a:gd name="connsiteX199" fmla="*/ 1395413 w 2363788"/>
                      <a:gd name="connsiteY199" fmla="*/ 1587500 h 1797050"/>
                      <a:gd name="connsiteX200" fmla="*/ 1370013 w 2363788"/>
                      <a:gd name="connsiteY200" fmla="*/ 1587500 h 1797050"/>
                      <a:gd name="connsiteX201" fmla="*/ 1271588 w 2363788"/>
                      <a:gd name="connsiteY201" fmla="*/ 1511300 h 1797050"/>
                      <a:gd name="connsiteX202" fmla="*/ 1277938 w 2363788"/>
                      <a:gd name="connsiteY202" fmla="*/ 1463675 h 1797050"/>
                      <a:gd name="connsiteX203" fmla="*/ 1239838 w 2363788"/>
                      <a:gd name="connsiteY203" fmla="*/ 1457325 h 1797050"/>
                      <a:gd name="connsiteX204" fmla="*/ 1223963 w 2363788"/>
                      <a:gd name="connsiteY204" fmla="*/ 1482725 h 1797050"/>
                      <a:gd name="connsiteX205" fmla="*/ 1189038 w 2363788"/>
                      <a:gd name="connsiteY205" fmla="*/ 1482725 h 1797050"/>
                      <a:gd name="connsiteX206" fmla="*/ 1141413 w 2363788"/>
                      <a:gd name="connsiteY206" fmla="*/ 1460500 h 1797050"/>
                      <a:gd name="connsiteX207" fmla="*/ 1093788 w 2363788"/>
                      <a:gd name="connsiteY207" fmla="*/ 1495425 h 1797050"/>
                      <a:gd name="connsiteX208" fmla="*/ 1100138 w 2363788"/>
                      <a:gd name="connsiteY208" fmla="*/ 1511300 h 1797050"/>
                      <a:gd name="connsiteX209" fmla="*/ 1081088 w 2363788"/>
                      <a:gd name="connsiteY209" fmla="*/ 1530350 h 1797050"/>
                      <a:gd name="connsiteX210" fmla="*/ 1036638 w 2363788"/>
                      <a:gd name="connsiteY210" fmla="*/ 1530350 h 1797050"/>
                      <a:gd name="connsiteX211" fmla="*/ 1008063 w 2363788"/>
                      <a:gd name="connsiteY211" fmla="*/ 1574800 h 1797050"/>
                      <a:gd name="connsiteX212" fmla="*/ 960438 w 2363788"/>
                      <a:gd name="connsiteY212" fmla="*/ 1571625 h 1797050"/>
                      <a:gd name="connsiteX213" fmla="*/ 954088 w 2363788"/>
                      <a:gd name="connsiteY213" fmla="*/ 1587500 h 1797050"/>
                      <a:gd name="connsiteX214" fmla="*/ 966788 w 2363788"/>
                      <a:gd name="connsiteY214" fmla="*/ 1670050 h 1797050"/>
                      <a:gd name="connsiteX215" fmla="*/ 941388 w 2363788"/>
                      <a:gd name="connsiteY215" fmla="*/ 1714500 h 1797050"/>
                      <a:gd name="connsiteX216" fmla="*/ 903288 w 2363788"/>
                      <a:gd name="connsiteY216" fmla="*/ 1720850 h 1797050"/>
                      <a:gd name="connsiteX217" fmla="*/ 900113 w 2363788"/>
                      <a:gd name="connsiteY217" fmla="*/ 1746250 h 1797050"/>
                      <a:gd name="connsiteX218" fmla="*/ 871538 w 2363788"/>
                      <a:gd name="connsiteY218" fmla="*/ 1746250 h 1797050"/>
                      <a:gd name="connsiteX219" fmla="*/ 855663 w 2363788"/>
                      <a:gd name="connsiteY219" fmla="*/ 1758950 h 1797050"/>
                      <a:gd name="connsiteX220" fmla="*/ 849313 w 2363788"/>
                      <a:gd name="connsiteY220" fmla="*/ 1771650 h 1797050"/>
                      <a:gd name="connsiteX221" fmla="*/ 830263 w 2363788"/>
                      <a:gd name="connsiteY221" fmla="*/ 1765300 h 1797050"/>
                      <a:gd name="connsiteX222" fmla="*/ 820738 w 2363788"/>
                      <a:gd name="connsiteY222" fmla="*/ 1752600 h 1797050"/>
                      <a:gd name="connsiteX223" fmla="*/ 792163 w 2363788"/>
                      <a:gd name="connsiteY223" fmla="*/ 1771650 h 1797050"/>
                      <a:gd name="connsiteX224" fmla="*/ 693738 w 2363788"/>
                      <a:gd name="connsiteY224" fmla="*/ 1701800 h 1797050"/>
                      <a:gd name="connsiteX225" fmla="*/ 652463 w 2363788"/>
                      <a:gd name="connsiteY225" fmla="*/ 1720850 h 1797050"/>
                      <a:gd name="connsiteX226" fmla="*/ 617538 w 2363788"/>
                      <a:gd name="connsiteY226" fmla="*/ 1685925 h 1797050"/>
                      <a:gd name="connsiteX227" fmla="*/ 582613 w 2363788"/>
                      <a:gd name="connsiteY227" fmla="*/ 1689100 h 1797050"/>
                      <a:gd name="connsiteX228" fmla="*/ 573088 w 2363788"/>
                      <a:gd name="connsiteY228" fmla="*/ 1609725 h 1797050"/>
                      <a:gd name="connsiteX229" fmla="*/ 525463 w 2363788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261938 w 2363788"/>
                      <a:gd name="connsiteY41" fmla="*/ 536575 h 1797050"/>
                      <a:gd name="connsiteX42" fmla="*/ 217488 w 2363788"/>
                      <a:gd name="connsiteY42" fmla="*/ 504825 h 1797050"/>
                      <a:gd name="connsiteX43" fmla="*/ 182563 w 2363788"/>
                      <a:gd name="connsiteY43" fmla="*/ 473869 h 1797050"/>
                      <a:gd name="connsiteX44" fmla="*/ 177800 w 2363788"/>
                      <a:gd name="connsiteY44" fmla="*/ 415131 h 1797050"/>
                      <a:gd name="connsiteX45" fmla="*/ 128588 w 2363788"/>
                      <a:gd name="connsiteY45" fmla="*/ 415925 h 1797050"/>
                      <a:gd name="connsiteX46" fmla="*/ 92869 w 2363788"/>
                      <a:gd name="connsiteY46" fmla="*/ 403225 h 1797050"/>
                      <a:gd name="connsiteX47" fmla="*/ 77788 w 2363788"/>
                      <a:gd name="connsiteY47" fmla="*/ 422275 h 1797050"/>
                      <a:gd name="connsiteX48" fmla="*/ 39688 w 2363788"/>
                      <a:gd name="connsiteY48" fmla="*/ 420688 h 1797050"/>
                      <a:gd name="connsiteX49" fmla="*/ 0 w 2363788"/>
                      <a:gd name="connsiteY49" fmla="*/ 381794 h 1797050"/>
                      <a:gd name="connsiteX50" fmla="*/ 33338 w 2363788"/>
                      <a:gd name="connsiteY50" fmla="*/ 350838 h 1797050"/>
                      <a:gd name="connsiteX51" fmla="*/ 14288 w 2363788"/>
                      <a:gd name="connsiteY51" fmla="*/ 339725 h 1797050"/>
                      <a:gd name="connsiteX52" fmla="*/ 14288 w 2363788"/>
                      <a:gd name="connsiteY52" fmla="*/ 304800 h 1797050"/>
                      <a:gd name="connsiteX53" fmla="*/ 39688 w 2363788"/>
                      <a:gd name="connsiteY53" fmla="*/ 294481 h 1797050"/>
                      <a:gd name="connsiteX54" fmla="*/ 25400 w 2363788"/>
                      <a:gd name="connsiteY54" fmla="*/ 259556 h 1797050"/>
                      <a:gd name="connsiteX55" fmla="*/ 65883 w 2363788"/>
                      <a:gd name="connsiteY55" fmla="*/ 256381 h 1797050"/>
                      <a:gd name="connsiteX56" fmla="*/ 111126 w 2363788"/>
                      <a:gd name="connsiteY56" fmla="*/ 238125 h 1797050"/>
                      <a:gd name="connsiteX57" fmla="*/ 127794 w 2363788"/>
                      <a:gd name="connsiteY57" fmla="*/ 222250 h 1797050"/>
                      <a:gd name="connsiteX58" fmla="*/ 130969 w 2363788"/>
                      <a:gd name="connsiteY58" fmla="*/ 196057 h 1797050"/>
                      <a:gd name="connsiteX59" fmla="*/ 163513 w 2363788"/>
                      <a:gd name="connsiteY59" fmla="*/ 196850 h 1797050"/>
                      <a:gd name="connsiteX60" fmla="*/ 169863 w 2363788"/>
                      <a:gd name="connsiteY60" fmla="*/ 164306 h 1797050"/>
                      <a:gd name="connsiteX61" fmla="*/ 188913 w 2363788"/>
                      <a:gd name="connsiteY61" fmla="*/ 163513 h 1797050"/>
                      <a:gd name="connsiteX62" fmla="*/ 196057 w 2363788"/>
                      <a:gd name="connsiteY62" fmla="*/ 100806 h 1797050"/>
                      <a:gd name="connsiteX63" fmla="*/ 251619 w 2363788"/>
                      <a:gd name="connsiteY63" fmla="*/ 107950 h 1797050"/>
                      <a:gd name="connsiteX64" fmla="*/ 296863 w 2363788"/>
                      <a:gd name="connsiteY64" fmla="*/ 104775 h 1797050"/>
                      <a:gd name="connsiteX65" fmla="*/ 335757 w 2363788"/>
                      <a:gd name="connsiteY65" fmla="*/ 100807 h 1797050"/>
                      <a:gd name="connsiteX66" fmla="*/ 349251 w 2363788"/>
                      <a:gd name="connsiteY66" fmla="*/ 113507 h 1797050"/>
                      <a:gd name="connsiteX67" fmla="*/ 379412 w 2363788"/>
                      <a:gd name="connsiteY67" fmla="*/ 125413 h 1797050"/>
                      <a:gd name="connsiteX68" fmla="*/ 401638 w 2363788"/>
                      <a:gd name="connsiteY68" fmla="*/ 107950 h 1797050"/>
                      <a:gd name="connsiteX69" fmla="*/ 404813 w 2363788"/>
                      <a:gd name="connsiteY69" fmla="*/ 107950 h 1797050"/>
                      <a:gd name="connsiteX70" fmla="*/ 411163 w 2363788"/>
                      <a:gd name="connsiteY70" fmla="*/ 120650 h 1797050"/>
                      <a:gd name="connsiteX71" fmla="*/ 430213 w 2363788"/>
                      <a:gd name="connsiteY71" fmla="*/ 120650 h 1797050"/>
                      <a:gd name="connsiteX72" fmla="*/ 438151 w 2363788"/>
                      <a:gd name="connsiteY72" fmla="*/ 102394 h 1797050"/>
                      <a:gd name="connsiteX73" fmla="*/ 366713 w 2363788"/>
                      <a:gd name="connsiteY73" fmla="*/ 55563 h 1797050"/>
                      <a:gd name="connsiteX74" fmla="*/ 385763 w 2363788"/>
                      <a:gd name="connsiteY74" fmla="*/ 43656 h 1797050"/>
                      <a:gd name="connsiteX75" fmla="*/ 434976 w 2363788"/>
                      <a:gd name="connsiteY75" fmla="*/ 42862 h 1797050"/>
                      <a:gd name="connsiteX76" fmla="*/ 455613 w 2363788"/>
                      <a:gd name="connsiteY76" fmla="*/ 63500 h 1797050"/>
                      <a:gd name="connsiteX77" fmla="*/ 513557 w 2363788"/>
                      <a:gd name="connsiteY77" fmla="*/ 75406 h 1797050"/>
                      <a:gd name="connsiteX78" fmla="*/ 608013 w 2363788"/>
                      <a:gd name="connsiteY78" fmla="*/ 22225 h 1797050"/>
                      <a:gd name="connsiteX79" fmla="*/ 640557 w 2363788"/>
                      <a:gd name="connsiteY79" fmla="*/ 31750 h 1797050"/>
                      <a:gd name="connsiteX80" fmla="*/ 646113 w 2363788"/>
                      <a:gd name="connsiteY80" fmla="*/ 0 h 1797050"/>
                      <a:gd name="connsiteX81" fmla="*/ 716757 w 2363788"/>
                      <a:gd name="connsiteY81" fmla="*/ 5556 h 1797050"/>
                      <a:gd name="connsiteX82" fmla="*/ 725488 w 2363788"/>
                      <a:gd name="connsiteY82" fmla="*/ 31750 h 1797050"/>
                      <a:gd name="connsiteX83" fmla="*/ 752476 w 2363788"/>
                      <a:gd name="connsiteY83" fmla="*/ 63500 h 1797050"/>
                      <a:gd name="connsiteX84" fmla="*/ 767556 w 2363788"/>
                      <a:gd name="connsiteY84" fmla="*/ 44450 h 1797050"/>
                      <a:gd name="connsiteX85" fmla="*/ 808038 w 2363788"/>
                      <a:gd name="connsiteY85" fmla="*/ 41275 h 1797050"/>
                      <a:gd name="connsiteX86" fmla="*/ 827088 w 2363788"/>
                      <a:gd name="connsiteY86" fmla="*/ 34925 h 1797050"/>
                      <a:gd name="connsiteX87" fmla="*/ 846138 w 2363788"/>
                      <a:gd name="connsiteY87" fmla="*/ 6350 h 1797050"/>
                      <a:gd name="connsiteX88" fmla="*/ 889794 w 2363788"/>
                      <a:gd name="connsiteY88" fmla="*/ 12700 h 1797050"/>
                      <a:gd name="connsiteX89" fmla="*/ 902494 w 2363788"/>
                      <a:gd name="connsiteY89" fmla="*/ 83344 h 1797050"/>
                      <a:gd name="connsiteX90" fmla="*/ 954088 w 2363788"/>
                      <a:gd name="connsiteY90" fmla="*/ 123825 h 1797050"/>
                      <a:gd name="connsiteX91" fmla="*/ 998538 w 2363788"/>
                      <a:gd name="connsiteY91" fmla="*/ 203200 h 1797050"/>
                      <a:gd name="connsiteX92" fmla="*/ 1039020 w 2363788"/>
                      <a:gd name="connsiteY92" fmla="*/ 228600 h 1797050"/>
                      <a:gd name="connsiteX93" fmla="*/ 1075532 w 2363788"/>
                      <a:gd name="connsiteY93" fmla="*/ 230981 h 1797050"/>
                      <a:gd name="connsiteX94" fmla="*/ 1130830 w 2363788"/>
                      <a:gd name="connsiteY94" fmla="*/ 283633 h 1797050"/>
                      <a:gd name="connsiteX95" fmla="*/ 1171046 w 2363788"/>
                      <a:gd name="connsiteY95" fmla="*/ 281517 h 1797050"/>
                      <a:gd name="connsiteX96" fmla="*/ 1208088 w 2363788"/>
                      <a:gd name="connsiteY96" fmla="*/ 317500 h 1797050"/>
                      <a:gd name="connsiteX97" fmla="*/ 1208088 w 2363788"/>
                      <a:gd name="connsiteY97" fmla="*/ 346075 h 1797050"/>
                      <a:gd name="connsiteX98" fmla="*/ 1281113 w 2363788"/>
                      <a:gd name="connsiteY98" fmla="*/ 384175 h 1797050"/>
                      <a:gd name="connsiteX99" fmla="*/ 1303338 w 2363788"/>
                      <a:gd name="connsiteY99" fmla="*/ 416983 h 1797050"/>
                      <a:gd name="connsiteX100" fmla="*/ 1284288 w 2363788"/>
                      <a:gd name="connsiteY100" fmla="*/ 460375 h 1797050"/>
                      <a:gd name="connsiteX101" fmla="*/ 1338263 w 2363788"/>
                      <a:gd name="connsiteY101" fmla="*/ 504825 h 1797050"/>
                      <a:gd name="connsiteX102" fmla="*/ 1380332 w 2363788"/>
                      <a:gd name="connsiteY102" fmla="*/ 503238 h 1797050"/>
                      <a:gd name="connsiteX103" fmla="*/ 1404938 w 2363788"/>
                      <a:gd name="connsiteY103" fmla="*/ 530225 h 1797050"/>
                      <a:gd name="connsiteX104" fmla="*/ 1435895 w 2363788"/>
                      <a:gd name="connsiteY104" fmla="*/ 526475 h 1797050"/>
                      <a:gd name="connsiteX105" fmla="*/ 1470026 w 2363788"/>
                      <a:gd name="connsiteY105" fmla="*/ 548578 h 1797050"/>
                      <a:gd name="connsiteX106" fmla="*/ 1493838 w 2363788"/>
                      <a:gd name="connsiteY106" fmla="*/ 590550 h 1797050"/>
                      <a:gd name="connsiteX107" fmla="*/ 1481932 w 2363788"/>
                      <a:gd name="connsiteY107" fmla="*/ 612775 h 1797050"/>
                      <a:gd name="connsiteX108" fmla="*/ 1452563 w 2363788"/>
                      <a:gd name="connsiteY108" fmla="*/ 622300 h 1797050"/>
                      <a:gd name="connsiteX109" fmla="*/ 1512888 w 2363788"/>
                      <a:gd name="connsiteY109" fmla="*/ 638175 h 1797050"/>
                      <a:gd name="connsiteX110" fmla="*/ 1583532 w 2363788"/>
                      <a:gd name="connsiteY110" fmla="*/ 619919 h 1797050"/>
                      <a:gd name="connsiteX111" fmla="*/ 1624013 w 2363788"/>
                      <a:gd name="connsiteY111" fmla="*/ 613569 h 1797050"/>
                      <a:gd name="connsiteX112" fmla="*/ 1624807 w 2363788"/>
                      <a:gd name="connsiteY112" fmla="*/ 587375 h 1797050"/>
                      <a:gd name="connsiteX113" fmla="*/ 1643063 w 2363788"/>
                      <a:gd name="connsiteY113" fmla="*/ 593725 h 1797050"/>
                      <a:gd name="connsiteX114" fmla="*/ 1700213 w 2363788"/>
                      <a:gd name="connsiteY114" fmla="*/ 611981 h 1797050"/>
                      <a:gd name="connsiteX115" fmla="*/ 1705769 w 2363788"/>
                      <a:gd name="connsiteY115" fmla="*/ 575469 h 1797050"/>
                      <a:gd name="connsiteX116" fmla="*/ 1725613 w 2363788"/>
                      <a:gd name="connsiteY116" fmla="*/ 565150 h 1797050"/>
                      <a:gd name="connsiteX117" fmla="*/ 1804988 w 2363788"/>
                      <a:gd name="connsiteY117" fmla="*/ 508000 h 1797050"/>
                      <a:gd name="connsiteX118" fmla="*/ 1887538 w 2363788"/>
                      <a:gd name="connsiteY118" fmla="*/ 485775 h 1797050"/>
                      <a:gd name="connsiteX119" fmla="*/ 1954213 w 2363788"/>
                      <a:gd name="connsiteY119" fmla="*/ 415925 h 1797050"/>
                      <a:gd name="connsiteX120" fmla="*/ 1978819 w 2363788"/>
                      <a:gd name="connsiteY120" fmla="*/ 409575 h 1797050"/>
                      <a:gd name="connsiteX121" fmla="*/ 2008188 w 2363788"/>
                      <a:gd name="connsiteY121" fmla="*/ 396875 h 1797050"/>
                      <a:gd name="connsiteX122" fmla="*/ 2058194 w 2363788"/>
                      <a:gd name="connsiteY122" fmla="*/ 411956 h 1797050"/>
                      <a:gd name="connsiteX123" fmla="*/ 2079626 w 2363788"/>
                      <a:gd name="connsiteY123" fmla="*/ 452437 h 1797050"/>
                      <a:gd name="connsiteX124" fmla="*/ 2135188 w 2363788"/>
                      <a:gd name="connsiteY124" fmla="*/ 504825 h 1797050"/>
                      <a:gd name="connsiteX125" fmla="*/ 2196307 w 2363788"/>
                      <a:gd name="connsiteY125" fmla="*/ 536575 h 1797050"/>
                      <a:gd name="connsiteX126" fmla="*/ 2250282 w 2363788"/>
                      <a:gd name="connsiteY126" fmla="*/ 523081 h 1797050"/>
                      <a:gd name="connsiteX127" fmla="*/ 2267744 w 2363788"/>
                      <a:gd name="connsiteY127" fmla="*/ 531019 h 1797050"/>
                      <a:gd name="connsiteX128" fmla="*/ 2276475 w 2363788"/>
                      <a:gd name="connsiteY128" fmla="*/ 573881 h 1797050"/>
                      <a:gd name="connsiteX129" fmla="*/ 2325688 w 2363788"/>
                      <a:gd name="connsiteY129" fmla="*/ 606425 h 1797050"/>
                      <a:gd name="connsiteX130" fmla="*/ 2363788 w 2363788"/>
                      <a:gd name="connsiteY130" fmla="*/ 644525 h 1797050"/>
                      <a:gd name="connsiteX131" fmla="*/ 2312445 w 2363788"/>
                      <a:gd name="connsiteY131" fmla="*/ 772537 h 1797050"/>
                      <a:gd name="connsiteX132" fmla="*/ 2274888 w 2363788"/>
                      <a:gd name="connsiteY132" fmla="*/ 895350 h 1797050"/>
                      <a:gd name="connsiteX133" fmla="*/ 2249488 w 2363788"/>
                      <a:gd name="connsiteY133" fmla="*/ 949325 h 1797050"/>
                      <a:gd name="connsiteX134" fmla="*/ 2198688 w 2363788"/>
                      <a:gd name="connsiteY134" fmla="*/ 949325 h 1797050"/>
                      <a:gd name="connsiteX135" fmla="*/ 2176463 w 2363788"/>
                      <a:gd name="connsiteY135" fmla="*/ 993775 h 1797050"/>
                      <a:gd name="connsiteX136" fmla="*/ 2176463 w 2363788"/>
                      <a:gd name="connsiteY136" fmla="*/ 993775 h 1797050"/>
                      <a:gd name="connsiteX137" fmla="*/ 2182813 w 2363788"/>
                      <a:gd name="connsiteY137" fmla="*/ 1022350 h 1797050"/>
                      <a:gd name="connsiteX138" fmla="*/ 2147888 w 2363788"/>
                      <a:gd name="connsiteY138" fmla="*/ 1031875 h 1797050"/>
                      <a:gd name="connsiteX139" fmla="*/ 2097088 w 2363788"/>
                      <a:gd name="connsiteY139" fmla="*/ 1019175 h 1797050"/>
                      <a:gd name="connsiteX140" fmla="*/ 2103438 w 2363788"/>
                      <a:gd name="connsiteY140" fmla="*/ 1073150 h 1797050"/>
                      <a:gd name="connsiteX141" fmla="*/ 2116138 w 2363788"/>
                      <a:gd name="connsiteY141" fmla="*/ 1117600 h 1797050"/>
                      <a:gd name="connsiteX142" fmla="*/ 2052638 w 2363788"/>
                      <a:gd name="connsiteY142" fmla="*/ 1152525 h 1797050"/>
                      <a:gd name="connsiteX143" fmla="*/ 2068513 w 2363788"/>
                      <a:gd name="connsiteY143" fmla="*/ 1174750 h 1797050"/>
                      <a:gd name="connsiteX144" fmla="*/ 2049463 w 2363788"/>
                      <a:gd name="connsiteY144" fmla="*/ 1196975 h 1797050"/>
                      <a:gd name="connsiteX145" fmla="*/ 1970088 w 2363788"/>
                      <a:gd name="connsiteY145" fmla="*/ 1171575 h 1797050"/>
                      <a:gd name="connsiteX146" fmla="*/ 1944688 w 2363788"/>
                      <a:gd name="connsiteY146" fmla="*/ 1187450 h 1797050"/>
                      <a:gd name="connsiteX147" fmla="*/ 1909763 w 2363788"/>
                      <a:gd name="connsiteY147" fmla="*/ 1187450 h 1797050"/>
                      <a:gd name="connsiteX148" fmla="*/ 1909763 w 2363788"/>
                      <a:gd name="connsiteY148" fmla="*/ 1247775 h 1797050"/>
                      <a:gd name="connsiteX149" fmla="*/ 1925638 w 2363788"/>
                      <a:gd name="connsiteY149" fmla="*/ 1263650 h 1797050"/>
                      <a:gd name="connsiteX150" fmla="*/ 1935163 w 2363788"/>
                      <a:gd name="connsiteY150" fmla="*/ 1279525 h 1797050"/>
                      <a:gd name="connsiteX151" fmla="*/ 1944688 w 2363788"/>
                      <a:gd name="connsiteY151" fmla="*/ 1279525 h 1797050"/>
                      <a:gd name="connsiteX152" fmla="*/ 1935163 w 2363788"/>
                      <a:gd name="connsiteY152" fmla="*/ 1304925 h 1797050"/>
                      <a:gd name="connsiteX153" fmla="*/ 1954213 w 2363788"/>
                      <a:gd name="connsiteY153" fmla="*/ 1320800 h 1797050"/>
                      <a:gd name="connsiteX154" fmla="*/ 1951038 w 2363788"/>
                      <a:gd name="connsiteY154" fmla="*/ 1336675 h 1797050"/>
                      <a:gd name="connsiteX155" fmla="*/ 1906588 w 2363788"/>
                      <a:gd name="connsiteY155" fmla="*/ 13366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406525 h 1797050"/>
                      <a:gd name="connsiteX159" fmla="*/ 1938338 w 2363788"/>
                      <a:gd name="connsiteY159" fmla="*/ 1447800 h 1797050"/>
                      <a:gd name="connsiteX160" fmla="*/ 1992313 w 2363788"/>
                      <a:gd name="connsiteY160" fmla="*/ 1447800 h 1797050"/>
                      <a:gd name="connsiteX161" fmla="*/ 2062163 w 2363788"/>
                      <a:gd name="connsiteY161" fmla="*/ 1476375 h 1797050"/>
                      <a:gd name="connsiteX162" fmla="*/ 2062163 w 2363788"/>
                      <a:gd name="connsiteY162" fmla="*/ 1504950 h 1797050"/>
                      <a:gd name="connsiteX163" fmla="*/ 2036763 w 2363788"/>
                      <a:gd name="connsiteY163" fmla="*/ 1571625 h 1797050"/>
                      <a:gd name="connsiteX164" fmla="*/ 2065338 w 2363788"/>
                      <a:gd name="connsiteY164" fmla="*/ 1587500 h 1797050"/>
                      <a:gd name="connsiteX165" fmla="*/ 2106613 w 2363788"/>
                      <a:gd name="connsiteY165" fmla="*/ 1660525 h 1797050"/>
                      <a:gd name="connsiteX166" fmla="*/ 2055813 w 2363788"/>
                      <a:gd name="connsiteY166" fmla="*/ 1736725 h 1797050"/>
                      <a:gd name="connsiteX167" fmla="*/ 2030413 w 2363788"/>
                      <a:gd name="connsiteY167" fmla="*/ 1730375 h 1797050"/>
                      <a:gd name="connsiteX168" fmla="*/ 2008188 w 2363788"/>
                      <a:gd name="connsiteY168" fmla="*/ 1717675 h 1797050"/>
                      <a:gd name="connsiteX169" fmla="*/ 2001838 w 2363788"/>
                      <a:gd name="connsiteY169" fmla="*/ 1736725 h 1797050"/>
                      <a:gd name="connsiteX170" fmla="*/ 1960563 w 2363788"/>
                      <a:gd name="connsiteY170" fmla="*/ 1746250 h 1797050"/>
                      <a:gd name="connsiteX171" fmla="*/ 1954213 w 2363788"/>
                      <a:gd name="connsiteY171" fmla="*/ 1778000 h 1797050"/>
                      <a:gd name="connsiteX172" fmla="*/ 1903413 w 2363788"/>
                      <a:gd name="connsiteY172" fmla="*/ 1797050 h 1797050"/>
                      <a:gd name="connsiteX173" fmla="*/ 1881188 w 2363788"/>
                      <a:gd name="connsiteY173" fmla="*/ 1758950 h 1797050"/>
                      <a:gd name="connsiteX174" fmla="*/ 1843088 w 2363788"/>
                      <a:gd name="connsiteY174" fmla="*/ 1768475 h 1797050"/>
                      <a:gd name="connsiteX175" fmla="*/ 1846263 w 2363788"/>
                      <a:gd name="connsiteY175" fmla="*/ 1730375 h 1797050"/>
                      <a:gd name="connsiteX176" fmla="*/ 1827213 w 2363788"/>
                      <a:gd name="connsiteY176" fmla="*/ 1704975 h 1797050"/>
                      <a:gd name="connsiteX177" fmla="*/ 1862138 w 2363788"/>
                      <a:gd name="connsiteY177" fmla="*/ 1685925 h 1797050"/>
                      <a:gd name="connsiteX178" fmla="*/ 1804988 w 2363788"/>
                      <a:gd name="connsiteY178" fmla="*/ 1666875 h 1797050"/>
                      <a:gd name="connsiteX179" fmla="*/ 1792288 w 2363788"/>
                      <a:gd name="connsiteY179" fmla="*/ 1692275 h 1797050"/>
                      <a:gd name="connsiteX180" fmla="*/ 1747838 w 2363788"/>
                      <a:gd name="connsiteY180" fmla="*/ 1711325 h 1797050"/>
                      <a:gd name="connsiteX181" fmla="*/ 1741488 w 2363788"/>
                      <a:gd name="connsiteY181" fmla="*/ 1733550 h 1797050"/>
                      <a:gd name="connsiteX182" fmla="*/ 1725613 w 2363788"/>
                      <a:gd name="connsiteY182" fmla="*/ 1739900 h 1797050"/>
                      <a:gd name="connsiteX183" fmla="*/ 1703388 w 2363788"/>
                      <a:gd name="connsiteY183" fmla="*/ 1739900 h 1797050"/>
                      <a:gd name="connsiteX184" fmla="*/ 1716088 w 2363788"/>
                      <a:gd name="connsiteY184" fmla="*/ 1704975 h 1797050"/>
                      <a:gd name="connsiteX185" fmla="*/ 1741488 w 2363788"/>
                      <a:gd name="connsiteY185" fmla="*/ 1679575 h 1797050"/>
                      <a:gd name="connsiteX186" fmla="*/ 1731963 w 2363788"/>
                      <a:gd name="connsiteY186" fmla="*/ 1654175 h 1797050"/>
                      <a:gd name="connsiteX187" fmla="*/ 1709738 w 2363788"/>
                      <a:gd name="connsiteY187" fmla="*/ 1654175 h 1797050"/>
                      <a:gd name="connsiteX188" fmla="*/ 1697038 w 2363788"/>
                      <a:gd name="connsiteY188" fmla="*/ 1679575 h 1797050"/>
                      <a:gd name="connsiteX189" fmla="*/ 1665288 w 2363788"/>
                      <a:gd name="connsiteY189" fmla="*/ 1685925 h 1797050"/>
                      <a:gd name="connsiteX190" fmla="*/ 1630363 w 2363788"/>
                      <a:gd name="connsiteY190" fmla="*/ 1698625 h 1797050"/>
                      <a:gd name="connsiteX191" fmla="*/ 1601788 w 2363788"/>
                      <a:gd name="connsiteY191" fmla="*/ 1670050 h 1797050"/>
                      <a:gd name="connsiteX192" fmla="*/ 1598613 w 2363788"/>
                      <a:gd name="connsiteY192" fmla="*/ 1635125 h 1797050"/>
                      <a:gd name="connsiteX193" fmla="*/ 1570038 w 2363788"/>
                      <a:gd name="connsiteY193" fmla="*/ 1619250 h 1797050"/>
                      <a:gd name="connsiteX194" fmla="*/ 1560513 w 2363788"/>
                      <a:gd name="connsiteY194" fmla="*/ 1584325 h 1797050"/>
                      <a:gd name="connsiteX195" fmla="*/ 1519238 w 2363788"/>
                      <a:gd name="connsiteY195" fmla="*/ 1555750 h 1797050"/>
                      <a:gd name="connsiteX196" fmla="*/ 1500188 w 2363788"/>
                      <a:gd name="connsiteY196" fmla="*/ 1558925 h 1797050"/>
                      <a:gd name="connsiteX197" fmla="*/ 1468438 w 2363788"/>
                      <a:gd name="connsiteY197" fmla="*/ 1603375 h 1797050"/>
                      <a:gd name="connsiteX198" fmla="*/ 1420813 w 2363788"/>
                      <a:gd name="connsiteY198" fmla="*/ 1622425 h 1797050"/>
                      <a:gd name="connsiteX199" fmla="*/ 1395413 w 2363788"/>
                      <a:gd name="connsiteY199" fmla="*/ 1587500 h 1797050"/>
                      <a:gd name="connsiteX200" fmla="*/ 1370013 w 2363788"/>
                      <a:gd name="connsiteY200" fmla="*/ 1587500 h 1797050"/>
                      <a:gd name="connsiteX201" fmla="*/ 1271588 w 2363788"/>
                      <a:gd name="connsiteY201" fmla="*/ 1511300 h 1797050"/>
                      <a:gd name="connsiteX202" fmla="*/ 1277938 w 2363788"/>
                      <a:gd name="connsiteY202" fmla="*/ 1463675 h 1797050"/>
                      <a:gd name="connsiteX203" fmla="*/ 1239838 w 2363788"/>
                      <a:gd name="connsiteY203" fmla="*/ 1457325 h 1797050"/>
                      <a:gd name="connsiteX204" fmla="*/ 1223963 w 2363788"/>
                      <a:gd name="connsiteY204" fmla="*/ 1482725 h 1797050"/>
                      <a:gd name="connsiteX205" fmla="*/ 1189038 w 2363788"/>
                      <a:gd name="connsiteY205" fmla="*/ 1482725 h 1797050"/>
                      <a:gd name="connsiteX206" fmla="*/ 1141413 w 2363788"/>
                      <a:gd name="connsiteY206" fmla="*/ 1460500 h 1797050"/>
                      <a:gd name="connsiteX207" fmla="*/ 1093788 w 2363788"/>
                      <a:gd name="connsiteY207" fmla="*/ 1495425 h 1797050"/>
                      <a:gd name="connsiteX208" fmla="*/ 1100138 w 2363788"/>
                      <a:gd name="connsiteY208" fmla="*/ 1511300 h 1797050"/>
                      <a:gd name="connsiteX209" fmla="*/ 1081088 w 2363788"/>
                      <a:gd name="connsiteY209" fmla="*/ 1530350 h 1797050"/>
                      <a:gd name="connsiteX210" fmla="*/ 1036638 w 2363788"/>
                      <a:gd name="connsiteY210" fmla="*/ 1530350 h 1797050"/>
                      <a:gd name="connsiteX211" fmla="*/ 1008063 w 2363788"/>
                      <a:gd name="connsiteY211" fmla="*/ 1574800 h 1797050"/>
                      <a:gd name="connsiteX212" fmla="*/ 960438 w 2363788"/>
                      <a:gd name="connsiteY212" fmla="*/ 1571625 h 1797050"/>
                      <a:gd name="connsiteX213" fmla="*/ 954088 w 2363788"/>
                      <a:gd name="connsiteY213" fmla="*/ 1587500 h 1797050"/>
                      <a:gd name="connsiteX214" fmla="*/ 966788 w 2363788"/>
                      <a:gd name="connsiteY214" fmla="*/ 1670050 h 1797050"/>
                      <a:gd name="connsiteX215" fmla="*/ 941388 w 2363788"/>
                      <a:gd name="connsiteY215" fmla="*/ 1714500 h 1797050"/>
                      <a:gd name="connsiteX216" fmla="*/ 903288 w 2363788"/>
                      <a:gd name="connsiteY216" fmla="*/ 1720850 h 1797050"/>
                      <a:gd name="connsiteX217" fmla="*/ 900113 w 2363788"/>
                      <a:gd name="connsiteY217" fmla="*/ 1746250 h 1797050"/>
                      <a:gd name="connsiteX218" fmla="*/ 871538 w 2363788"/>
                      <a:gd name="connsiteY218" fmla="*/ 1746250 h 1797050"/>
                      <a:gd name="connsiteX219" fmla="*/ 855663 w 2363788"/>
                      <a:gd name="connsiteY219" fmla="*/ 1758950 h 1797050"/>
                      <a:gd name="connsiteX220" fmla="*/ 849313 w 2363788"/>
                      <a:gd name="connsiteY220" fmla="*/ 1771650 h 1797050"/>
                      <a:gd name="connsiteX221" fmla="*/ 830263 w 2363788"/>
                      <a:gd name="connsiteY221" fmla="*/ 1765300 h 1797050"/>
                      <a:gd name="connsiteX222" fmla="*/ 820738 w 2363788"/>
                      <a:gd name="connsiteY222" fmla="*/ 1752600 h 1797050"/>
                      <a:gd name="connsiteX223" fmla="*/ 792163 w 2363788"/>
                      <a:gd name="connsiteY223" fmla="*/ 1771650 h 1797050"/>
                      <a:gd name="connsiteX224" fmla="*/ 693738 w 2363788"/>
                      <a:gd name="connsiteY224" fmla="*/ 1701800 h 1797050"/>
                      <a:gd name="connsiteX225" fmla="*/ 652463 w 2363788"/>
                      <a:gd name="connsiteY225" fmla="*/ 1720850 h 1797050"/>
                      <a:gd name="connsiteX226" fmla="*/ 617538 w 2363788"/>
                      <a:gd name="connsiteY226" fmla="*/ 1685925 h 1797050"/>
                      <a:gd name="connsiteX227" fmla="*/ 582613 w 2363788"/>
                      <a:gd name="connsiteY227" fmla="*/ 1689100 h 1797050"/>
                      <a:gd name="connsiteX228" fmla="*/ 573088 w 2363788"/>
                      <a:gd name="connsiteY228" fmla="*/ 1609725 h 1797050"/>
                      <a:gd name="connsiteX229" fmla="*/ 525463 w 2363788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261938 w 2363788"/>
                      <a:gd name="connsiteY41" fmla="*/ 536575 h 1797050"/>
                      <a:gd name="connsiteX42" fmla="*/ 223838 w 2363788"/>
                      <a:gd name="connsiteY42" fmla="*/ 511969 h 1797050"/>
                      <a:gd name="connsiteX43" fmla="*/ 182563 w 2363788"/>
                      <a:gd name="connsiteY43" fmla="*/ 473869 h 1797050"/>
                      <a:gd name="connsiteX44" fmla="*/ 177800 w 2363788"/>
                      <a:gd name="connsiteY44" fmla="*/ 415131 h 1797050"/>
                      <a:gd name="connsiteX45" fmla="*/ 128588 w 2363788"/>
                      <a:gd name="connsiteY45" fmla="*/ 415925 h 1797050"/>
                      <a:gd name="connsiteX46" fmla="*/ 92869 w 2363788"/>
                      <a:gd name="connsiteY46" fmla="*/ 403225 h 1797050"/>
                      <a:gd name="connsiteX47" fmla="*/ 77788 w 2363788"/>
                      <a:gd name="connsiteY47" fmla="*/ 422275 h 1797050"/>
                      <a:gd name="connsiteX48" fmla="*/ 39688 w 2363788"/>
                      <a:gd name="connsiteY48" fmla="*/ 420688 h 1797050"/>
                      <a:gd name="connsiteX49" fmla="*/ 0 w 2363788"/>
                      <a:gd name="connsiteY49" fmla="*/ 381794 h 1797050"/>
                      <a:gd name="connsiteX50" fmla="*/ 33338 w 2363788"/>
                      <a:gd name="connsiteY50" fmla="*/ 350838 h 1797050"/>
                      <a:gd name="connsiteX51" fmla="*/ 14288 w 2363788"/>
                      <a:gd name="connsiteY51" fmla="*/ 339725 h 1797050"/>
                      <a:gd name="connsiteX52" fmla="*/ 14288 w 2363788"/>
                      <a:gd name="connsiteY52" fmla="*/ 304800 h 1797050"/>
                      <a:gd name="connsiteX53" fmla="*/ 39688 w 2363788"/>
                      <a:gd name="connsiteY53" fmla="*/ 294481 h 1797050"/>
                      <a:gd name="connsiteX54" fmla="*/ 25400 w 2363788"/>
                      <a:gd name="connsiteY54" fmla="*/ 259556 h 1797050"/>
                      <a:gd name="connsiteX55" fmla="*/ 65883 w 2363788"/>
                      <a:gd name="connsiteY55" fmla="*/ 256381 h 1797050"/>
                      <a:gd name="connsiteX56" fmla="*/ 111126 w 2363788"/>
                      <a:gd name="connsiteY56" fmla="*/ 238125 h 1797050"/>
                      <a:gd name="connsiteX57" fmla="*/ 127794 w 2363788"/>
                      <a:gd name="connsiteY57" fmla="*/ 222250 h 1797050"/>
                      <a:gd name="connsiteX58" fmla="*/ 130969 w 2363788"/>
                      <a:gd name="connsiteY58" fmla="*/ 196057 h 1797050"/>
                      <a:gd name="connsiteX59" fmla="*/ 163513 w 2363788"/>
                      <a:gd name="connsiteY59" fmla="*/ 196850 h 1797050"/>
                      <a:gd name="connsiteX60" fmla="*/ 169863 w 2363788"/>
                      <a:gd name="connsiteY60" fmla="*/ 164306 h 1797050"/>
                      <a:gd name="connsiteX61" fmla="*/ 188913 w 2363788"/>
                      <a:gd name="connsiteY61" fmla="*/ 163513 h 1797050"/>
                      <a:gd name="connsiteX62" fmla="*/ 196057 w 2363788"/>
                      <a:gd name="connsiteY62" fmla="*/ 100806 h 1797050"/>
                      <a:gd name="connsiteX63" fmla="*/ 251619 w 2363788"/>
                      <a:gd name="connsiteY63" fmla="*/ 107950 h 1797050"/>
                      <a:gd name="connsiteX64" fmla="*/ 296863 w 2363788"/>
                      <a:gd name="connsiteY64" fmla="*/ 104775 h 1797050"/>
                      <a:gd name="connsiteX65" fmla="*/ 335757 w 2363788"/>
                      <a:gd name="connsiteY65" fmla="*/ 100807 h 1797050"/>
                      <a:gd name="connsiteX66" fmla="*/ 349251 w 2363788"/>
                      <a:gd name="connsiteY66" fmla="*/ 113507 h 1797050"/>
                      <a:gd name="connsiteX67" fmla="*/ 379412 w 2363788"/>
                      <a:gd name="connsiteY67" fmla="*/ 125413 h 1797050"/>
                      <a:gd name="connsiteX68" fmla="*/ 401638 w 2363788"/>
                      <a:gd name="connsiteY68" fmla="*/ 107950 h 1797050"/>
                      <a:gd name="connsiteX69" fmla="*/ 404813 w 2363788"/>
                      <a:gd name="connsiteY69" fmla="*/ 107950 h 1797050"/>
                      <a:gd name="connsiteX70" fmla="*/ 411163 w 2363788"/>
                      <a:gd name="connsiteY70" fmla="*/ 120650 h 1797050"/>
                      <a:gd name="connsiteX71" fmla="*/ 430213 w 2363788"/>
                      <a:gd name="connsiteY71" fmla="*/ 120650 h 1797050"/>
                      <a:gd name="connsiteX72" fmla="*/ 438151 w 2363788"/>
                      <a:gd name="connsiteY72" fmla="*/ 102394 h 1797050"/>
                      <a:gd name="connsiteX73" fmla="*/ 366713 w 2363788"/>
                      <a:gd name="connsiteY73" fmla="*/ 55563 h 1797050"/>
                      <a:gd name="connsiteX74" fmla="*/ 385763 w 2363788"/>
                      <a:gd name="connsiteY74" fmla="*/ 43656 h 1797050"/>
                      <a:gd name="connsiteX75" fmla="*/ 434976 w 2363788"/>
                      <a:gd name="connsiteY75" fmla="*/ 42862 h 1797050"/>
                      <a:gd name="connsiteX76" fmla="*/ 455613 w 2363788"/>
                      <a:gd name="connsiteY76" fmla="*/ 63500 h 1797050"/>
                      <a:gd name="connsiteX77" fmla="*/ 513557 w 2363788"/>
                      <a:gd name="connsiteY77" fmla="*/ 75406 h 1797050"/>
                      <a:gd name="connsiteX78" fmla="*/ 608013 w 2363788"/>
                      <a:gd name="connsiteY78" fmla="*/ 22225 h 1797050"/>
                      <a:gd name="connsiteX79" fmla="*/ 640557 w 2363788"/>
                      <a:gd name="connsiteY79" fmla="*/ 31750 h 1797050"/>
                      <a:gd name="connsiteX80" fmla="*/ 646113 w 2363788"/>
                      <a:gd name="connsiteY80" fmla="*/ 0 h 1797050"/>
                      <a:gd name="connsiteX81" fmla="*/ 716757 w 2363788"/>
                      <a:gd name="connsiteY81" fmla="*/ 5556 h 1797050"/>
                      <a:gd name="connsiteX82" fmla="*/ 725488 w 2363788"/>
                      <a:gd name="connsiteY82" fmla="*/ 31750 h 1797050"/>
                      <a:gd name="connsiteX83" fmla="*/ 752476 w 2363788"/>
                      <a:gd name="connsiteY83" fmla="*/ 63500 h 1797050"/>
                      <a:gd name="connsiteX84" fmla="*/ 767556 w 2363788"/>
                      <a:gd name="connsiteY84" fmla="*/ 44450 h 1797050"/>
                      <a:gd name="connsiteX85" fmla="*/ 808038 w 2363788"/>
                      <a:gd name="connsiteY85" fmla="*/ 41275 h 1797050"/>
                      <a:gd name="connsiteX86" fmla="*/ 827088 w 2363788"/>
                      <a:gd name="connsiteY86" fmla="*/ 34925 h 1797050"/>
                      <a:gd name="connsiteX87" fmla="*/ 846138 w 2363788"/>
                      <a:gd name="connsiteY87" fmla="*/ 6350 h 1797050"/>
                      <a:gd name="connsiteX88" fmla="*/ 889794 w 2363788"/>
                      <a:gd name="connsiteY88" fmla="*/ 12700 h 1797050"/>
                      <a:gd name="connsiteX89" fmla="*/ 902494 w 2363788"/>
                      <a:gd name="connsiteY89" fmla="*/ 83344 h 1797050"/>
                      <a:gd name="connsiteX90" fmla="*/ 954088 w 2363788"/>
                      <a:gd name="connsiteY90" fmla="*/ 123825 h 1797050"/>
                      <a:gd name="connsiteX91" fmla="*/ 998538 w 2363788"/>
                      <a:gd name="connsiteY91" fmla="*/ 203200 h 1797050"/>
                      <a:gd name="connsiteX92" fmla="*/ 1039020 w 2363788"/>
                      <a:gd name="connsiteY92" fmla="*/ 228600 h 1797050"/>
                      <a:gd name="connsiteX93" fmla="*/ 1075532 w 2363788"/>
                      <a:gd name="connsiteY93" fmla="*/ 230981 h 1797050"/>
                      <a:gd name="connsiteX94" fmla="*/ 1130830 w 2363788"/>
                      <a:gd name="connsiteY94" fmla="*/ 283633 h 1797050"/>
                      <a:gd name="connsiteX95" fmla="*/ 1171046 w 2363788"/>
                      <a:gd name="connsiteY95" fmla="*/ 281517 h 1797050"/>
                      <a:gd name="connsiteX96" fmla="*/ 1208088 w 2363788"/>
                      <a:gd name="connsiteY96" fmla="*/ 317500 h 1797050"/>
                      <a:gd name="connsiteX97" fmla="*/ 1208088 w 2363788"/>
                      <a:gd name="connsiteY97" fmla="*/ 346075 h 1797050"/>
                      <a:gd name="connsiteX98" fmla="*/ 1281113 w 2363788"/>
                      <a:gd name="connsiteY98" fmla="*/ 384175 h 1797050"/>
                      <a:gd name="connsiteX99" fmla="*/ 1303338 w 2363788"/>
                      <a:gd name="connsiteY99" fmla="*/ 416983 h 1797050"/>
                      <a:gd name="connsiteX100" fmla="*/ 1284288 w 2363788"/>
                      <a:gd name="connsiteY100" fmla="*/ 460375 h 1797050"/>
                      <a:gd name="connsiteX101" fmla="*/ 1338263 w 2363788"/>
                      <a:gd name="connsiteY101" fmla="*/ 504825 h 1797050"/>
                      <a:gd name="connsiteX102" fmla="*/ 1380332 w 2363788"/>
                      <a:gd name="connsiteY102" fmla="*/ 503238 h 1797050"/>
                      <a:gd name="connsiteX103" fmla="*/ 1404938 w 2363788"/>
                      <a:gd name="connsiteY103" fmla="*/ 530225 h 1797050"/>
                      <a:gd name="connsiteX104" fmla="*/ 1435895 w 2363788"/>
                      <a:gd name="connsiteY104" fmla="*/ 526475 h 1797050"/>
                      <a:gd name="connsiteX105" fmla="*/ 1470026 w 2363788"/>
                      <a:gd name="connsiteY105" fmla="*/ 548578 h 1797050"/>
                      <a:gd name="connsiteX106" fmla="*/ 1493838 w 2363788"/>
                      <a:gd name="connsiteY106" fmla="*/ 590550 h 1797050"/>
                      <a:gd name="connsiteX107" fmla="*/ 1481932 w 2363788"/>
                      <a:gd name="connsiteY107" fmla="*/ 612775 h 1797050"/>
                      <a:gd name="connsiteX108" fmla="*/ 1452563 w 2363788"/>
                      <a:gd name="connsiteY108" fmla="*/ 622300 h 1797050"/>
                      <a:gd name="connsiteX109" fmla="*/ 1512888 w 2363788"/>
                      <a:gd name="connsiteY109" fmla="*/ 638175 h 1797050"/>
                      <a:gd name="connsiteX110" fmla="*/ 1583532 w 2363788"/>
                      <a:gd name="connsiteY110" fmla="*/ 619919 h 1797050"/>
                      <a:gd name="connsiteX111" fmla="*/ 1624013 w 2363788"/>
                      <a:gd name="connsiteY111" fmla="*/ 613569 h 1797050"/>
                      <a:gd name="connsiteX112" fmla="*/ 1624807 w 2363788"/>
                      <a:gd name="connsiteY112" fmla="*/ 587375 h 1797050"/>
                      <a:gd name="connsiteX113" fmla="*/ 1643063 w 2363788"/>
                      <a:gd name="connsiteY113" fmla="*/ 593725 h 1797050"/>
                      <a:gd name="connsiteX114" fmla="*/ 1700213 w 2363788"/>
                      <a:gd name="connsiteY114" fmla="*/ 611981 h 1797050"/>
                      <a:gd name="connsiteX115" fmla="*/ 1705769 w 2363788"/>
                      <a:gd name="connsiteY115" fmla="*/ 575469 h 1797050"/>
                      <a:gd name="connsiteX116" fmla="*/ 1725613 w 2363788"/>
                      <a:gd name="connsiteY116" fmla="*/ 565150 h 1797050"/>
                      <a:gd name="connsiteX117" fmla="*/ 1804988 w 2363788"/>
                      <a:gd name="connsiteY117" fmla="*/ 508000 h 1797050"/>
                      <a:gd name="connsiteX118" fmla="*/ 1887538 w 2363788"/>
                      <a:gd name="connsiteY118" fmla="*/ 485775 h 1797050"/>
                      <a:gd name="connsiteX119" fmla="*/ 1954213 w 2363788"/>
                      <a:gd name="connsiteY119" fmla="*/ 415925 h 1797050"/>
                      <a:gd name="connsiteX120" fmla="*/ 1978819 w 2363788"/>
                      <a:gd name="connsiteY120" fmla="*/ 409575 h 1797050"/>
                      <a:gd name="connsiteX121" fmla="*/ 2008188 w 2363788"/>
                      <a:gd name="connsiteY121" fmla="*/ 396875 h 1797050"/>
                      <a:gd name="connsiteX122" fmla="*/ 2058194 w 2363788"/>
                      <a:gd name="connsiteY122" fmla="*/ 411956 h 1797050"/>
                      <a:gd name="connsiteX123" fmla="*/ 2079626 w 2363788"/>
                      <a:gd name="connsiteY123" fmla="*/ 452437 h 1797050"/>
                      <a:gd name="connsiteX124" fmla="*/ 2135188 w 2363788"/>
                      <a:gd name="connsiteY124" fmla="*/ 504825 h 1797050"/>
                      <a:gd name="connsiteX125" fmla="*/ 2196307 w 2363788"/>
                      <a:gd name="connsiteY125" fmla="*/ 536575 h 1797050"/>
                      <a:gd name="connsiteX126" fmla="*/ 2250282 w 2363788"/>
                      <a:gd name="connsiteY126" fmla="*/ 523081 h 1797050"/>
                      <a:gd name="connsiteX127" fmla="*/ 2267744 w 2363788"/>
                      <a:gd name="connsiteY127" fmla="*/ 531019 h 1797050"/>
                      <a:gd name="connsiteX128" fmla="*/ 2276475 w 2363788"/>
                      <a:gd name="connsiteY128" fmla="*/ 573881 h 1797050"/>
                      <a:gd name="connsiteX129" fmla="*/ 2325688 w 2363788"/>
                      <a:gd name="connsiteY129" fmla="*/ 606425 h 1797050"/>
                      <a:gd name="connsiteX130" fmla="*/ 2363788 w 2363788"/>
                      <a:gd name="connsiteY130" fmla="*/ 644525 h 1797050"/>
                      <a:gd name="connsiteX131" fmla="*/ 2312445 w 2363788"/>
                      <a:gd name="connsiteY131" fmla="*/ 772537 h 1797050"/>
                      <a:gd name="connsiteX132" fmla="*/ 2274888 w 2363788"/>
                      <a:gd name="connsiteY132" fmla="*/ 895350 h 1797050"/>
                      <a:gd name="connsiteX133" fmla="*/ 2249488 w 2363788"/>
                      <a:gd name="connsiteY133" fmla="*/ 949325 h 1797050"/>
                      <a:gd name="connsiteX134" fmla="*/ 2198688 w 2363788"/>
                      <a:gd name="connsiteY134" fmla="*/ 949325 h 1797050"/>
                      <a:gd name="connsiteX135" fmla="*/ 2176463 w 2363788"/>
                      <a:gd name="connsiteY135" fmla="*/ 993775 h 1797050"/>
                      <a:gd name="connsiteX136" fmla="*/ 2176463 w 2363788"/>
                      <a:gd name="connsiteY136" fmla="*/ 993775 h 1797050"/>
                      <a:gd name="connsiteX137" fmla="*/ 2182813 w 2363788"/>
                      <a:gd name="connsiteY137" fmla="*/ 1022350 h 1797050"/>
                      <a:gd name="connsiteX138" fmla="*/ 2147888 w 2363788"/>
                      <a:gd name="connsiteY138" fmla="*/ 1031875 h 1797050"/>
                      <a:gd name="connsiteX139" fmla="*/ 2097088 w 2363788"/>
                      <a:gd name="connsiteY139" fmla="*/ 1019175 h 1797050"/>
                      <a:gd name="connsiteX140" fmla="*/ 2103438 w 2363788"/>
                      <a:gd name="connsiteY140" fmla="*/ 1073150 h 1797050"/>
                      <a:gd name="connsiteX141" fmla="*/ 2116138 w 2363788"/>
                      <a:gd name="connsiteY141" fmla="*/ 1117600 h 1797050"/>
                      <a:gd name="connsiteX142" fmla="*/ 2052638 w 2363788"/>
                      <a:gd name="connsiteY142" fmla="*/ 1152525 h 1797050"/>
                      <a:gd name="connsiteX143" fmla="*/ 2068513 w 2363788"/>
                      <a:gd name="connsiteY143" fmla="*/ 1174750 h 1797050"/>
                      <a:gd name="connsiteX144" fmla="*/ 2049463 w 2363788"/>
                      <a:gd name="connsiteY144" fmla="*/ 1196975 h 1797050"/>
                      <a:gd name="connsiteX145" fmla="*/ 1970088 w 2363788"/>
                      <a:gd name="connsiteY145" fmla="*/ 1171575 h 1797050"/>
                      <a:gd name="connsiteX146" fmla="*/ 1944688 w 2363788"/>
                      <a:gd name="connsiteY146" fmla="*/ 1187450 h 1797050"/>
                      <a:gd name="connsiteX147" fmla="*/ 1909763 w 2363788"/>
                      <a:gd name="connsiteY147" fmla="*/ 1187450 h 1797050"/>
                      <a:gd name="connsiteX148" fmla="*/ 1909763 w 2363788"/>
                      <a:gd name="connsiteY148" fmla="*/ 1247775 h 1797050"/>
                      <a:gd name="connsiteX149" fmla="*/ 1925638 w 2363788"/>
                      <a:gd name="connsiteY149" fmla="*/ 1263650 h 1797050"/>
                      <a:gd name="connsiteX150" fmla="*/ 1935163 w 2363788"/>
                      <a:gd name="connsiteY150" fmla="*/ 1279525 h 1797050"/>
                      <a:gd name="connsiteX151" fmla="*/ 1944688 w 2363788"/>
                      <a:gd name="connsiteY151" fmla="*/ 1279525 h 1797050"/>
                      <a:gd name="connsiteX152" fmla="*/ 1935163 w 2363788"/>
                      <a:gd name="connsiteY152" fmla="*/ 1304925 h 1797050"/>
                      <a:gd name="connsiteX153" fmla="*/ 1954213 w 2363788"/>
                      <a:gd name="connsiteY153" fmla="*/ 1320800 h 1797050"/>
                      <a:gd name="connsiteX154" fmla="*/ 1951038 w 2363788"/>
                      <a:gd name="connsiteY154" fmla="*/ 1336675 h 1797050"/>
                      <a:gd name="connsiteX155" fmla="*/ 1906588 w 2363788"/>
                      <a:gd name="connsiteY155" fmla="*/ 13366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406525 h 1797050"/>
                      <a:gd name="connsiteX159" fmla="*/ 1938338 w 2363788"/>
                      <a:gd name="connsiteY159" fmla="*/ 1447800 h 1797050"/>
                      <a:gd name="connsiteX160" fmla="*/ 1992313 w 2363788"/>
                      <a:gd name="connsiteY160" fmla="*/ 1447800 h 1797050"/>
                      <a:gd name="connsiteX161" fmla="*/ 2062163 w 2363788"/>
                      <a:gd name="connsiteY161" fmla="*/ 1476375 h 1797050"/>
                      <a:gd name="connsiteX162" fmla="*/ 2062163 w 2363788"/>
                      <a:gd name="connsiteY162" fmla="*/ 1504950 h 1797050"/>
                      <a:gd name="connsiteX163" fmla="*/ 2036763 w 2363788"/>
                      <a:gd name="connsiteY163" fmla="*/ 1571625 h 1797050"/>
                      <a:gd name="connsiteX164" fmla="*/ 2065338 w 2363788"/>
                      <a:gd name="connsiteY164" fmla="*/ 1587500 h 1797050"/>
                      <a:gd name="connsiteX165" fmla="*/ 2106613 w 2363788"/>
                      <a:gd name="connsiteY165" fmla="*/ 1660525 h 1797050"/>
                      <a:gd name="connsiteX166" fmla="*/ 2055813 w 2363788"/>
                      <a:gd name="connsiteY166" fmla="*/ 1736725 h 1797050"/>
                      <a:gd name="connsiteX167" fmla="*/ 2030413 w 2363788"/>
                      <a:gd name="connsiteY167" fmla="*/ 1730375 h 1797050"/>
                      <a:gd name="connsiteX168" fmla="*/ 2008188 w 2363788"/>
                      <a:gd name="connsiteY168" fmla="*/ 1717675 h 1797050"/>
                      <a:gd name="connsiteX169" fmla="*/ 2001838 w 2363788"/>
                      <a:gd name="connsiteY169" fmla="*/ 1736725 h 1797050"/>
                      <a:gd name="connsiteX170" fmla="*/ 1960563 w 2363788"/>
                      <a:gd name="connsiteY170" fmla="*/ 1746250 h 1797050"/>
                      <a:gd name="connsiteX171" fmla="*/ 1954213 w 2363788"/>
                      <a:gd name="connsiteY171" fmla="*/ 1778000 h 1797050"/>
                      <a:gd name="connsiteX172" fmla="*/ 1903413 w 2363788"/>
                      <a:gd name="connsiteY172" fmla="*/ 1797050 h 1797050"/>
                      <a:gd name="connsiteX173" fmla="*/ 1881188 w 2363788"/>
                      <a:gd name="connsiteY173" fmla="*/ 1758950 h 1797050"/>
                      <a:gd name="connsiteX174" fmla="*/ 1843088 w 2363788"/>
                      <a:gd name="connsiteY174" fmla="*/ 1768475 h 1797050"/>
                      <a:gd name="connsiteX175" fmla="*/ 1846263 w 2363788"/>
                      <a:gd name="connsiteY175" fmla="*/ 1730375 h 1797050"/>
                      <a:gd name="connsiteX176" fmla="*/ 1827213 w 2363788"/>
                      <a:gd name="connsiteY176" fmla="*/ 1704975 h 1797050"/>
                      <a:gd name="connsiteX177" fmla="*/ 1862138 w 2363788"/>
                      <a:gd name="connsiteY177" fmla="*/ 1685925 h 1797050"/>
                      <a:gd name="connsiteX178" fmla="*/ 1804988 w 2363788"/>
                      <a:gd name="connsiteY178" fmla="*/ 1666875 h 1797050"/>
                      <a:gd name="connsiteX179" fmla="*/ 1792288 w 2363788"/>
                      <a:gd name="connsiteY179" fmla="*/ 1692275 h 1797050"/>
                      <a:gd name="connsiteX180" fmla="*/ 1747838 w 2363788"/>
                      <a:gd name="connsiteY180" fmla="*/ 1711325 h 1797050"/>
                      <a:gd name="connsiteX181" fmla="*/ 1741488 w 2363788"/>
                      <a:gd name="connsiteY181" fmla="*/ 1733550 h 1797050"/>
                      <a:gd name="connsiteX182" fmla="*/ 1725613 w 2363788"/>
                      <a:gd name="connsiteY182" fmla="*/ 1739900 h 1797050"/>
                      <a:gd name="connsiteX183" fmla="*/ 1703388 w 2363788"/>
                      <a:gd name="connsiteY183" fmla="*/ 1739900 h 1797050"/>
                      <a:gd name="connsiteX184" fmla="*/ 1716088 w 2363788"/>
                      <a:gd name="connsiteY184" fmla="*/ 1704975 h 1797050"/>
                      <a:gd name="connsiteX185" fmla="*/ 1741488 w 2363788"/>
                      <a:gd name="connsiteY185" fmla="*/ 1679575 h 1797050"/>
                      <a:gd name="connsiteX186" fmla="*/ 1731963 w 2363788"/>
                      <a:gd name="connsiteY186" fmla="*/ 1654175 h 1797050"/>
                      <a:gd name="connsiteX187" fmla="*/ 1709738 w 2363788"/>
                      <a:gd name="connsiteY187" fmla="*/ 1654175 h 1797050"/>
                      <a:gd name="connsiteX188" fmla="*/ 1697038 w 2363788"/>
                      <a:gd name="connsiteY188" fmla="*/ 1679575 h 1797050"/>
                      <a:gd name="connsiteX189" fmla="*/ 1665288 w 2363788"/>
                      <a:gd name="connsiteY189" fmla="*/ 1685925 h 1797050"/>
                      <a:gd name="connsiteX190" fmla="*/ 1630363 w 2363788"/>
                      <a:gd name="connsiteY190" fmla="*/ 1698625 h 1797050"/>
                      <a:gd name="connsiteX191" fmla="*/ 1601788 w 2363788"/>
                      <a:gd name="connsiteY191" fmla="*/ 1670050 h 1797050"/>
                      <a:gd name="connsiteX192" fmla="*/ 1598613 w 2363788"/>
                      <a:gd name="connsiteY192" fmla="*/ 1635125 h 1797050"/>
                      <a:gd name="connsiteX193" fmla="*/ 1570038 w 2363788"/>
                      <a:gd name="connsiteY193" fmla="*/ 1619250 h 1797050"/>
                      <a:gd name="connsiteX194" fmla="*/ 1560513 w 2363788"/>
                      <a:gd name="connsiteY194" fmla="*/ 1584325 h 1797050"/>
                      <a:gd name="connsiteX195" fmla="*/ 1519238 w 2363788"/>
                      <a:gd name="connsiteY195" fmla="*/ 1555750 h 1797050"/>
                      <a:gd name="connsiteX196" fmla="*/ 1500188 w 2363788"/>
                      <a:gd name="connsiteY196" fmla="*/ 1558925 h 1797050"/>
                      <a:gd name="connsiteX197" fmla="*/ 1468438 w 2363788"/>
                      <a:gd name="connsiteY197" fmla="*/ 1603375 h 1797050"/>
                      <a:gd name="connsiteX198" fmla="*/ 1420813 w 2363788"/>
                      <a:gd name="connsiteY198" fmla="*/ 1622425 h 1797050"/>
                      <a:gd name="connsiteX199" fmla="*/ 1395413 w 2363788"/>
                      <a:gd name="connsiteY199" fmla="*/ 1587500 h 1797050"/>
                      <a:gd name="connsiteX200" fmla="*/ 1370013 w 2363788"/>
                      <a:gd name="connsiteY200" fmla="*/ 1587500 h 1797050"/>
                      <a:gd name="connsiteX201" fmla="*/ 1271588 w 2363788"/>
                      <a:gd name="connsiteY201" fmla="*/ 1511300 h 1797050"/>
                      <a:gd name="connsiteX202" fmla="*/ 1277938 w 2363788"/>
                      <a:gd name="connsiteY202" fmla="*/ 1463675 h 1797050"/>
                      <a:gd name="connsiteX203" fmla="*/ 1239838 w 2363788"/>
                      <a:gd name="connsiteY203" fmla="*/ 1457325 h 1797050"/>
                      <a:gd name="connsiteX204" fmla="*/ 1223963 w 2363788"/>
                      <a:gd name="connsiteY204" fmla="*/ 1482725 h 1797050"/>
                      <a:gd name="connsiteX205" fmla="*/ 1189038 w 2363788"/>
                      <a:gd name="connsiteY205" fmla="*/ 1482725 h 1797050"/>
                      <a:gd name="connsiteX206" fmla="*/ 1141413 w 2363788"/>
                      <a:gd name="connsiteY206" fmla="*/ 1460500 h 1797050"/>
                      <a:gd name="connsiteX207" fmla="*/ 1093788 w 2363788"/>
                      <a:gd name="connsiteY207" fmla="*/ 1495425 h 1797050"/>
                      <a:gd name="connsiteX208" fmla="*/ 1100138 w 2363788"/>
                      <a:gd name="connsiteY208" fmla="*/ 1511300 h 1797050"/>
                      <a:gd name="connsiteX209" fmla="*/ 1081088 w 2363788"/>
                      <a:gd name="connsiteY209" fmla="*/ 1530350 h 1797050"/>
                      <a:gd name="connsiteX210" fmla="*/ 1036638 w 2363788"/>
                      <a:gd name="connsiteY210" fmla="*/ 1530350 h 1797050"/>
                      <a:gd name="connsiteX211" fmla="*/ 1008063 w 2363788"/>
                      <a:gd name="connsiteY211" fmla="*/ 1574800 h 1797050"/>
                      <a:gd name="connsiteX212" fmla="*/ 960438 w 2363788"/>
                      <a:gd name="connsiteY212" fmla="*/ 1571625 h 1797050"/>
                      <a:gd name="connsiteX213" fmla="*/ 954088 w 2363788"/>
                      <a:gd name="connsiteY213" fmla="*/ 1587500 h 1797050"/>
                      <a:gd name="connsiteX214" fmla="*/ 966788 w 2363788"/>
                      <a:gd name="connsiteY214" fmla="*/ 1670050 h 1797050"/>
                      <a:gd name="connsiteX215" fmla="*/ 941388 w 2363788"/>
                      <a:gd name="connsiteY215" fmla="*/ 1714500 h 1797050"/>
                      <a:gd name="connsiteX216" fmla="*/ 903288 w 2363788"/>
                      <a:gd name="connsiteY216" fmla="*/ 1720850 h 1797050"/>
                      <a:gd name="connsiteX217" fmla="*/ 900113 w 2363788"/>
                      <a:gd name="connsiteY217" fmla="*/ 1746250 h 1797050"/>
                      <a:gd name="connsiteX218" fmla="*/ 871538 w 2363788"/>
                      <a:gd name="connsiteY218" fmla="*/ 1746250 h 1797050"/>
                      <a:gd name="connsiteX219" fmla="*/ 855663 w 2363788"/>
                      <a:gd name="connsiteY219" fmla="*/ 1758950 h 1797050"/>
                      <a:gd name="connsiteX220" fmla="*/ 849313 w 2363788"/>
                      <a:gd name="connsiteY220" fmla="*/ 1771650 h 1797050"/>
                      <a:gd name="connsiteX221" fmla="*/ 830263 w 2363788"/>
                      <a:gd name="connsiteY221" fmla="*/ 1765300 h 1797050"/>
                      <a:gd name="connsiteX222" fmla="*/ 820738 w 2363788"/>
                      <a:gd name="connsiteY222" fmla="*/ 1752600 h 1797050"/>
                      <a:gd name="connsiteX223" fmla="*/ 792163 w 2363788"/>
                      <a:gd name="connsiteY223" fmla="*/ 1771650 h 1797050"/>
                      <a:gd name="connsiteX224" fmla="*/ 693738 w 2363788"/>
                      <a:gd name="connsiteY224" fmla="*/ 1701800 h 1797050"/>
                      <a:gd name="connsiteX225" fmla="*/ 652463 w 2363788"/>
                      <a:gd name="connsiteY225" fmla="*/ 1720850 h 1797050"/>
                      <a:gd name="connsiteX226" fmla="*/ 617538 w 2363788"/>
                      <a:gd name="connsiteY226" fmla="*/ 1685925 h 1797050"/>
                      <a:gd name="connsiteX227" fmla="*/ 582613 w 2363788"/>
                      <a:gd name="connsiteY227" fmla="*/ 1689100 h 1797050"/>
                      <a:gd name="connsiteX228" fmla="*/ 573088 w 2363788"/>
                      <a:gd name="connsiteY228" fmla="*/ 1609725 h 1797050"/>
                      <a:gd name="connsiteX229" fmla="*/ 525463 w 2363788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265113 w 2363788"/>
                      <a:gd name="connsiteY41" fmla="*/ 535781 h 1797050"/>
                      <a:gd name="connsiteX42" fmla="*/ 223838 w 2363788"/>
                      <a:gd name="connsiteY42" fmla="*/ 511969 h 1797050"/>
                      <a:gd name="connsiteX43" fmla="*/ 182563 w 2363788"/>
                      <a:gd name="connsiteY43" fmla="*/ 473869 h 1797050"/>
                      <a:gd name="connsiteX44" fmla="*/ 177800 w 2363788"/>
                      <a:gd name="connsiteY44" fmla="*/ 415131 h 1797050"/>
                      <a:gd name="connsiteX45" fmla="*/ 128588 w 2363788"/>
                      <a:gd name="connsiteY45" fmla="*/ 415925 h 1797050"/>
                      <a:gd name="connsiteX46" fmla="*/ 92869 w 2363788"/>
                      <a:gd name="connsiteY46" fmla="*/ 403225 h 1797050"/>
                      <a:gd name="connsiteX47" fmla="*/ 77788 w 2363788"/>
                      <a:gd name="connsiteY47" fmla="*/ 422275 h 1797050"/>
                      <a:gd name="connsiteX48" fmla="*/ 39688 w 2363788"/>
                      <a:gd name="connsiteY48" fmla="*/ 420688 h 1797050"/>
                      <a:gd name="connsiteX49" fmla="*/ 0 w 2363788"/>
                      <a:gd name="connsiteY49" fmla="*/ 381794 h 1797050"/>
                      <a:gd name="connsiteX50" fmla="*/ 33338 w 2363788"/>
                      <a:gd name="connsiteY50" fmla="*/ 350838 h 1797050"/>
                      <a:gd name="connsiteX51" fmla="*/ 14288 w 2363788"/>
                      <a:gd name="connsiteY51" fmla="*/ 339725 h 1797050"/>
                      <a:gd name="connsiteX52" fmla="*/ 14288 w 2363788"/>
                      <a:gd name="connsiteY52" fmla="*/ 304800 h 1797050"/>
                      <a:gd name="connsiteX53" fmla="*/ 39688 w 2363788"/>
                      <a:gd name="connsiteY53" fmla="*/ 294481 h 1797050"/>
                      <a:gd name="connsiteX54" fmla="*/ 25400 w 2363788"/>
                      <a:gd name="connsiteY54" fmla="*/ 259556 h 1797050"/>
                      <a:gd name="connsiteX55" fmla="*/ 65883 w 2363788"/>
                      <a:gd name="connsiteY55" fmla="*/ 256381 h 1797050"/>
                      <a:gd name="connsiteX56" fmla="*/ 111126 w 2363788"/>
                      <a:gd name="connsiteY56" fmla="*/ 238125 h 1797050"/>
                      <a:gd name="connsiteX57" fmla="*/ 127794 w 2363788"/>
                      <a:gd name="connsiteY57" fmla="*/ 222250 h 1797050"/>
                      <a:gd name="connsiteX58" fmla="*/ 130969 w 2363788"/>
                      <a:gd name="connsiteY58" fmla="*/ 196057 h 1797050"/>
                      <a:gd name="connsiteX59" fmla="*/ 163513 w 2363788"/>
                      <a:gd name="connsiteY59" fmla="*/ 196850 h 1797050"/>
                      <a:gd name="connsiteX60" fmla="*/ 169863 w 2363788"/>
                      <a:gd name="connsiteY60" fmla="*/ 164306 h 1797050"/>
                      <a:gd name="connsiteX61" fmla="*/ 188913 w 2363788"/>
                      <a:gd name="connsiteY61" fmla="*/ 163513 h 1797050"/>
                      <a:gd name="connsiteX62" fmla="*/ 196057 w 2363788"/>
                      <a:gd name="connsiteY62" fmla="*/ 100806 h 1797050"/>
                      <a:gd name="connsiteX63" fmla="*/ 251619 w 2363788"/>
                      <a:gd name="connsiteY63" fmla="*/ 107950 h 1797050"/>
                      <a:gd name="connsiteX64" fmla="*/ 296863 w 2363788"/>
                      <a:gd name="connsiteY64" fmla="*/ 104775 h 1797050"/>
                      <a:gd name="connsiteX65" fmla="*/ 335757 w 2363788"/>
                      <a:gd name="connsiteY65" fmla="*/ 100807 h 1797050"/>
                      <a:gd name="connsiteX66" fmla="*/ 349251 w 2363788"/>
                      <a:gd name="connsiteY66" fmla="*/ 113507 h 1797050"/>
                      <a:gd name="connsiteX67" fmla="*/ 379412 w 2363788"/>
                      <a:gd name="connsiteY67" fmla="*/ 125413 h 1797050"/>
                      <a:gd name="connsiteX68" fmla="*/ 401638 w 2363788"/>
                      <a:gd name="connsiteY68" fmla="*/ 107950 h 1797050"/>
                      <a:gd name="connsiteX69" fmla="*/ 404813 w 2363788"/>
                      <a:gd name="connsiteY69" fmla="*/ 107950 h 1797050"/>
                      <a:gd name="connsiteX70" fmla="*/ 411163 w 2363788"/>
                      <a:gd name="connsiteY70" fmla="*/ 120650 h 1797050"/>
                      <a:gd name="connsiteX71" fmla="*/ 430213 w 2363788"/>
                      <a:gd name="connsiteY71" fmla="*/ 120650 h 1797050"/>
                      <a:gd name="connsiteX72" fmla="*/ 438151 w 2363788"/>
                      <a:gd name="connsiteY72" fmla="*/ 102394 h 1797050"/>
                      <a:gd name="connsiteX73" fmla="*/ 366713 w 2363788"/>
                      <a:gd name="connsiteY73" fmla="*/ 55563 h 1797050"/>
                      <a:gd name="connsiteX74" fmla="*/ 385763 w 2363788"/>
                      <a:gd name="connsiteY74" fmla="*/ 43656 h 1797050"/>
                      <a:gd name="connsiteX75" fmla="*/ 434976 w 2363788"/>
                      <a:gd name="connsiteY75" fmla="*/ 42862 h 1797050"/>
                      <a:gd name="connsiteX76" fmla="*/ 455613 w 2363788"/>
                      <a:gd name="connsiteY76" fmla="*/ 63500 h 1797050"/>
                      <a:gd name="connsiteX77" fmla="*/ 513557 w 2363788"/>
                      <a:gd name="connsiteY77" fmla="*/ 75406 h 1797050"/>
                      <a:gd name="connsiteX78" fmla="*/ 608013 w 2363788"/>
                      <a:gd name="connsiteY78" fmla="*/ 22225 h 1797050"/>
                      <a:gd name="connsiteX79" fmla="*/ 640557 w 2363788"/>
                      <a:gd name="connsiteY79" fmla="*/ 31750 h 1797050"/>
                      <a:gd name="connsiteX80" fmla="*/ 646113 w 2363788"/>
                      <a:gd name="connsiteY80" fmla="*/ 0 h 1797050"/>
                      <a:gd name="connsiteX81" fmla="*/ 716757 w 2363788"/>
                      <a:gd name="connsiteY81" fmla="*/ 5556 h 1797050"/>
                      <a:gd name="connsiteX82" fmla="*/ 725488 w 2363788"/>
                      <a:gd name="connsiteY82" fmla="*/ 31750 h 1797050"/>
                      <a:gd name="connsiteX83" fmla="*/ 752476 w 2363788"/>
                      <a:gd name="connsiteY83" fmla="*/ 63500 h 1797050"/>
                      <a:gd name="connsiteX84" fmla="*/ 767556 w 2363788"/>
                      <a:gd name="connsiteY84" fmla="*/ 44450 h 1797050"/>
                      <a:gd name="connsiteX85" fmla="*/ 808038 w 2363788"/>
                      <a:gd name="connsiteY85" fmla="*/ 41275 h 1797050"/>
                      <a:gd name="connsiteX86" fmla="*/ 827088 w 2363788"/>
                      <a:gd name="connsiteY86" fmla="*/ 34925 h 1797050"/>
                      <a:gd name="connsiteX87" fmla="*/ 846138 w 2363788"/>
                      <a:gd name="connsiteY87" fmla="*/ 6350 h 1797050"/>
                      <a:gd name="connsiteX88" fmla="*/ 889794 w 2363788"/>
                      <a:gd name="connsiteY88" fmla="*/ 12700 h 1797050"/>
                      <a:gd name="connsiteX89" fmla="*/ 902494 w 2363788"/>
                      <a:gd name="connsiteY89" fmla="*/ 83344 h 1797050"/>
                      <a:gd name="connsiteX90" fmla="*/ 954088 w 2363788"/>
                      <a:gd name="connsiteY90" fmla="*/ 123825 h 1797050"/>
                      <a:gd name="connsiteX91" fmla="*/ 998538 w 2363788"/>
                      <a:gd name="connsiteY91" fmla="*/ 203200 h 1797050"/>
                      <a:gd name="connsiteX92" fmla="*/ 1039020 w 2363788"/>
                      <a:gd name="connsiteY92" fmla="*/ 228600 h 1797050"/>
                      <a:gd name="connsiteX93" fmla="*/ 1075532 w 2363788"/>
                      <a:gd name="connsiteY93" fmla="*/ 230981 h 1797050"/>
                      <a:gd name="connsiteX94" fmla="*/ 1130830 w 2363788"/>
                      <a:gd name="connsiteY94" fmla="*/ 283633 h 1797050"/>
                      <a:gd name="connsiteX95" fmla="*/ 1171046 w 2363788"/>
                      <a:gd name="connsiteY95" fmla="*/ 281517 h 1797050"/>
                      <a:gd name="connsiteX96" fmla="*/ 1208088 w 2363788"/>
                      <a:gd name="connsiteY96" fmla="*/ 317500 h 1797050"/>
                      <a:gd name="connsiteX97" fmla="*/ 1208088 w 2363788"/>
                      <a:gd name="connsiteY97" fmla="*/ 346075 h 1797050"/>
                      <a:gd name="connsiteX98" fmla="*/ 1281113 w 2363788"/>
                      <a:gd name="connsiteY98" fmla="*/ 384175 h 1797050"/>
                      <a:gd name="connsiteX99" fmla="*/ 1303338 w 2363788"/>
                      <a:gd name="connsiteY99" fmla="*/ 416983 h 1797050"/>
                      <a:gd name="connsiteX100" fmla="*/ 1284288 w 2363788"/>
                      <a:gd name="connsiteY100" fmla="*/ 460375 h 1797050"/>
                      <a:gd name="connsiteX101" fmla="*/ 1338263 w 2363788"/>
                      <a:gd name="connsiteY101" fmla="*/ 504825 h 1797050"/>
                      <a:gd name="connsiteX102" fmla="*/ 1380332 w 2363788"/>
                      <a:gd name="connsiteY102" fmla="*/ 503238 h 1797050"/>
                      <a:gd name="connsiteX103" fmla="*/ 1404938 w 2363788"/>
                      <a:gd name="connsiteY103" fmla="*/ 530225 h 1797050"/>
                      <a:gd name="connsiteX104" fmla="*/ 1435895 w 2363788"/>
                      <a:gd name="connsiteY104" fmla="*/ 526475 h 1797050"/>
                      <a:gd name="connsiteX105" fmla="*/ 1470026 w 2363788"/>
                      <a:gd name="connsiteY105" fmla="*/ 548578 h 1797050"/>
                      <a:gd name="connsiteX106" fmla="*/ 1493838 w 2363788"/>
                      <a:gd name="connsiteY106" fmla="*/ 590550 h 1797050"/>
                      <a:gd name="connsiteX107" fmla="*/ 1481932 w 2363788"/>
                      <a:gd name="connsiteY107" fmla="*/ 612775 h 1797050"/>
                      <a:gd name="connsiteX108" fmla="*/ 1452563 w 2363788"/>
                      <a:gd name="connsiteY108" fmla="*/ 622300 h 1797050"/>
                      <a:gd name="connsiteX109" fmla="*/ 1512888 w 2363788"/>
                      <a:gd name="connsiteY109" fmla="*/ 638175 h 1797050"/>
                      <a:gd name="connsiteX110" fmla="*/ 1583532 w 2363788"/>
                      <a:gd name="connsiteY110" fmla="*/ 619919 h 1797050"/>
                      <a:gd name="connsiteX111" fmla="*/ 1624013 w 2363788"/>
                      <a:gd name="connsiteY111" fmla="*/ 613569 h 1797050"/>
                      <a:gd name="connsiteX112" fmla="*/ 1624807 w 2363788"/>
                      <a:gd name="connsiteY112" fmla="*/ 587375 h 1797050"/>
                      <a:gd name="connsiteX113" fmla="*/ 1643063 w 2363788"/>
                      <a:gd name="connsiteY113" fmla="*/ 593725 h 1797050"/>
                      <a:gd name="connsiteX114" fmla="*/ 1700213 w 2363788"/>
                      <a:gd name="connsiteY114" fmla="*/ 611981 h 1797050"/>
                      <a:gd name="connsiteX115" fmla="*/ 1705769 w 2363788"/>
                      <a:gd name="connsiteY115" fmla="*/ 575469 h 1797050"/>
                      <a:gd name="connsiteX116" fmla="*/ 1725613 w 2363788"/>
                      <a:gd name="connsiteY116" fmla="*/ 565150 h 1797050"/>
                      <a:gd name="connsiteX117" fmla="*/ 1804988 w 2363788"/>
                      <a:gd name="connsiteY117" fmla="*/ 508000 h 1797050"/>
                      <a:gd name="connsiteX118" fmla="*/ 1887538 w 2363788"/>
                      <a:gd name="connsiteY118" fmla="*/ 485775 h 1797050"/>
                      <a:gd name="connsiteX119" fmla="*/ 1954213 w 2363788"/>
                      <a:gd name="connsiteY119" fmla="*/ 415925 h 1797050"/>
                      <a:gd name="connsiteX120" fmla="*/ 1978819 w 2363788"/>
                      <a:gd name="connsiteY120" fmla="*/ 409575 h 1797050"/>
                      <a:gd name="connsiteX121" fmla="*/ 2008188 w 2363788"/>
                      <a:gd name="connsiteY121" fmla="*/ 396875 h 1797050"/>
                      <a:gd name="connsiteX122" fmla="*/ 2058194 w 2363788"/>
                      <a:gd name="connsiteY122" fmla="*/ 411956 h 1797050"/>
                      <a:gd name="connsiteX123" fmla="*/ 2079626 w 2363788"/>
                      <a:gd name="connsiteY123" fmla="*/ 452437 h 1797050"/>
                      <a:gd name="connsiteX124" fmla="*/ 2135188 w 2363788"/>
                      <a:gd name="connsiteY124" fmla="*/ 504825 h 1797050"/>
                      <a:gd name="connsiteX125" fmla="*/ 2196307 w 2363788"/>
                      <a:gd name="connsiteY125" fmla="*/ 536575 h 1797050"/>
                      <a:gd name="connsiteX126" fmla="*/ 2250282 w 2363788"/>
                      <a:gd name="connsiteY126" fmla="*/ 523081 h 1797050"/>
                      <a:gd name="connsiteX127" fmla="*/ 2267744 w 2363788"/>
                      <a:gd name="connsiteY127" fmla="*/ 531019 h 1797050"/>
                      <a:gd name="connsiteX128" fmla="*/ 2276475 w 2363788"/>
                      <a:gd name="connsiteY128" fmla="*/ 573881 h 1797050"/>
                      <a:gd name="connsiteX129" fmla="*/ 2325688 w 2363788"/>
                      <a:gd name="connsiteY129" fmla="*/ 606425 h 1797050"/>
                      <a:gd name="connsiteX130" fmla="*/ 2363788 w 2363788"/>
                      <a:gd name="connsiteY130" fmla="*/ 644525 h 1797050"/>
                      <a:gd name="connsiteX131" fmla="*/ 2312445 w 2363788"/>
                      <a:gd name="connsiteY131" fmla="*/ 772537 h 1797050"/>
                      <a:gd name="connsiteX132" fmla="*/ 2274888 w 2363788"/>
                      <a:gd name="connsiteY132" fmla="*/ 895350 h 1797050"/>
                      <a:gd name="connsiteX133" fmla="*/ 2249488 w 2363788"/>
                      <a:gd name="connsiteY133" fmla="*/ 949325 h 1797050"/>
                      <a:gd name="connsiteX134" fmla="*/ 2198688 w 2363788"/>
                      <a:gd name="connsiteY134" fmla="*/ 949325 h 1797050"/>
                      <a:gd name="connsiteX135" fmla="*/ 2176463 w 2363788"/>
                      <a:gd name="connsiteY135" fmla="*/ 993775 h 1797050"/>
                      <a:gd name="connsiteX136" fmla="*/ 2176463 w 2363788"/>
                      <a:gd name="connsiteY136" fmla="*/ 993775 h 1797050"/>
                      <a:gd name="connsiteX137" fmla="*/ 2182813 w 2363788"/>
                      <a:gd name="connsiteY137" fmla="*/ 1022350 h 1797050"/>
                      <a:gd name="connsiteX138" fmla="*/ 2147888 w 2363788"/>
                      <a:gd name="connsiteY138" fmla="*/ 1031875 h 1797050"/>
                      <a:gd name="connsiteX139" fmla="*/ 2097088 w 2363788"/>
                      <a:gd name="connsiteY139" fmla="*/ 1019175 h 1797050"/>
                      <a:gd name="connsiteX140" fmla="*/ 2103438 w 2363788"/>
                      <a:gd name="connsiteY140" fmla="*/ 1073150 h 1797050"/>
                      <a:gd name="connsiteX141" fmla="*/ 2116138 w 2363788"/>
                      <a:gd name="connsiteY141" fmla="*/ 1117600 h 1797050"/>
                      <a:gd name="connsiteX142" fmla="*/ 2052638 w 2363788"/>
                      <a:gd name="connsiteY142" fmla="*/ 1152525 h 1797050"/>
                      <a:gd name="connsiteX143" fmla="*/ 2068513 w 2363788"/>
                      <a:gd name="connsiteY143" fmla="*/ 1174750 h 1797050"/>
                      <a:gd name="connsiteX144" fmla="*/ 2049463 w 2363788"/>
                      <a:gd name="connsiteY144" fmla="*/ 1196975 h 1797050"/>
                      <a:gd name="connsiteX145" fmla="*/ 1970088 w 2363788"/>
                      <a:gd name="connsiteY145" fmla="*/ 1171575 h 1797050"/>
                      <a:gd name="connsiteX146" fmla="*/ 1944688 w 2363788"/>
                      <a:gd name="connsiteY146" fmla="*/ 1187450 h 1797050"/>
                      <a:gd name="connsiteX147" fmla="*/ 1909763 w 2363788"/>
                      <a:gd name="connsiteY147" fmla="*/ 1187450 h 1797050"/>
                      <a:gd name="connsiteX148" fmla="*/ 1909763 w 2363788"/>
                      <a:gd name="connsiteY148" fmla="*/ 1247775 h 1797050"/>
                      <a:gd name="connsiteX149" fmla="*/ 1925638 w 2363788"/>
                      <a:gd name="connsiteY149" fmla="*/ 1263650 h 1797050"/>
                      <a:gd name="connsiteX150" fmla="*/ 1935163 w 2363788"/>
                      <a:gd name="connsiteY150" fmla="*/ 1279525 h 1797050"/>
                      <a:gd name="connsiteX151" fmla="*/ 1944688 w 2363788"/>
                      <a:gd name="connsiteY151" fmla="*/ 1279525 h 1797050"/>
                      <a:gd name="connsiteX152" fmla="*/ 1935163 w 2363788"/>
                      <a:gd name="connsiteY152" fmla="*/ 1304925 h 1797050"/>
                      <a:gd name="connsiteX153" fmla="*/ 1954213 w 2363788"/>
                      <a:gd name="connsiteY153" fmla="*/ 1320800 h 1797050"/>
                      <a:gd name="connsiteX154" fmla="*/ 1951038 w 2363788"/>
                      <a:gd name="connsiteY154" fmla="*/ 1336675 h 1797050"/>
                      <a:gd name="connsiteX155" fmla="*/ 1906588 w 2363788"/>
                      <a:gd name="connsiteY155" fmla="*/ 13366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406525 h 1797050"/>
                      <a:gd name="connsiteX159" fmla="*/ 1938338 w 2363788"/>
                      <a:gd name="connsiteY159" fmla="*/ 1447800 h 1797050"/>
                      <a:gd name="connsiteX160" fmla="*/ 1992313 w 2363788"/>
                      <a:gd name="connsiteY160" fmla="*/ 1447800 h 1797050"/>
                      <a:gd name="connsiteX161" fmla="*/ 2062163 w 2363788"/>
                      <a:gd name="connsiteY161" fmla="*/ 1476375 h 1797050"/>
                      <a:gd name="connsiteX162" fmla="*/ 2062163 w 2363788"/>
                      <a:gd name="connsiteY162" fmla="*/ 1504950 h 1797050"/>
                      <a:gd name="connsiteX163" fmla="*/ 2036763 w 2363788"/>
                      <a:gd name="connsiteY163" fmla="*/ 1571625 h 1797050"/>
                      <a:gd name="connsiteX164" fmla="*/ 2065338 w 2363788"/>
                      <a:gd name="connsiteY164" fmla="*/ 1587500 h 1797050"/>
                      <a:gd name="connsiteX165" fmla="*/ 2106613 w 2363788"/>
                      <a:gd name="connsiteY165" fmla="*/ 1660525 h 1797050"/>
                      <a:gd name="connsiteX166" fmla="*/ 2055813 w 2363788"/>
                      <a:gd name="connsiteY166" fmla="*/ 1736725 h 1797050"/>
                      <a:gd name="connsiteX167" fmla="*/ 2030413 w 2363788"/>
                      <a:gd name="connsiteY167" fmla="*/ 1730375 h 1797050"/>
                      <a:gd name="connsiteX168" fmla="*/ 2008188 w 2363788"/>
                      <a:gd name="connsiteY168" fmla="*/ 1717675 h 1797050"/>
                      <a:gd name="connsiteX169" fmla="*/ 2001838 w 2363788"/>
                      <a:gd name="connsiteY169" fmla="*/ 1736725 h 1797050"/>
                      <a:gd name="connsiteX170" fmla="*/ 1960563 w 2363788"/>
                      <a:gd name="connsiteY170" fmla="*/ 1746250 h 1797050"/>
                      <a:gd name="connsiteX171" fmla="*/ 1954213 w 2363788"/>
                      <a:gd name="connsiteY171" fmla="*/ 1778000 h 1797050"/>
                      <a:gd name="connsiteX172" fmla="*/ 1903413 w 2363788"/>
                      <a:gd name="connsiteY172" fmla="*/ 1797050 h 1797050"/>
                      <a:gd name="connsiteX173" fmla="*/ 1881188 w 2363788"/>
                      <a:gd name="connsiteY173" fmla="*/ 1758950 h 1797050"/>
                      <a:gd name="connsiteX174" fmla="*/ 1843088 w 2363788"/>
                      <a:gd name="connsiteY174" fmla="*/ 1768475 h 1797050"/>
                      <a:gd name="connsiteX175" fmla="*/ 1846263 w 2363788"/>
                      <a:gd name="connsiteY175" fmla="*/ 1730375 h 1797050"/>
                      <a:gd name="connsiteX176" fmla="*/ 1827213 w 2363788"/>
                      <a:gd name="connsiteY176" fmla="*/ 1704975 h 1797050"/>
                      <a:gd name="connsiteX177" fmla="*/ 1862138 w 2363788"/>
                      <a:gd name="connsiteY177" fmla="*/ 1685925 h 1797050"/>
                      <a:gd name="connsiteX178" fmla="*/ 1804988 w 2363788"/>
                      <a:gd name="connsiteY178" fmla="*/ 1666875 h 1797050"/>
                      <a:gd name="connsiteX179" fmla="*/ 1792288 w 2363788"/>
                      <a:gd name="connsiteY179" fmla="*/ 1692275 h 1797050"/>
                      <a:gd name="connsiteX180" fmla="*/ 1747838 w 2363788"/>
                      <a:gd name="connsiteY180" fmla="*/ 1711325 h 1797050"/>
                      <a:gd name="connsiteX181" fmla="*/ 1741488 w 2363788"/>
                      <a:gd name="connsiteY181" fmla="*/ 1733550 h 1797050"/>
                      <a:gd name="connsiteX182" fmla="*/ 1725613 w 2363788"/>
                      <a:gd name="connsiteY182" fmla="*/ 1739900 h 1797050"/>
                      <a:gd name="connsiteX183" fmla="*/ 1703388 w 2363788"/>
                      <a:gd name="connsiteY183" fmla="*/ 1739900 h 1797050"/>
                      <a:gd name="connsiteX184" fmla="*/ 1716088 w 2363788"/>
                      <a:gd name="connsiteY184" fmla="*/ 1704975 h 1797050"/>
                      <a:gd name="connsiteX185" fmla="*/ 1741488 w 2363788"/>
                      <a:gd name="connsiteY185" fmla="*/ 1679575 h 1797050"/>
                      <a:gd name="connsiteX186" fmla="*/ 1731963 w 2363788"/>
                      <a:gd name="connsiteY186" fmla="*/ 1654175 h 1797050"/>
                      <a:gd name="connsiteX187" fmla="*/ 1709738 w 2363788"/>
                      <a:gd name="connsiteY187" fmla="*/ 1654175 h 1797050"/>
                      <a:gd name="connsiteX188" fmla="*/ 1697038 w 2363788"/>
                      <a:gd name="connsiteY188" fmla="*/ 1679575 h 1797050"/>
                      <a:gd name="connsiteX189" fmla="*/ 1665288 w 2363788"/>
                      <a:gd name="connsiteY189" fmla="*/ 1685925 h 1797050"/>
                      <a:gd name="connsiteX190" fmla="*/ 1630363 w 2363788"/>
                      <a:gd name="connsiteY190" fmla="*/ 1698625 h 1797050"/>
                      <a:gd name="connsiteX191" fmla="*/ 1601788 w 2363788"/>
                      <a:gd name="connsiteY191" fmla="*/ 1670050 h 1797050"/>
                      <a:gd name="connsiteX192" fmla="*/ 1598613 w 2363788"/>
                      <a:gd name="connsiteY192" fmla="*/ 1635125 h 1797050"/>
                      <a:gd name="connsiteX193" fmla="*/ 1570038 w 2363788"/>
                      <a:gd name="connsiteY193" fmla="*/ 1619250 h 1797050"/>
                      <a:gd name="connsiteX194" fmla="*/ 1560513 w 2363788"/>
                      <a:gd name="connsiteY194" fmla="*/ 1584325 h 1797050"/>
                      <a:gd name="connsiteX195" fmla="*/ 1519238 w 2363788"/>
                      <a:gd name="connsiteY195" fmla="*/ 1555750 h 1797050"/>
                      <a:gd name="connsiteX196" fmla="*/ 1500188 w 2363788"/>
                      <a:gd name="connsiteY196" fmla="*/ 1558925 h 1797050"/>
                      <a:gd name="connsiteX197" fmla="*/ 1468438 w 2363788"/>
                      <a:gd name="connsiteY197" fmla="*/ 1603375 h 1797050"/>
                      <a:gd name="connsiteX198" fmla="*/ 1420813 w 2363788"/>
                      <a:gd name="connsiteY198" fmla="*/ 1622425 h 1797050"/>
                      <a:gd name="connsiteX199" fmla="*/ 1395413 w 2363788"/>
                      <a:gd name="connsiteY199" fmla="*/ 1587500 h 1797050"/>
                      <a:gd name="connsiteX200" fmla="*/ 1370013 w 2363788"/>
                      <a:gd name="connsiteY200" fmla="*/ 1587500 h 1797050"/>
                      <a:gd name="connsiteX201" fmla="*/ 1271588 w 2363788"/>
                      <a:gd name="connsiteY201" fmla="*/ 1511300 h 1797050"/>
                      <a:gd name="connsiteX202" fmla="*/ 1277938 w 2363788"/>
                      <a:gd name="connsiteY202" fmla="*/ 1463675 h 1797050"/>
                      <a:gd name="connsiteX203" fmla="*/ 1239838 w 2363788"/>
                      <a:gd name="connsiteY203" fmla="*/ 1457325 h 1797050"/>
                      <a:gd name="connsiteX204" fmla="*/ 1223963 w 2363788"/>
                      <a:gd name="connsiteY204" fmla="*/ 1482725 h 1797050"/>
                      <a:gd name="connsiteX205" fmla="*/ 1189038 w 2363788"/>
                      <a:gd name="connsiteY205" fmla="*/ 1482725 h 1797050"/>
                      <a:gd name="connsiteX206" fmla="*/ 1141413 w 2363788"/>
                      <a:gd name="connsiteY206" fmla="*/ 1460500 h 1797050"/>
                      <a:gd name="connsiteX207" fmla="*/ 1093788 w 2363788"/>
                      <a:gd name="connsiteY207" fmla="*/ 1495425 h 1797050"/>
                      <a:gd name="connsiteX208" fmla="*/ 1100138 w 2363788"/>
                      <a:gd name="connsiteY208" fmla="*/ 1511300 h 1797050"/>
                      <a:gd name="connsiteX209" fmla="*/ 1081088 w 2363788"/>
                      <a:gd name="connsiteY209" fmla="*/ 1530350 h 1797050"/>
                      <a:gd name="connsiteX210" fmla="*/ 1036638 w 2363788"/>
                      <a:gd name="connsiteY210" fmla="*/ 1530350 h 1797050"/>
                      <a:gd name="connsiteX211" fmla="*/ 1008063 w 2363788"/>
                      <a:gd name="connsiteY211" fmla="*/ 1574800 h 1797050"/>
                      <a:gd name="connsiteX212" fmla="*/ 960438 w 2363788"/>
                      <a:gd name="connsiteY212" fmla="*/ 1571625 h 1797050"/>
                      <a:gd name="connsiteX213" fmla="*/ 954088 w 2363788"/>
                      <a:gd name="connsiteY213" fmla="*/ 1587500 h 1797050"/>
                      <a:gd name="connsiteX214" fmla="*/ 966788 w 2363788"/>
                      <a:gd name="connsiteY214" fmla="*/ 1670050 h 1797050"/>
                      <a:gd name="connsiteX215" fmla="*/ 941388 w 2363788"/>
                      <a:gd name="connsiteY215" fmla="*/ 1714500 h 1797050"/>
                      <a:gd name="connsiteX216" fmla="*/ 903288 w 2363788"/>
                      <a:gd name="connsiteY216" fmla="*/ 1720850 h 1797050"/>
                      <a:gd name="connsiteX217" fmla="*/ 900113 w 2363788"/>
                      <a:gd name="connsiteY217" fmla="*/ 1746250 h 1797050"/>
                      <a:gd name="connsiteX218" fmla="*/ 871538 w 2363788"/>
                      <a:gd name="connsiteY218" fmla="*/ 1746250 h 1797050"/>
                      <a:gd name="connsiteX219" fmla="*/ 855663 w 2363788"/>
                      <a:gd name="connsiteY219" fmla="*/ 1758950 h 1797050"/>
                      <a:gd name="connsiteX220" fmla="*/ 849313 w 2363788"/>
                      <a:gd name="connsiteY220" fmla="*/ 1771650 h 1797050"/>
                      <a:gd name="connsiteX221" fmla="*/ 830263 w 2363788"/>
                      <a:gd name="connsiteY221" fmla="*/ 1765300 h 1797050"/>
                      <a:gd name="connsiteX222" fmla="*/ 820738 w 2363788"/>
                      <a:gd name="connsiteY222" fmla="*/ 1752600 h 1797050"/>
                      <a:gd name="connsiteX223" fmla="*/ 792163 w 2363788"/>
                      <a:gd name="connsiteY223" fmla="*/ 1771650 h 1797050"/>
                      <a:gd name="connsiteX224" fmla="*/ 693738 w 2363788"/>
                      <a:gd name="connsiteY224" fmla="*/ 1701800 h 1797050"/>
                      <a:gd name="connsiteX225" fmla="*/ 652463 w 2363788"/>
                      <a:gd name="connsiteY225" fmla="*/ 1720850 h 1797050"/>
                      <a:gd name="connsiteX226" fmla="*/ 617538 w 2363788"/>
                      <a:gd name="connsiteY226" fmla="*/ 1685925 h 1797050"/>
                      <a:gd name="connsiteX227" fmla="*/ 582613 w 2363788"/>
                      <a:gd name="connsiteY227" fmla="*/ 1689100 h 1797050"/>
                      <a:gd name="connsiteX228" fmla="*/ 573088 w 2363788"/>
                      <a:gd name="connsiteY228" fmla="*/ 1609725 h 1797050"/>
                      <a:gd name="connsiteX229" fmla="*/ 525463 w 2363788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265113 w 2363788"/>
                      <a:gd name="connsiteY41" fmla="*/ 535781 h 1797050"/>
                      <a:gd name="connsiteX42" fmla="*/ 223838 w 2363788"/>
                      <a:gd name="connsiteY42" fmla="*/ 511969 h 1797050"/>
                      <a:gd name="connsiteX43" fmla="*/ 182563 w 2363788"/>
                      <a:gd name="connsiteY43" fmla="*/ 473869 h 1797050"/>
                      <a:gd name="connsiteX44" fmla="*/ 177800 w 2363788"/>
                      <a:gd name="connsiteY44" fmla="*/ 415131 h 1797050"/>
                      <a:gd name="connsiteX45" fmla="*/ 128588 w 2363788"/>
                      <a:gd name="connsiteY45" fmla="*/ 415925 h 1797050"/>
                      <a:gd name="connsiteX46" fmla="*/ 92869 w 2363788"/>
                      <a:gd name="connsiteY46" fmla="*/ 403225 h 1797050"/>
                      <a:gd name="connsiteX47" fmla="*/ 77788 w 2363788"/>
                      <a:gd name="connsiteY47" fmla="*/ 422275 h 1797050"/>
                      <a:gd name="connsiteX48" fmla="*/ 39688 w 2363788"/>
                      <a:gd name="connsiteY48" fmla="*/ 420688 h 1797050"/>
                      <a:gd name="connsiteX49" fmla="*/ 0 w 2363788"/>
                      <a:gd name="connsiteY49" fmla="*/ 381794 h 1797050"/>
                      <a:gd name="connsiteX50" fmla="*/ 33338 w 2363788"/>
                      <a:gd name="connsiteY50" fmla="*/ 350838 h 1797050"/>
                      <a:gd name="connsiteX51" fmla="*/ 14288 w 2363788"/>
                      <a:gd name="connsiteY51" fmla="*/ 339725 h 1797050"/>
                      <a:gd name="connsiteX52" fmla="*/ 14288 w 2363788"/>
                      <a:gd name="connsiteY52" fmla="*/ 304800 h 1797050"/>
                      <a:gd name="connsiteX53" fmla="*/ 39688 w 2363788"/>
                      <a:gd name="connsiteY53" fmla="*/ 294481 h 1797050"/>
                      <a:gd name="connsiteX54" fmla="*/ 25400 w 2363788"/>
                      <a:gd name="connsiteY54" fmla="*/ 259556 h 1797050"/>
                      <a:gd name="connsiteX55" fmla="*/ 65883 w 2363788"/>
                      <a:gd name="connsiteY55" fmla="*/ 256381 h 1797050"/>
                      <a:gd name="connsiteX56" fmla="*/ 111126 w 2363788"/>
                      <a:gd name="connsiteY56" fmla="*/ 238125 h 1797050"/>
                      <a:gd name="connsiteX57" fmla="*/ 127794 w 2363788"/>
                      <a:gd name="connsiteY57" fmla="*/ 222250 h 1797050"/>
                      <a:gd name="connsiteX58" fmla="*/ 130969 w 2363788"/>
                      <a:gd name="connsiteY58" fmla="*/ 196057 h 1797050"/>
                      <a:gd name="connsiteX59" fmla="*/ 163513 w 2363788"/>
                      <a:gd name="connsiteY59" fmla="*/ 196850 h 1797050"/>
                      <a:gd name="connsiteX60" fmla="*/ 169863 w 2363788"/>
                      <a:gd name="connsiteY60" fmla="*/ 164306 h 1797050"/>
                      <a:gd name="connsiteX61" fmla="*/ 188913 w 2363788"/>
                      <a:gd name="connsiteY61" fmla="*/ 163513 h 1797050"/>
                      <a:gd name="connsiteX62" fmla="*/ 196057 w 2363788"/>
                      <a:gd name="connsiteY62" fmla="*/ 100806 h 1797050"/>
                      <a:gd name="connsiteX63" fmla="*/ 251619 w 2363788"/>
                      <a:gd name="connsiteY63" fmla="*/ 107950 h 1797050"/>
                      <a:gd name="connsiteX64" fmla="*/ 296863 w 2363788"/>
                      <a:gd name="connsiteY64" fmla="*/ 104775 h 1797050"/>
                      <a:gd name="connsiteX65" fmla="*/ 335757 w 2363788"/>
                      <a:gd name="connsiteY65" fmla="*/ 100807 h 1797050"/>
                      <a:gd name="connsiteX66" fmla="*/ 349251 w 2363788"/>
                      <a:gd name="connsiteY66" fmla="*/ 113507 h 1797050"/>
                      <a:gd name="connsiteX67" fmla="*/ 379412 w 2363788"/>
                      <a:gd name="connsiteY67" fmla="*/ 125413 h 1797050"/>
                      <a:gd name="connsiteX68" fmla="*/ 401638 w 2363788"/>
                      <a:gd name="connsiteY68" fmla="*/ 107950 h 1797050"/>
                      <a:gd name="connsiteX69" fmla="*/ 404813 w 2363788"/>
                      <a:gd name="connsiteY69" fmla="*/ 107950 h 1797050"/>
                      <a:gd name="connsiteX70" fmla="*/ 411163 w 2363788"/>
                      <a:gd name="connsiteY70" fmla="*/ 120650 h 1797050"/>
                      <a:gd name="connsiteX71" fmla="*/ 430213 w 2363788"/>
                      <a:gd name="connsiteY71" fmla="*/ 120650 h 1797050"/>
                      <a:gd name="connsiteX72" fmla="*/ 438151 w 2363788"/>
                      <a:gd name="connsiteY72" fmla="*/ 102394 h 1797050"/>
                      <a:gd name="connsiteX73" fmla="*/ 366713 w 2363788"/>
                      <a:gd name="connsiteY73" fmla="*/ 55563 h 1797050"/>
                      <a:gd name="connsiteX74" fmla="*/ 385763 w 2363788"/>
                      <a:gd name="connsiteY74" fmla="*/ 43656 h 1797050"/>
                      <a:gd name="connsiteX75" fmla="*/ 434976 w 2363788"/>
                      <a:gd name="connsiteY75" fmla="*/ 42862 h 1797050"/>
                      <a:gd name="connsiteX76" fmla="*/ 455613 w 2363788"/>
                      <a:gd name="connsiteY76" fmla="*/ 63500 h 1797050"/>
                      <a:gd name="connsiteX77" fmla="*/ 513557 w 2363788"/>
                      <a:gd name="connsiteY77" fmla="*/ 75406 h 1797050"/>
                      <a:gd name="connsiteX78" fmla="*/ 608013 w 2363788"/>
                      <a:gd name="connsiteY78" fmla="*/ 22225 h 1797050"/>
                      <a:gd name="connsiteX79" fmla="*/ 640557 w 2363788"/>
                      <a:gd name="connsiteY79" fmla="*/ 31750 h 1797050"/>
                      <a:gd name="connsiteX80" fmla="*/ 646113 w 2363788"/>
                      <a:gd name="connsiteY80" fmla="*/ 0 h 1797050"/>
                      <a:gd name="connsiteX81" fmla="*/ 716757 w 2363788"/>
                      <a:gd name="connsiteY81" fmla="*/ 5556 h 1797050"/>
                      <a:gd name="connsiteX82" fmla="*/ 725488 w 2363788"/>
                      <a:gd name="connsiteY82" fmla="*/ 31750 h 1797050"/>
                      <a:gd name="connsiteX83" fmla="*/ 752476 w 2363788"/>
                      <a:gd name="connsiteY83" fmla="*/ 63500 h 1797050"/>
                      <a:gd name="connsiteX84" fmla="*/ 767556 w 2363788"/>
                      <a:gd name="connsiteY84" fmla="*/ 44450 h 1797050"/>
                      <a:gd name="connsiteX85" fmla="*/ 808038 w 2363788"/>
                      <a:gd name="connsiteY85" fmla="*/ 41275 h 1797050"/>
                      <a:gd name="connsiteX86" fmla="*/ 827088 w 2363788"/>
                      <a:gd name="connsiteY86" fmla="*/ 34925 h 1797050"/>
                      <a:gd name="connsiteX87" fmla="*/ 846138 w 2363788"/>
                      <a:gd name="connsiteY87" fmla="*/ 6350 h 1797050"/>
                      <a:gd name="connsiteX88" fmla="*/ 889794 w 2363788"/>
                      <a:gd name="connsiteY88" fmla="*/ 12700 h 1797050"/>
                      <a:gd name="connsiteX89" fmla="*/ 902494 w 2363788"/>
                      <a:gd name="connsiteY89" fmla="*/ 83344 h 1797050"/>
                      <a:gd name="connsiteX90" fmla="*/ 954088 w 2363788"/>
                      <a:gd name="connsiteY90" fmla="*/ 123825 h 1797050"/>
                      <a:gd name="connsiteX91" fmla="*/ 998538 w 2363788"/>
                      <a:gd name="connsiteY91" fmla="*/ 203200 h 1797050"/>
                      <a:gd name="connsiteX92" fmla="*/ 1039020 w 2363788"/>
                      <a:gd name="connsiteY92" fmla="*/ 228600 h 1797050"/>
                      <a:gd name="connsiteX93" fmla="*/ 1075532 w 2363788"/>
                      <a:gd name="connsiteY93" fmla="*/ 230981 h 1797050"/>
                      <a:gd name="connsiteX94" fmla="*/ 1130830 w 2363788"/>
                      <a:gd name="connsiteY94" fmla="*/ 283633 h 1797050"/>
                      <a:gd name="connsiteX95" fmla="*/ 1171046 w 2363788"/>
                      <a:gd name="connsiteY95" fmla="*/ 281517 h 1797050"/>
                      <a:gd name="connsiteX96" fmla="*/ 1208088 w 2363788"/>
                      <a:gd name="connsiteY96" fmla="*/ 317500 h 1797050"/>
                      <a:gd name="connsiteX97" fmla="*/ 1208088 w 2363788"/>
                      <a:gd name="connsiteY97" fmla="*/ 346075 h 1797050"/>
                      <a:gd name="connsiteX98" fmla="*/ 1281113 w 2363788"/>
                      <a:gd name="connsiteY98" fmla="*/ 384175 h 1797050"/>
                      <a:gd name="connsiteX99" fmla="*/ 1303338 w 2363788"/>
                      <a:gd name="connsiteY99" fmla="*/ 416983 h 1797050"/>
                      <a:gd name="connsiteX100" fmla="*/ 1284288 w 2363788"/>
                      <a:gd name="connsiteY100" fmla="*/ 460375 h 1797050"/>
                      <a:gd name="connsiteX101" fmla="*/ 1338263 w 2363788"/>
                      <a:gd name="connsiteY101" fmla="*/ 504825 h 1797050"/>
                      <a:gd name="connsiteX102" fmla="*/ 1380332 w 2363788"/>
                      <a:gd name="connsiteY102" fmla="*/ 503238 h 1797050"/>
                      <a:gd name="connsiteX103" fmla="*/ 1404938 w 2363788"/>
                      <a:gd name="connsiteY103" fmla="*/ 530225 h 1797050"/>
                      <a:gd name="connsiteX104" fmla="*/ 1435895 w 2363788"/>
                      <a:gd name="connsiteY104" fmla="*/ 526475 h 1797050"/>
                      <a:gd name="connsiteX105" fmla="*/ 1470026 w 2363788"/>
                      <a:gd name="connsiteY105" fmla="*/ 548578 h 1797050"/>
                      <a:gd name="connsiteX106" fmla="*/ 1493838 w 2363788"/>
                      <a:gd name="connsiteY106" fmla="*/ 590550 h 1797050"/>
                      <a:gd name="connsiteX107" fmla="*/ 1481932 w 2363788"/>
                      <a:gd name="connsiteY107" fmla="*/ 612775 h 1797050"/>
                      <a:gd name="connsiteX108" fmla="*/ 1452563 w 2363788"/>
                      <a:gd name="connsiteY108" fmla="*/ 622300 h 1797050"/>
                      <a:gd name="connsiteX109" fmla="*/ 1512888 w 2363788"/>
                      <a:gd name="connsiteY109" fmla="*/ 638175 h 1797050"/>
                      <a:gd name="connsiteX110" fmla="*/ 1583532 w 2363788"/>
                      <a:gd name="connsiteY110" fmla="*/ 619919 h 1797050"/>
                      <a:gd name="connsiteX111" fmla="*/ 1624013 w 2363788"/>
                      <a:gd name="connsiteY111" fmla="*/ 613569 h 1797050"/>
                      <a:gd name="connsiteX112" fmla="*/ 1624807 w 2363788"/>
                      <a:gd name="connsiteY112" fmla="*/ 587375 h 1797050"/>
                      <a:gd name="connsiteX113" fmla="*/ 1643063 w 2363788"/>
                      <a:gd name="connsiteY113" fmla="*/ 593725 h 1797050"/>
                      <a:gd name="connsiteX114" fmla="*/ 1700213 w 2363788"/>
                      <a:gd name="connsiteY114" fmla="*/ 611981 h 1797050"/>
                      <a:gd name="connsiteX115" fmla="*/ 1705769 w 2363788"/>
                      <a:gd name="connsiteY115" fmla="*/ 575469 h 1797050"/>
                      <a:gd name="connsiteX116" fmla="*/ 1725613 w 2363788"/>
                      <a:gd name="connsiteY116" fmla="*/ 565150 h 1797050"/>
                      <a:gd name="connsiteX117" fmla="*/ 1804988 w 2363788"/>
                      <a:gd name="connsiteY117" fmla="*/ 508000 h 1797050"/>
                      <a:gd name="connsiteX118" fmla="*/ 1887538 w 2363788"/>
                      <a:gd name="connsiteY118" fmla="*/ 485775 h 1797050"/>
                      <a:gd name="connsiteX119" fmla="*/ 1954213 w 2363788"/>
                      <a:gd name="connsiteY119" fmla="*/ 415925 h 1797050"/>
                      <a:gd name="connsiteX120" fmla="*/ 1978819 w 2363788"/>
                      <a:gd name="connsiteY120" fmla="*/ 409575 h 1797050"/>
                      <a:gd name="connsiteX121" fmla="*/ 2008188 w 2363788"/>
                      <a:gd name="connsiteY121" fmla="*/ 396875 h 1797050"/>
                      <a:gd name="connsiteX122" fmla="*/ 2058194 w 2363788"/>
                      <a:gd name="connsiteY122" fmla="*/ 411956 h 1797050"/>
                      <a:gd name="connsiteX123" fmla="*/ 2079626 w 2363788"/>
                      <a:gd name="connsiteY123" fmla="*/ 452437 h 1797050"/>
                      <a:gd name="connsiteX124" fmla="*/ 2135188 w 2363788"/>
                      <a:gd name="connsiteY124" fmla="*/ 504825 h 1797050"/>
                      <a:gd name="connsiteX125" fmla="*/ 2196307 w 2363788"/>
                      <a:gd name="connsiteY125" fmla="*/ 536575 h 1797050"/>
                      <a:gd name="connsiteX126" fmla="*/ 2250282 w 2363788"/>
                      <a:gd name="connsiteY126" fmla="*/ 523081 h 1797050"/>
                      <a:gd name="connsiteX127" fmla="*/ 2267744 w 2363788"/>
                      <a:gd name="connsiteY127" fmla="*/ 531019 h 1797050"/>
                      <a:gd name="connsiteX128" fmla="*/ 2276475 w 2363788"/>
                      <a:gd name="connsiteY128" fmla="*/ 573881 h 1797050"/>
                      <a:gd name="connsiteX129" fmla="*/ 2325688 w 2363788"/>
                      <a:gd name="connsiteY129" fmla="*/ 606425 h 1797050"/>
                      <a:gd name="connsiteX130" fmla="*/ 2363788 w 2363788"/>
                      <a:gd name="connsiteY130" fmla="*/ 644525 h 1797050"/>
                      <a:gd name="connsiteX131" fmla="*/ 2312445 w 2363788"/>
                      <a:gd name="connsiteY131" fmla="*/ 772537 h 1797050"/>
                      <a:gd name="connsiteX132" fmla="*/ 2274888 w 2363788"/>
                      <a:gd name="connsiteY132" fmla="*/ 895350 h 1797050"/>
                      <a:gd name="connsiteX133" fmla="*/ 2249488 w 2363788"/>
                      <a:gd name="connsiteY133" fmla="*/ 949325 h 1797050"/>
                      <a:gd name="connsiteX134" fmla="*/ 2198688 w 2363788"/>
                      <a:gd name="connsiteY134" fmla="*/ 949325 h 1797050"/>
                      <a:gd name="connsiteX135" fmla="*/ 2176463 w 2363788"/>
                      <a:gd name="connsiteY135" fmla="*/ 993775 h 1797050"/>
                      <a:gd name="connsiteX136" fmla="*/ 2176463 w 2363788"/>
                      <a:gd name="connsiteY136" fmla="*/ 993775 h 1797050"/>
                      <a:gd name="connsiteX137" fmla="*/ 2182813 w 2363788"/>
                      <a:gd name="connsiteY137" fmla="*/ 1022350 h 1797050"/>
                      <a:gd name="connsiteX138" fmla="*/ 2147888 w 2363788"/>
                      <a:gd name="connsiteY138" fmla="*/ 1031875 h 1797050"/>
                      <a:gd name="connsiteX139" fmla="*/ 2097088 w 2363788"/>
                      <a:gd name="connsiteY139" fmla="*/ 1019175 h 1797050"/>
                      <a:gd name="connsiteX140" fmla="*/ 2103438 w 2363788"/>
                      <a:gd name="connsiteY140" fmla="*/ 1073150 h 1797050"/>
                      <a:gd name="connsiteX141" fmla="*/ 2116138 w 2363788"/>
                      <a:gd name="connsiteY141" fmla="*/ 1117600 h 1797050"/>
                      <a:gd name="connsiteX142" fmla="*/ 2052638 w 2363788"/>
                      <a:gd name="connsiteY142" fmla="*/ 1152525 h 1797050"/>
                      <a:gd name="connsiteX143" fmla="*/ 2068513 w 2363788"/>
                      <a:gd name="connsiteY143" fmla="*/ 1174750 h 1797050"/>
                      <a:gd name="connsiteX144" fmla="*/ 2049463 w 2363788"/>
                      <a:gd name="connsiteY144" fmla="*/ 1196975 h 1797050"/>
                      <a:gd name="connsiteX145" fmla="*/ 1970088 w 2363788"/>
                      <a:gd name="connsiteY145" fmla="*/ 1171575 h 1797050"/>
                      <a:gd name="connsiteX146" fmla="*/ 1944688 w 2363788"/>
                      <a:gd name="connsiteY146" fmla="*/ 1187450 h 1797050"/>
                      <a:gd name="connsiteX147" fmla="*/ 1909763 w 2363788"/>
                      <a:gd name="connsiteY147" fmla="*/ 1187450 h 1797050"/>
                      <a:gd name="connsiteX148" fmla="*/ 1909763 w 2363788"/>
                      <a:gd name="connsiteY148" fmla="*/ 1247775 h 1797050"/>
                      <a:gd name="connsiteX149" fmla="*/ 1925638 w 2363788"/>
                      <a:gd name="connsiteY149" fmla="*/ 1263650 h 1797050"/>
                      <a:gd name="connsiteX150" fmla="*/ 1935163 w 2363788"/>
                      <a:gd name="connsiteY150" fmla="*/ 1279525 h 1797050"/>
                      <a:gd name="connsiteX151" fmla="*/ 1944688 w 2363788"/>
                      <a:gd name="connsiteY151" fmla="*/ 1279525 h 1797050"/>
                      <a:gd name="connsiteX152" fmla="*/ 1935163 w 2363788"/>
                      <a:gd name="connsiteY152" fmla="*/ 1304925 h 1797050"/>
                      <a:gd name="connsiteX153" fmla="*/ 1954213 w 2363788"/>
                      <a:gd name="connsiteY153" fmla="*/ 1320800 h 1797050"/>
                      <a:gd name="connsiteX154" fmla="*/ 1951038 w 2363788"/>
                      <a:gd name="connsiteY154" fmla="*/ 1336675 h 1797050"/>
                      <a:gd name="connsiteX155" fmla="*/ 1906588 w 2363788"/>
                      <a:gd name="connsiteY155" fmla="*/ 13366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406525 h 1797050"/>
                      <a:gd name="connsiteX159" fmla="*/ 1938338 w 2363788"/>
                      <a:gd name="connsiteY159" fmla="*/ 1447800 h 1797050"/>
                      <a:gd name="connsiteX160" fmla="*/ 1992313 w 2363788"/>
                      <a:gd name="connsiteY160" fmla="*/ 1447800 h 1797050"/>
                      <a:gd name="connsiteX161" fmla="*/ 2062163 w 2363788"/>
                      <a:gd name="connsiteY161" fmla="*/ 1476375 h 1797050"/>
                      <a:gd name="connsiteX162" fmla="*/ 2062163 w 2363788"/>
                      <a:gd name="connsiteY162" fmla="*/ 1504950 h 1797050"/>
                      <a:gd name="connsiteX163" fmla="*/ 2036763 w 2363788"/>
                      <a:gd name="connsiteY163" fmla="*/ 1571625 h 1797050"/>
                      <a:gd name="connsiteX164" fmla="*/ 2065338 w 2363788"/>
                      <a:gd name="connsiteY164" fmla="*/ 1587500 h 1797050"/>
                      <a:gd name="connsiteX165" fmla="*/ 2106613 w 2363788"/>
                      <a:gd name="connsiteY165" fmla="*/ 1660525 h 1797050"/>
                      <a:gd name="connsiteX166" fmla="*/ 2055813 w 2363788"/>
                      <a:gd name="connsiteY166" fmla="*/ 1736725 h 1797050"/>
                      <a:gd name="connsiteX167" fmla="*/ 2030413 w 2363788"/>
                      <a:gd name="connsiteY167" fmla="*/ 1730375 h 1797050"/>
                      <a:gd name="connsiteX168" fmla="*/ 2008188 w 2363788"/>
                      <a:gd name="connsiteY168" fmla="*/ 1717675 h 1797050"/>
                      <a:gd name="connsiteX169" fmla="*/ 2001838 w 2363788"/>
                      <a:gd name="connsiteY169" fmla="*/ 1736725 h 1797050"/>
                      <a:gd name="connsiteX170" fmla="*/ 1960563 w 2363788"/>
                      <a:gd name="connsiteY170" fmla="*/ 1746250 h 1797050"/>
                      <a:gd name="connsiteX171" fmla="*/ 1954213 w 2363788"/>
                      <a:gd name="connsiteY171" fmla="*/ 1778000 h 1797050"/>
                      <a:gd name="connsiteX172" fmla="*/ 1903413 w 2363788"/>
                      <a:gd name="connsiteY172" fmla="*/ 1797050 h 1797050"/>
                      <a:gd name="connsiteX173" fmla="*/ 1881188 w 2363788"/>
                      <a:gd name="connsiteY173" fmla="*/ 1758950 h 1797050"/>
                      <a:gd name="connsiteX174" fmla="*/ 1843088 w 2363788"/>
                      <a:gd name="connsiteY174" fmla="*/ 1768475 h 1797050"/>
                      <a:gd name="connsiteX175" fmla="*/ 1846263 w 2363788"/>
                      <a:gd name="connsiteY175" fmla="*/ 1730375 h 1797050"/>
                      <a:gd name="connsiteX176" fmla="*/ 1827213 w 2363788"/>
                      <a:gd name="connsiteY176" fmla="*/ 1704975 h 1797050"/>
                      <a:gd name="connsiteX177" fmla="*/ 1862138 w 2363788"/>
                      <a:gd name="connsiteY177" fmla="*/ 1685925 h 1797050"/>
                      <a:gd name="connsiteX178" fmla="*/ 1804988 w 2363788"/>
                      <a:gd name="connsiteY178" fmla="*/ 1666875 h 1797050"/>
                      <a:gd name="connsiteX179" fmla="*/ 1792288 w 2363788"/>
                      <a:gd name="connsiteY179" fmla="*/ 1692275 h 1797050"/>
                      <a:gd name="connsiteX180" fmla="*/ 1747838 w 2363788"/>
                      <a:gd name="connsiteY180" fmla="*/ 1711325 h 1797050"/>
                      <a:gd name="connsiteX181" fmla="*/ 1741488 w 2363788"/>
                      <a:gd name="connsiteY181" fmla="*/ 1733550 h 1797050"/>
                      <a:gd name="connsiteX182" fmla="*/ 1725613 w 2363788"/>
                      <a:gd name="connsiteY182" fmla="*/ 1739900 h 1797050"/>
                      <a:gd name="connsiteX183" fmla="*/ 1703388 w 2363788"/>
                      <a:gd name="connsiteY183" fmla="*/ 1739900 h 1797050"/>
                      <a:gd name="connsiteX184" fmla="*/ 1716088 w 2363788"/>
                      <a:gd name="connsiteY184" fmla="*/ 1704975 h 1797050"/>
                      <a:gd name="connsiteX185" fmla="*/ 1741488 w 2363788"/>
                      <a:gd name="connsiteY185" fmla="*/ 1679575 h 1797050"/>
                      <a:gd name="connsiteX186" fmla="*/ 1731963 w 2363788"/>
                      <a:gd name="connsiteY186" fmla="*/ 1654175 h 1797050"/>
                      <a:gd name="connsiteX187" fmla="*/ 1709738 w 2363788"/>
                      <a:gd name="connsiteY187" fmla="*/ 1654175 h 1797050"/>
                      <a:gd name="connsiteX188" fmla="*/ 1697038 w 2363788"/>
                      <a:gd name="connsiteY188" fmla="*/ 1679575 h 1797050"/>
                      <a:gd name="connsiteX189" fmla="*/ 1665288 w 2363788"/>
                      <a:gd name="connsiteY189" fmla="*/ 1685925 h 1797050"/>
                      <a:gd name="connsiteX190" fmla="*/ 1630363 w 2363788"/>
                      <a:gd name="connsiteY190" fmla="*/ 1698625 h 1797050"/>
                      <a:gd name="connsiteX191" fmla="*/ 1601788 w 2363788"/>
                      <a:gd name="connsiteY191" fmla="*/ 1670050 h 1797050"/>
                      <a:gd name="connsiteX192" fmla="*/ 1598613 w 2363788"/>
                      <a:gd name="connsiteY192" fmla="*/ 1635125 h 1797050"/>
                      <a:gd name="connsiteX193" fmla="*/ 1570038 w 2363788"/>
                      <a:gd name="connsiteY193" fmla="*/ 1619250 h 1797050"/>
                      <a:gd name="connsiteX194" fmla="*/ 1560513 w 2363788"/>
                      <a:gd name="connsiteY194" fmla="*/ 1584325 h 1797050"/>
                      <a:gd name="connsiteX195" fmla="*/ 1519238 w 2363788"/>
                      <a:gd name="connsiteY195" fmla="*/ 1555750 h 1797050"/>
                      <a:gd name="connsiteX196" fmla="*/ 1500188 w 2363788"/>
                      <a:gd name="connsiteY196" fmla="*/ 1558925 h 1797050"/>
                      <a:gd name="connsiteX197" fmla="*/ 1468438 w 2363788"/>
                      <a:gd name="connsiteY197" fmla="*/ 1603375 h 1797050"/>
                      <a:gd name="connsiteX198" fmla="*/ 1420813 w 2363788"/>
                      <a:gd name="connsiteY198" fmla="*/ 1622425 h 1797050"/>
                      <a:gd name="connsiteX199" fmla="*/ 1395413 w 2363788"/>
                      <a:gd name="connsiteY199" fmla="*/ 1587500 h 1797050"/>
                      <a:gd name="connsiteX200" fmla="*/ 1370013 w 2363788"/>
                      <a:gd name="connsiteY200" fmla="*/ 1587500 h 1797050"/>
                      <a:gd name="connsiteX201" fmla="*/ 1271588 w 2363788"/>
                      <a:gd name="connsiteY201" fmla="*/ 1511300 h 1797050"/>
                      <a:gd name="connsiteX202" fmla="*/ 1277938 w 2363788"/>
                      <a:gd name="connsiteY202" fmla="*/ 1463675 h 1797050"/>
                      <a:gd name="connsiteX203" fmla="*/ 1239838 w 2363788"/>
                      <a:gd name="connsiteY203" fmla="*/ 1457325 h 1797050"/>
                      <a:gd name="connsiteX204" fmla="*/ 1223963 w 2363788"/>
                      <a:gd name="connsiteY204" fmla="*/ 1482725 h 1797050"/>
                      <a:gd name="connsiteX205" fmla="*/ 1189038 w 2363788"/>
                      <a:gd name="connsiteY205" fmla="*/ 1482725 h 1797050"/>
                      <a:gd name="connsiteX206" fmla="*/ 1141413 w 2363788"/>
                      <a:gd name="connsiteY206" fmla="*/ 1460500 h 1797050"/>
                      <a:gd name="connsiteX207" fmla="*/ 1093788 w 2363788"/>
                      <a:gd name="connsiteY207" fmla="*/ 1495425 h 1797050"/>
                      <a:gd name="connsiteX208" fmla="*/ 1100138 w 2363788"/>
                      <a:gd name="connsiteY208" fmla="*/ 1511300 h 1797050"/>
                      <a:gd name="connsiteX209" fmla="*/ 1081088 w 2363788"/>
                      <a:gd name="connsiteY209" fmla="*/ 1530350 h 1797050"/>
                      <a:gd name="connsiteX210" fmla="*/ 1036638 w 2363788"/>
                      <a:gd name="connsiteY210" fmla="*/ 1530350 h 1797050"/>
                      <a:gd name="connsiteX211" fmla="*/ 1008063 w 2363788"/>
                      <a:gd name="connsiteY211" fmla="*/ 1574800 h 1797050"/>
                      <a:gd name="connsiteX212" fmla="*/ 960438 w 2363788"/>
                      <a:gd name="connsiteY212" fmla="*/ 1571625 h 1797050"/>
                      <a:gd name="connsiteX213" fmla="*/ 954088 w 2363788"/>
                      <a:gd name="connsiteY213" fmla="*/ 1587500 h 1797050"/>
                      <a:gd name="connsiteX214" fmla="*/ 966788 w 2363788"/>
                      <a:gd name="connsiteY214" fmla="*/ 1670050 h 1797050"/>
                      <a:gd name="connsiteX215" fmla="*/ 941388 w 2363788"/>
                      <a:gd name="connsiteY215" fmla="*/ 1714500 h 1797050"/>
                      <a:gd name="connsiteX216" fmla="*/ 903288 w 2363788"/>
                      <a:gd name="connsiteY216" fmla="*/ 1720850 h 1797050"/>
                      <a:gd name="connsiteX217" fmla="*/ 900113 w 2363788"/>
                      <a:gd name="connsiteY217" fmla="*/ 1746250 h 1797050"/>
                      <a:gd name="connsiteX218" fmla="*/ 871538 w 2363788"/>
                      <a:gd name="connsiteY218" fmla="*/ 1746250 h 1797050"/>
                      <a:gd name="connsiteX219" fmla="*/ 855663 w 2363788"/>
                      <a:gd name="connsiteY219" fmla="*/ 1758950 h 1797050"/>
                      <a:gd name="connsiteX220" fmla="*/ 849313 w 2363788"/>
                      <a:gd name="connsiteY220" fmla="*/ 1771650 h 1797050"/>
                      <a:gd name="connsiteX221" fmla="*/ 830263 w 2363788"/>
                      <a:gd name="connsiteY221" fmla="*/ 1765300 h 1797050"/>
                      <a:gd name="connsiteX222" fmla="*/ 820738 w 2363788"/>
                      <a:gd name="connsiteY222" fmla="*/ 1752600 h 1797050"/>
                      <a:gd name="connsiteX223" fmla="*/ 792163 w 2363788"/>
                      <a:gd name="connsiteY223" fmla="*/ 1771650 h 1797050"/>
                      <a:gd name="connsiteX224" fmla="*/ 693738 w 2363788"/>
                      <a:gd name="connsiteY224" fmla="*/ 1701800 h 1797050"/>
                      <a:gd name="connsiteX225" fmla="*/ 652463 w 2363788"/>
                      <a:gd name="connsiteY225" fmla="*/ 1720850 h 1797050"/>
                      <a:gd name="connsiteX226" fmla="*/ 617538 w 2363788"/>
                      <a:gd name="connsiteY226" fmla="*/ 1685925 h 1797050"/>
                      <a:gd name="connsiteX227" fmla="*/ 582613 w 2363788"/>
                      <a:gd name="connsiteY227" fmla="*/ 1689100 h 1797050"/>
                      <a:gd name="connsiteX228" fmla="*/ 573088 w 2363788"/>
                      <a:gd name="connsiteY228" fmla="*/ 1609725 h 1797050"/>
                      <a:gd name="connsiteX229" fmla="*/ 525463 w 2363788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52668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3538 w 2363788"/>
                      <a:gd name="connsiteY39" fmla="*/ 587375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1313 w 2363788"/>
                      <a:gd name="connsiteY36" fmla="*/ 660400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66713 w 2363788"/>
                      <a:gd name="connsiteY35" fmla="*/ 666750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5288 w 2363788"/>
                      <a:gd name="connsiteY34" fmla="*/ 650875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4663 w 2363788"/>
                      <a:gd name="connsiteY32" fmla="*/ 698500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1638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6400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1788 w 2363788"/>
                      <a:gd name="connsiteY27" fmla="*/ 850900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5438 w 2363788"/>
                      <a:gd name="connsiteY26" fmla="*/ 901700 h 1797050"/>
                      <a:gd name="connsiteX27" fmla="*/ 334963 w 2363788"/>
                      <a:gd name="connsiteY27" fmla="*/ 849313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5350 h 1797050"/>
                      <a:gd name="connsiteX26" fmla="*/ 328613 w 2363788"/>
                      <a:gd name="connsiteY26" fmla="*/ 904081 h 1797050"/>
                      <a:gd name="connsiteX27" fmla="*/ 334963 w 2363788"/>
                      <a:gd name="connsiteY27" fmla="*/ 849313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957 w 2363788"/>
                      <a:gd name="connsiteY25" fmla="*/ 893762 h 1797050"/>
                      <a:gd name="connsiteX26" fmla="*/ 328613 w 2363788"/>
                      <a:gd name="connsiteY26" fmla="*/ 904081 h 1797050"/>
                      <a:gd name="connsiteX27" fmla="*/ 334963 w 2363788"/>
                      <a:gd name="connsiteY27" fmla="*/ 849313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4638 w 2363788"/>
                      <a:gd name="connsiteY19" fmla="*/ 1120775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7731 h 1797050"/>
                      <a:gd name="connsiteX26" fmla="*/ 328613 w 2363788"/>
                      <a:gd name="connsiteY26" fmla="*/ 904081 h 1797050"/>
                      <a:gd name="connsiteX27" fmla="*/ 334963 w 2363788"/>
                      <a:gd name="connsiteY27" fmla="*/ 849313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06525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8607 w 2363788"/>
                      <a:gd name="connsiteY19" fmla="*/ 1121569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7731 h 1797050"/>
                      <a:gd name="connsiteX26" fmla="*/ 328613 w 2363788"/>
                      <a:gd name="connsiteY26" fmla="*/ 904081 h 1797050"/>
                      <a:gd name="connsiteX27" fmla="*/ 334963 w 2363788"/>
                      <a:gd name="connsiteY27" fmla="*/ 849313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2250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11287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8607 w 2363788"/>
                      <a:gd name="connsiteY19" fmla="*/ 1121569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7731 h 1797050"/>
                      <a:gd name="connsiteX26" fmla="*/ 328613 w 2363788"/>
                      <a:gd name="connsiteY26" fmla="*/ 904081 h 1797050"/>
                      <a:gd name="connsiteX27" fmla="*/ 334963 w 2363788"/>
                      <a:gd name="connsiteY27" fmla="*/ 849313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7988 w 2363788"/>
                      <a:gd name="connsiteY9" fmla="*/ 1530350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0663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11287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8607 w 2363788"/>
                      <a:gd name="connsiteY19" fmla="*/ 1121569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7731 h 1797050"/>
                      <a:gd name="connsiteX26" fmla="*/ 328613 w 2363788"/>
                      <a:gd name="connsiteY26" fmla="*/ 904081 h 1797050"/>
                      <a:gd name="connsiteX27" fmla="*/ 334963 w 2363788"/>
                      <a:gd name="connsiteY27" fmla="*/ 849313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20688 w 2363788"/>
                      <a:gd name="connsiteY8" fmla="*/ 1539875 h 1797050"/>
                      <a:gd name="connsiteX9" fmla="*/ 400844 w 2363788"/>
                      <a:gd name="connsiteY9" fmla="*/ 1527969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0663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11287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8607 w 2363788"/>
                      <a:gd name="connsiteY19" fmla="*/ 1121569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7731 h 1797050"/>
                      <a:gd name="connsiteX26" fmla="*/ 328613 w 2363788"/>
                      <a:gd name="connsiteY26" fmla="*/ 904081 h 1797050"/>
                      <a:gd name="connsiteX27" fmla="*/ 334963 w 2363788"/>
                      <a:gd name="connsiteY27" fmla="*/ 849313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19100 w 2363788"/>
                      <a:gd name="connsiteY8" fmla="*/ 1532731 h 1797050"/>
                      <a:gd name="connsiteX9" fmla="*/ 400844 w 2363788"/>
                      <a:gd name="connsiteY9" fmla="*/ 1527969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0663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11287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8607 w 2363788"/>
                      <a:gd name="connsiteY19" fmla="*/ 1121569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7731 h 1797050"/>
                      <a:gd name="connsiteX26" fmla="*/ 328613 w 2363788"/>
                      <a:gd name="connsiteY26" fmla="*/ 904081 h 1797050"/>
                      <a:gd name="connsiteX27" fmla="*/ 334963 w 2363788"/>
                      <a:gd name="connsiteY27" fmla="*/ 849313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19100 w 2363788"/>
                      <a:gd name="connsiteY8" fmla="*/ 1532731 h 1797050"/>
                      <a:gd name="connsiteX9" fmla="*/ 400844 w 2363788"/>
                      <a:gd name="connsiteY9" fmla="*/ 1527969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0663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11287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8607 w 2363788"/>
                      <a:gd name="connsiteY19" fmla="*/ 1121569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7731 h 1797050"/>
                      <a:gd name="connsiteX26" fmla="*/ 328613 w 2363788"/>
                      <a:gd name="connsiteY26" fmla="*/ 904081 h 1797050"/>
                      <a:gd name="connsiteX27" fmla="*/ 334963 w 2363788"/>
                      <a:gd name="connsiteY27" fmla="*/ 849313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30213 w 2363788"/>
                      <a:gd name="connsiteY7" fmla="*/ 1549400 h 1797050"/>
                      <a:gd name="connsiteX8" fmla="*/ 419100 w 2363788"/>
                      <a:gd name="connsiteY8" fmla="*/ 1532731 h 1797050"/>
                      <a:gd name="connsiteX9" fmla="*/ 400844 w 2363788"/>
                      <a:gd name="connsiteY9" fmla="*/ 1527969 h 1797050"/>
                      <a:gd name="connsiteX10" fmla="*/ 363538 w 2363788"/>
                      <a:gd name="connsiteY10" fmla="*/ 1498600 h 1797050"/>
                      <a:gd name="connsiteX11" fmla="*/ 338138 w 2363788"/>
                      <a:gd name="connsiteY11" fmla="*/ 1490663 h 1797050"/>
                      <a:gd name="connsiteX12" fmla="*/ 300038 w 2363788"/>
                      <a:gd name="connsiteY12" fmla="*/ 1444625 h 1797050"/>
                      <a:gd name="connsiteX13" fmla="*/ 271463 w 2363788"/>
                      <a:gd name="connsiteY13" fmla="*/ 1444625 h 1797050"/>
                      <a:gd name="connsiteX14" fmla="*/ 271463 w 2363788"/>
                      <a:gd name="connsiteY14" fmla="*/ 1411287 h 1797050"/>
                      <a:gd name="connsiteX15" fmla="*/ 258763 w 2363788"/>
                      <a:gd name="connsiteY15" fmla="*/ 1387475 h 1797050"/>
                      <a:gd name="connsiteX16" fmla="*/ 258763 w 2363788"/>
                      <a:gd name="connsiteY16" fmla="*/ 1327150 h 1797050"/>
                      <a:gd name="connsiteX17" fmla="*/ 277813 w 2363788"/>
                      <a:gd name="connsiteY17" fmla="*/ 1209675 h 1797050"/>
                      <a:gd name="connsiteX18" fmla="*/ 258763 w 2363788"/>
                      <a:gd name="connsiteY18" fmla="*/ 1162050 h 1797050"/>
                      <a:gd name="connsiteX19" fmla="*/ 278607 w 2363788"/>
                      <a:gd name="connsiteY19" fmla="*/ 1121569 h 1797050"/>
                      <a:gd name="connsiteX20" fmla="*/ 258763 w 2363788"/>
                      <a:gd name="connsiteY20" fmla="*/ 1066800 h 1797050"/>
                      <a:gd name="connsiteX21" fmla="*/ 258763 w 2363788"/>
                      <a:gd name="connsiteY21" fmla="*/ 1025525 h 1797050"/>
                      <a:gd name="connsiteX22" fmla="*/ 227013 w 2363788"/>
                      <a:gd name="connsiteY22" fmla="*/ 984250 h 1797050"/>
                      <a:gd name="connsiteX23" fmla="*/ 246063 w 2363788"/>
                      <a:gd name="connsiteY23" fmla="*/ 949325 h 1797050"/>
                      <a:gd name="connsiteX24" fmla="*/ 246063 w 2363788"/>
                      <a:gd name="connsiteY24" fmla="*/ 911225 h 1797050"/>
                      <a:gd name="connsiteX25" fmla="*/ 284163 w 2363788"/>
                      <a:gd name="connsiteY25" fmla="*/ 897731 h 1797050"/>
                      <a:gd name="connsiteX26" fmla="*/ 328613 w 2363788"/>
                      <a:gd name="connsiteY26" fmla="*/ 904081 h 1797050"/>
                      <a:gd name="connsiteX27" fmla="*/ 334963 w 2363788"/>
                      <a:gd name="connsiteY27" fmla="*/ 849313 h 1797050"/>
                      <a:gd name="connsiteX28" fmla="*/ 354013 w 2363788"/>
                      <a:gd name="connsiteY28" fmla="*/ 812800 h 1797050"/>
                      <a:gd name="connsiteX29" fmla="*/ 404812 w 2363788"/>
                      <a:gd name="connsiteY29" fmla="*/ 819150 h 1797050"/>
                      <a:gd name="connsiteX30" fmla="*/ 442913 w 2363788"/>
                      <a:gd name="connsiteY30" fmla="*/ 784225 h 1797050"/>
                      <a:gd name="connsiteX31" fmla="*/ 442913 w 2363788"/>
                      <a:gd name="connsiteY31" fmla="*/ 733425 h 1797050"/>
                      <a:gd name="connsiteX32" fmla="*/ 472282 w 2363788"/>
                      <a:gd name="connsiteY32" fmla="*/ 700881 h 1797050"/>
                      <a:gd name="connsiteX33" fmla="*/ 420688 w 2363788"/>
                      <a:gd name="connsiteY33" fmla="*/ 682625 h 1797050"/>
                      <a:gd name="connsiteX34" fmla="*/ 391319 w 2363788"/>
                      <a:gd name="connsiteY34" fmla="*/ 654844 h 1797050"/>
                      <a:gd name="connsiteX35" fmla="*/ 374650 w 2363788"/>
                      <a:gd name="connsiteY35" fmla="*/ 668337 h 1797050"/>
                      <a:gd name="connsiteX36" fmla="*/ 342901 w 2363788"/>
                      <a:gd name="connsiteY36" fmla="*/ 663575 h 1797050"/>
                      <a:gd name="connsiteX37" fmla="*/ 354013 w 2363788"/>
                      <a:gd name="connsiteY37" fmla="*/ 628650 h 1797050"/>
                      <a:gd name="connsiteX38" fmla="*/ 341313 w 2363788"/>
                      <a:gd name="connsiteY38" fmla="*/ 600075 h 1797050"/>
                      <a:gd name="connsiteX39" fmla="*/ 367507 w 2363788"/>
                      <a:gd name="connsiteY39" fmla="*/ 585788 h 1797050"/>
                      <a:gd name="connsiteX40" fmla="*/ 373063 w 2363788"/>
                      <a:gd name="connsiteY40" fmla="*/ 561975 h 1797050"/>
                      <a:gd name="connsiteX41" fmla="*/ 334420 w 2363788"/>
                      <a:gd name="connsiteY41" fmla="*/ 548699 h 1797050"/>
                      <a:gd name="connsiteX42" fmla="*/ 265113 w 2363788"/>
                      <a:gd name="connsiteY42" fmla="*/ 535781 h 1797050"/>
                      <a:gd name="connsiteX43" fmla="*/ 223838 w 2363788"/>
                      <a:gd name="connsiteY43" fmla="*/ 511969 h 1797050"/>
                      <a:gd name="connsiteX44" fmla="*/ 182563 w 2363788"/>
                      <a:gd name="connsiteY44" fmla="*/ 473869 h 1797050"/>
                      <a:gd name="connsiteX45" fmla="*/ 177800 w 2363788"/>
                      <a:gd name="connsiteY45" fmla="*/ 415131 h 1797050"/>
                      <a:gd name="connsiteX46" fmla="*/ 128588 w 2363788"/>
                      <a:gd name="connsiteY46" fmla="*/ 415925 h 1797050"/>
                      <a:gd name="connsiteX47" fmla="*/ 92869 w 2363788"/>
                      <a:gd name="connsiteY47" fmla="*/ 403225 h 1797050"/>
                      <a:gd name="connsiteX48" fmla="*/ 77788 w 2363788"/>
                      <a:gd name="connsiteY48" fmla="*/ 422275 h 1797050"/>
                      <a:gd name="connsiteX49" fmla="*/ 39688 w 2363788"/>
                      <a:gd name="connsiteY49" fmla="*/ 420688 h 1797050"/>
                      <a:gd name="connsiteX50" fmla="*/ 0 w 2363788"/>
                      <a:gd name="connsiteY50" fmla="*/ 381794 h 1797050"/>
                      <a:gd name="connsiteX51" fmla="*/ 33338 w 2363788"/>
                      <a:gd name="connsiteY51" fmla="*/ 350838 h 1797050"/>
                      <a:gd name="connsiteX52" fmla="*/ 14288 w 2363788"/>
                      <a:gd name="connsiteY52" fmla="*/ 339725 h 1797050"/>
                      <a:gd name="connsiteX53" fmla="*/ 14288 w 2363788"/>
                      <a:gd name="connsiteY53" fmla="*/ 304800 h 1797050"/>
                      <a:gd name="connsiteX54" fmla="*/ 39688 w 2363788"/>
                      <a:gd name="connsiteY54" fmla="*/ 294481 h 1797050"/>
                      <a:gd name="connsiteX55" fmla="*/ 25400 w 2363788"/>
                      <a:gd name="connsiteY55" fmla="*/ 259556 h 1797050"/>
                      <a:gd name="connsiteX56" fmla="*/ 65883 w 2363788"/>
                      <a:gd name="connsiteY56" fmla="*/ 256381 h 1797050"/>
                      <a:gd name="connsiteX57" fmla="*/ 111126 w 2363788"/>
                      <a:gd name="connsiteY57" fmla="*/ 238125 h 1797050"/>
                      <a:gd name="connsiteX58" fmla="*/ 127794 w 2363788"/>
                      <a:gd name="connsiteY58" fmla="*/ 222250 h 1797050"/>
                      <a:gd name="connsiteX59" fmla="*/ 130969 w 2363788"/>
                      <a:gd name="connsiteY59" fmla="*/ 196057 h 1797050"/>
                      <a:gd name="connsiteX60" fmla="*/ 163513 w 2363788"/>
                      <a:gd name="connsiteY60" fmla="*/ 196850 h 1797050"/>
                      <a:gd name="connsiteX61" fmla="*/ 169863 w 2363788"/>
                      <a:gd name="connsiteY61" fmla="*/ 164306 h 1797050"/>
                      <a:gd name="connsiteX62" fmla="*/ 188913 w 2363788"/>
                      <a:gd name="connsiteY62" fmla="*/ 163513 h 1797050"/>
                      <a:gd name="connsiteX63" fmla="*/ 196057 w 2363788"/>
                      <a:gd name="connsiteY63" fmla="*/ 100806 h 1797050"/>
                      <a:gd name="connsiteX64" fmla="*/ 251619 w 2363788"/>
                      <a:gd name="connsiteY64" fmla="*/ 107950 h 1797050"/>
                      <a:gd name="connsiteX65" fmla="*/ 296863 w 2363788"/>
                      <a:gd name="connsiteY65" fmla="*/ 104775 h 1797050"/>
                      <a:gd name="connsiteX66" fmla="*/ 335757 w 2363788"/>
                      <a:gd name="connsiteY66" fmla="*/ 100807 h 1797050"/>
                      <a:gd name="connsiteX67" fmla="*/ 349251 w 2363788"/>
                      <a:gd name="connsiteY67" fmla="*/ 113507 h 1797050"/>
                      <a:gd name="connsiteX68" fmla="*/ 379412 w 2363788"/>
                      <a:gd name="connsiteY68" fmla="*/ 125413 h 1797050"/>
                      <a:gd name="connsiteX69" fmla="*/ 401638 w 2363788"/>
                      <a:gd name="connsiteY69" fmla="*/ 107950 h 1797050"/>
                      <a:gd name="connsiteX70" fmla="*/ 404813 w 2363788"/>
                      <a:gd name="connsiteY70" fmla="*/ 107950 h 1797050"/>
                      <a:gd name="connsiteX71" fmla="*/ 411163 w 2363788"/>
                      <a:gd name="connsiteY71" fmla="*/ 120650 h 1797050"/>
                      <a:gd name="connsiteX72" fmla="*/ 430213 w 2363788"/>
                      <a:gd name="connsiteY72" fmla="*/ 120650 h 1797050"/>
                      <a:gd name="connsiteX73" fmla="*/ 438151 w 2363788"/>
                      <a:gd name="connsiteY73" fmla="*/ 102394 h 1797050"/>
                      <a:gd name="connsiteX74" fmla="*/ 366713 w 2363788"/>
                      <a:gd name="connsiteY74" fmla="*/ 55563 h 1797050"/>
                      <a:gd name="connsiteX75" fmla="*/ 385763 w 2363788"/>
                      <a:gd name="connsiteY75" fmla="*/ 43656 h 1797050"/>
                      <a:gd name="connsiteX76" fmla="*/ 434976 w 2363788"/>
                      <a:gd name="connsiteY76" fmla="*/ 42862 h 1797050"/>
                      <a:gd name="connsiteX77" fmla="*/ 455613 w 2363788"/>
                      <a:gd name="connsiteY77" fmla="*/ 63500 h 1797050"/>
                      <a:gd name="connsiteX78" fmla="*/ 513557 w 2363788"/>
                      <a:gd name="connsiteY78" fmla="*/ 75406 h 1797050"/>
                      <a:gd name="connsiteX79" fmla="*/ 608013 w 2363788"/>
                      <a:gd name="connsiteY79" fmla="*/ 22225 h 1797050"/>
                      <a:gd name="connsiteX80" fmla="*/ 640557 w 2363788"/>
                      <a:gd name="connsiteY80" fmla="*/ 31750 h 1797050"/>
                      <a:gd name="connsiteX81" fmla="*/ 646113 w 2363788"/>
                      <a:gd name="connsiteY81" fmla="*/ 0 h 1797050"/>
                      <a:gd name="connsiteX82" fmla="*/ 716757 w 2363788"/>
                      <a:gd name="connsiteY82" fmla="*/ 5556 h 1797050"/>
                      <a:gd name="connsiteX83" fmla="*/ 725488 w 2363788"/>
                      <a:gd name="connsiteY83" fmla="*/ 31750 h 1797050"/>
                      <a:gd name="connsiteX84" fmla="*/ 752476 w 2363788"/>
                      <a:gd name="connsiteY84" fmla="*/ 63500 h 1797050"/>
                      <a:gd name="connsiteX85" fmla="*/ 767556 w 2363788"/>
                      <a:gd name="connsiteY85" fmla="*/ 44450 h 1797050"/>
                      <a:gd name="connsiteX86" fmla="*/ 808038 w 2363788"/>
                      <a:gd name="connsiteY86" fmla="*/ 41275 h 1797050"/>
                      <a:gd name="connsiteX87" fmla="*/ 827088 w 2363788"/>
                      <a:gd name="connsiteY87" fmla="*/ 34925 h 1797050"/>
                      <a:gd name="connsiteX88" fmla="*/ 846138 w 2363788"/>
                      <a:gd name="connsiteY88" fmla="*/ 6350 h 1797050"/>
                      <a:gd name="connsiteX89" fmla="*/ 889794 w 2363788"/>
                      <a:gd name="connsiteY89" fmla="*/ 12700 h 1797050"/>
                      <a:gd name="connsiteX90" fmla="*/ 902494 w 2363788"/>
                      <a:gd name="connsiteY90" fmla="*/ 83344 h 1797050"/>
                      <a:gd name="connsiteX91" fmla="*/ 954088 w 2363788"/>
                      <a:gd name="connsiteY91" fmla="*/ 123825 h 1797050"/>
                      <a:gd name="connsiteX92" fmla="*/ 998538 w 2363788"/>
                      <a:gd name="connsiteY92" fmla="*/ 203200 h 1797050"/>
                      <a:gd name="connsiteX93" fmla="*/ 1039020 w 2363788"/>
                      <a:gd name="connsiteY93" fmla="*/ 228600 h 1797050"/>
                      <a:gd name="connsiteX94" fmla="*/ 1075532 w 2363788"/>
                      <a:gd name="connsiteY94" fmla="*/ 230981 h 1797050"/>
                      <a:gd name="connsiteX95" fmla="*/ 1130830 w 2363788"/>
                      <a:gd name="connsiteY95" fmla="*/ 283633 h 1797050"/>
                      <a:gd name="connsiteX96" fmla="*/ 1171046 w 2363788"/>
                      <a:gd name="connsiteY96" fmla="*/ 281517 h 1797050"/>
                      <a:gd name="connsiteX97" fmla="*/ 1208088 w 2363788"/>
                      <a:gd name="connsiteY97" fmla="*/ 317500 h 1797050"/>
                      <a:gd name="connsiteX98" fmla="*/ 1208088 w 2363788"/>
                      <a:gd name="connsiteY98" fmla="*/ 346075 h 1797050"/>
                      <a:gd name="connsiteX99" fmla="*/ 1281113 w 2363788"/>
                      <a:gd name="connsiteY99" fmla="*/ 384175 h 1797050"/>
                      <a:gd name="connsiteX100" fmla="*/ 1303338 w 2363788"/>
                      <a:gd name="connsiteY100" fmla="*/ 416983 h 1797050"/>
                      <a:gd name="connsiteX101" fmla="*/ 1284288 w 2363788"/>
                      <a:gd name="connsiteY101" fmla="*/ 460375 h 1797050"/>
                      <a:gd name="connsiteX102" fmla="*/ 1338263 w 2363788"/>
                      <a:gd name="connsiteY102" fmla="*/ 504825 h 1797050"/>
                      <a:gd name="connsiteX103" fmla="*/ 1380332 w 2363788"/>
                      <a:gd name="connsiteY103" fmla="*/ 503238 h 1797050"/>
                      <a:gd name="connsiteX104" fmla="*/ 1404938 w 2363788"/>
                      <a:gd name="connsiteY104" fmla="*/ 530225 h 1797050"/>
                      <a:gd name="connsiteX105" fmla="*/ 1435895 w 2363788"/>
                      <a:gd name="connsiteY105" fmla="*/ 526475 h 1797050"/>
                      <a:gd name="connsiteX106" fmla="*/ 1470026 w 2363788"/>
                      <a:gd name="connsiteY106" fmla="*/ 548578 h 1797050"/>
                      <a:gd name="connsiteX107" fmla="*/ 1493838 w 2363788"/>
                      <a:gd name="connsiteY107" fmla="*/ 590550 h 1797050"/>
                      <a:gd name="connsiteX108" fmla="*/ 1481932 w 2363788"/>
                      <a:gd name="connsiteY108" fmla="*/ 612775 h 1797050"/>
                      <a:gd name="connsiteX109" fmla="*/ 1452563 w 2363788"/>
                      <a:gd name="connsiteY109" fmla="*/ 622300 h 1797050"/>
                      <a:gd name="connsiteX110" fmla="*/ 1512888 w 2363788"/>
                      <a:gd name="connsiteY110" fmla="*/ 638175 h 1797050"/>
                      <a:gd name="connsiteX111" fmla="*/ 1583532 w 2363788"/>
                      <a:gd name="connsiteY111" fmla="*/ 619919 h 1797050"/>
                      <a:gd name="connsiteX112" fmla="*/ 1624013 w 2363788"/>
                      <a:gd name="connsiteY112" fmla="*/ 613569 h 1797050"/>
                      <a:gd name="connsiteX113" fmla="*/ 1624807 w 2363788"/>
                      <a:gd name="connsiteY113" fmla="*/ 587375 h 1797050"/>
                      <a:gd name="connsiteX114" fmla="*/ 1643063 w 2363788"/>
                      <a:gd name="connsiteY114" fmla="*/ 593725 h 1797050"/>
                      <a:gd name="connsiteX115" fmla="*/ 1700213 w 2363788"/>
                      <a:gd name="connsiteY115" fmla="*/ 611981 h 1797050"/>
                      <a:gd name="connsiteX116" fmla="*/ 1705769 w 2363788"/>
                      <a:gd name="connsiteY116" fmla="*/ 575469 h 1797050"/>
                      <a:gd name="connsiteX117" fmla="*/ 1725613 w 2363788"/>
                      <a:gd name="connsiteY117" fmla="*/ 565150 h 1797050"/>
                      <a:gd name="connsiteX118" fmla="*/ 1804988 w 2363788"/>
                      <a:gd name="connsiteY118" fmla="*/ 508000 h 1797050"/>
                      <a:gd name="connsiteX119" fmla="*/ 1887538 w 2363788"/>
                      <a:gd name="connsiteY119" fmla="*/ 485775 h 1797050"/>
                      <a:gd name="connsiteX120" fmla="*/ 1954213 w 2363788"/>
                      <a:gd name="connsiteY120" fmla="*/ 415925 h 1797050"/>
                      <a:gd name="connsiteX121" fmla="*/ 1978819 w 2363788"/>
                      <a:gd name="connsiteY121" fmla="*/ 409575 h 1797050"/>
                      <a:gd name="connsiteX122" fmla="*/ 2008188 w 2363788"/>
                      <a:gd name="connsiteY122" fmla="*/ 396875 h 1797050"/>
                      <a:gd name="connsiteX123" fmla="*/ 2058194 w 2363788"/>
                      <a:gd name="connsiteY123" fmla="*/ 411956 h 1797050"/>
                      <a:gd name="connsiteX124" fmla="*/ 2079626 w 2363788"/>
                      <a:gd name="connsiteY124" fmla="*/ 452437 h 1797050"/>
                      <a:gd name="connsiteX125" fmla="*/ 2135188 w 2363788"/>
                      <a:gd name="connsiteY125" fmla="*/ 504825 h 1797050"/>
                      <a:gd name="connsiteX126" fmla="*/ 2196307 w 2363788"/>
                      <a:gd name="connsiteY126" fmla="*/ 536575 h 1797050"/>
                      <a:gd name="connsiteX127" fmla="*/ 2250282 w 2363788"/>
                      <a:gd name="connsiteY127" fmla="*/ 523081 h 1797050"/>
                      <a:gd name="connsiteX128" fmla="*/ 2267744 w 2363788"/>
                      <a:gd name="connsiteY128" fmla="*/ 531019 h 1797050"/>
                      <a:gd name="connsiteX129" fmla="*/ 2276475 w 2363788"/>
                      <a:gd name="connsiteY129" fmla="*/ 573881 h 1797050"/>
                      <a:gd name="connsiteX130" fmla="*/ 2325688 w 2363788"/>
                      <a:gd name="connsiteY130" fmla="*/ 606425 h 1797050"/>
                      <a:gd name="connsiteX131" fmla="*/ 2363788 w 2363788"/>
                      <a:gd name="connsiteY131" fmla="*/ 644525 h 1797050"/>
                      <a:gd name="connsiteX132" fmla="*/ 2312445 w 2363788"/>
                      <a:gd name="connsiteY132" fmla="*/ 772537 h 1797050"/>
                      <a:gd name="connsiteX133" fmla="*/ 2274888 w 2363788"/>
                      <a:gd name="connsiteY133" fmla="*/ 895350 h 1797050"/>
                      <a:gd name="connsiteX134" fmla="*/ 2249488 w 2363788"/>
                      <a:gd name="connsiteY134" fmla="*/ 949325 h 1797050"/>
                      <a:gd name="connsiteX135" fmla="*/ 2198688 w 2363788"/>
                      <a:gd name="connsiteY135" fmla="*/ 949325 h 1797050"/>
                      <a:gd name="connsiteX136" fmla="*/ 2176463 w 2363788"/>
                      <a:gd name="connsiteY136" fmla="*/ 993775 h 1797050"/>
                      <a:gd name="connsiteX137" fmla="*/ 2176463 w 2363788"/>
                      <a:gd name="connsiteY137" fmla="*/ 993775 h 1797050"/>
                      <a:gd name="connsiteX138" fmla="*/ 2182813 w 2363788"/>
                      <a:gd name="connsiteY138" fmla="*/ 1022350 h 1797050"/>
                      <a:gd name="connsiteX139" fmla="*/ 2147888 w 2363788"/>
                      <a:gd name="connsiteY139" fmla="*/ 1031875 h 1797050"/>
                      <a:gd name="connsiteX140" fmla="*/ 2097088 w 2363788"/>
                      <a:gd name="connsiteY140" fmla="*/ 1019175 h 1797050"/>
                      <a:gd name="connsiteX141" fmla="*/ 2103438 w 2363788"/>
                      <a:gd name="connsiteY141" fmla="*/ 1073150 h 1797050"/>
                      <a:gd name="connsiteX142" fmla="*/ 2116138 w 2363788"/>
                      <a:gd name="connsiteY142" fmla="*/ 1117600 h 1797050"/>
                      <a:gd name="connsiteX143" fmla="*/ 2052638 w 2363788"/>
                      <a:gd name="connsiteY143" fmla="*/ 1152525 h 1797050"/>
                      <a:gd name="connsiteX144" fmla="*/ 2068513 w 2363788"/>
                      <a:gd name="connsiteY144" fmla="*/ 1174750 h 1797050"/>
                      <a:gd name="connsiteX145" fmla="*/ 2049463 w 2363788"/>
                      <a:gd name="connsiteY145" fmla="*/ 1196975 h 1797050"/>
                      <a:gd name="connsiteX146" fmla="*/ 1970088 w 2363788"/>
                      <a:gd name="connsiteY146" fmla="*/ 1171575 h 1797050"/>
                      <a:gd name="connsiteX147" fmla="*/ 1944688 w 2363788"/>
                      <a:gd name="connsiteY147" fmla="*/ 1187450 h 1797050"/>
                      <a:gd name="connsiteX148" fmla="*/ 1909763 w 2363788"/>
                      <a:gd name="connsiteY148" fmla="*/ 1187450 h 1797050"/>
                      <a:gd name="connsiteX149" fmla="*/ 1909763 w 2363788"/>
                      <a:gd name="connsiteY149" fmla="*/ 1247775 h 1797050"/>
                      <a:gd name="connsiteX150" fmla="*/ 1925638 w 2363788"/>
                      <a:gd name="connsiteY150" fmla="*/ 1263650 h 1797050"/>
                      <a:gd name="connsiteX151" fmla="*/ 1935163 w 2363788"/>
                      <a:gd name="connsiteY151" fmla="*/ 1279525 h 1797050"/>
                      <a:gd name="connsiteX152" fmla="*/ 1944688 w 2363788"/>
                      <a:gd name="connsiteY152" fmla="*/ 1279525 h 1797050"/>
                      <a:gd name="connsiteX153" fmla="*/ 1935163 w 2363788"/>
                      <a:gd name="connsiteY153" fmla="*/ 1304925 h 1797050"/>
                      <a:gd name="connsiteX154" fmla="*/ 1954213 w 2363788"/>
                      <a:gd name="connsiteY154" fmla="*/ 1320800 h 1797050"/>
                      <a:gd name="connsiteX155" fmla="*/ 1951038 w 2363788"/>
                      <a:gd name="connsiteY155" fmla="*/ 1336675 h 1797050"/>
                      <a:gd name="connsiteX156" fmla="*/ 1906588 w 2363788"/>
                      <a:gd name="connsiteY156" fmla="*/ 13366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387475 h 1797050"/>
                      <a:gd name="connsiteX159" fmla="*/ 1903413 w 2363788"/>
                      <a:gd name="connsiteY159" fmla="*/ 1406525 h 1797050"/>
                      <a:gd name="connsiteX160" fmla="*/ 1938338 w 2363788"/>
                      <a:gd name="connsiteY160" fmla="*/ 1447800 h 1797050"/>
                      <a:gd name="connsiteX161" fmla="*/ 1992313 w 2363788"/>
                      <a:gd name="connsiteY161" fmla="*/ 1447800 h 1797050"/>
                      <a:gd name="connsiteX162" fmla="*/ 2062163 w 2363788"/>
                      <a:gd name="connsiteY162" fmla="*/ 1476375 h 1797050"/>
                      <a:gd name="connsiteX163" fmla="*/ 2062163 w 2363788"/>
                      <a:gd name="connsiteY163" fmla="*/ 1504950 h 1797050"/>
                      <a:gd name="connsiteX164" fmla="*/ 2036763 w 2363788"/>
                      <a:gd name="connsiteY164" fmla="*/ 1571625 h 1797050"/>
                      <a:gd name="connsiteX165" fmla="*/ 2065338 w 2363788"/>
                      <a:gd name="connsiteY165" fmla="*/ 1587500 h 1797050"/>
                      <a:gd name="connsiteX166" fmla="*/ 2106613 w 2363788"/>
                      <a:gd name="connsiteY166" fmla="*/ 1660525 h 1797050"/>
                      <a:gd name="connsiteX167" fmla="*/ 2055813 w 2363788"/>
                      <a:gd name="connsiteY167" fmla="*/ 1736725 h 1797050"/>
                      <a:gd name="connsiteX168" fmla="*/ 2030413 w 2363788"/>
                      <a:gd name="connsiteY168" fmla="*/ 1730375 h 1797050"/>
                      <a:gd name="connsiteX169" fmla="*/ 2008188 w 2363788"/>
                      <a:gd name="connsiteY169" fmla="*/ 1717675 h 1797050"/>
                      <a:gd name="connsiteX170" fmla="*/ 2001838 w 2363788"/>
                      <a:gd name="connsiteY170" fmla="*/ 1736725 h 1797050"/>
                      <a:gd name="connsiteX171" fmla="*/ 1960563 w 2363788"/>
                      <a:gd name="connsiteY171" fmla="*/ 1746250 h 1797050"/>
                      <a:gd name="connsiteX172" fmla="*/ 1954213 w 2363788"/>
                      <a:gd name="connsiteY172" fmla="*/ 1778000 h 1797050"/>
                      <a:gd name="connsiteX173" fmla="*/ 1903413 w 2363788"/>
                      <a:gd name="connsiteY173" fmla="*/ 1797050 h 1797050"/>
                      <a:gd name="connsiteX174" fmla="*/ 1881188 w 2363788"/>
                      <a:gd name="connsiteY174" fmla="*/ 1758950 h 1797050"/>
                      <a:gd name="connsiteX175" fmla="*/ 1843088 w 2363788"/>
                      <a:gd name="connsiteY175" fmla="*/ 1768475 h 1797050"/>
                      <a:gd name="connsiteX176" fmla="*/ 1846263 w 2363788"/>
                      <a:gd name="connsiteY176" fmla="*/ 1730375 h 1797050"/>
                      <a:gd name="connsiteX177" fmla="*/ 1827213 w 2363788"/>
                      <a:gd name="connsiteY177" fmla="*/ 1704975 h 1797050"/>
                      <a:gd name="connsiteX178" fmla="*/ 1862138 w 2363788"/>
                      <a:gd name="connsiteY178" fmla="*/ 1685925 h 1797050"/>
                      <a:gd name="connsiteX179" fmla="*/ 1804988 w 2363788"/>
                      <a:gd name="connsiteY179" fmla="*/ 1666875 h 1797050"/>
                      <a:gd name="connsiteX180" fmla="*/ 1792288 w 2363788"/>
                      <a:gd name="connsiteY180" fmla="*/ 1692275 h 1797050"/>
                      <a:gd name="connsiteX181" fmla="*/ 1747838 w 2363788"/>
                      <a:gd name="connsiteY181" fmla="*/ 1711325 h 1797050"/>
                      <a:gd name="connsiteX182" fmla="*/ 1741488 w 2363788"/>
                      <a:gd name="connsiteY182" fmla="*/ 1733550 h 1797050"/>
                      <a:gd name="connsiteX183" fmla="*/ 1725613 w 2363788"/>
                      <a:gd name="connsiteY183" fmla="*/ 1739900 h 1797050"/>
                      <a:gd name="connsiteX184" fmla="*/ 1703388 w 2363788"/>
                      <a:gd name="connsiteY184" fmla="*/ 1739900 h 1797050"/>
                      <a:gd name="connsiteX185" fmla="*/ 1716088 w 2363788"/>
                      <a:gd name="connsiteY185" fmla="*/ 1704975 h 1797050"/>
                      <a:gd name="connsiteX186" fmla="*/ 1741488 w 2363788"/>
                      <a:gd name="connsiteY186" fmla="*/ 1679575 h 1797050"/>
                      <a:gd name="connsiteX187" fmla="*/ 1731963 w 2363788"/>
                      <a:gd name="connsiteY187" fmla="*/ 1654175 h 1797050"/>
                      <a:gd name="connsiteX188" fmla="*/ 1709738 w 2363788"/>
                      <a:gd name="connsiteY188" fmla="*/ 1654175 h 1797050"/>
                      <a:gd name="connsiteX189" fmla="*/ 1697038 w 2363788"/>
                      <a:gd name="connsiteY189" fmla="*/ 1679575 h 1797050"/>
                      <a:gd name="connsiteX190" fmla="*/ 1665288 w 2363788"/>
                      <a:gd name="connsiteY190" fmla="*/ 1685925 h 1797050"/>
                      <a:gd name="connsiteX191" fmla="*/ 1630363 w 2363788"/>
                      <a:gd name="connsiteY191" fmla="*/ 1698625 h 1797050"/>
                      <a:gd name="connsiteX192" fmla="*/ 1601788 w 2363788"/>
                      <a:gd name="connsiteY192" fmla="*/ 1670050 h 1797050"/>
                      <a:gd name="connsiteX193" fmla="*/ 1598613 w 2363788"/>
                      <a:gd name="connsiteY193" fmla="*/ 1635125 h 1797050"/>
                      <a:gd name="connsiteX194" fmla="*/ 1570038 w 2363788"/>
                      <a:gd name="connsiteY194" fmla="*/ 1619250 h 1797050"/>
                      <a:gd name="connsiteX195" fmla="*/ 1560513 w 2363788"/>
                      <a:gd name="connsiteY195" fmla="*/ 1584325 h 1797050"/>
                      <a:gd name="connsiteX196" fmla="*/ 1519238 w 2363788"/>
                      <a:gd name="connsiteY196" fmla="*/ 1555750 h 1797050"/>
                      <a:gd name="connsiteX197" fmla="*/ 1500188 w 2363788"/>
                      <a:gd name="connsiteY197" fmla="*/ 1558925 h 1797050"/>
                      <a:gd name="connsiteX198" fmla="*/ 1468438 w 2363788"/>
                      <a:gd name="connsiteY198" fmla="*/ 1603375 h 1797050"/>
                      <a:gd name="connsiteX199" fmla="*/ 1420813 w 2363788"/>
                      <a:gd name="connsiteY199" fmla="*/ 1622425 h 1797050"/>
                      <a:gd name="connsiteX200" fmla="*/ 1395413 w 2363788"/>
                      <a:gd name="connsiteY200" fmla="*/ 1587500 h 1797050"/>
                      <a:gd name="connsiteX201" fmla="*/ 1370013 w 2363788"/>
                      <a:gd name="connsiteY201" fmla="*/ 1587500 h 1797050"/>
                      <a:gd name="connsiteX202" fmla="*/ 1271588 w 2363788"/>
                      <a:gd name="connsiteY202" fmla="*/ 1511300 h 1797050"/>
                      <a:gd name="connsiteX203" fmla="*/ 1277938 w 2363788"/>
                      <a:gd name="connsiteY203" fmla="*/ 1463675 h 1797050"/>
                      <a:gd name="connsiteX204" fmla="*/ 1239838 w 2363788"/>
                      <a:gd name="connsiteY204" fmla="*/ 1457325 h 1797050"/>
                      <a:gd name="connsiteX205" fmla="*/ 1223963 w 2363788"/>
                      <a:gd name="connsiteY205" fmla="*/ 1482725 h 1797050"/>
                      <a:gd name="connsiteX206" fmla="*/ 1189038 w 2363788"/>
                      <a:gd name="connsiteY206" fmla="*/ 1482725 h 1797050"/>
                      <a:gd name="connsiteX207" fmla="*/ 1141413 w 2363788"/>
                      <a:gd name="connsiteY207" fmla="*/ 1460500 h 1797050"/>
                      <a:gd name="connsiteX208" fmla="*/ 1093788 w 2363788"/>
                      <a:gd name="connsiteY208" fmla="*/ 1495425 h 1797050"/>
                      <a:gd name="connsiteX209" fmla="*/ 1100138 w 2363788"/>
                      <a:gd name="connsiteY209" fmla="*/ 1511300 h 1797050"/>
                      <a:gd name="connsiteX210" fmla="*/ 1081088 w 2363788"/>
                      <a:gd name="connsiteY210" fmla="*/ 1530350 h 1797050"/>
                      <a:gd name="connsiteX211" fmla="*/ 1036638 w 2363788"/>
                      <a:gd name="connsiteY211" fmla="*/ 1530350 h 1797050"/>
                      <a:gd name="connsiteX212" fmla="*/ 1008063 w 2363788"/>
                      <a:gd name="connsiteY212" fmla="*/ 1574800 h 1797050"/>
                      <a:gd name="connsiteX213" fmla="*/ 960438 w 2363788"/>
                      <a:gd name="connsiteY213" fmla="*/ 1571625 h 1797050"/>
                      <a:gd name="connsiteX214" fmla="*/ 954088 w 2363788"/>
                      <a:gd name="connsiteY214" fmla="*/ 1587500 h 1797050"/>
                      <a:gd name="connsiteX215" fmla="*/ 966788 w 2363788"/>
                      <a:gd name="connsiteY215" fmla="*/ 1670050 h 1797050"/>
                      <a:gd name="connsiteX216" fmla="*/ 941388 w 2363788"/>
                      <a:gd name="connsiteY216" fmla="*/ 1714500 h 1797050"/>
                      <a:gd name="connsiteX217" fmla="*/ 903288 w 2363788"/>
                      <a:gd name="connsiteY217" fmla="*/ 1720850 h 1797050"/>
                      <a:gd name="connsiteX218" fmla="*/ 900113 w 2363788"/>
                      <a:gd name="connsiteY218" fmla="*/ 1746250 h 1797050"/>
                      <a:gd name="connsiteX219" fmla="*/ 871538 w 2363788"/>
                      <a:gd name="connsiteY219" fmla="*/ 1746250 h 1797050"/>
                      <a:gd name="connsiteX220" fmla="*/ 855663 w 2363788"/>
                      <a:gd name="connsiteY220" fmla="*/ 1758950 h 1797050"/>
                      <a:gd name="connsiteX221" fmla="*/ 849313 w 2363788"/>
                      <a:gd name="connsiteY221" fmla="*/ 1771650 h 1797050"/>
                      <a:gd name="connsiteX222" fmla="*/ 830263 w 2363788"/>
                      <a:gd name="connsiteY222" fmla="*/ 1765300 h 1797050"/>
                      <a:gd name="connsiteX223" fmla="*/ 820738 w 2363788"/>
                      <a:gd name="connsiteY223" fmla="*/ 1752600 h 1797050"/>
                      <a:gd name="connsiteX224" fmla="*/ 792163 w 2363788"/>
                      <a:gd name="connsiteY224" fmla="*/ 1771650 h 1797050"/>
                      <a:gd name="connsiteX225" fmla="*/ 693738 w 2363788"/>
                      <a:gd name="connsiteY225" fmla="*/ 1701800 h 1797050"/>
                      <a:gd name="connsiteX226" fmla="*/ 652463 w 2363788"/>
                      <a:gd name="connsiteY226" fmla="*/ 1720850 h 1797050"/>
                      <a:gd name="connsiteX227" fmla="*/ 617538 w 2363788"/>
                      <a:gd name="connsiteY227" fmla="*/ 1685925 h 1797050"/>
                      <a:gd name="connsiteX228" fmla="*/ 582613 w 2363788"/>
                      <a:gd name="connsiteY228" fmla="*/ 1689100 h 1797050"/>
                      <a:gd name="connsiteX229" fmla="*/ 573088 w 2363788"/>
                      <a:gd name="connsiteY229" fmla="*/ 1609725 h 1797050"/>
                      <a:gd name="connsiteX230" fmla="*/ 525463 w 2363788"/>
                      <a:gd name="connsiteY230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39738 w 2363788"/>
                      <a:gd name="connsiteY6" fmla="*/ 1552575 h 1797050"/>
                      <a:gd name="connsiteX7" fmla="*/ 419100 w 2363788"/>
                      <a:gd name="connsiteY7" fmla="*/ 1532731 h 1797050"/>
                      <a:gd name="connsiteX8" fmla="*/ 400844 w 2363788"/>
                      <a:gd name="connsiteY8" fmla="*/ 1527969 h 1797050"/>
                      <a:gd name="connsiteX9" fmla="*/ 363538 w 2363788"/>
                      <a:gd name="connsiteY9" fmla="*/ 1498600 h 1797050"/>
                      <a:gd name="connsiteX10" fmla="*/ 338138 w 2363788"/>
                      <a:gd name="connsiteY10" fmla="*/ 1490663 h 1797050"/>
                      <a:gd name="connsiteX11" fmla="*/ 300038 w 2363788"/>
                      <a:gd name="connsiteY11" fmla="*/ 1444625 h 1797050"/>
                      <a:gd name="connsiteX12" fmla="*/ 271463 w 2363788"/>
                      <a:gd name="connsiteY12" fmla="*/ 1444625 h 1797050"/>
                      <a:gd name="connsiteX13" fmla="*/ 271463 w 2363788"/>
                      <a:gd name="connsiteY13" fmla="*/ 1411287 h 1797050"/>
                      <a:gd name="connsiteX14" fmla="*/ 258763 w 2363788"/>
                      <a:gd name="connsiteY14" fmla="*/ 1387475 h 1797050"/>
                      <a:gd name="connsiteX15" fmla="*/ 258763 w 2363788"/>
                      <a:gd name="connsiteY15" fmla="*/ 1327150 h 1797050"/>
                      <a:gd name="connsiteX16" fmla="*/ 277813 w 2363788"/>
                      <a:gd name="connsiteY16" fmla="*/ 1209675 h 1797050"/>
                      <a:gd name="connsiteX17" fmla="*/ 258763 w 2363788"/>
                      <a:gd name="connsiteY17" fmla="*/ 1162050 h 1797050"/>
                      <a:gd name="connsiteX18" fmla="*/ 278607 w 2363788"/>
                      <a:gd name="connsiteY18" fmla="*/ 1121569 h 1797050"/>
                      <a:gd name="connsiteX19" fmla="*/ 258763 w 2363788"/>
                      <a:gd name="connsiteY19" fmla="*/ 1066800 h 1797050"/>
                      <a:gd name="connsiteX20" fmla="*/ 258763 w 2363788"/>
                      <a:gd name="connsiteY20" fmla="*/ 1025525 h 1797050"/>
                      <a:gd name="connsiteX21" fmla="*/ 227013 w 2363788"/>
                      <a:gd name="connsiteY21" fmla="*/ 984250 h 1797050"/>
                      <a:gd name="connsiteX22" fmla="*/ 246063 w 2363788"/>
                      <a:gd name="connsiteY22" fmla="*/ 949325 h 1797050"/>
                      <a:gd name="connsiteX23" fmla="*/ 246063 w 2363788"/>
                      <a:gd name="connsiteY23" fmla="*/ 911225 h 1797050"/>
                      <a:gd name="connsiteX24" fmla="*/ 284163 w 2363788"/>
                      <a:gd name="connsiteY24" fmla="*/ 897731 h 1797050"/>
                      <a:gd name="connsiteX25" fmla="*/ 328613 w 2363788"/>
                      <a:gd name="connsiteY25" fmla="*/ 904081 h 1797050"/>
                      <a:gd name="connsiteX26" fmla="*/ 334963 w 2363788"/>
                      <a:gd name="connsiteY26" fmla="*/ 849313 h 1797050"/>
                      <a:gd name="connsiteX27" fmla="*/ 354013 w 2363788"/>
                      <a:gd name="connsiteY27" fmla="*/ 812800 h 1797050"/>
                      <a:gd name="connsiteX28" fmla="*/ 404812 w 2363788"/>
                      <a:gd name="connsiteY28" fmla="*/ 819150 h 1797050"/>
                      <a:gd name="connsiteX29" fmla="*/ 442913 w 2363788"/>
                      <a:gd name="connsiteY29" fmla="*/ 784225 h 1797050"/>
                      <a:gd name="connsiteX30" fmla="*/ 442913 w 2363788"/>
                      <a:gd name="connsiteY30" fmla="*/ 733425 h 1797050"/>
                      <a:gd name="connsiteX31" fmla="*/ 472282 w 2363788"/>
                      <a:gd name="connsiteY31" fmla="*/ 700881 h 1797050"/>
                      <a:gd name="connsiteX32" fmla="*/ 420688 w 2363788"/>
                      <a:gd name="connsiteY32" fmla="*/ 682625 h 1797050"/>
                      <a:gd name="connsiteX33" fmla="*/ 391319 w 2363788"/>
                      <a:gd name="connsiteY33" fmla="*/ 654844 h 1797050"/>
                      <a:gd name="connsiteX34" fmla="*/ 374650 w 2363788"/>
                      <a:gd name="connsiteY34" fmla="*/ 668337 h 1797050"/>
                      <a:gd name="connsiteX35" fmla="*/ 342901 w 2363788"/>
                      <a:gd name="connsiteY35" fmla="*/ 663575 h 1797050"/>
                      <a:gd name="connsiteX36" fmla="*/ 354013 w 2363788"/>
                      <a:gd name="connsiteY36" fmla="*/ 628650 h 1797050"/>
                      <a:gd name="connsiteX37" fmla="*/ 341313 w 2363788"/>
                      <a:gd name="connsiteY37" fmla="*/ 600075 h 1797050"/>
                      <a:gd name="connsiteX38" fmla="*/ 367507 w 2363788"/>
                      <a:gd name="connsiteY38" fmla="*/ 585788 h 1797050"/>
                      <a:gd name="connsiteX39" fmla="*/ 373063 w 2363788"/>
                      <a:gd name="connsiteY39" fmla="*/ 561975 h 1797050"/>
                      <a:gd name="connsiteX40" fmla="*/ 334420 w 2363788"/>
                      <a:gd name="connsiteY40" fmla="*/ 548699 h 1797050"/>
                      <a:gd name="connsiteX41" fmla="*/ 265113 w 2363788"/>
                      <a:gd name="connsiteY41" fmla="*/ 535781 h 1797050"/>
                      <a:gd name="connsiteX42" fmla="*/ 223838 w 2363788"/>
                      <a:gd name="connsiteY42" fmla="*/ 511969 h 1797050"/>
                      <a:gd name="connsiteX43" fmla="*/ 182563 w 2363788"/>
                      <a:gd name="connsiteY43" fmla="*/ 473869 h 1797050"/>
                      <a:gd name="connsiteX44" fmla="*/ 177800 w 2363788"/>
                      <a:gd name="connsiteY44" fmla="*/ 415131 h 1797050"/>
                      <a:gd name="connsiteX45" fmla="*/ 128588 w 2363788"/>
                      <a:gd name="connsiteY45" fmla="*/ 415925 h 1797050"/>
                      <a:gd name="connsiteX46" fmla="*/ 92869 w 2363788"/>
                      <a:gd name="connsiteY46" fmla="*/ 403225 h 1797050"/>
                      <a:gd name="connsiteX47" fmla="*/ 77788 w 2363788"/>
                      <a:gd name="connsiteY47" fmla="*/ 422275 h 1797050"/>
                      <a:gd name="connsiteX48" fmla="*/ 39688 w 2363788"/>
                      <a:gd name="connsiteY48" fmla="*/ 420688 h 1797050"/>
                      <a:gd name="connsiteX49" fmla="*/ 0 w 2363788"/>
                      <a:gd name="connsiteY49" fmla="*/ 381794 h 1797050"/>
                      <a:gd name="connsiteX50" fmla="*/ 33338 w 2363788"/>
                      <a:gd name="connsiteY50" fmla="*/ 350838 h 1797050"/>
                      <a:gd name="connsiteX51" fmla="*/ 14288 w 2363788"/>
                      <a:gd name="connsiteY51" fmla="*/ 339725 h 1797050"/>
                      <a:gd name="connsiteX52" fmla="*/ 14288 w 2363788"/>
                      <a:gd name="connsiteY52" fmla="*/ 304800 h 1797050"/>
                      <a:gd name="connsiteX53" fmla="*/ 39688 w 2363788"/>
                      <a:gd name="connsiteY53" fmla="*/ 294481 h 1797050"/>
                      <a:gd name="connsiteX54" fmla="*/ 25400 w 2363788"/>
                      <a:gd name="connsiteY54" fmla="*/ 259556 h 1797050"/>
                      <a:gd name="connsiteX55" fmla="*/ 65883 w 2363788"/>
                      <a:gd name="connsiteY55" fmla="*/ 256381 h 1797050"/>
                      <a:gd name="connsiteX56" fmla="*/ 111126 w 2363788"/>
                      <a:gd name="connsiteY56" fmla="*/ 238125 h 1797050"/>
                      <a:gd name="connsiteX57" fmla="*/ 127794 w 2363788"/>
                      <a:gd name="connsiteY57" fmla="*/ 222250 h 1797050"/>
                      <a:gd name="connsiteX58" fmla="*/ 130969 w 2363788"/>
                      <a:gd name="connsiteY58" fmla="*/ 196057 h 1797050"/>
                      <a:gd name="connsiteX59" fmla="*/ 163513 w 2363788"/>
                      <a:gd name="connsiteY59" fmla="*/ 196850 h 1797050"/>
                      <a:gd name="connsiteX60" fmla="*/ 169863 w 2363788"/>
                      <a:gd name="connsiteY60" fmla="*/ 164306 h 1797050"/>
                      <a:gd name="connsiteX61" fmla="*/ 188913 w 2363788"/>
                      <a:gd name="connsiteY61" fmla="*/ 163513 h 1797050"/>
                      <a:gd name="connsiteX62" fmla="*/ 196057 w 2363788"/>
                      <a:gd name="connsiteY62" fmla="*/ 100806 h 1797050"/>
                      <a:gd name="connsiteX63" fmla="*/ 251619 w 2363788"/>
                      <a:gd name="connsiteY63" fmla="*/ 107950 h 1797050"/>
                      <a:gd name="connsiteX64" fmla="*/ 296863 w 2363788"/>
                      <a:gd name="connsiteY64" fmla="*/ 104775 h 1797050"/>
                      <a:gd name="connsiteX65" fmla="*/ 335757 w 2363788"/>
                      <a:gd name="connsiteY65" fmla="*/ 100807 h 1797050"/>
                      <a:gd name="connsiteX66" fmla="*/ 349251 w 2363788"/>
                      <a:gd name="connsiteY66" fmla="*/ 113507 h 1797050"/>
                      <a:gd name="connsiteX67" fmla="*/ 379412 w 2363788"/>
                      <a:gd name="connsiteY67" fmla="*/ 125413 h 1797050"/>
                      <a:gd name="connsiteX68" fmla="*/ 401638 w 2363788"/>
                      <a:gd name="connsiteY68" fmla="*/ 107950 h 1797050"/>
                      <a:gd name="connsiteX69" fmla="*/ 404813 w 2363788"/>
                      <a:gd name="connsiteY69" fmla="*/ 107950 h 1797050"/>
                      <a:gd name="connsiteX70" fmla="*/ 411163 w 2363788"/>
                      <a:gd name="connsiteY70" fmla="*/ 120650 h 1797050"/>
                      <a:gd name="connsiteX71" fmla="*/ 430213 w 2363788"/>
                      <a:gd name="connsiteY71" fmla="*/ 120650 h 1797050"/>
                      <a:gd name="connsiteX72" fmla="*/ 438151 w 2363788"/>
                      <a:gd name="connsiteY72" fmla="*/ 102394 h 1797050"/>
                      <a:gd name="connsiteX73" fmla="*/ 366713 w 2363788"/>
                      <a:gd name="connsiteY73" fmla="*/ 55563 h 1797050"/>
                      <a:gd name="connsiteX74" fmla="*/ 385763 w 2363788"/>
                      <a:gd name="connsiteY74" fmla="*/ 43656 h 1797050"/>
                      <a:gd name="connsiteX75" fmla="*/ 434976 w 2363788"/>
                      <a:gd name="connsiteY75" fmla="*/ 42862 h 1797050"/>
                      <a:gd name="connsiteX76" fmla="*/ 455613 w 2363788"/>
                      <a:gd name="connsiteY76" fmla="*/ 63500 h 1797050"/>
                      <a:gd name="connsiteX77" fmla="*/ 513557 w 2363788"/>
                      <a:gd name="connsiteY77" fmla="*/ 75406 h 1797050"/>
                      <a:gd name="connsiteX78" fmla="*/ 608013 w 2363788"/>
                      <a:gd name="connsiteY78" fmla="*/ 22225 h 1797050"/>
                      <a:gd name="connsiteX79" fmla="*/ 640557 w 2363788"/>
                      <a:gd name="connsiteY79" fmla="*/ 31750 h 1797050"/>
                      <a:gd name="connsiteX80" fmla="*/ 646113 w 2363788"/>
                      <a:gd name="connsiteY80" fmla="*/ 0 h 1797050"/>
                      <a:gd name="connsiteX81" fmla="*/ 716757 w 2363788"/>
                      <a:gd name="connsiteY81" fmla="*/ 5556 h 1797050"/>
                      <a:gd name="connsiteX82" fmla="*/ 725488 w 2363788"/>
                      <a:gd name="connsiteY82" fmla="*/ 31750 h 1797050"/>
                      <a:gd name="connsiteX83" fmla="*/ 752476 w 2363788"/>
                      <a:gd name="connsiteY83" fmla="*/ 63500 h 1797050"/>
                      <a:gd name="connsiteX84" fmla="*/ 767556 w 2363788"/>
                      <a:gd name="connsiteY84" fmla="*/ 44450 h 1797050"/>
                      <a:gd name="connsiteX85" fmla="*/ 808038 w 2363788"/>
                      <a:gd name="connsiteY85" fmla="*/ 41275 h 1797050"/>
                      <a:gd name="connsiteX86" fmla="*/ 827088 w 2363788"/>
                      <a:gd name="connsiteY86" fmla="*/ 34925 h 1797050"/>
                      <a:gd name="connsiteX87" fmla="*/ 846138 w 2363788"/>
                      <a:gd name="connsiteY87" fmla="*/ 6350 h 1797050"/>
                      <a:gd name="connsiteX88" fmla="*/ 889794 w 2363788"/>
                      <a:gd name="connsiteY88" fmla="*/ 12700 h 1797050"/>
                      <a:gd name="connsiteX89" fmla="*/ 902494 w 2363788"/>
                      <a:gd name="connsiteY89" fmla="*/ 83344 h 1797050"/>
                      <a:gd name="connsiteX90" fmla="*/ 954088 w 2363788"/>
                      <a:gd name="connsiteY90" fmla="*/ 123825 h 1797050"/>
                      <a:gd name="connsiteX91" fmla="*/ 998538 w 2363788"/>
                      <a:gd name="connsiteY91" fmla="*/ 203200 h 1797050"/>
                      <a:gd name="connsiteX92" fmla="*/ 1039020 w 2363788"/>
                      <a:gd name="connsiteY92" fmla="*/ 228600 h 1797050"/>
                      <a:gd name="connsiteX93" fmla="*/ 1075532 w 2363788"/>
                      <a:gd name="connsiteY93" fmla="*/ 230981 h 1797050"/>
                      <a:gd name="connsiteX94" fmla="*/ 1130830 w 2363788"/>
                      <a:gd name="connsiteY94" fmla="*/ 283633 h 1797050"/>
                      <a:gd name="connsiteX95" fmla="*/ 1171046 w 2363788"/>
                      <a:gd name="connsiteY95" fmla="*/ 281517 h 1797050"/>
                      <a:gd name="connsiteX96" fmla="*/ 1208088 w 2363788"/>
                      <a:gd name="connsiteY96" fmla="*/ 317500 h 1797050"/>
                      <a:gd name="connsiteX97" fmla="*/ 1208088 w 2363788"/>
                      <a:gd name="connsiteY97" fmla="*/ 346075 h 1797050"/>
                      <a:gd name="connsiteX98" fmla="*/ 1281113 w 2363788"/>
                      <a:gd name="connsiteY98" fmla="*/ 384175 h 1797050"/>
                      <a:gd name="connsiteX99" fmla="*/ 1303338 w 2363788"/>
                      <a:gd name="connsiteY99" fmla="*/ 416983 h 1797050"/>
                      <a:gd name="connsiteX100" fmla="*/ 1284288 w 2363788"/>
                      <a:gd name="connsiteY100" fmla="*/ 460375 h 1797050"/>
                      <a:gd name="connsiteX101" fmla="*/ 1338263 w 2363788"/>
                      <a:gd name="connsiteY101" fmla="*/ 504825 h 1797050"/>
                      <a:gd name="connsiteX102" fmla="*/ 1380332 w 2363788"/>
                      <a:gd name="connsiteY102" fmla="*/ 503238 h 1797050"/>
                      <a:gd name="connsiteX103" fmla="*/ 1404938 w 2363788"/>
                      <a:gd name="connsiteY103" fmla="*/ 530225 h 1797050"/>
                      <a:gd name="connsiteX104" fmla="*/ 1435895 w 2363788"/>
                      <a:gd name="connsiteY104" fmla="*/ 526475 h 1797050"/>
                      <a:gd name="connsiteX105" fmla="*/ 1470026 w 2363788"/>
                      <a:gd name="connsiteY105" fmla="*/ 548578 h 1797050"/>
                      <a:gd name="connsiteX106" fmla="*/ 1493838 w 2363788"/>
                      <a:gd name="connsiteY106" fmla="*/ 590550 h 1797050"/>
                      <a:gd name="connsiteX107" fmla="*/ 1481932 w 2363788"/>
                      <a:gd name="connsiteY107" fmla="*/ 612775 h 1797050"/>
                      <a:gd name="connsiteX108" fmla="*/ 1452563 w 2363788"/>
                      <a:gd name="connsiteY108" fmla="*/ 622300 h 1797050"/>
                      <a:gd name="connsiteX109" fmla="*/ 1512888 w 2363788"/>
                      <a:gd name="connsiteY109" fmla="*/ 638175 h 1797050"/>
                      <a:gd name="connsiteX110" fmla="*/ 1583532 w 2363788"/>
                      <a:gd name="connsiteY110" fmla="*/ 619919 h 1797050"/>
                      <a:gd name="connsiteX111" fmla="*/ 1624013 w 2363788"/>
                      <a:gd name="connsiteY111" fmla="*/ 613569 h 1797050"/>
                      <a:gd name="connsiteX112" fmla="*/ 1624807 w 2363788"/>
                      <a:gd name="connsiteY112" fmla="*/ 587375 h 1797050"/>
                      <a:gd name="connsiteX113" fmla="*/ 1643063 w 2363788"/>
                      <a:gd name="connsiteY113" fmla="*/ 593725 h 1797050"/>
                      <a:gd name="connsiteX114" fmla="*/ 1700213 w 2363788"/>
                      <a:gd name="connsiteY114" fmla="*/ 611981 h 1797050"/>
                      <a:gd name="connsiteX115" fmla="*/ 1705769 w 2363788"/>
                      <a:gd name="connsiteY115" fmla="*/ 575469 h 1797050"/>
                      <a:gd name="connsiteX116" fmla="*/ 1725613 w 2363788"/>
                      <a:gd name="connsiteY116" fmla="*/ 565150 h 1797050"/>
                      <a:gd name="connsiteX117" fmla="*/ 1804988 w 2363788"/>
                      <a:gd name="connsiteY117" fmla="*/ 508000 h 1797050"/>
                      <a:gd name="connsiteX118" fmla="*/ 1887538 w 2363788"/>
                      <a:gd name="connsiteY118" fmla="*/ 485775 h 1797050"/>
                      <a:gd name="connsiteX119" fmla="*/ 1954213 w 2363788"/>
                      <a:gd name="connsiteY119" fmla="*/ 415925 h 1797050"/>
                      <a:gd name="connsiteX120" fmla="*/ 1978819 w 2363788"/>
                      <a:gd name="connsiteY120" fmla="*/ 409575 h 1797050"/>
                      <a:gd name="connsiteX121" fmla="*/ 2008188 w 2363788"/>
                      <a:gd name="connsiteY121" fmla="*/ 396875 h 1797050"/>
                      <a:gd name="connsiteX122" fmla="*/ 2058194 w 2363788"/>
                      <a:gd name="connsiteY122" fmla="*/ 411956 h 1797050"/>
                      <a:gd name="connsiteX123" fmla="*/ 2079626 w 2363788"/>
                      <a:gd name="connsiteY123" fmla="*/ 452437 h 1797050"/>
                      <a:gd name="connsiteX124" fmla="*/ 2135188 w 2363788"/>
                      <a:gd name="connsiteY124" fmla="*/ 504825 h 1797050"/>
                      <a:gd name="connsiteX125" fmla="*/ 2196307 w 2363788"/>
                      <a:gd name="connsiteY125" fmla="*/ 536575 h 1797050"/>
                      <a:gd name="connsiteX126" fmla="*/ 2250282 w 2363788"/>
                      <a:gd name="connsiteY126" fmla="*/ 523081 h 1797050"/>
                      <a:gd name="connsiteX127" fmla="*/ 2267744 w 2363788"/>
                      <a:gd name="connsiteY127" fmla="*/ 531019 h 1797050"/>
                      <a:gd name="connsiteX128" fmla="*/ 2276475 w 2363788"/>
                      <a:gd name="connsiteY128" fmla="*/ 573881 h 1797050"/>
                      <a:gd name="connsiteX129" fmla="*/ 2325688 w 2363788"/>
                      <a:gd name="connsiteY129" fmla="*/ 606425 h 1797050"/>
                      <a:gd name="connsiteX130" fmla="*/ 2363788 w 2363788"/>
                      <a:gd name="connsiteY130" fmla="*/ 644525 h 1797050"/>
                      <a:gd name="connsiteX131" fmla="*/ 2312445 w 2363788"/>
                      <a:gd name="connsiteY131" fmla="*/ 772537 h 1797050"/>
                      <a:gd name="connsiteX132" fmla="*/ 2274888 w 2363788"/>
                      <a:gd name="connsiteY132" fmla="*/ 895350 h 1797050"/>
                      <a:gd name="connsiteX133" fmla="*/ 2249488 w 2363788"/>
                      <a:gd name="connsiteY133" fmla="*/ 949325 h 1797050"/>
                      <a:gd name="connsiteX134" fmla="*/ 2198688 w 2363788"/>
                      <a:gd name="connsiteY134" fmla="*/ 949325 h 1797050"/>
                      <a:gd name="connsiteX135" fmla="*/ 2176463 w 2363788"/>
                      <a:gd name="connsiteY135" fmla="*/ 993775 h 1797050"/>
                      <a:gd name="connsiteX136" fmla="*/ 2176463 w 2363788"/>
                      <a:gd name="connsiteY136" fmla="*/ 993775 h 1797050"/>
                      <a:gd name="connsiteX137" fmla="*/ 2182813 w 2363788"/>
                      <a:gd name="connsiteY137" fmla="*/ 1022350 h 1797050"/>
                      <a:gd name="connsiteX138" fmla="*/ 2147888 w 2363788"/>
                      <a:gd name="connsiteY138" fmla="*/ 1031875 h 1797050"/>
                      <a:gd name="connsiteX139" fmla="*/ 2097088 w 2363788"/>
                      <a:gd name="connsiteY139" fmla="*/ 1019175 h 1797050"/>
                      <a:gd name="connsiteX140" fmla="*/ 2103438 w 2363788"/>
                      <a:gd name="connsiteY140" fmla="*/ 1073150 h 1797050"/>
                      <a:gd name="connsiteX141" fmla="*/ 2116138 w 2363788"/>
                      <a:gd name="connsiteY141" fmla="*/ 1117600 h 1797050"/>
                      <a:gd name="connsiteX142" fmla="*/ 2052638 w 2363788"/>
                      <a:gd name="connsiteY142" fmla="*/ 1152525 h 1797050"/>
                      <a:gd name="connsiteX143" fmla="*/ 2068513 w 2363788"/>
                      <a:gd name="connsiteY143" fmla="*/ 1174750 h 1797050"/>
                      <a:gd name="connsiteX144" fmla="*/ 2049463 w 2363788"/>
                      <a:gd name="connsiteY144" fmla="*/ 1196975 h 1797050"/>
                      <a:gd name="connsiteX145" fmla="*/ 1970088 w 2363788"/>
                      <a:gd name="connsiteY145" fmla="*/ 1171575 h 1797050"/>
                      <a:gd name="connsiteX146" fmla="*/ 1944688 w 2363788"/>
                      <a:gd name="connsiteY146" fmla="*/ 1187450 h 1797050"/>
                      <a:gd name="connsiteX147" fmla="*/ 1909763 w 2363788"/>
                      <a:gd name="connsiteY147" fmla="*/ 1187450 h 1797050"/>
                      <a:gd name="connsiteX148" fmla="*/ 1909763 w 2363788"/>
                      <a:gd name="connsiteY148" fmla="*/ 1247775 h 1797050"/>
                      <a:gd name="connsiteX149" fmla="*/ 1925638 w 2363788"/>
                      <a:gd name="connsiteY149" fmla="*/ 1263650 h 1797050"/>
                      <a:gd name="connsiteX150" fmla="*/ 1935163 w 2363788"/>
                      <a:gd name="connsiteY150" fmla="*/ 1279525 h 1797050"/>
                      <a:gd name="connsiteX151" fmla="*/ 1944688 w 2363788"/>
                      <a:gd name="connsiteY151" fmla="*/ 1279525 h 1797050"/>
                      <a:gd name="connsiteX152" fmla="*/ 1935163 w 2363788"/>
                      <a:gd name="connsiteY152" fmla="*/ 1304925 h 1797050"/>
                      <a:gd name="connsiteX153" fmla="*/ 1954213 w 2363788"/>
                      <a:gd name="connsiteY153" fmla="*/ 1320800 h 1797050"/>
                      <a:gd name="connsiteX154" fmla="*/ 1951038 w 2363788"/>
                      <a:gd name="connsiteY154" fmla="*/ 1336675 h 1797050"/>
                      <a:gd name="connsiteX155" fmla="*/ 1906588 w 2363788"/>
                      <a:gd name="connsiteY155" fmla="*/ 13366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387475 h 1797050"/>
                      <a:gd name="connsiteX158" fmla="*/ 1903413 w 2363788"/>
                      <a:gd name="connsiteY158" fmla="*/ 1406525 h 1797050"/>
                      <a:gd name="connsiteX159" fmla="*/ 1938338 w 2363788"/>
                      <a:gd name="connsiteY159" fmla="*/ 1447800 h 1797050"/>
                      <a:gd name="connsiteX160" fmla="*/ 1992313 w 2363788"/>
                      <a:gd name="connsiteY160" fmla="*/ 1447800 h 1797050"/>
                      <a:gd name="connsiteX161" fmla="*/ 2062163 w 2363788"/>
                      <a:gd name="connsiteY161" fmla="*/ 1476375 h 1797050"/>
                      <a:gd name="connsiteX162" fmla="*/ 2062163 w 2363788"/>
                      <a:gd name="connsiteY162" fmla="*/ 1504950 h 1797050"/>
                      <a:gd name="connsiteX163" fmla="*/ 2036763 w 2363788"/>
                      <a:gd name="connsiteY163" fmla="*/ 1571625 h 1797050"/>
                      <a:gd name="connsiteX164" fmla="*/ 2065338 w 2363788"/>
                      <a:gd name="connsiteY164" fmla="*/ 1587500 h 1797050"/>
                      <a:gd name="connsiteX165" fmla="*/ 2106613 w 2363788"/>
                      <a:gd name="connsiteY165" fmla="*/ 1660525 h 1797050"/>
                      <a:gd name="connsiteX166" fmla="*/ 2055813 w 2363788"/>
                      <a:gd name="connsiteY166" fmla="*/ 1736725 h 1797050"/>
                      <a:gd name="connsiteX167" fmla="*/ 2030413 w 2363788"/>
                      <a:gd name="connsiteY167" fmla="*/ 1730375 h 1797050"/>
                      <a:gd name="connsiteX168" fmla="*/ 2008188 w 2363788"/>
                      <a:gd name="connsiteY168" fmla="*/ 1717675 h 1797050"/>
                      <a:gd name="connsiteX169" fmla="*/ 2001838 w 2363788"/>
                      <a:gd name="connsiteY169" fmla="*/ 1736725 h 1797050"/>
                      <a:gd name="connsiteX170" fmla="*/ 1960563 w 2363788"/>
                      <a:gd name="connsiteY170" fmla="*/ 1746250 h 1797050"/>
                      <a:gd name="connsiteX171" fmla="*/ 1954213 w 2363788"/>
                      <a:gd name="connsiteY171" fmla="*/ 1778000 h 1797050"/>
                      <a:gd name="connsiteX172" fmla="*/ 1903413 w 2363788"/>
                      <a:gd name="connsiteY172" fmla="*/ 1797050 h 1797050"/>
                      <a:gd name="connsiteX173" fmla="*/ 1881188 w 2363788"/>
                      <a:gd name="connsiteY173" fmla="*/ 1758950 h 1797050"/>
                      <a:gd name="connsiteX174" fmla="*/ 1843088 w 2363788"/>
                      <a:gd name="connsiteY174" fmla="*/ 1768475 h 1797050"/>
                      <a:gd name="connsiteX175" fmla="*/ 1846263 w 2363788"/>
                      <a:gd name="connsiteY175" fmla="*/ 1730375 h 1797050"/>
                      <a:gd name="connsiteX176" fmla="*/ 1827213 w 2363788"/>
                      <a:gd name="connsiteY176" fmla="*/ 1704975 h 1797050"/>
                      <a:gd name="connsiteX177" fmla="*/ 1862138 w 2363788"/>
                      <a:gd name="connsiteY177" fmla="*/ 1685925 h 1797050"/>
                      <a:gd name="connsiteX178" fmla="*/ 1804988 w 2363788"/>
                      <a:gd name="connsiteY178" fmla="*/ 1666875 h 1797050"/>
                      <a:gd name="connsiteX179" fmla="*/ 1792288 w 2363788"/>
                      <a:gd name="connsiteY179" fmla="*/ 1692275 h 1797050"/>
                      <a:gd name="connsiteX180" fmla="*/ 1747838 w 2363788"/>
                      <a:gd name="connsiteY180" fmla="*/ 1711325 h 1797050"/>
                      <a:gd name="connsiteX181" fmla="*/ 1741488 w 2363788"/>
                      <a:gd name="connsiteY181" fmla="*/ 1733550 h 1797050"/>
                      <a:gd name="connsiteX182" fmla="*/ 1725613 w 2363788"/>
                      <a:gd name="connsiteY182" fmla="*/ 1739900 h 1797050"/>
                      <a:gd name="connsiteX183" fmla="*/ 1703388 w 2363788"/>
                      <a:gd name="connsiteY183" fmla="*/ 1739900 h 1797050"/>
                      <a:gd name="connsiteX184" fmla="*/ 1716088 w 2363788"/>
                      <a:gd name="connsiteY184" fmla="*/ 1704975 h 1797050"/>
                      <a:gd name="connsiteX185" fmla="*/ 1741488 w 2363788"/>
                      <a:gd name="connsiteY185" fmla="*/ 1679575 h 1797050"/>
                      <a:gd name="connsiteX186" fmla="*/ 1731963 w 2363788"/>
                      <a:gd name="connsiteY186" fmla="*/ 1654175 h 1797050"/>
                      <a:gd name="connsiteX187" fmla="*/ 1709738 w 2363788"/>
                      <a:gd name="connsiteY187" fmla="*/ 1654175 h 1797050"/>
                      <a:gd name="connsiteX188" fmla="*/ 1697038 w 2363788"/>
                      <a:gd name="connsiteY188" fmla="*/ 1679575 h 1797050"/>
                      <a:gd name="connsiteX189" fmla="*/ 1665288 w 2363788"/>
                      <a:gd name="connsiteY189" fmla="*/ 1685925 h 1797050"/>
                      <a:gd name="connsiteX190" fmla="*/ 1630363 w 2363788"/>
                      <a:gd name="connsiteY190" fmla="*/ 1698625 h 1797050"/>
                      <a:gd name="connsiteX191" fmla="*/ 1601788 w 2363788"/>
                      <a:gd name="connsiteY191" fmla="*/ 1670050 h 1797050"/>
                      <a:gd name="connsiteX192" fmla="*/ 1598613 w 2363788"/>
                      <a:gd name="connsiteY192" fmla="*/ 1635125 h 1797050"/>
                      <a:gd name="connsiteX193" fmla="*/ 1570038 w 2363788"/>
                      <a:gd name="connsiteY193" fmla="*/ 1619250 h 1797050"/>
                      <a:gd name="connsiteX194" fmla="*/ 1560513 w 2363788"/>
                      <a:gd name="connsiteY194" fmla="*/ 1584325 h 1797050"/>
                      <a:gd name="connsiteX195" fmla="*/ 1519238 w 2363788"/>
                      <a:gd name="connsiteY195" fmla="*/ 1555750 h 1797050"/>
                      <a:gd name="connsiteX196" fmla="*/ 1500188 w 2363788"/>
                      <a:gd name="connsiteY196" fmla="*/ 1558925 h 1797050"/>
                      <a:gd name="connsiteX197" fmla="*/ 1468438 w 2363788"/>
                      <a:gd name="connsiteY197" fmla="*/ 1603375 h 1797050"/>
                      <a:gd name="connsiteX198" fmla="*/ 1420813 w 2363788"/>
                      <a:gd name="connsiteY198" fmla="*/ 1622425 h 1797050"/>
                      <a:gd name="connsiteX199" fmla="*/ 1395413 w 2363788"/>
                      <a:gd name="connsiteY199" fmla="*/ 1587500 h 1797050"/>
                      <a:gd name="connsiteX200" fmla="*/ 1370013 w 2363788"/>
                      <a:gd name="connsiteY200" fmla="*/ 1587500 h 1797050"/>
                      <a:gd name="connsiteX201" fmla="*/ 1271588 w 2363788"/>
                      <a:gd name="connsiteY201" fmla="*/ 1511300 h 1797050"/>
                      <a:gd name="connsiteX202" fmla="*/ 1277938 w 2363788"/>
                      <a:gd name="connsiteY202" fmla="*/ 1463675 h 1797050"/>
                      <a:gd name="connsiteX203" fmla="*/ 1239838 w 2363788"/>
                      <a:gd name="connsiteY203" fmla="*/ 1457325 h 1797050"/>
                      <a:gd name="connsiteX204" fmla="*/ 1223963 w 2363788"/>
                      <a:gd name="connsiteY204" fmla="*/ 1482725 h 1797050"/>
                      <a:gd name="connsiteX205" fmla="*/ 1189038 w 2363788"/>
                      <a:gd name="connsiteY205" fmla="*/ 1482725 h 1797050"/>
                      <a:gd name="connsiteX206" fmla="*/ 1141413 w 2363788"/>
                      <a:gd name="connsiteY206" fmla="*/ 1460500 h 1797050"/>
                      <a:gd name="connsiteX207" fmla="*/ 1093788 w 2363788"/>
                      <a:gd name="connsiteY207" fmla="*/ 1495425 h 1797050"/>
                      <a:gd name="connsiteX208" fmla="*/ 1100138 w 2363788"/>
                      <a:gd name="connsiteY208" fmla="*/ 1511300 h 1797050"/>
                      <a:gd name="connsiteX209" fmla="*/ 1081088 w 2363788"/>
                      <a:gd name="connsiteY209" fmla="*/ 1530350 h 1797050"/>
                      <a:gd name="connsiteX210" fmla="*/ 1036638 w 2363788"/>
                      <a:gd name="connsiteY210" fmla="*/ 1530350 h 1797050"/>
                      <a:gd name="connsiteX211" fmla="*/ 1008063 w 2363788"/>
                      <a:gd name="connsiteY211" fmla="*/ 1574800 h 1797050"/>
                      <a:gd name="connsiteX212" fmla="*/ 960438 w 2363788"/>
                      <a:gd name="connsiteY212" fmla="*/ 1571625 h 1797050"/>
                      <a:gd name="connsiteX213" fmla="*/ 954088 w 2363788"/>
                      <a:gd name="connsiteY213" fmla="*/ 1587500 h 1797050"/>
                      <a:gd name="connsiteX214" fmla="*/ 966788 w 2363788"/>
                      <a:gd name="connsiteY214" fmla="*/ 1670050 h 1797050"/>
                      <a:gd name="connsiteX215" fmla="*/ 941388 w 2363788"/>
                      <a:gd name="connsiteY215" fmla="*/ 1714500 h 1797050"/>
                      <a:gd name="connsiteX216" fmla="*/ 903288 w 2363788"/>
                      <a:gd name="connsiteY216" fmla="*/ 1720850 h 1797050"/>
                      <a:gd name="connsiteX217" fmla="*/ 900113 w 2363788"/>
                      <a:gd name="connsiteY217" fmla="*/ 1746250 h 1797050"/>
                      <a:gd name="connsiteX218" fmla="*/ 871538 w 2363788"/>
                      <a:gd name="connsiteY218" fmla="*/ 1746250 h 1797050"/>
                      <a:gd name="connsiteX219" fmla="*/ 855663 w 2363788"/>
                      <a:gd name="connsiteY219" fmla="*/ 1758950 h 1797050"/>
                      <a:gd name="connsiteX220" fmla="*/ 849313 w 2363788"/>
                      <a:gd name="connsiteY220" fmla="*/ 1771650 h 1797050"/>
                      <a:gd name="connsiteX221" fmla="*/ 830263 w 2363788"/>
                      <a:gd name="connsiteY221" fmla="*/ 1765300 h 1797050"/>
                      <a:gd name="connsiteX222" fmla="*/ 820738 w 2363788"/>
                      <a:gd name="connsiteY222" fmla="*/ 1752600 h 1797050"/>
                      <a:gd name="connsiteX223" fmla="*/ 792163 w 2363788"/>
                      <a:gd name="connsiteY223" fmla="*/ 1771650 h 1797050"/>
                      <a:gd name="connsiteX224" fmla="*/ 693738 w 2363788"/>
                      <a:gd name="connsiteY224" fmla="*/ 1701800 h 1797050"/>
                      <a:gd name="connsiteX225" fmla="*/ 652463 w 2363788"/>
                      <a:gd name="connsiteY225" fmla="*/ 1720850 h 1797050"/>
                      <a:gd name="connsiteX226" fmla="*/ 617538 w 2363788"/>
                      <a:gd name="connsiteY226" fmla="*/ 1685925 h 1797050"/>
                      <a:gd name="connsiteX227" fmla="*/ 582613 w 2363788"/>
                      <a:gd name="connsiteY227" fmla="*/ 1689100 h 1797050"/>
                      <a:gd name="connsiteX228" fmla="*/ 573088 w 2363788"/>
                      <a:gd name="connsiteY228" fmla="*/ 1609725 h 1797050"/>
                      <a:gd name="connsiteX229" fmla="*/ 525463 w 2363788"/>
                      <a:gd name="connsiteY229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19100 w 2363788"/>
                      <a:gd name="connsiteY6" fmla="*/ 1532731 h 1797050"/>
                      <a:gd name="connsiteX7" fmla="*/ 400844 w 2363788"/>
                      <a:gd name="connsiteY7" fmla="*/ 1527969 h 1797050"/>
                      <a:gd name="connsiteX8" fmla="*/ 363538 w 2363788"/>
                      <a:gd name="connsiteY8" fmla="*/ 1498600 h 1797050"/>
                      <a:gd name="connsiteX9" fmla="*/ 338138 w 2363788"/>
                      <a:gd name="connsiteY9" fmla="*/ 1490663 h 1797050"/>
                      <a:gd name="connsiteX10" fmla="*/ 300038 w 2363788"/>
                      <a:gd name="connsiteY10" fmla="*/ 1444625 h 1797050"/>
                      <a:gd name="connsiteX11" fmla="*/ 271463 w 2363788"/>
                      <a:gd name="connsiteY11" fmla="*/ 1444625 h 1797050"/>
                      <a:gd name="connsiteX12" fmla="*/ 271463 w 2363788"/>
                      <a:gd name="connsiteY12" fmla="*/ 1411287 h 1797050"/>
                      <a:gd name="connsiteX13" fmla="*/ 258763 w 2363788"/>
                      <a:gd name="connsiteY13" fmla="*/ 1387475 h 1797050"/>
                      <a:gd name="connsiteX14" fmla="*/ 258763 w 2363788"/>
                      <a:gd name="connsiteY14" fmla="*/ 1327150 h 1797050"/>
                      <a:gd name="connsiteX15" fmla="*/ 277813 w 2363788"/>
                      <a:gd name="connsiteY15" fmla="*/ 1209675 h 1797050"/>
                      <a:gd name="connsiteX16" fmla="*/ 258763 w 2363788"/>
                      <a:gd name="connsiteY16" fmla="*/ 1162050 h 1797050"/>
                      <a:gd name="connsiteX17" fmla="*/ 278607 w 2363788"/>
                      <a:gd name="connsiteY17" fmla="*/ 1121569 h 1797050"/>
                      <a:gd name="connsiteX18" fmla="*/ 258763 w 2363788"/>
                      <a:gd name="connsiteY18" fmla="*/ 1066800 h 1797050"/>
                      <a:gd name="connsiteX19" fmla="*/ 258763 w 2363788"/>
                      <a:gd name="connsiteY19" fmla="*/ 1025525 h 1797050"/>
                      <a:gd name="connsiteX20" fmla="*/ 227013 w 2363788"/>
                      <a:gd name="connsiteY20" fmla="*/ 984250 h 1797050"/>
                      <a:gd name="connsiteX21" fmla="*/ 246063 w 2363788"/>
                      <a:gd name="connsiteY21" fmla="*/ 949325 h 1797050"/>
                      <a:gd name="connsiteX22" fmla="*/ 246063 w 2363788"/>
                      <a:gd name="connsiteY22" fmla="*/ 911225 h 1797050"/>
                      <a:gd name="connsiteX23" fmla="*/ 284163 w 2363788"/>
                      <a:gd name="connsiteY23" fmla="*/ 897731 h 1797050"/>
                      <a:gd name="connsiteX24" fmla="*/ 328613 w 2363788"/>
                      <a:gd name="connsiteY24" fmla="*/ 904081 h 1797050"/>
                      <a:gd name="connsiteX25" fmla="*/ 334963 w 2363788"/>
                      <a:gd name="connsiteY25" fmla="*/ 849313 h 1797050"/>
                      <a:gd name="connsiteX26" fmla="*/ 354013 w 2363788"/>
                      <a:gd name="connsiteY26" fmla="*/ 812800 h 1797050"/>
                      <a:gd name="connsiteX27" fmla="*/ 404812 w 2363788"/>
                      <a:gd name="connsiteY27" fmla="*/ 819150 h 1797050"/>
                      <a:gd name="connsiteX28" fmla="*/ 442913 w 2363788"/>
                      <a:gd name="connsiteY28" fmla="*/ 784225 h 1797050"/>
                      <a:gd name="connsiteX29" fmla="*/ 442913 w 2363788"/>
                      <a:gd name="connsiteY29" fmla="*/ 733425 h 1797050"/>
                      <a:gd name="connsiteX30" fmla="*/ 472282 w 2363788"/>
                      <a:gd name="connsiteY30" fmla="*/ 700881 h 1797050"/>
                      <a:gd name="connsiteX31" fmla="*/ 420688 w 2363788"/>
                      <a:gd name="connsiteY31" fmla="*/ 682625 h 1797050"/>
                      <a:gd name="connsiteX32" fmla="*/ 391319 w 2363788"/>
                      <a:gd name="connsiteY32" fmla="*/ 654844 h 1797050"/>
                      <a:gd name="connsiteX33" fmla="*/ 374650 w 2363788"/>
                      <a:gd name="connsiteY33" fmla="*/ 668337 h 1797050"/>
                      <a:gd name="connsiteX34" fmla="*/ 342901 w 2363788"/>
                      <a:gd name="connsiteY34" fmla="*/ 663575 h 1797050"/>
                      <a:gd name="connsiteX35" fmla="*/ 354013 w 2363788"/>
                      <a:gd name="connsiteY35" fmla="*/ 628650 h 1797050"/>
                      <a:gd name="connsiteX36" fmla="*/ 341313 w 2363788"/>
                      <a:gd name="connsiteY36" fmla="*/ 600075 h 1797050"/>
                      <a:gd name="connsiteX37" fmla="*/ 367507 w 2363788"/>
                      <a:gd name="connsiteY37" fmla="*/ 585788 h 1797050"/>
                      <a:gd name="connsiteX38" fmla="*/ 373063 w 2363788"/>
                      <a:gd name="connsiteY38" fmla="*/ 561975 h 1797050"/>
                      <a:gd name="connsiteX39" fmla="*/ 334420 w 2363788"/>
                      <a:gd name="connsiteY39" fmla="*/ 548699 h 1797050"/>
                      <a:gd name="connsiteX40" fmla="*/ 265113 w 2363788"/>
                      <a:gd name="connsiteY40" fmla="*/ 535781 h 1797050"/>
                      <a:gd name="connsiteX41" fmla="*/ 223838 w 2363788"/>
                      <a:gd name="connsiteY41" fmla="*/ 511969 h 1797050"/>
                      <a:gd name="connsiteX42" fmla="*/ 182563 w 2363788"/>
                      <a:gd name="connsiteY42" fmla="*/ 473869 h 1797050"/>
                      <a:gd name="connsiteX43" fmla="*/ 177800 w 2363788"/>
                      <a:gd name="connsiteY43" fmla="*/ 415131 h 1797050"/>
                      <a:gd name="connsiteX44" fmla="*/ 128588 w 2363788"/>
                      <a:gd name="connsiteY44" fmla="*/ 415925 h 1797050"/>
                      <a:gd name="connsiteX45" fmla="*/ 92869 w 2363788"/>
                      <a:gd name="connsiteY45" fmla="*/ 403225 h 1797050"/>
                      <a:gd name="connsiteX46" fmla="*/ 77788 w 2363788"/>
                      <a:gd name="connsiteY46" fmla="*/ 422275 h 1797050"/>
                      <a:gd name="connsiteX47" fmla="*/ 39688 w 2363788"/>
                      <a:gd name="connsiteY47" fmla="*/ 420688 h 1797050"/>
                      <a:gd name="connsiteX48" fmla="*/ 0 w 2363788"/>
                      <a:gd name="connsiteY48" fmla="*/ 381794 h 1797050"/>
                      <a:gd name="connsiteX49" fmla="*/ 33338 w 2363788"/>
                      <a:gd name="connsiteY49" fmla="*/ 350838 h 1797050"/>
                      <a:gd name="connsiteX50" fmla="*/ 14288 w 2363788"/>
                      <a:gd name="connsiteY50" fmla="*/ 339725 h 1797050"/>
                      <a:gd name="connsiteX51" fmla="*/ 14288 w 2363788"/>
                      <a:gd name="connsiteY51" fmla="*/ 304800 h 1797050"/>
                      <a:gd name="connsiteX52" fmla="*/ 39688 w 2363788"/>
                      <a:gd name="connsiteY52" fmla="*/ 294481 h 1797050"/>
                      <a:gd name="connsiteX53" fmla="*/ 25400 w 2363788"/>
                      <a:gd name="connsiteY53" fmla="*/ 259556 h 1797050"/>
                      <a:gd name="connsiteX54" fmla="*/ 65883 w 2363788"/>
                      <a:gd name="connsiteY54" fmla="*/ 256381 h 1797050"/>
                      <a:gd name="connsiteX55" fmla="*/ 111126 w 2363788"/>
                      <a:gd name="connsiteY55" fmla="*/ 238125 h 1797050"/>
                      <a:gd name="connsiteX56" fmla="*/ 127794 w 2363788"/>
                      <a:gd name="connsiteY56" fmla="*/ 222250 h 1797050"/>
                      <a:gd name="connsiteX57" fmla="*/ 130969 w 2363788"/>
                      <a:gd name="connsiteY57" fmla="*/ 196057 h 1797050"/>
                      <a:gd name="connsiteX58" fmla="*/ 163513 w 2363788"/>
                      <a:gd name="connsiteY58" fmla="*/ 196850 h 1797050"/>
                      <a:gd name="connsiteX59" fmla="*/ 169863 w 2363788"/>
                      <a:gd name="connsiteY59" fmla="*/ 164306 h 1797050"/>
                      <a:gd name="connsiteX60" fmla="*/ 188913 w 2363788"/>
                      <a:gd name="connsiteY60" fmla="*/ 163513 h 1797050"/>
                      <a:gd name="connsiteX61" fmla="*/ 196057 w 2363788"/>
                      <a:gd name="connsiteY61" fmla="*/ 100806 h 1797050"/>
                      <a:gd name="connsiteX62" fmla="*/ 251619 w 2363788"/>
                      <a:gd name="connsiteY62" fmla="*/ 107950 h 1797050"/>
                      <a:gd name="connsiteX63" fmla="*/ 296863 w 2363788"/>
                      <a:gd name="connsiteY63" fmla="*/ 104775 h 1797050"/>
                      <a:gd name="connsiteX64" fmla="*/ 335757 w 2363788"/>
                      <a:gd name="connsiteY64" fmla="*/ 100807 h 1797050"/>
                      <a:gd name="connsiteX65" fmla="*/ 349251 w 2363788"/>
                      <a:gd name="connsiteY65" fmla="*/ 113507 h 1797050"/>
                      <a:gd name="connsiteX66" fmla="*/ 379412 w 2363788"/>
                      <a:gd name="connsiteY66" fmla="*/ 125413 h 1797050"/>
                      <a:gd name="connsiteX67" fmla="*/ 401638 w 2363788"/>
                      <a:gd name="connsiteY67" fmla="*/ 107950 h 1797050"/>
                      <a:gd name="connsiteX68" fmla="*/ 404813 w 2363788"/>
                      <a:gd name="connsiteY68" fmla="*/ 107950 h 1797050"/>
                      <a:gd name="connsiteX69" fmla="*/ 411163 w 2363788"/>
                      <a:gd name="connsiteY69" fmla="*/ 120650 h 1797050"/>
                      <a:gd name="connsiteX70" fmla="*/ 430213 w 2363788"/>
                      <a:gd name="connsiteY70" fmla="*/ 120650 h 1797050"/>
                      <a:gd name="connsiteX71" fmla="*/ 438151 w 2363788"/>
                      <a:gd name="connsiteY71" fmla="*/ 102394 h 1797050"/>
                      <a:gd name="connsiteX72" fmla="*/ 366713 w 2363788"/>
                      <a:gd name="connsiteY72" fmla="*/ 55563 h 1797050"/>
                      <a:gd name="connsiteX73" fmla="*/ 385763 w 2363788"/>
                      <a:gd name="connsiteY73" fmla="*/ 43656 h 1797050"/>
                      <a:gd name="connsiteX74" fmla="*/ 434976 w 2363788"/>
                      <a:gd name="connsiteY74" fmla="*/ 42862 h 1797050"/>
                      <a:gd name="connsiteX75" fmla="*/ 455613 w 2363788"/>
                      <a:gd name="connsiteY75" fmla="*/ 63500 h 1797050"/>
                      <a:gd name="connsiteX76" fmla="*/ 513557 w 2363788"/>
                      <a:gd name="connsiteY76" fmla="*/ 75406 h 1797050"/>
                      <a:gd name="connsiteX77" fmla="*/ 608013 w 2363788"/>
                      <a:gd name="connsiteY77" fmla="*/ 22225 h 1797050"/>
                      <a:gd name="connsiteX78" fmla="*/ 640557 w 2363788"/>
                      <a:gd name="connsiteY78" fmla="*/ 31750 h 1797050"/>
                      <a:gd name="connsiteX79" fmla="*/ 646113 w 2363788"/>
                      <a:gd name="connsiteY79" fmla="*/ 0 h 1797050"/>
                      <a:gd name="connsiteX80" fmla="*/ 716757 w 2363788"/>
                      <a:gd name="connsiteY80" fmla="*/ 5556 h 1797050"/>
                      <a:gd name="connsiteX81" fmla="*/ 725488 w 2363788"/>
                      <a:gd name="connsiteY81" fmla="*/ 31750 h 1797050"/>
                      <a:gd name="connsiteX82" fmla="*/ 752476 w 2363788"/>
                      <a:gd name="connsiteY82" fmla="*/ 63500 h 1797050"/>
                      <a:gd name="connsiteX83" fmla="*/ 767556 w 2363788"/>
                      <a:gd name="connsiteY83" fmla="*/ 44450 h 1797050"/>
                      <a:gd name="connsiteX84" fmla="*/ 808038 w 2363788"/>
                      <a:gd name="connsiteY84" fmla="*/ 41275 h 1797050"/>
                      <a:gd name="connsiteX85" fmla="*/ 827088 w 2363788"/>
                      <a:gd name="connsiteY85" fmla="*/ 34925 h 1797050"/>
                      <a:gd name="connsiteX86" fmla="*/ 846138 w 2363788"/>
                      <a:gd name="connsiteY86" fmla="*/ 6350 h 1797050"/>
                      <a:gd name="connsiteX87" fmla="*/ 889794 w 2363788"/>
                      <a:gd name="connsiteY87" fmla="*/ 12700 h 1797050"/>
                      <a:gd name="connsiteX88" fmla="*/ 902494 w 2363788"/>
                      <a:gd name="connsiteY88" fmla="*/ 83344 h 1797050"/>
                      <a:gd name="connsiteX89" fmla="*/ 954088 w 2363788"/>
                      <a:gd name="connsiteY89" fmla="*/ 123825 h 1797050"/>
                      <a:gd name="connsiteX90" fmla="*/ 998538 w 2363788"/>
                      <a:gd name="connsiteY90" fmla="*/ 203200 h 1797050"/>
                      <a:gd name="connsiteX91" fmla="*/ 1039020 w 2363788"/>
                      <a:gd name="connsiteY91" fmla="*/ 228600 h 1797050"/>
                      <a:gd name="connsiteX92" fmla="*/ 1075532 w 2363788"/>
                      <a:gd name="connsiteY92" fmla="*/ 230981 h 1797050"/>
                      <a:gd name="connsiteX93" fmla="*/ 1130830 w 2363788"/>
                      <a:gd name="connsiteY93" fmla="*/ 283633 h 1797050"/>
                      <a:gd name="connsiteX94" fmla="*/ 1171046 w 2363788"/>
                      <a:gd name="connsiteY94" fmla="*/ 281517 h 1797050"/>
                      <a:gd name="connsiteX95" fmla="*/ 1208088 w 2363788"/>
                      <a:gd name="connsiteY95" fmla="*/ 317500 h 1797050"/>
                      <a:gd name="connsiteX96" fmla="*/ 1208088 w 2363788"/>
                      <a:gd name="connsiteY96" fmla="*/ 346075 h 1797050"/>
                      <a:gd name="connsiteX97" fmla="*/ 1281113 w 2363788"/>
                      <a:gd name="connsiteY97" fmla="*/ 384175 h 1797050"/>
                      <a:gd name="connsiteX98" fmla="*/ 1303338 w 2363788"/>
                      <a:gd name="connsiteY98" fmla="*/ 416983 h 1797050"/>
                      <a:gd name="connsiteX99" fmla="*/ 1284288 w 2363788"/>
                      <a:gd name="connsiteY99" fmla="*/ 460375 h 1797050"/>
                      <a:gd name="connsiteX100" fmla="*/ 1338263 w 2363788"/>
                      <a:gd name="connsiteY100" fmla="*/ 504825 h 1797050"/>
                      <a:gd name="connsiteX101" fmla="*/ 1380332 w 2363788"/>
                      <a:gd name="connsiteY101" fmla="*/ 503238 h 1797050"/>
                      <a:gd name="connsiteX102" fmla="*/ 1404938 w 2363788"/>
                      <a:gd name="connsiteY102" fmla="*/ 530225 h 1797050"/>
                      <a:gd name="connsiteX103" fmla="*/ 1435895 w 2363788"/>
                      <a:gd name="connsiteY103" fmla="*/ 526475 h 1797050"/>
                      <a:gd name="connsiteX104" fmla="*/ 1470026 w 2363788"/>
                      <a:gd name="connsiteY104" fmla="*/ 548578 h 1797050"/>
                      <a:gd name="connsiteX105" fmla="*/ 1493838 w 2363788"/>
                      <a:gd name="connsiteY105" fmla="*/ 590550 h 1797050"/>
                      <a:gd name="connsiteX106" fmla="*/ 1481932 w 2363788"/>
                      <a:gd name="connsiteY106" fmla="*/ 612775 h 1797050"/>
                      <a:gd name="connsiteX107" fmla="*/ 1452563 w 2363788"/>
                      <a:gd name="connsiteY107" fmla="*/ 622300 h 1797050"/>
                      <a:gd name="connsiteX108" fmla="*/ 1512888 w 2363788"/>
                      <a:gd name="connsiteY108" fmla="*/ 638175 h 1797050"/>
                      <a:gd name="connsiteX109" fmla="*/ 1583532 w 2363788"/>
                      <a:gd name="connsiteY109" fmla="*/ 619919 h 1797050"/>
                      <a:gd name="connsiteX110" fmla="*/ 1624013 w 2363788"/>
                      <a:gd name="connsiteY110" fmla="*/ 613569 h 1797050"/>
                      <a:gd name="connsiteX111" fmla="*/ 1624807 w 2363788"/>
                      <a:gd name="connsiteY111" fmla="*/ 587375 h 1797050"/>
                      <a:gd name="connsiteX112" fmla="*/ 1643063 w 2363788"/>
                      <a:gd name="connsiteY112" fmla="*/ 593725 h 1797050"/>
                      <a:gd name="connsiteX113" fmla="*/ 1700213 w 2363788"/>
                      <a:gd name="connsiteY113" fmla="*/ 611981 h 1797050"/>
                      <a:gd name="connsiteX114" fmla="*/ 1705769 w 2363788"/>
                      <a:gd name="connsiteY114" fmla="*/ 575469 h 1797050"/>
                      <a:gd name="connsiteX115" fmla="*/ 1725613 w 2363788"/>
                      <a:gd name="connsiteY115" fmla="*/ 565150 h 1797050"/>
                      <a:gd name="connsiteX116" fmla="*/ 1804988 w 2363788"/>
                      <a:gd name="connsiteY116" fmla="*/ 508000 h 1797050"/>
                      <a:gd name="connsiteX117" fmla="*/ 1887538 w 2363788"/>
                      <a:gd name="connsiteY117" fmla="*/ 485775 h 1797050"/>
                      <a:gd name="connsiteX118" fmla="*/ 1954213 w 2363788"/>
                      <a:gd name="connsiteY118" fmla="*/ 415925 h 1797050"/>
                      <a:gd name="connsiteX119" fmla="*/ 1978819 w 2363788"/>
                      <a:gd name="connsiteY119" fmla="*/ 409575 h 1797050"/>
                      <a:gd name="connsiteX120" fmla="*/ 2008188 w 2363788"/>
                      <a:gd name="connsiteY120" fmla="*/ 396875 h 1797050"/>
                      <a:gd name="connsiteX121" fmla="*/ 2058194 w 2363788"/>
                      <a:gd name="connsiteY121" fmla="*/ 411956 h 1797050"/>
                      <a:gd name="connsiteX122" fmla="*/ 2079626 w 2363788"/>
                      <a:gd name="connsiteY122" fmla="*/ 452437 h 1797050"/>
                      <a:gd name="connsiteX123" fmla="*/ 2135188 w 2363788"/>
                      <a:gd name="connsiteY123" fmla="*/ 504825 h 1797050"/>
                      <a:gd name="connsiteX124" fmla="*/ 2196307 w 2363788"/>
                      <a:gd name="connsiteY124" fmla="*/ 536575 h 1797050"/>
                      <a:gd name="connsiteX125" fmla="*/ 2250282 w 2363788"/>
                      <a:gd name="connsiteY125" fmla="*/ 523081 h 1797050"/>
                      <a:gd name="connsiteX126" fmla="*/ 2267744 w 2363788"/>
                      <a:gd name="connsiteY126" fmla="*/ 531019 h 1797050"/>
                      <a:gd name="connsiteX127" fmla="*/ 2276475 w 2363788"/>
                      <a:gd name="connsiteY127" fmla="*/ 573881 h 1797050"/>
                      <a:gd name="connsiteX128" fmla="*/ 2325688 w 2363788"/>
                      <a:gd name="connsiteY128" fmla="*/ 606425 h 1797050"/>
                      <a:gd name="connsiteX129" fmla="*/ 2363788 w 2363788"/>
                      <a:gd name="connsiteY129" fmla="*/ 644525 h 1797050"/>
                      <a:gd name="connsiteX130" fmla="*/ 2312445 w 2363788"/>
                      <a:gd name="connsiteY130" fmla="*/ 772537 h 1797050"/>
                      <a:gd name="connsiteX131" fmla="*/ 2274888 w 2363788"/>
                      <a:gd name="connsiteY131" fmla="*/ 895350 h 1797050"/>
                      <a:gd name="connsiteX132" fmla="*/ 2249488 w 2363788"/>
                      <a:gd name="connsiteY132" fmla="*/ 949325 h 1797050"/>
                      <a:gd name="connsiteX133" fmla="*/ 2198688 w 2363788"/>
                      <a:gd name="connsiteY133" fmla="*/ 949325 h 1797050"/>
                      <a:gd name="connsiteX134" fmla="*/ 2176463 w 2363788"/>
                      <a:gd name="connsiteY134" fmla="*/ 993775 h 1797050"/>
                      <a:gd name="connsiteX135" fmla="*/ 2176463 w 2363788"/>
                      <a:gd name="connsiteY135" fmla="*/ 993775 h 1797050"/>
                      <a:gd name="connsiteX136" fmla="*/ 2182813 w 2363788"/>
                      <a:gd name="connsiteY136" fmla="*/ 1022350 h 1797050"/>
                      <a:gd name="connsiteX137" fmla="*/ 2147888 w 2363788"/>
                      <a:gd name="connsiteY137" fmla="*/ 1031875 h 1797050"/>
                      <a:gd name="connsiteX138" fmla="*/ 2097088 w 2363788"/>
                      <a:gd name="connsiteY138" fmla="*/ 1019175 h 1797050"/>
                      <a:gd name="connsiteX139" fmla="*/ 2103438 w 2363788"/>
                      <a:gd name="connsiteY139" fmla="*/ 1073150 h 1797050"/>
                      <a:gd name="connsiteX140" fmla="*/ 2116138 w 2363788"/>
                      <a:gd name="connsiteY140" fmla="*/ 1117600 h 1797050"/>
                      <a:gd name="connsiteX141" fmla="*/ 2052638 w 2363788"/>
                      <a:gd name="connsiteY141" fmla="*/ 1152525 h 1797050"/>
                      <a:gd name="connsiteX142" fmla="*/ 2068513 w 2363788"/>
                      <a:gd name="connsiteY142" fmla="*/ 1174750 h 1797050"/>
                      <a:gd name="connsiteX143" fmla="*/ 2049463 w 2363788"/>
                      <a:gd name="connsiteY143" fmla="*/ 1196975 h 1797050"/>
                      <a:gd name="connsiteX144" fmla="*/ 1970088 w 2363788"/>
                      <a:gd name="connsiteY144" fmla="*/ 1171575 h 1797050"/>
                      <a:gd name="connsiteX145" fmla="*/ 1944688 w 2363788"/>
                      <a:gd name="connsiteY145" fmla="*/ 1187450 h 1797050"/>
                      <a:gd name="connsiteX146" fmla="*/ 1909763 w 2363788"/>
                      <a:gd name="connsiteY146" fmla="*/ 1187450 h 1797050"/>
                      <a:gd name="connsiteX147" fmla="*/ 1909763 w 2363788"/>
                      <a:gd name="connsiteY147" fmla="*/ 1247775 h 1797050"/>
                      <a:gd name="connsiteX148" fmla="*/ 1925638 w 2363788"/>
                      <a:gd name="connsiteY148" fmla="*/ 1263650 h 1797050"/>
                      <a:gd name="connsiteX149" fmla="*/ 1935163 w 2363788"/>
                      <a:gd name="connsiteY149" fmla="*/ 1279525 h 1797050"/>
                      <a:gd name="connsiteX150" fmla="*/ 1944688 w 2363788"/>
                      <a:gd name="connsiteY150" fmla="*/ 1279525 h 1797050"/>
                      <a:gd name="connsiteX151" fmla="*/ 1935163 w 2363788"/>
                      <a:gd name="connsiteY151" fmla="*/ 1304925 h 1797050"/>
                      <a:gd name="connsiteX152" fmla="*/ 1954213 w 2363788"/>
                      <a:gd name="connsiteY152" fmla="*/ 1320800 h 1797050"/>
                      <a:gd name="connsiteX153" fmla="*/ 1951038 w 2363788"/>
                      <a:gd name="connsiteY153" fmla="*/ 1336675 h 1797050"/>
                      <a:gd name="connsiteX154" fmla="*/ 1906588 w 2363788"/>
                      <a:gd name="connsiteY154" fmla="*/ 1336675 h 1797050"/>
                      <a:gd name="connsiteX155" fmla="*/ 1903413 w 2363788"/>
                      <a:gd name="connsiteY155" fmla="*/ 13874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406525 h 1797050"/>
                      <a:gd name="connsiteX158" fmla="*/ 1938338 w 2363788"/>
                      <a:gd name="connsiteY158" fmla="*/ 1447800 h 1797050"/>
                      <a:gd name="connsiteX159" fmla="*/ 1992313 w 2363788"/>
                      <a:gd name="connsiteY159" fmla="*/ 1447800 h 1797050"/>
                      <a:gd name="connsiteX160" fmla="*/ 2062163 w 2363788"/>
                      <a:gd name="connsiteY160" fmla="*/ 1476375 h 1797050"/>
                      <a:gd name="connsiteX161" fmla="*/ 2062163 w 2363788"/>
                      <a:gd name="connsiteY161" fmla="*/ 1504950 h 1797050"/>
                      <a:gd name="connsiteX162" fmla="*/ 2036763 w 2363788"/>
                      <a:gd name="connsiteY162" fmla="*/ 1571625 h 1797050"/>
                      <a:gd name="connsiteX163" fmla="*/ 2065338 w 2363788"/>
                      <a:gd name="connsiteY163" fmla="*/ 1587500 h 1797050"/>
                      <a:gd name="connsiteX164" fmla="*/ 2106613 w 2363788"/>
                      <a:gd name="connsiteY164" fmla="*/ 1660525 h 1797050"/>
                      <a:gd name="connsiteX165" fmla="*/ 2055813 w 2363788"/>
                      <a:gd name="connsiteY165" fmla="*/ 1736725 h 1797050"/>
                      <a:gd name="connsiteX166" fmla="*/ 2030413 w 2363788"/>
                      <a:gd name="connsiteY166" fmla="*/ 1730375 h 1797050"/>
                      <a:gd name="connsiteX167" fmla="*/ 2008188 w 2363788"/>
                      <a:gd name="connsiteY167" fmla="*/ 1717675 h 1797050"/>
                      <a:gd name="connsiteX168" fmla="*/ 2001838 w 2363788"/>
                      <a:gd name="connsiteY168" fmla="*/ 1736725 h 1797050"/>
                      <a:gd name="connsiteX169" fmla="*/ 1960563 w 2363788"/>
                      <a:gd name="connsiteY169" fmla="*/ 1746250 h 1797050"/>
                      <a:gd name="connsiteX170" fmla="*/ 1954213 w 2363788"/>
                      <a:gd name="connsiteY170" fmla="*/ 1778000 h 1797050"/>
                      <a:gd name="connsiteX171" fmla="*/ 1903413 w 2363788"/>
                      <a:gd name="connsiteY171" fmla="*/ 1797050 h 1797050"/>
                      <a:gd name="connsiteX172" fmla="*/ 1881188 w 2363788"/>
                      <a:gd name="connsiteY172" fmla="*/ 1758950 h 1797050"/>
                      <a:gd name="connsiteX173" fmla="*/ 1843088 w 2363788"/>
                      <a:gd name="connsiteY173" fmla="*/ 1768475 h 1797050"/>
                      <a:gd name="connsiteX174" fmla="*/ 1846263 w 2363788"/>
                      <a:gd name="connsiteY174" fmla="*/ 1730375 h 1797050"/>
                      <a:gd name="connsiteX175" fmla="*/ 1827213 w 2363788"/>
                      <a:gd name="connsiteY175" fmla="*/ 1704975 h 1797050"/>
                      <a:gd name="connsiteX176" fmla="*/ 1862138 w 2363788"/>
                      <a:gd name="connsiteY176" fmla="*/ 1685925 h 1797050"/>
                      <a:gd name="connsiteX177" fmla="*/ 1804988 w 2363788"/>
                      <a:gd name="connsiteY177" fmla="*/ 1666875 h 1797050"/>
                      <a:gd name="connsiteX178" fmla="*/ 1792288 w 2363788"/>
                      <a:gd name="connsiteY178" fmla="*/ 1692275 h 1797050"/>
                      <a:gd name="connsiteX179" fmla="*/ 1747838 w 2363788"/>
                      <a:gd name="connsiteY179" fmla="*/ 1711325 h 1797050"/>
                      <a:gd name="connsiteX180" fmla="*/ 1741488 w 2363788"/>
                      <a:gd name="connsiteY180" fmla="*/ 1733550 h 1797050"/>
                      <a:gd name="connsiteX181" fmla="*/ 1725613 w 2363788"/>
                      <a:gd name="connsiteY181" fmla="*/ 1739900 h 1797050"/>
                      <a:gd name="connsiteX182" fmla="*/ 1703388 w 2363788"/>
                      <a:gd name="connsiteY182" fmla="*/ 1739900 h 1797050"/>
                      <a:gd name="connsiteX183" fmla="*/ 1716088 w 2363788"/>
                      <a:gd name="connsiteY183" fmla="*/ 1704975 h 1797050"/>
                      <a:gd name="connsiteX184" fmla="*/ 1741488 w 2363788"/>
                      <a:gd name="connsiteY184" fmla="*/ 1679575 h 1797050"/>
                      <a:gd name="connsiteX185" fmla="*/ 1731963 w 2363788"/>
                      <a:gd name="connsiteY185" fmla="*/ 1654175 h 1797050"/>
                      <a:gd name="connsiteX186" fmla="*/ 1709738 w 2363788"/>
                      <a:gd name="connsiteY186" fmla="*/ 1654175 h 1797050"/>
                      <a:gd name="connsiteX187" fmla="*/ 1697038 w 2363788"/>
                      <a:gd name="connsiteY187" fmla="*/ 1679575 h 1797050"/>
                      <a:gd name="connsiteX188" fmla="*/ 1665288 w 2363788"/>
                      <a:gd name="connsiteY188" fmla="*/ 1685925 h 1797050"/>
                      <a:gd name="connsiteX189" fmla="*/ 1630363 w 2363788"/>
                      <a:gd name="connsiteY189" fmla="*/ 1698625 h 1797050"/>
                      <a:gd name="connsiteX190" fmla="*/ 1601788 w 2363788"/>
                      <a:gd name="connsiteY190" fmla="*/ 1670050 h 1797050"/>
                      <a:gd name="connsiteX191" fmla="*/ 1598613 w 2363788"/>
                      <a:gd name="connsiteY191" fmla="*/ 1635125 h 1797050"/>
                      <a:gd name="connsiteX192" fmla="*/ 1570038 w 2363788"/>
                      <a:gd name="connsiteY192" fmla="*/ 1619250 h 1797050"/>
                      <a:gd name="connsiteX193" fmla="*/ 1560513 w 2363788"/>
                      <a:gd name="connsiteY193" fmla="*/ 1584325 h 1797050"/>
                      <a:gd name="connsiteX194" fmla="*/ 1519238 w 2363788"/>
                      <a:gd name="connsiteY194" fmla="*/ 1555750 h 1797050"/>
                      <a:gd name="connsiteX195" fmla="*/ 1500188 w 2363788"/>
                      <a:gd name="connsiteY195" fmla="*/ 1558925 h 1797050"/>
                      <a:gd name="connsiteX196" fmla="*/ 1468438 w 2363788"/>
                      <a:gd name="connsiteY196" fmla="*/ 1603375 h 1797050"/>
                      <a:gd name="connsiteX197" fmla="*/ 1420813 w 2363788"/>
                      <a:gd name="connsiteY197" fmla="*/ 1622425 h 1797050"/>
                      <a:gd name="connsiteX198" fmla="*/ 1395413 w 2363788"/>
                      <a:gd name="connsiteY198" fmla="*/ 1587500 h 1797050"/>
                      <a:gd name="connsiteX199" fmla="*/ 1370013 w 2363788"/>
                      <a:gd name="connsiteY199" fmla="*/ 1587500 h 1797050"/>
                      <a:gd name="connsiteX200" fmla="*/ 1271588 w 2363788"/>
                      <a:gd name="connsiteY200" fmla="*/ 1511300 h 1797050"/>
                      <a:gd name="connsiteX201" fmla="*/ 1277938 w 2363788"/>
                      <a:gd name="connsiteY201" fmla="*/ 1463675 h 1797050"/>
                      <a:gd name="connsiteX202" fmla="*/ 1239838 w 2363788"/>
                      <a:gd name="connsiteY202" fmla="*/ 1457325 h 1797050"/>
                      <a:gd name="connsiteX203" fmla="*/ 1223963 w 2363788"/>
                      <a:gd name="connsiteY203" fmla="*/ 1482725 h 1797050"/>
                      <a:gd name="connsiteX204" fmla="*/ 1189038 w 2363788"/>
                      <a:gd name="connsiteY204" fmla="*/ 1482725 h 1797050"/>
                      <a:gd name="connsiteX205" fmla="*/ 1141413 w 2363788"/>
                      <a:gd name="connsiteY205" fmla="*/ 1460500 h 1797050"/>
                      <a:gd name="connsiteX206" fmla="*/ 1093788 w 2363788"/>
                      <a:gd name="connsiteY206" fmla="*/ 1495425 h 1797050"/>
                      <a:gd name="connsiteX207" fmla="*/ 1100138 w 2363788"/>
                      <a:gd name="connsiteY207" fmla="*/ 1511300 h 1797050"/>
                      <a:gd name="connsiteX208" fmla="*/ 1081088 w 2363788"/>
                      <a:gd name="connsiteY208" fmla="*/ 1530350 h 1797050"/>
                      <a:gd name="connsiteX209" fmla="*/ 1036638 w 2363788"/>
                      <a:gd name="connsiteY209" fmla="*/ 1530350 h 1797050"/>
                      <a:gd name="connsiteX210" fmla="*/ 1008063 w 2363788"/>
                      <a:gd name="connsiteY210" fmla="*/ 1574800 h 1797050"/>
                      <a:gd name="connsiteX211" fmla="*/ 960438 w 2363788"/>
                      <a:gd name="connsiteY211" fmla="*/ 1571625 h 1797050"/>
                      <a:gd name="connsiteX212" fmla="*/ 954088 w 2363788"/>
                      <a:gd name="connsiteY212" fmla="*/ 1587500 h 1797050"/>
                      <a:gd name="connsiteX213" fmla="*/ 966788 w 2363788"/>
                      <a:gd name="connsiteY213" fmla="*/ 1670050 h 1797050"/>
                      <a:gd name="connsiteX214" fmla="*/ 941388 w 2363788"/>
                      <a:gd name="connsiteY214" fmla="*/ 1714500 h 1797050"/>
                      <a:gd name="connsiteX215" fmla="*/ 903288 w 2363788"/>
                      <a:gd name="connsiteY215" fmla="*/ 1720850 h 1797050"/>
                      <a:gd name="connsiteX216" fmla="*/ 900113 w 2363788"/>
                      <a:gd name="connsiteY216" fmla="*/ 1746250 h 1797050"/>
                      <a:gd name="connsiteX217" fmla="*/ 871538 w 2363788"/>
                      <a:gd name="connsiteY217" fmla="*/ 1746250 h 1797050"/>
                      <a:gd name="connsiteX218" fmla="*/ 855663 w 2363788"/>
                      <a:gd name="connsiteY218" fmla="*/ 1758950 h 1797050"/>
                      <a:gd name="connsiteX219" fmla="*/ 849313 w 2363788"/>
                      <a:gd name="connsiteY219" fmla="*/ 1771650 h 1797050"/>
                      <a:gd name="connsiteX220" fmla="*/ 830263 w 2363788"/>
                      <a:gd name="connsiteY220" fmla="*/ 1765300 h 1797050"/>
                      <a:gd name="connsiteX221" fmla="*/ 820738 w 2363788"/>
                      <a:gd name="connsiteY221" fmla="*/ 1752600 h 1797050"/>
                      <a:gd name="connsiteX222" fmla="*/ 792163 w 2363788"/>
                      <a:gd name="connsiteY222" fmla="*/ 1771650 h 1797050"/>
                      <a:gd name="connsiteX223" fmla="*/ 693738 w 2363788"/>
                      <a:gd name="connsiteY223" fmla="*/ 1701800 h 1797050"/>
                      <a:gd name="connsiteX224" fmla="*/ 652463 w 2363788"/>
                      <a:gd name="connsiteY224" fmla="*/ 1720850 h 1797050"/>
                      <a:gd name="connsiteX225" fmla="*/ 617538 w 2363788"/>
                      <a:gd name="connsiteY225" fmla="*/ 1685925 h 1797050"/>
                      <a:gd name="connsiteX226" fmla="*/ 582613 w 2363788"/>
                      <a:gd name="connsiteY226" fmla="*/ 1689100 h 1797050"/>
                      <a:gd name="connsiteX227" fmla="*/ 573088 w 2363788"/>
                      <a:gd name="connsiteY227" fmla="*/ 1609725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65138 w 2363788"/>
                      <a:gd name="connsiteY4" fmla="*/ 1568450 h 1797050"/>
                      <a:gd name="connsiteX5" fmla="*/ 458788 w 2363788"/>
                      <a:gd name="connsiteY5" fmla="*/ 1558925 h 1797050"/>
                      <a:gd name="connsiteX6" fmla="*/ 419100 w 2363788"/>
                      <a:gd name="connsiteY6" fmla="*/ 1532731 h 1797050"/>
                      <a:gd name="connsiteX7" fmla="*/ 400844 w 2363788"/>
                      <a:gd name="connsiteY7" fmla="*/ 1527969 h 1797050"/>
                      <a:gd name="connsiteX8" fmla="*/ 363538 w 2363788"/>
                      <a:gd name="connsiteY8" fmla="*/ 1498600 h 1797050"/>
                      <a:gd name="connsiteX9" fmla="*/ 338138 w 2363788"/>
                      <a:gd name="connsiteY9" fmla="*/ 1490663 h 1797050"/>
                      <a:gd name="connsiteX10" fmla="*/ 300038 w 2363788"/>
                      <a:gd name="connsiteY10" fmla="*/ 1444625 h 1797050"/>
                      <a:gd name="connsiteX11" fmla="*/ 271463 w 2363788"/>
                      <a:gd name="connsiteY11" fmla="*/ 1444625 h 1797050"/>
                      <a:gd name="connsiteX12" fmla="*/ 271463 w 2363788"/>
                      <a:gd name="connsiteY12" fmla="*/ 1411287 h 1797050"/>
                      <a:gd name="connsiteX13" fmla="*/ 258763 w 2363788"/>
                      <a:gd name="connsiteY13" fmla="*/ 1387475 h 1797050"/>
                      <a:gd name="connsiteX14" fmla="*/ 258763 w 2363788"/>
                      <a:gd name="connsiteY14" fmla="*/ 1327150 h 1797050"/>
                      <a:gd name="connsiteX15" fmla="*/ 277813 w 2363788"/>
                      <a:gd name="connsiteY15" fmla="*/ 1209675 h 1797050"/>
                      <a:gd name="connsiteX16" fmla="*/ 258763 w 2363788"/>
                      <a:gd name="connsiteY16" fmla="*/ 1162050 h 1797050"/>
                      <a:gd name="connsiteX17" fmla="*/ 278607 w 2363788"/>
                      <a:gd name="connsiteY17" fmla="*/ 1121569 h 1797050"/>
                      <a:gd name="connsiteX18" fmla="*/ 258763 w 2363788"/>
                      <a:gd name="connsiteY18" fmla="*/ 1066800 h 1797050"/>
                      <a:gd name="connsiteX19" fmla="*/ 258763 w 2363788"/>
                      <a:gd name="connsiteY19" fmla="*/ 1025525 h 1797050"/>
                      <a:gd name="connsiteX20" fmla="*/ 227013 w 2363788"/>
                      <a:gd name="connsiteY20" fmla="*/ 984250 h 1797050"/>
                      <a:gd name="connsiteX21" fmla="*/ 246063 w 2363788"/>
                      <a:gd name="connsiteY21" fmla="*/ 949325 h 1797050"/>
                      <a:gd name="connsiteX22" fmla="*/ 246063 w 2363788"/>
                      <a:gd name="connsiteY22" fmla="*/ 911225 h 1797050"/>
                      <a:gd name="connsiteX23" fmla="*/ 284163 w 2363788"/>
                      <a:gd name="connsiteY23" fmla="*/ 897731 h 1797050"/>
                      <a:gd name="connsiteX24" fmla="*/ 328613 w 2363788"/>
                      <a:gd name="connsiteY24" fmla="*/ 904081 h 1797050"/>
                      <a:gd name="connsiteX25" fmla="*/ 334963 w 2363788"/>
                      <a:gd name="connsiteY25" fmla="*/ 849313 h 1797050"/>
                      <a:gd name="connsiteX26" fmla="*/ 354013 w 2363788"/>
                      <a:gd name="connsiteY26" fmla="*/ 812800 h 1797050"/>
                      <a:gd name="connsiteX27" fmla="*/ 404812 w 2363788"/>
                      <a:gd name="connsiteY27" fmla="*/ 819150 h 1797050"/>
                      <a:gd name="connsiteX28" fmla="*/ 442913 w 2363788"/>
                      <a:gd name="connsiteY28" fmla="*/ 784225 h 1797050"/>
                      <a:gd name="connsiteX29" fmla="*/ 442913 w 2363788"/>
                      <a:gd name="connsiteY29" fmla="*/ 733425 h 1797050"/>
                      <a:gd name="connsiteX30" fmla="*/ 472282 w 2363788"/>
                      <a:gd name="connsiteY30" fmla="*/ 700881 h 1797050"/>
                      <a:gd name="connsiteX31" fmla="*/ 420688 w 2363788"/>
                      <a:gd name="connsiteY31" fmla="*/ 682625 h 1797050"/>
                      <a:gd name="connsiteX32" fmla="*/ 391319 w 2363788"/>
                      <a:gd name="connsiteY32" fmla="*/ 654844 h 1797050"/>
                      <a:gd name="connsiteX33" fmla="*/ 374650 w 2363788"/>
                      <a:gd name="connsiteY33" fmla="*/ 668337 h 1797050"/>
                      <a:gd name="connsiteX34" fmla="*/ 342901 w 2363788"/>
                      <a:gd name="connsiteY34" fmla="*/ 663575 h 1797050"/>
                      <a:gd name="connsiteX35" fmla="*/ 354013 w 2363788"/>
                      <a:gd name="connsiteY35" fmla="*/ 628650 h 1797050"/>
                      <a:gd name="connsiteX36" fmla="*/ 341313 w 2363788"/>
                      <a:gd name="connsiteY36" fmla="*/ 600075 h 1797050"/>
                      <a:gd name="connsiteX37" fmla="*/ 367507 w 2363788"/>
                      <a:gd name="connsiteY37" fmla="*/ 585788 h 1797050"/>
                      <a:gd name="connsiteX38" fmla="*/ 373063 w 2363788"/>
                      <a:gd name="connsiteY38" fmla="*/ 561975 h 1797050"/>
                      <a:gd name="connsiteX39" fmla="*/ 334420 w 2363788"/>
                      <a:gd name="connsiteY39" fmla="*/ 548699 h 1797050"/>
                      <a:gd name="connsiteX40" fmla="*/ 265113 w 2363788"/>
                      <a:gd name="connsiteY40" fmla="*/ 535781 h 1797050"/>
                      <a:gd name="connsiteX41" fmla="*/ 223838 w 2363788"/>
                      <a:gd name="connsiteY41" fmla="*/ 511969 h 1797050"/>
                      <a:gd name="connsiteX42" fmla="*/ 182563 w 2363788"/>
                      <a:gd name="connsiteY42" fmla="*/ 473869 h 1797050"/>
                      <a:gd name="connsiteX43" fmla="*/ 177800 w 2363788"/>
                      <a:gd name="connsiteY43" fmla="*/ 415131 h 1797050"/>
                      <a:gd name="connsiteX44" fmla="*/ 128588 w 2363788"/>
                      <a:gd name="connsiteY44" fmla="*/ 415925 h 1797050"/>
                      <a:gd name="connsiteX45" fmla="*/ 92869 w 2363788"/>
                      <a:gd name="connsiteY45" fmla="*/ 403225 h 1797050"/>
                      <a:gd name="connsiteX46" fmla="*/ 77788 w 2363788"/>
                      <a:gd name="connsiteY46" fmla="*/ 422275 h 1797050"/>
                      <a:gd name="connsiteX47" fmla="*/ 39688 w 2363788"/>
                      <a:gd name="connsiteY47" fmla="*/ 420688 h 1797050"/>
                      <a:gd name="connsiteX48" fmla="*/ 0 w 2363788"/>
                      <a:gd name="connsiteY48" fmla="*/ 381794 h 1797050"/>
                      <a:gd name="connsiteX49" fmla="*/ 33338 w 2363788"/>
                      <a:gd name="connsiteY49" fmla="*/ 350838 h 1797050"/>
                      <a:gd name="connsiteX50" fmla="*/ 14288 w 2363788"/>
                      <a:gd name="connsiteY50" fmla="*/ 339725 h 1797050"/>
                      <a:gd name="connsiteX51" fmla="*/ 14288 w 2363788"/>
                      <a:gd name="connsiteY51" fmla="*/ 304800 h 1797050"/>
                      <a:gd name="connsiteX52" fmla="*/ 39688 w 2363788"/>
                      <a:gd name="connsiteY52" fmla="*/ 294481 h 1797050"/>
                      <a:gd name="connsiteX53" fmla="*/ 25400 w 2363788"/>
                      <a:gd name="connsiteY53" fmla="*/ 259556 h 1797050"/>
                      <a:gd name="connsiteX54" fmla="*/ 65883 w 2363788"/>
                      <a:gd name="connsiteY54" fmla="*/ 256381 h 1797050"/>
                      <a:gd name="connsiteX55" fmla="*/ 111126 w 2363788"/>
                      <a:gd name="connsiteY55" fmla="*/ 238125 h 1797050"/>
                      <a:gd name="connsiteX56" fmla="*/ 127794 w 2363788"/>
                      <a:gd name="connsiteY56" fmla="*/ 222250 h 1797050"/>
                      <a:gd name="connsiteX57" fmla="*/ 130969 w 2363788"/>
                      <a:gd name="connsiteY57" fmla="*/ 196057 h 1797050"/>
                      <a:gd name="connsiteX58" fmla="*/ 163513 w 2363788"/>
                      <a:gd name="connsiteY58" fmla="*/ 196850 h 1797050"/>
                      <a:gd name="connsiteX59" fmla="*/ 169863 w 2363788"/>
                      <a:gd name="connsiteY59" fmla="*/ 164306 h 1797050"/>
                      <a:gd name="connsiteX60" fmla="*/ 188913 w 2363788"/>
                      <a:gd name="connsiteY60" fmla="*/ 163513 h 1797050"/>
                      <a:gd name="connsiteX61" fmla="*/ 196057 w 2363788"/>
                      <a:gd name="connsiteY61" fmla="*/ 100806 h 1797050"/>
                      <a:gd name="connsiteX62" fmla="*/ 251619 w 2363788"/>
                      <a:gd name="connsiteY62" fmla="*/ 107950 h 1797050"/>
                      <a:gd name="connsiteX63" fmla="*/ 296863 w 2363788"/>
                      <a:gd name="connsiteY63" fmla="*/ 104775 h 1797050"/>
                      <a:gd name="connsiteX64" fmla="*/ 335757 w 2363788"/>
                      <a:gd name="connsiteY64" fmla="*/ 100807 h 1797050"/>
                      <a:gd name="connsiteX65" fmla="*/ 349251 w 2363788"/>
                      <a:gd name="connsiteY65" fmla="*/ 113507 h 1797050"/>
                      <a:gd name="connsiteX66" fmla="*/ 379412 w 2363788"/>
                      <a:gd name="connsiteY66" fmla="*/ 125413 h 1797050"/>
                      <a:gd name="connsiteX67" fmla="*/ 401638 w 2363788"/>
                      <a:gd name="connsiteY67" fmla="*/ 107950 h 1797050"/>
                      <a:gd name="connsiteX68" fmla="*/ 404813 w 2363788"/>
                      <a:gd name="connsiteY68" fmla="*/ 107950 h 1797050"/>
                      <a:gd name="connsiteX69" fmla="*/ 411163 w 2363788"/>
                      <a:gd name="connsiteY69" fmla="*/ 120650 h 1797050"/>
                      <a:gd name="connsiteX70" fmla="*/ 430213 w 2363788"/>
                      <a:gd name="connsiteY70" fmla="*/ 120650 h 1797050"/>
                      <a:gd name="connsiteX71" fmla="*/ 438151 w 2363788"/>
                      <a:gd name="connsiteY71" fmla="*/ 102394 h 1797050"/>
                      <a:gd name="connsiteX72" fmla="*/ 366713 w 2363788"/>
                      <a:gd name="connsiteY72" fmla="*/ 55563 h 1797050"/>
                      <a:gd name="connsiteX73" fmla="*/ 385763 w 2363788"/>
                      <a:gd name="connsiteY73" fmla="*/ 43656 h 1797050"/>
                      <a:gd name="connsiteX74" fmla="*/ 434976 w 2363788"/>
                      <a:gd name="connsiteY74" fmla="*/ 42862 h 1797050"/>
                      <a:gd name="connsiteX75" fmla="*/ 455613 w 2363788"/>
                      <a:gd name="connsiteY75" fmla="*/ 63500 h 1797050"/>
                      <a:gd name="connsiteX76" fmla="*/ 513557 w 2363788"/>
                      <a:gd name="connsiteY76" fmla="*/ 75406 h 1797050"/>
                      <a:gd name="connsiteX77" fmla="*/ 608013 w 2363788"/>
                      <a:gd name="connsiteY77" fmla="*/ 22225 h 1797050"/>
                      <a:gd name="connsiteX78" fmla="*/ 640557 w 2363788"/>
                      <a:gd name="connsiteY78" fmla="*/ 31750 h 1797050"/>
                      <a:gd name="connsiteX79" fmla="*/ 646113 w 2363788"/>
                      <a:gd name="connsiteY79" fmla="*/ 0 h 1797050"/>
                      <a:gd name="connsiteX80" fmla="*/ 716757 w 2363788"/>
                      <a:gd name="connsiteY80" fmla="*/ 5556 h 1797050"/>
                      <a:gd name="connsiteX81" fmla="*/ 725488 w 2363788"/>
                      <a:gd name="connsiteY81" fmla="*/ 31750 h 1797050"/>
                      <a:gd name="connsiteX82" fmla="*/ 752476 w 2363788"/>
                      <a:gd name="connsiteY82" fmla="*/ 63500 h 1797050"/>
                      <a:gd name="connsiteX83" fmla="*/ 767556 w 2363788"/>
                      <a:gd name="connsiteY83" fmla="*/ 44450 h 1797050"/>
                      <a:gd name="connsiteX84" fmla="*/ 808038 w 2363788"/>
                      <a:gd name="connsiteY84" fmla="*/ 41275 h 1797050"/>
                      <a:gd name="connsiteX85" fmla="*/ 827088 w 2363788"/>
                      <a:gd name="connsiteY85" fmla="*/ 34925 h 1797050"/>
                      <a:gd name="connsiteX86" fmla="*/ 846138 w 2363788"/>
                      <a:gd name="connsiteY86" fmla="*/ 6350 h 1797050"/>
                      <a:gd name="connsiteX87" fmla="*/ 889794 w 2363788"/>
                      <a:gd name="connsiteY87" fmla="*/ 12700 h 1797050"/>
                      <a:gd name="connsiteX88" fmla="*/ 902494 w 2363788"/>
                      <a:gd name="connsiteY88" fmla="*/ 83344 h 1797050"/>
                      <a:gd name="connsiteX89" fmla="*/ 954088 w 2363788"/>
                      <a:gd name="connsiteY89" fmla="*/ 123825 h 1797050"/>
                      <a:gd name="connsiteX90" fmla="*/ 998538 w 2363788"/>
                      <a:gd name="connsiteY90" fmla="*/ 203200 h 1797050"/>
                      <a:gd name="connsiteX91" fmla="*/ 1039020 w 2363788"/>
                      <a:gd name="connsiteY91" fmla="*/ 228600 h 1797050"/>
                      <a:gd name="connsiteX92" fmla="*/ 1075532 w 2363788"/>
                      <a:gd name="connsiteY92" fmla="*/ 230981 h 1797050"/>
                      <a:gd name="connsiteX93" fmla="*/ 1130830 w 2363788"/>
                      <a:gd name="connsiteY93" fmla="*/ 283633 h 1797050"/>
                      <a:gd name="connsiteX94" fmla="*/ 1171046 w 2363788"/>
                      <a:gd name="connsiteY94" fmla="*/ 281517 h 1797050"/>
                      <a:gd name="connsiteX95" fmla="*/ 1208088 w 2363788"/>
                      <a:gd name="connsiteY95" fmla="*/ 317500 h 1797050"/>
                      <a:gd name="connsiteX96" fmla="*/ 1208088 w 2363788"/>
                      <a:gd name="connsiteY96" fmla="*/ 346075 h 1797050"/>
                      <a:gd name="connsiteX97" fmla="*/ 1281113 w 2363788"/>
                      <a:gd name="connsiteY97" fmla="*/ 384175 h 1797050"/>
                      <a:gd name="connsiteX98" fmla="*/ 1303338 w 2363788"/>
                      <a:gd name="connsiteY98" fmla="*/ 416983 h 1797050"/>
                      <a:gd name="connsiteX99" fmla="*/ 1284288 w 2363788"/>
                      <a:gd name="connsiteY99" fmla="*/ 460375 h 1797050"/>
                      <a:gd name="connsiteX100" fmla="*/ 1338263 w 2363788"/>
                      <a:gd name="connsiteY100" fmla="*/ 504825 h 1797050"/>
                      <a:gd name="connsiteX101" fmla="*/ 1380332 w 2363788"/>
                      <a:gd name="connsiteY101" fmla="*/ 503238 h 1797050"/>
                      <a:gd name="connsiteX102" fmla="*/ 1404938 w 2363788"/>
                      <a:gd name="connsiteY102" fmla="*/ 530225 h 1797050"/>
                      <a:gd name="connsiteX103" fmla="*/ 1435895 w 2363788"/>
                      <a:gd name="connsiteY103" fmla="*/ 526475 h 1797050"/>
                      <a:gd name="connsiteX104" fmla="*/ 1470026 w 2363788"/>
                      <a:gd name="connsiteY104" fmla="*/ 548578 h 1797050"/>
                      <a:gd name="connsiteX105" fmla="*/ 1493838 w 2363788"/>
                      <a:gd name="connsiteY105" fmla="*/ 590550 h 1797050"/>
                      <a:gd name="connsiteX106" fmla="*/ 1481932 w 2363788"/>
                      <a:gd name="connsiteY106" fmla="*/ 612775 h 1797050"/>
                      <a:gd name="connsiteX107" fmla="*/ 1452563 w 2363788"/>
                      <a:gd name="connsiteY107" fmla="*/ 622300 h 1797050"/>
                      <a:gd name="connsiteX108" fmla="*/ 1512888 w 2363788"/>
                      <a:gd name="connsiteY108" fmla="*/ 638175 h 1797050"/>
                      <a:gd name="connsiteX109" fmla="*/ 1583532 w 2363788"/>
                      <a:gd name="connsiteY109" fmla="*/ 619919 h 1797050"/>
                      <a:gd name="connsiteX110" fmla="*/ 1624013 w 2363788"/>
                      <a:gd name="connsiteY110" fmla="*/ 613569 h 1797050"/>
                      <a:gd name="connsiteX111" fmla="*/ 1624807 w 2363788"/>
                      <a:gd name="connsiteY111" fmla="*/ 587375 h 1797050"/>
                      <a:gd name="connsiteX112" fmla="*/ 1643063 w 2363788"/>
                      <a:gd name="connsiteY112" fmla="*/ 593725 h 1797050"/>
                      <a:gd name="connsiteX113" fmla="*/ 1700213 w 2363788"/>
                      <a:gd name="connsiteY113" fmla="*/ 611981 h 1797050"/>
                      <a:gd name="connsiteX114" fmla="*/ 1705769 w 2363788"/>
                      <a:gd name="connsiteY114" fmla="*/ 575469 h 1797050"/>
                      <a:gd name="connsiteX115" fmla="*/ 1725613 w 2363788"/>
                      <a:gd name="connsiteY115" fmla="*/ 565150 h 1797050"/>
                      <a:gd name="connsiteX116" fmla="*/ 1804988 w 2363788"/>
                      <a:gd name="connsiteY116" fmla="*/ 508000 h 1797050"/>
                      <a:gd name="connsiteX117" fmla="*/ 1887538 w 2363788"/>
                      <a:gd name="connsiteY117" fmla="*/ 485775 h 1797050"/>
                      <a:gd name="connsiteX118" fmla="*/ 1954213 w 2363788"/>
                      <a:gd name="connsiteY118" fmla="*/ 415925 h 1797050"/>
                      <a:gd name="connsiteX119" fmla="*/ 1978819 w 2363788"/>
                      <a:gd name="connsiteY119" fmla="*/ 409575 h 1797050"/>
                      <a:gd name="connsiteX120" fmla="*/ 2008188 w 2363788"/>
                      <a:gd name="connsiteY120" fmla="*/ 396875 h 1797050"/>
                      <a:gd name="connsiteX121" fmla="*/ 2058194 w 2363788"/>
                      <a:gd name="connsiteY121" fmla="*/ 411956 h 1797050"/>
                      <a:gd name="connsiteX122" fmla="*/ 2079626 w 2363788"/>
                      <a:gd name="connsiteY122" fmla="*/ 452437 h 1797050"/>
                      <a:gd name="connsiteX123" fmla="*/ 2135188 w 2363788"/>
                      <a:gd name="connsiteY123" fmla="*/ 504825 h 1797050"/>
                      <a:gd name="connsiteX124" fmla="*/ 2196307 w 2363788"/>
                      <a:gd name="connsiteY124" fmla="*/ 536575 h 1797050"/>
                      <a:gd name="connsiteX125" fmla="*/ 2250282 w 2363788"/>
                      <a:gd name="connsiteY125" fmla="*/ 523081 h 1797050"/>
                      <a:gd name="connsiteX126" fmla="*/ 2267744 w 2363788"/>
                      <a:gd name="connsiteY126" fmla="*/ 531019 h 1797050"/>
                      <a:gd name="connsiteX127" fmla="*/ 2276475 w 2363788"/>
                      <a:gd name="connsiteY127" fmla="*/ 573881 h 1797050"/>
                      <a:gd name="connsiteX128" fmla="*/ 2325688 w 2363788"/>
                      <a:gd name="connsiteY128" fmla="*/ 606425 h 1797050"/>
                      <a:gd name="connsiteX129" fmla="*/ 2363788 w 2363788"/>
                      <a:gd name="connsiteY129" fmla="*/ 644525 h 1797050"/>
                      <a:gd name="connsiteX130" fmla="*/ 2312445 w 2363788"/>
                      <a:gd name="connsiteY130" fmla="*/ 772537 h 1797050"/>
                      <a:gd name="connsiteX131" fmla="*/ 2274888 w 2363788"/>
                      <a:gd name="connsiteY131" fmla="*/ 895350 h 1797050"/>
                      <a:gd name="connsiteX132" fmla="*/ 2249488 w 2363788"/>
                      <a:gd name="connsiteY132" fmla="*/ 949325 h 1797050"/>
                      <a:gd name="connsiteX133" fmla="*/ 2198688 w 2363788"/>
                      <a:gd name="connsiteY133" fmla="*/ 949325 h 1797050"/>
                      <a:gd name="connsiteX134" fmla="*/ 2176463 w 2363788"/>
                      <a:gd name="connsiteY134" fmla="*/ 993775 h 1797050"/>
                      <a:gd name="connsiteX135" fmla="*/ 2176463 w 2363788"/>
                      <a:gd name="connsiteY135" fmla="*/ 993775 h 1797050"/>
                      <a:gd name="connsiteX136" fmla="*/ 2182813 w 2363788"/>
                      <a:gd name="connsiteY136" fmla="*/ 1022350 h 1797050"/>
                      <a:gd name="connsiteX137" fmla="*/ 2147888 w 2363788"/>
                      <a:gd name="connsiteY137" fmla="*/ 1031875 h 1797050"/>
                      <a:gd name="connsiteX138" fmla="*/ 2097088 w 2363788"/>
                      <a:gd name="connsiteY138" fmla="*/ 1019175 h 1797050"/>
                      <a:gd name="connsiteX139" fmla="*/ 2103438 w 2363788"/>
                      <a:gd name="connsiteY139" fmla="*/ 1073150 h 1797050"/>
                      <a:gd name="connsiteX140" fmla="*/ 2116138 w 2363788"/>
                      <a:gd name="connsiteY140" fmla="*/ 1117600 h 1797050"/>
                      <a:gd name="connsiteX141" fmla="*/ 2052638 w 2363788"/>
                      <a:gd name="connsiteY141" fmla="*/ 1152525 h 1797050"/>
                      <a:gd name="connsiteX142" fmla="*/ 2068513 w 2363788"/>
                      <a:gd name="connsiteY142" fmla="*/ 1174750 h 1797050"/>
                      <a:gd name="connsiteX143" fmla="*/ 2049463 w 2363788"/>
                      <a:gd name="connsiteY143" fmla="*/ 1196975 h 1797050"/>
                      <a:gd name="connsiteX144" fmla="*/ 1970088 w 2363788"/>
                      <a:gd name="connsiteY144" fmla="*/ 1171575 h 1797050"/>
                      <a:gd name="connsiteX145" fmla="*/ 1944688 w 2363788"/>
                      <a:gd name="connsiteY145" fmla="*/ 1187450 h 1797050"/>
                      <a:gd name="connsiteX146" fmla="*/ 1909763 w 2363788"/>
                      <a:gd name="connsiteY146" fmla="*/ 1187450 h 1797050"/>
                      <a:gd name="connsiteX147" fmla="*/ 1909763 w 2363788"/>
                      <a:gd name="connsiteY147" fmla="*/ 1247775 h 1797050"/>
                      <a:gd name="connsiteX148" fmla="*/ 1925638 w 2363788"/>
                      <a:gd name="connsiteY148" fmla="*/ 1263650 h 1797050"/>
                      <a:gd name="connsiteX149" fmla="*/ 1935163 w 2363788"/>
                      <a:gd name="connsiteY149" fmla="*/ 1279525 h 1797050"/>
                      <a:gd name="connsiteX150" fmla="*/ 1944688 w 2363788"/>
                      <a:gd name="connsiteY150" fmla="*/ 1279525 h 1797050"/>
                      <a:gd name="connsiteX151" fmla="*/ 1935163 w 2363788"/>
                      <a:gd name="connsiteY151" fmla="*/ 1304925 h 1797050"/>
                      <a:gd name="connsiteX152" fmla="*/ 1954213 w 2363788"/>
                      <a:gd name="connsiteY152" fmla="*/ 1320800 h 1797050"/>
                      <a:gd name="connsiteX153" fmla="*/ 1951038 w 2363788"/>
                      <a:gd name="connsiteY153" fmla="*/ 1336675 h 1797050"/>
                      <a:gd name="connsiteX154" fmla="*/ 1906588 w 2363788"/>
                      <a:gd name="connsiteY154" fmla="*/ 1336675 h 1797050"/>
                      <a:gd name="connsiteX155" fmla="*/ 1903413 w 2363788"/>
                      <a:gd name="connsiteY155" fmla="*/ 1387475 h 1797050"/>
                      <a:gd name="connsiteX156" fmla="*/ 1903413 w 2363788"/>
                      <a:gd name="connsiteY156" fmla="*/ 1387475 h 1797050"/>
                      <a:gd name="connsiteX157" fmla="*/ 1903413 w 2363788"/>
                      <a:gd name="connsiteY157" fmla="*/ 1406525 h 1797050"/>
                      <a:gd name="connsiteX158" fmla="*/ 1938338 w 2363788"/>
                      <a:gd name="connsiteY158" fmla="*/ 1447800 h 1797050"/>
                      <a:gd name="connsiteX159" fmla="*/ 1992313 w 2363788"/>
                      <a:gd name="connsiteY159" fmla="*/ 1447800 h 1797050"/>
                      <a:gd name="connsiteX160" fmla="*/ 2062163 w 2363788"/>
                      <a:gd name="connsiteY160" fmla="*/ 1476375 h 1797050"/>
                      <a:gd name="connsiteX161" fmla="*/ 2062163 w 2363788"/>
                      <a:gd name="connsiteY161" fmla="*/ 1504950 h 1797050"/>
                      <a:gd name="connsiteX162" fmla="*/ 2036763 w 2363788"/>
                      <a:gd name="connsiteY162" fmla="*/ 1571625 h 1797050"/>
                      <a:gd name="connsiteX163" fmla="*/ 2065338 w 2363788"/>
                      <a:gd name="connsiteY163" fmla="*/ 1587500 h 1797050"/>
                      <a:gd name="connsiteX164" fmla="*/ 2106613 w 2363788"/>
                      <a:gd name="connsiteY164" fmla="*/ 1660525 h 1797050"/>
                      <a:gd name="connsiteX165" fmla="*/ 2055813 w 2363788"/>
                      <a:gd name="connsiteY165" fmla="*/ 1736725 h 1797050"/>
                      <a:gd name="connsiteX166" fmla="*/ 2030413 w 2363788"/>
                      <a:gd name="connsiteY166" fmla="*/ 1730375 h 1797050"/>
                      <a:gd name="connsiteX167" fmla="*/ 2008188 w 2363788"/>
                      <a:gd name="connsiteY167" fmla="*/ 1717675 h 1797050"/>
                      <a:gd name="connsiteX168" fmla="*/ 2001838 w 2363788"/>
                      <a:gd name="connsiteY168" fmla="*/ 1736725 h 1797050"/>
                      <a:gd name="connsiteX169" fmla="*/ 1960563 w 2363788"/>
                      <a:gd name="connsiteY169" fmla="*/ 1746250 h 1797050"/>
                      <a:gd name="connsiteX170" fmla="*/ 1954213 w 2363788"/>
                      <a:gd name="connsiteY170" fmla="*/ 1778000 h 1797050"/>
                      <a:gd name="connsiteX171" fmla="*/ 1903413 w 2363788"/>
                      <a:gd name="connsiteY171" fmla="*/ 1797050 h 1797050"/>
                      <a:gd name="connsiteX172" fmla="*/ 1881188 w 2363788"/>
                      <a:gd name="connsiteY172" fmla="*/ 1758950 h 1797050"/>
                      <a:gd name="connsiteX173" fmla="*/ 1843088 w 2363788"/>
                      <a:gd name="connsiteY173" fmla="*/ 1768475 h 1797050"/>
                      <a:gd name="connsiteX174" fmla="*/ 1846263 w 2363788"/>
                      <a:gd name="connsiteY174" fmla="*/ 1730375 h 1797050"/>
                      <a:gd name="connsiteX175" fmla="*/ 1827213 w 2363788"/>
                      <a:gd name="connsiteY175" fmla="*/ 1704975 h 1797050"/>
                      <a:gd name="connsiteX176" fmla="*/ 1862138 w 2363788"/>
                      <a:gd name="connsiteY176" fmla="*/ 1685925 h 1797050"/>
                      <a:gd name="connsiteX177" fmla="*/ 1804988 w 2363788"/>
                      <a:gd name="connsiteY177" fmla="*/ 1666875 h 1797050"/>
                      <a:gd name="connsiteX178" fmla="*/ 1792288 w 2363788"/>
                      <a:gd name="connsiteY178" fmla="*/ 1692275 h 1797050"/>
                      <a:gd name="connsiteX179" fmla="*/ 1747838 w 2363788"/>
                      <a:gd name="connsiteY179" fmla="*/ 1711325 h 1797050"/>
                      <a:gd name="connsiteX180" fmla="*/ 1741488 w 2363788"/>
                      <a:gd name="connsiteY180" fmla="*/ 1733550 h 1797050"/>
                      <a:gd name="connsiteX181" fmla="*/ 1725613 w 2363788"/>
                      <a:gd name="connsiteY181" fmla="*/ 1739900 h 1797050"/>
                      <a:gd name="connsiteX182" fmla="*/ 1703388 w 2363788"/>
                      <a:gd name="connsiteY182" fmla="*/ 1739900 h 1797050"/>
                      <a:gd name="connsiteX183" fmla="*/ 1716088 w 2363788"/>
                      <a:gd name="connsiteY183" fmla="*/ 1704975 h 1797050"/>
                      <a:gd name="connsiteX184" fmla="*/ 1741488 w 2363788"/>
                      <a:gd name="connsiteY184" fmla="*/ 1679575 h 1797050"/>
                      <a:gd name="connsiteX185" fmla="*/ 1731963 w 2363788"/>
                      <a:gd name="connsiteY185" fmla="*/ 1654175 h 1797050"/>
                      <a:gd name="connsiteX186" fmla="*/ 1709738 w 2363788"/>
                      <a:gd name="connsiteY186" fmla="*/ 1654175 h 1797050"/>
                      <a:gd name="connsiteX187" fmla="*/ 1697038 w 2363788"/>
                      <a:gd name="connsiteY187" fmla="*/ 1679575 h 1797050"/>
                      <a:gd name="connsiteX188" fmla="*/ 1665288 w 2363788"/>
                      <a:gd name="connsiteY188" fmla="*/ 1685925 h 1797050"/>
                      <a:gd name="connsiteX189" fmla="*/ 1630363 w 2363788"/>
                      <a:gd name="connsiteY189" fmla="*/ 1698625 h 1797050"/>
                      <a:gd name="connsiteX190" fmla="*/ 1601788 w 2363788"/>
                      <a:gd name="connsiteY190" fmla="*/ 1670050 h 1797050"/>
                      <a:gd name="connsiteX191" fmla="*/ 1598613 w 2363788"/>
                      <a:gd name="connsiteY191" fmla="*/ 1635125 h 1797050"/>
                      <a:gd name="connsiteX192" fmla="*/ 1570038 w 2363788"/>
                      <a:gd name="connsiteY192" fmla="*/ 1619250 h 1797050"/>
                      <a:gd name="connsiteX193" fmla="*/ 1560513 w 2363788"/>
                      <a:gd name="connsiteY193" fmla="*/ 1584325 h 1797050"/>
                      <a:gd name="connsiteX194" fmla="*/ 1519238 w 2363788"/>
                      <a:gd name="connsiteY194" fmla="*/ 1555750 h 1797050"/>
                      <a:gd name="connsiteX195" fmla="*/ 1500188 w 2363788"/>
                      <a:gd name="connsiteY195" fmla="*/ 1558925 h 1797050"/>
                      <a:gd name="connsiteX196" fmla="*/ 1468438 w 2363788"/>
                      <a:gd name="connsiteY196" fmla="*/ 1603375 h 1797050"/>
                      <a:gd name="connsiteX197" fmla="*/ 1420813 w 2363788"/>
                      <a:gd name="connsiteY197" fmla="*/ 1622425 h 1797050"/>
                      <a:gd name="connsiteX198" fmla="*/ 1395413 w 2363788"/>
                      <a:gd name="connsiteY198" fmla="*/ 1587500 h 1797050"/>
                      <a:gd name="connsiteX199" fmla="*/ 1370013 w 2363788"/>
                      <a:gd name="connsiteY199" fmla="*/ 1587500 h 1797050"/>
                      <a:gd name="connsiteX200" fmla="*/ 1271588 w 2363788"/>
                      <a:gd name="connsiteY200" fmla="*/ 1511300 h 1797050"/>
                      <a:gd name="connsiteX201" fmla="*/ 1277938 w 2363788"/>
                      <a:gd name="connsiteY201" fmla="*/ 1463675 h 1797050"/>
                      <a:gd name="connsiteX202" fmla="*/ 1239838 w 2363788"/>
                      <a:gd name="connsiteY202" fmla="*/ 1457325 h 1797050"/>
                      <a:gd name="connsiteX203" fmla="*/ 1223963 w 2363788"/>
                      <a:gd name="connsiteY203" fmla="*/ 1482725 h 1797050"/>
                      <a:gd name="connsiteX204" fmla="*/ 1189038 w 2363788"/>
                      <a:gd name="connsiteY204" fmla="*/ 1482725 h 1797050"/>
                      <a:gd name="connsiteX205" fmla="*/ 1141413 w 2363788"/>
                      <a:gd name="connsiteY205" fmla="*/ 1460500 h 1797050"/>
                      <a:gd name="connsiteX206" fmla="*/ 1093788 w 2363788"/>
                      <a:gd name="connsiteY206" fmla="*/ 1495425 h 1797050"/>
                      <a:gd name="connsiteX207" fmla="*/ 1100138 w 2363788"/>
                      <a:gd name="connsiteY207" fmla="*/ 1511300 h 1797050"/>
                      <a:gd name="connsiteX208" fmla="*/ 1081088 w 2363788"/>
                      <a:gd name="connsiteY208" fmla="*/ 1530350 h 1797050"/>
                      <a:gd name="connsiteX209" fmla="*/ 1036638 w 2363788"/>
                      <a:gd name="connsiteY209" fmla="*/ 1530350 h 1797050"/>
                      <a:gd name="connsiteX210" fmla="*/ 1008063 w 2363788"/>
                      <a:gd name="connsiteY210" fmla="*/ 1574800 h 1797050"/>
                      <a:gd name="connsiteX211" fmla="*/ 960438 w 2363788"/>
                      <a:gd name="connsiteY211" fmla="*/ 1571625 h 1797050"/>
                      <a:gd name="connsiteX212" fmla="*/ 954088 w 2363788"/>
                      <a:gd name="connsiteY212" fmla="*/ 1587500 h 1797050"/>
                      <a:gd name="connsiteX213" fmla="*/ 966788 w 2363788"/>
                      <a:gd name="connsiteY213" fmla="*/ 1670050 h 1797050"/>
                      <a:gd name="connsiteX214" fmla="*/ 941388 w 2363788"/>
                      <a:gd name="connsiteY214" fmla="*/ 1714500 h 1797050"/>
                      <a:gd name="connsiteX215" fmla="*/ 903288 w 2363788"/>
                      <a:gd name="connsiteY215" fmla="*/ 1720850 h 1797050"/>
                      <a:gd name="connsiteX216" fmla="*/ 900113 w 2363788"/>
                      <a:gd name="connsiteY216" fmla="*/ 1746250 h 1797050"/>
                      <a:gd name="connsiteX217" fmla="*/ 871538 w 2363788"/>
                      <a:gd name="connsiteY217" fmla="*/ 1746250 h 1797050"/>
                      <a:gd name="connsiteX218" fmla="*/ 855663 w 2363788"/>
                      <a:gd name="connsiteY218" fmla="*/ 1758950 h 1797050"/>
                      <a:gd name="connsiteX219" fmla="*/ 849313 w 2363788"/>
                      <a:gd name="connsiteY219" fmla="*/ 1771650 h 1797050"/>
                      <a:gd name="connsiteX220" fmla="*/ 830263 w 2363788"/>
                      <a:gd name="connsiteY220" fmla="*/ 1765300 h 1797050"/>
                      <a:gd name="connsiteX221" fmla="*/ 820738 w 2363788"/>
                      <a:gd name="connsiteY221" fmla="*/ 1752600 h 1797050"/>
                      <a:gd name="connsiteX222" fmla="*/ 792163 w 2363788"/>
                      <a:gd name="connsiteY222" fmla="*/ 1771650 h 1797050"/>
                      <a:gd name="connsiteX223" fmla="*/ 693738 w 2363788"/>
                      <a:gd name="connsiteY223" fmla="*/ 1701800 h 1797050"/>
                      <a:gd name="connsiteX224" fmla="*/ 652463 w 2363788"/>
                      <a:gd name="connsiteY224" fmla="*/ 1720850 h 1797050"/>
                      <a:gd name="connsiteX225" fmla="*/ 617538 w 2363788"/>
                      <a:gd name="connsiteY225" fmla="*/ 1685925 h 1797050"/>
                      <a:gd name="connsiteX226" fmla="*/ 582613 w 2363788"/>
                      <a:gd name="connsiteY226" fmla="*/ 1689100 h 1797050"/>
                      <a:gd name="connsiteX227" fmla="*/ 573088 w 2363788"/>
                      <a:gd name="connsiteY227" fmla="*/ 1609725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96888 w 2363788"/>
                      <a:gd name="connsiteY2" fmla="*/ 1574800 h 1797050"/>
                      <a:gd name="connsiteX3" fmla="*/ 487363 w 2363788"/>
                      <a:gd name="connsiteY3" fmla="*/ 1584325 h 1797050"/>
                      <a:gd name="connsiteX4" fmla="*/ 458788 w 2363788"/>
                      <a:gd name="connsiteY4" fmla="*/ 1558925 h 1797050"/>
                      <a:gd name="connsiteX5" fmla="*/ 419100 w 2363788"/>
                      <a:gd name="connsiteY5" fmla="*/ 1532731 h 1797050"/>
                      <a:gd name="connsiteX6" fmla="*/ 400844 w 2363788"/>
                      <a:gd name="connsiteY6" fmla="*/ 1527969 h 1797050"/>
                      <a:gd name="connsiteX7" fmla="*/ 363538 w 2363788"/>
                      <a:gd name="connsiteY7" fmla="*/ 1498600 h 1797050"/>
                      <a:gd name="connsiteX8" fmla="*/ 338138 w 2363788"/>
                      <a:gd name="connsiteY8" fmla="*/ 1490663 h 1797050"/>
                      <a:gd name="connsiteX9" fmla="*/ 300038 w 2363788"/>
                      <a:gd name="connsiteY9" fmla="*/ 1444625 h 1797050"/>
                      <a:gd name="connsiteX10" fmla="*/ 271463 w 2363788"/>
                      <a:gd name="connsiteY10" fmla="*/ 1444625 h 1797050"/>
                      <a:gd name="connsiteX11" fmla="*/ 271463 w 2363788"/>
                      <a:gd name="connsiteY11" fmla="*/ 1411287 h 1797050"/>
                      <a:gd name="connsiteX12" fmla="*/ 258763 w 2363788"/>
                      <a:gd name="connsiteY12" fmla="*/ 1387475 h 1797050"/>
                      <a:gd name="connsiteX13" fmla="*/ 258763 w 2363788"/>
                      <a:gd name="connsiteY13" fmla="*/ 1327150 h 1797050"/>
                      <a:gd name="connsiteX14" fmla="*/ 277813 w 2363788"/>
                      <a:gd name="connsiteY14" fmla="*/ 1209675 h 1797050"/>
                      <a:gd name="connsiteX15" fmla="*/ 258763 w 2363788"/>
                      <a:gd name="connsiteY15" fmla="*/ 1162050 h 1797050"/>
                      <a:gd name="connsiteX16" fmla="*/ 278607 w 2363788"/>
                      <a:gd name="connsiteY16" fmla="*/ 1121569 h 1797050"/>
                      <a:gd name="connsiteX17" fmla="*/ 258763 w 2363788"/>
                      <a:gd name="connsiteY17" fmla="*/ 1066800 h 1797050"/>
                      <a:gd name="connsiteX18" fmla="*/ 258763 w 2363788"/>
                      <a:gd name="connsiteY18" fmla="*/ 1025525 h 1797050"/>
                      <a:gd name="connsiteX19" fmla="*/ 227013 w 2363788"/>
                      <a:gd name="connsiteY19" fmla="*/ 984250 h 1797050"/>
                      <a:gd name="connsiteX20" fmla="*/ 246063 w 2363788"/>
                      <a:gd name="connsiteY20" fmla="*/ 949325 h 1797050"/>
                      <a:gd name="connsiteX21" fmla="*/ 246063 w 2363788"/>
                      <a:gd name="connsiteY21" fmla="*/ 911225 h 1797050"/>
                      <a:gd name="connsiteX22" fmla="*/ 284163 w 2363788"/>
                      <a:gd name="connsiteY22" fmla="*/ 897731 h 1797050"/>
                      <a:gd name="connsiteX23" fmla="*/ 328613 w 2363788"/>
                      <a:gd name="connsiteY23" fmla="*/ 904081 h 1797050"/>
                      <a:gd name="connsiteX24" fmla="*/ 334963 w 2363788"/>
                      <a:gd name="connsiteY24" fmla="*/ 849313 h 1797050"/>
                      <a:gd name="connsiteX25" fmla="*/ 354013 w 2363788"/>
                      <a:gd name="connsiteY25" fmla="*/ 812800 h 1797050"/>
                      <a:gd name="connsiteX26" fmla="*/ 404812 w 2363788"/>
                      <a:gd name="connsiteY26" fmla="*/ 819150 h 1797050"/>
                      <a:gd name="connsiteX27" fmla="*/ 442913 w 2363788"/>
                      <a:gd name="connsiteY27" fmla="*/ 784225 h 1797050"/>
                      <a:gd name="connsiteX28" fmla="*/ 442913 w 2363788"/>
                      <a:gd name="connsiteY28" fmla="*/ 733425 h 1797050"/>
                      <a:gd name="connsiteX29" fmla="*/ 472282 w 2363788"/>
                      <a:gd name="connsiteY29" fmla="*/ 700881 h 1797050"/>
                      <a:gd name="connsiteX30" fmla="*/ 420688 w 2363788"/>
                      <a:gd name="connsiteY30" fmla="*/ 682625 h 1797050"/>
                      <a:gd name="connsiteX31" fmla="*/ 391319 w 2363788"/>
                      <a:gd name="connsiteY31" fmla="*/ 654844 h 1797050"/>
                      <a:gd name="connsiteX32" fmla="*/ 374650 w 2363788"/>
                      <a:gd name="connsiteY32" fmla="*/ 668337 h 1797050"/>
                      <a:gd name="connsiteX33" fmla="*/ 342901 w 2363788"/>
                      <a:gd name="connsiteY33" fmla="*/ 663575 h 1797050"/>
                      <a:gd name="connsiteX34" fmla="*/ 354013 w 2363788"/>
                      <a:gd name="connsiteY34" fmla="*/ 628650 h 1797050"/>
                      <a:gd name="connsiteX35" fmla="*/ 341313 w 2363788"/>
                      <a:gd name="connsiteY35" fmla="*/ 600075 h 1797050"/>
                      <a:gd name="connsiteX36" fmla="*/ 367507 w 2363788"/>
                      <a:gd name="connsiteY36" fmla="*/ 585788 h 1797050"/>
                      <a:gd name="connsiteX37" fmla="*/ 373063 w 2363788"/>
                      <a:gd name="connsiteY37" fmla="*/ 561975 h 1797050"/>
                      <a:gd name="connsiteX38" fmla="*/ 334420 w 2363788"/>
                      <a:gd name="connsiteY38" fmla="*/ 548699 h 1797050"/>
                      <a:gd name="connsiteX39" fmla="*/ 265113 w 2363788"/>
                      <a:gd name="connsiteY39" fmla="*/ 535781 h 1797050"/>
                      <a:gd name="connsiteX40" fmla="*/ 223838 w 2363788"/>
                      <a:gd name="connsiteY40" fmla="*/ 511969 h 1797050"/>
                      <a:gd name="connsiteX41" fmla="*/ 182563 w 2363788"/>
                      <a:gd name="connsiteY41" fmla="*/ 473869 h 1797050"/>
                      <a:gd name="connsiteX42" fmla="*/ 177800 w 2363788"/>
                      <a:gd name="connsiteY42" fmla="*/ 415131 h 1797050"/>
                      <a:gd name="connsiteX43" fmla="*/ 128588 w 2363788"/>
                      <a:gd name="connsiteY43" fmla="*/ 415925 h 1797050"/>
                      <a:gd name="connsiteX44" fmla="*/ 92869 w 2363788"/>
                      <a:gd name="connsiteY44" fmla="*/ 403225 h 1797050"/>
                      <a:gd name="connsiteX45" fmla="*/ 77788 w 2363788"/>
                      <a:gd name="connsiteY45" fmla="*/ 422275 h 1797050"/>
                      <a:gd name="connsiteX46" fmla="*/ 39688 w 2363788"/>
                      <a:gd name="connsiteY46" fmla="*/ 420688 h 1797050"/>
                      <a:gd name="connsiteX47" fmla="*/ 0 w 2363788"/>
                      <a:gd name="connsiteY47" fmla="*/ 381794 h 1797050"/>
                      <a:gd name="connsiteX48" fmla="*/ 33338 w 2363788"/>
                      <a:gd name="connsiteY48" fmla="*/ 350838 h 1797050"/>
                      <a:gd name="connsiteX49" fmla="*/ 14288 w 2363788"/>
                      <a:gd name="connsiteY49" fmla="*/ 339725 h 1797050"/>
                      <a:gd name="connsiteX50" fmla="*/ 14288 w 2363788"/>
                      <a:gd name="connsiteY50" fmla="*/ 304800 h 1797050"/>
                      <a:gd name="connsiteX51" fmla="*/ 39688 w 2363788"/>
                      <a:gd name="connsiteY51" fmla="*/ 294481 h 1797050"/>
                      <a:gd name="connsiteX52" fmla="*/ 25400 w 2363788"/>
                      <a:gd name="connsiteY52" fmla="*/ 259556 h 1797050"/>
                      <a:gd name="connsiteX53" fmla="*/ 65883 w 2363788"/>
                      <a:gd name="connsiteY53" fmla="*/ 256381 h 1797050"/>
                      <a:gd name="connsiteX54" fmla="*/ 111126 w 2363788"/>
                      <a:gd name="connsiteY54" fmla="*/ 238125 h 1797050"/>
                      <a:gd name="connsiteX55" fmla="*/ 127794 w 2363788"/>
                      <a:gd name="connsiteY55" fmla="*/ 222250 h 1797050"/>
                      <a:gd name="connsiteX56" fmla="*/ 130969 w 2363788"/>
                      <a:gd name="connsiteY56" fmla="*/ 196057 h 1797050"/>
                      <a:gd name="connsiteX57" fmla="*/ 163513 w 2363788"/>
                      <a:gd name="connsiteY57" fmla="*/ 196850 h 1797050"/>
                      <a:gd name="connsiteX58" fmla="*/ 169863 w 2363788"/>
                      <a:gd name="connsiteY58" fmla="*/ 164306 h 1797050"/>
                      <a:gd name="connsiteX59" fmla="*/ 188913 w 2363788"/>
                      <a:gd name="connsiteY59" fmla="*/ 163513 h 1797050"/>
                      <a:gd name="connsiteX60" fmla="*/ 196057 w 2363788"/>
                      <a:gd name="connsiteY60" fmla="*/ 100806 h 1797050"/>
                      <a:gd name="connsiteX61" fmla="*/ 251619 w 2363788"/>
                      <a:gd name="connsiteY61" fmla="*/ 107950 h 1797050"/>
                      <a:gd name="connsiteX62" fmla="*/ 296863 w 2363788"/>
                      <a:gd name="connsiteY62" fmla="*/ 104775 h 1797050"/>
                      <a:gd name="connsiteX63" fmla="*/ 335757 w 2363788"/>
                      <a:gd name="connsiteY63" fmla="*/ 100807 h 1797050"/>
                      <a:gd name="connsiteX64" fmla="*/ 349251 w 2363788"/>
                      <a:gd name="connsiteY64" fmla="*/ 113507 h 1797050"/>
                      <a:gd name="connsiteX65" fmla="*/ 379412 w 2363788"/>
                      <a:gd name="connsiteY65" fmla="*/ 125413 h 1797050"/>
                      <a:gd name="connsiteX66" fmla="*/ 401638 w 2363788"/>
                      <a:gd name="connsiteY66" fmla="*/ 107950 h 1797050"/>
                      <a:gd name="connsiteX67" fmla="*/ 404813 w 2363788"/>
                      <a:gd name="connsiteY67" fmla="*/ 107950 h 1797050"/>
                      <a:gd name="connsiteX68" fmla="*/ 411163 w 2363788"/>
                      <a:gd name="connsiteY68" fmla="*/ 120650 h 1797050"/>
                      <a:gd name="connsiteX69" fmla="*/ 430213 w 2363788"/>
                      <a:gd name="connsiteY69" fmla="*/ 120650 h 1797050"/>
                      <a:gd name="connsiteX70" fmla="*/ 438151 w 2363788"/>
                      <a:gd name="connsiteY70" fmla="*/ 102394 h 1797050"/>
                      <a:gd name="connsiteX71" fmla="*/ 366713 w 2363788"/>
                      <a:gd name="connsiteY71" fmla="*/ 55563 h 1797050"/>
                      <a:gd name="connsiteX72" fmla="*/ 385763 w 2363788"/>
                      <a:gd name="connsiteY72" fmla="*/ 43656 h 1797050"/>
                      <a:gd name="connsiteX73" fmla="*/ 434976 w 2363788"/>
                      <a:gd name="connsiteY73" fmla="*/ 42862 h 1797050"/>
                      <a:gd name="connsiteX74" fmla="*/ 455613 w 2363788"/>
                      <a:gd name="connsiteY74" fmla="*/ 63500 h 1797050"/>
                      <a:gd name="connsiteX75" fmla="*/ 513557 w 2363788"/>
                      <a:gd name="connsiteY75" fmla="*/ 75406 h 1797050"/>
                      <a:gd name="connsiteX76" fmla="*/ 608013 w 2363788"/>
                      <a:gd name="connsiteY76" fmla="*/ 22225 h 1797050"/>
                      <a:gd name="connsiteX77" fmla="*/ 640557 w 2363788"/>
                      <a:gd name="connsiteY77" fmla="*/ 31750 h 1797050"/>
                      <a:gd name="connsiteX78" fmla="*/ 646113 w 2363788"/>
                      <a:gd name="connsiteY78" fmla="*/ 0 h 1797050"/>
                      <a:gd name="connsiteX79" fmla="*/ 716757 w 2363788"/>
                      <a:gd name="connsiteY79" fmla="*/ 5556 h 1797050"/>
                      <a:gd name="connsiteX80" fmla="*/ 725488 w 2363788"/>
                      <a:gd name="connsiteY80" fmla="*/ 31750 h 1797050"/>
                      <a:gd name="connsiteX81" fmla="*/ 752476 w 2363788"/>
                      <a:gd name="connsiteY81" fmla="*/ 63500 h 1797050"/>
                      <a:gd name="connsiteX82" fmla="*/ 767556 w 2363788"/>
                      <a:gd name="connsiteY82" fmla="*/ 44450 h 1797050"/>
                      <a:gd name="connsiteX83" fmla="*/ 808038 w 2363788"/>
                      <a:gd name="connsiteY83" fmla="*/ 41275 h 1797050"/>
                      <a:gd name="connsiteX84" fmla="*/ 827088 w 2363788"/>
                      <a:gd name="connsiteY84" fmla="*/ 34925 h 1797050"/>
                      <a:gd name="connsiteX85" fmla="*/ 846138 w 2363788"/>
                      <a:gd name="connsiteY85" fmla="*/ 6350 h 1797050"/>
                      <a:gd name="connsiteX86" fmla="*/ 889794 w 2363788"/>
                      <a:gd name="connsiteY86" fmla="*/ 12700 h 1797050"/>
                      <a:gd name="connsiteX87" fmla="*/ 902494 w 2363788"/>
                      <a:gd name="connsiteY87" fmla="*/ 83344 h 1797050"/>
                      <a:gd name="connsiteX88" fmla="*/ 954088 w 2363788"/>
                      <a:gd name="connsiteY88" fmla="*/ 123825 h 1797050"/>
                      <a:gd name="connsiteX89" fmla="*/ 998538 w 2363788"/>
                      <a:gd name="connsiteY89" fmla="*/ 203200 h 1797050"/>
                      <a:gd name="connsiteX90" fmla="*/ 1039020 w 2363788"/>
                      <a:gd name="connsiteY90" fmla="*/ 228600 h 1797050"/>
                      <a:gd name="connsiteX91" fmla="*/ 1075532 w 2363788"/>
                      <a:gd name="connsiteY91" fmla="*/ 230981 h 1797050"/>
                      <a:gd name="connsiteX92" fmla="*/ 1130830 w 2363788"/>
                      <a:gd name="connsiteY92" fmla="*/ 283633 h 1797050"/>
                      <a:gd name="connsiteX93" fmla="*/ 1171046 w 2363788"/>
                      <a:gd name="connsiteY93" fmla="*/ 281517 h 1797050"/>
                      <a:gd name="connsiteX94" fmla="*/ 1208088 w 2363788"/>
                      <a:gd name="connsiteY94" fmla="*/ 317500 h 1797050"/>
                      <a:gd name="connsiteX95" fmla="*/ 1208088 w 2363788"/>
                      <a:gd name="connsiteY95" fmla="*/ 346075 h 1797050"/>
                      <a:gd name="connsiteX96" fmla="*/ 1281113 w 2363788"/>
                      <a:gd name="connsiteY96" fmla="*/ 384175 h 1797050"/>
                      <a:gd name="connsiteX97" fmla="*/ 1303338 w 2363788"/>
                      <a:gd name="connsiteY97" fmla="*/ 416983 h 1797050"/>
                      <a:gd name="connsiteX98" fmla="*/ 1284288 w 2363788"/>
                      <a:gd name="connsiteY98" fmla="*/ 460375 h 1797050"/>
                      <a:gd name="connsiteX99" fmla="*/ 1338263 w 2363788"/>
                      <a:gd name="connsiteY99" fmla="*/ 504825 h 1797050"/>
                      <a:gd name="connsiteX100" fmla="*/ 1380332 w 2363788"/>
                      <a:gd name="connsiteY100" fmla="*/ 503238 h 1797050"/>
                      <a:gd name="connsiteX101" fmla="*/ 1404938 w 2363788"/>
                      <a:gd name="connsiteY101" fmla="*/ 530225 h 1797050"/>
                      <a:gd name="connsiteX102" fmla="*/ 1435895 w 2363788"/>
                      <a:gd name="connsiteY102" fmla="*/ 526475 h 1797050"/>
                      <a:gd name="connsiteX103" fmla="*/ 1470026 w 2363788"/>
                      <a:gd name="connsiteY103" fmla="*/ 548578 h 1797050"/>
                      <a:gd name="connsiteX104" fmla="*/ 1493838 w 2363788"/>
                      <a:gd name="connsiteY104" fmla="*/ 590550 h 1797050"/>
                      <a:gd name="connsiteX105" fmla="*/ 1481932 w 2363788"/>
                      <a:gd name="connsiteY105" fmla="*/ 612775 h 1797050"/>
                      <a:gd name="connsiteX106" fmla="*/ 1452563 w 2363788"/>
                      <a:gd name="connsiteY106" fmla="*/ 622300 h 1797050"/>
                      <a:gd name="connsiteX107" fmla="*/ 1512888 w 2363788"/>
                      <a:gd name="connsiteY107" fmla="*/ 638175 h 1797050"/>
                      <a:gd name="connsiteX108" fmla="*/ 1583532 w 2363788"/>
                      <a:gd name="connsiteY108" fmla="*/ 619919 h 1797050"/>
                      <a:gd name="connsiteX109" fmla="*/ 1624013 w 2363788"/>
                      <a:gd name="connsiteY109" fmla="*/ 613569 h 1797050"/>
                      <a:gd name="connsiteX110" fmla="*/ 1624807 w 2363788"/>
                      <a:gd name="connsiteY110" fmla="*/ 587375 h 1797050"/>
                      <a:gd name="connsiteX111" fmla="*/ 1643063 w 2363788"/>
                      <a:gd name="connsiteY111" fmla="*/ 593725 h 1797050"/>
                      <a:gd name="connsiteX112" fmla="*/ 1700213 w 2363788"/>
                      <a:gd name="connsiteY112" fmla="*/ 611981 h 1797050"/>
                      <a:gd name="connsiteX113" fmla="*/ 1705769 w 2363788"/>
                      <a:gd name="connsiteY113" fmla="*/ 575469 h 1797050"/>
                      <a:gd name="connsiteX114" fmla="*/ 1725613 w 2363788"/>
                      <a:gd name="connsiteY114" fmla="*/ 565150 h 1797050"/>
                      <a:gd name="connsiteX115" fmla="*/ 1804988 w 2363788"/>
                      <a:gd name="connsiteY115" fmla="*/ 508000 h 1797050"/>
                      <a:gd name="connsiteX116" fmla="*/ 1887538 w 2363788"/>
                      <a:gd name="connsiteY116" fmla="*/ 485775 h 1797050"/>
                      <a:gd name="connsiteX117" fmla="*/ 1954213 w 2363788"/>
                      <a:gd name="connsiteY117" fmla="*/ 415925 h 1797050"/>
                      <a:gd name="connsiteX118" fmla="*/ 1978819 w 2363788"/>
                      <a:gd name="connsiteY118" fmla="*/ 409575 h 1797050"/>
                      <a:gd name="connsiteX119" fmla="*/ 2008188 w 2363788"/>
                      <a:gd name="connsiteY119" fmla="*/ 396875 h 1797050"/>
                      <a:gd name="connsiteX120" fmla="*/ 2058194 w 2363788"/>
                      <a:gd name="connsiteY120" fmla="*/ 411956 h 1797050"/>
                      <a:gd name="connsiteX121" fmla="*/ 2079626 w 2363788"/>
                      <a:gd name="connsiteY121" fmla="*/ 452437 h 1797050"/>
                      <a:gd name="connsiteX122" fmla="*/ 2135188 w 2363788"/>
                      <a:gd name="connsiteY122" fmla="*/ 504825 h 1797050"/>
                      <a:gd name="connsiteX123" fmla="*/ 2196307 w 2363788"/>
                      <a:gd name="connsiteY123" fmla="*/ 536575 h 1797050"/>
                      <a:gd name="connsiteX124" fmla="*/ 2250282 w 2363788"/>
                      <a:gd name="connsiteY124" fmla="*/ 523081 h 1797050"/>
                      <a:gd name="connsiteX125" fmla="*/ 2267744 w 2363788"/>
                      <a:gd name="connsiteY125" fmla="*/ 531019 h 1797050"/>
                      <a:gd name="connsiteX126" fmla="*/ 2276475 w 2363788"/>
                      <a:gd name="connsiteY126" fmla="*/ 573881 h 1797050"/>
                      <a:gd name="connsiteX127" fmla="*/ 2325688 w 2363788"/>
                      <a:gd name="connsiteY127" fmla="*/ 606425 h 1797050"/>
                      <a:gd name="connsiteX128" fmla="*/ 2363788 w 2363788"/>
                      <a:gd name="connsiteY128" fmla="*/ 644525 h 1797050"/>
                      <a:gd name="connsiteX129" fmla="*/ 2312445 w 2363788"/>
                      <a:gd name="connsiteY129" fmla="*/ 772537 h 1797050"/>
                      <a:gd name="connsiteX130" fmla="*/ 2274888 w 2363788"/>
                      <a:gd name="connsiteY130" fmla="*/ 895350 h 1797050"/>
                      <a:gd name="connsiteX131" fmla="*/ 2249488 w 2363788"/>
                      <a:gd name="connsiteY131" fmla="*/ 949325 h 1797050"/>
                      <a:gd name="connsiteX132" fmla="*/ 2198688 w 2363788"/>
                      <a:gd name="connsiteY132" fmla="*/ 949325 h 1797050"/>
                      <a:gd name="connsiteX133" fmla="*/ 2176463 w 2363788"/>
                      <a:gd name="connsiteY133" fmla="*/ 993775 h 1797050"/>
                      <a:gd name="connsiteX134" fmla="*/ 2176463 w 2363788"/>
                      <a:gd name="connsiteY134" fmla="*/ 993775 h 1797050"/>
                      <a:gd name="connsiteX135" fmla="*/ 2182813 w 2363788"/>
                      <a:gd name="connsiteY135" fmla="*/ 1022350 h 1797050"/>
                      <a:gd name="connsiteX136" fmla="*/ 2147888 w 2363788"/>
                      <a:gd name="connsiteY136" fmla="*/ 1031875 h 1797050"/>
                      <a:gd name="connsiteX137" fmla="*/ 2097088 w 2363788"/>
                      <a:gd name="connsiteY137" fmla="*/ 1019175 h 1797050"/>
                      <a:gd name="connsiteX138" fmla="*/ 2103438 w 2363788"/>
                      <a:gd name="connsiteY138" fmla="*/ 1073150 h 1797050"/>
                      <a:gd name="connsiteX139" fmla="*/ 2116138 w 2363788"/>
                      <a:gd name="connsiteY139" fmla="*/ 1117600 h 1797050"/>
                      <a:gd name="connsiteX140" fmla="*/ 2052638 w 2363788"/>
                      <a:gd name="connsiteY140" fmla="*/ 1152525 h 1797050"/>
                      <a:gd name="connsiteX141" fmla="*/ 2068513 w 2363788"/>
                      <a:gd name="connsiteY141" fmla="*/ 1174750 h 1797050"/>
                      <a:gd name="connsiteX142" fmla="*/ 2049463 w 2363788"/>
                      <a:gd name="connsiteY142" fmla="*/ 1196975 h 1797050"/>
                      <a:gd name="connsiteX143" fmla="*/ 1970088 w 2363788"/>
                      <a:gd name="connsiteY143" fmla="*/ 1171575 h 1797050"/>
                      <a:gd name="connsiteX144" fmla="*/ 1944688 w 2363788"/>
                      <a:gd name="connsiteY144" fmla="*/ 1187450 h 1797050"/>
                      <a:gd name="connsiteX145" fmla="*/ 1909763 w 2363788"/>
                      <a:gd name="connsiteY145" fmla="*/ 1187450 h 1797050"/>
                      <a:gd name="connsiteX146" fmla="*/ 1909763 w 2363788"/>
                      <a:gd name="connsiteY146" fmla="*/ 1247775 h 1797050"/>
                      <a:gd name="connsiteX147" fmla="*/ 1925638 w 2363788"/>
                      <a:gd name="connsiteY147" fmla="*/ 1263650 h 1797050"/>
                      <a:gd name="connsiteX148" fmla="*/ 1935163 w 2363788"/>
                      <a:gd name="connsiteY148" fmla="*/ 1279525 h 1797050"/>
                      <a:gd name="connsiteX149" fmla="*/ 1944688 w 2363788"/>
                      <a:gd name="connsiteY149" fmla="*/ 1279525 h 1797050"/>
                      <a:gd name="connsiteX150" fmla="*/ 1935163 w 2363788"/>
                      <a:gd name="connsiteY150" fmla="*/ 1304925 h 1797050"/>
                      <a:gd name="connsiteX151" fmla="*/ 1954213 w 2363788"/>
                      <a:gd name="connsiteY151" fmla="*/ 1320800 h 1797050"/>
                      <a:gd name="connsiteX152" fmla="*/ 1951038 w 2363788"/>
                      <a:gd name="connsiteY152" fmla="*/ 1336675 h 1797050"/>
                      <a:gd name="connsiteX153" fmla="*/ 1906588 w 2363788"/>
                      <a:gd name="connsiteY153" fmla="*/ 13366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387475 h 1797050"/>
                      <a:gd name="connsiteX156" fmla="*/ 1903413 w 2363788"/>
                      <a:gd name="connsiteY156" fmla="*/ 1406525 h 1797050"/>
                      <a:gd name="connsiteX157" fmla="*/ 1938338 w 2363788"/>
                      <a:gd name="connsiteY157" fmla="*/ 1447800 h 1797050"/>
                      <a:gd name="connsiteX158" fmla="*/ 1992313 w 2363788"/>
                      <a:gd name="connsiteY158" fmla="*/ 1447800 h 1797050"/>
                      <a:gd name="connsiteX159" fmla="*/ 2062163 w 2363788"/>
                      <a:gd name="connsiteY159" fmla="*/ 1476375 h 1797050"/>
                      <a:gd name="connsiteX160" fmla="*/ 2062163 w 2363788"/>
                      <a:gd name="connsiteY160" fmla="*/ 1504950 h 1797050"/>
                      <a:gd name="connsiteX161" fmla="*/ 2036763 w 2363788"/>
                      <a:gd name="connsiteY161" fmla="*/ 1571625 h 1797050"/>
                      <a:gd name="connsiteX162" fmla="*/ 2065338 w 2363788"/>
                      <a:gd name="connsiteY162" fmla="*/ 1587500 h 1797050"/>
                      <a:gd name="connsiteX163" fmla="*/ 2106613 w 2363788"/>
                      <a:gd name="connsiteY163" fmla="*/ 1660525 h 1797050"/>
                      <a:gd name="connsiteX164" fmla="*/ 2055813 w 2363788"/>
                      <a:gd name="connsiteY164" fmla="*/ 1736725 h 1797050"/>
                      <a:gd name="connsiteX165" fmla="*/ 2030413 w 2363788"/>
                      <a:gd name="connsiteY165" fmla="*/ 1730375 h 1797050"/>
                      <a:gd name="connsiteX166" fmla="*/ 2008188 w 2363788"/>
                      <a:gd name="connsiteY166" fmla="*/ 1717675 h 1797050"/>
                      <a:gd name="connsiteX167" fmla="*/ 2001838 w 2363788"/>
                      <a:gd name="connsiteY167" fmla="*/ 1736725 h 1797050"/>
                      <a:gd name="connsiteX168" fmla="*/ 1960563 w 2363788"/>
                      <a:gd name="connsiteY168" fmla="*/ 1746250 h 1797050"/>
                      <a:gd name="connsiteX169" fmla="*/ 1954213 w 2363788"/>
                      <a:gd name="connsiteY169" fmla="*/ 1778000 h 1797050"/>
                      <a:gd name="connsiteX170" fmla="*/ 1903413 w 2363788"/>
                      <a:gd name="connsiteY170" fmla="*/ 1797050 h 1797050"/>
                      <a:gd name="connsiteX171" fmla="*/ 1881188 w 2363788"/>
                      <a:gd name="connsiteY171" fmla="*/ 1758950 h 1797050"/>
                      <a:gd name="connsiteX172" fmla="*/ 1843088 w 2363788"/>
                      <a:gd name="connsiteY172" fmla="*/ 1768475 h 1797050"/>
                      <a:gd name="connsiteX173" fmla="*/ 1846263 w 2363788"/>
                      <a:gd name="connsiteY173" fmla="*/ 1730375 h 1797050"/>
                      <a:gd name="connsiteX174" fmla="*/ 1827213 w 2363788"/>
                      <a:gd name="connsiteY174" fmla="*/ 1704975 h 1797050"/>
                      <a:gd name="connsiteX175" fmla="*/ 1862138 w 2363788"/>
                      <a:gd name="connsiteY175" fmla="*/ 1685925 h 1797050"/>
                      <a:gd name="connsiteX176" fmla="*/ 1804988 w 2363788"/>
                      <a:gd name="connsiteY176" fmla="*/ 1666875 h 1797050"/>
                      <a:gd name="connsiteX177" fmla="*/ 1792288 w 2363788"/>
                      <a:gd name="connsiteY177" fmla="*/ 1692275 h 1797050"/>
                      <a:gd name="connsiteX178" fmla="*/ 1747838 w 2363788"/>
                      <a:gd name="connsiteY178" fmla="*/ 1711325 h 1797050"/>
                      <a:gd name="connsiteX179" fmla="*/ 1741488 w 2363788"/>
                      <a:gd name="connsiteY179" fmla="*/ 1733550 h 1797050"/>
                      <a:gd name="connsiteX180" fmla="*/ 1725613 w 2363788"/>
                      <a:gd name="connsiteY180" fmla="*/ 1739900 h 1797050"/>
                      <a:gd name="connsiteX181" fmla="*/ 1703388 w 2363788"/>
                      <a:gd name="connsiteY181" fmla="*/ 1739900 h 1797050"/>
                      <a:gd name="connsiteX182" fmla="*/ 1716088 w 2363788"/>
                      <a:gd name="connsiteY182" fmla="*/ 1704975 h 1797050"/>
                      <a:gd name="connsiteX183" fmla="*/ 1741488 w 2363788"/>
                      <a:gd name="connsiteY183" fmla="*/ 1679575 h 1797050"/>
                      <a:gd name="connsiteX184" fmla="*/ 1731963 w 2363788"/>
                      <a:gd name="connsiteY184" fmla="*/ 1654175 h 1797050"/>
                      <a:gd name="connsiteX185" fmla="*/ 1709738 w 2363788"/>
                      <a:gd name="connsiteY185" fmla="*/ 1654175 h 1797050"/>
                      <a:gd name="connsiteX186" fmla="*/ 1697038 w 2363788"/>
                      <a:gd name="connsiteY186" fmla="*/ 1679575 h 1797050"/>
                      <a:gd name="connsiteX187" fmla="*/ 1665288 w 2363788"/>
                      <a:gd name="connsiteY187" fmla="*/ 1685925 h 1797050"/>
                      <a:gd name="connsiteX188" fmla="*/ 1630363 w 2363788"/>
                      <a:gd name="connsiteY188" fmla="*/ 1698625 h 1797050"/>
                      <a:gd name="connsiteX189" fmla="*/ 1601788 w 2363788"/>
                      <a:gd name="connsiteY189" fmla="*/ 1670050 h 1797050"/>
                      <a:gd name="connsiteX190" fmla="*/ 1598613 w 2363788"/>
                      <a:gd name="connsiteY190" fmla="*/ 1635125 h 1797050"/>
                      <a:gd name="connsiteX191" fmla="*/ 1570038 w 2363788"/>
                      <a:gd name="connsiteY191" fmla="*/ 1619250 h 1797050"/>
                      <a:gd name="connsiteX192" fmla="*/ 1560513 w 2363788"/>
                      <a:gd name="connsiteY192" fmla="*/ 1584325 h 1797050"/>
                      <a:gd name="connsiteX193" fmla="*/ 1519238 w 2363788"/>
                      <a:gd name="connsiteY193" fmla="*/ 1555750 h 1797050"/>
                      <a:gd name="connsiteX194" fmla="*/ 1500188 w 2363788"/>
                      <a:gd name="connsiteY194" fmla="*/ 1558925 h 1797050"/>
                      <a:gd name="connsiteX195" fmla="*/ 1468438 w 2363788"/>
                      <a:gd name="connsiteY195" fmla="*/ 1603375 h 1797050"/>
                      <a:gd name="connsiteX196" fmla="*/ 1420813 w 2363788"/>
                      <a:gd name="connsiteY196" fmla="*/ 1622425 h 1797050"/>
                      <a:gd name="connsiteX197" fmla="*/ 1395413 w 2363788"/>
                      <a:gd name="connsiteY197" fmla="*/ 1587500 h 1797050"/>
                      <a:gd name="connsiteX198" fmla="*/ 1370013 w 2363788"/>
                      <a:gd name="connsiteY198" fmla="*/ 1587500 h 1797050"/>
                      <a:gd name="connsiteX199" fmla="*/ 1271588 w 2363788"/>
                      <a:gd name="connsiteY199" fmla="*/ 1511300 h 1797050"/>
                      <a:gd name="connsiteX200" fmla="*/ 1277938 w 2363788"/>
                      <a:gd name="connsiteY200" fmla="*/ 1463675 h 1797050"/>
                      <a:gd name="connsiteX201" fmla="*/ 1239838 w 2363788"/>
                      <a:gd name="connsiteY201" fmla="*/ 1457325 h 1797050"/>
                      <a:gd name="connsiteX202" fmla="*/ 1223963 w 2363788"/>
                      <a:gd name="connsiteY202" fmla="*/ 1482725 h 1797050"/>
                      <a:gd name="connsiteX203" fmla="*/ 1189038 w 2363788"/>
                      <a:gd name="connsiteY203" fmla="*/ 1482725 h 1797050"/>
                      <a:gd name="connsiteX204" fmla="*/ 1141413 w 2363788"/>
                      <a:gd name="connsiteY204" fmla="*/ 1460500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6638 w 2363788"/>
                      <a:gd name="connsiteY208" fmla="*/ 1530350 h 1797050"/>
                      <a:gd name="connsiteX209" fmla="*/ 1008063 w 2363788"/>
                      <a:gd name="connsiteY209" fmla="*/ 1574800 h 1797050"/>
                      <a:gd name="connsiteX210" fmla="*/ 960438 w 2363788"/>
                      <a:gd name="connsiteY210" fmla="*/ 1571625 h 1797050"/>
                      <a:gd name="connsiteX211" fmla="*/ 954088 w 2363788"/>
                      <a:gd name="connsiteY211" fmla="*/ 1587500 h 1797050"/>
                      <a:gd name="connsiteX212" fmla="*/ 966788 w 2363788"/>
                      <a:gd name="connsiteY212" fmla="*/ 1670050 h 1797050"/>
                      <a:gd name="connsiteX213" fmla="*/ 941388 w 2363788"/>
                      <a:gd name="connsiteY213" fmla="*/ 1714500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49313 w 2363788"/>
                      <a:gd name="connsiteY218" fmla="*/ 1771650 h 1797050"/>
                      <a:gd name="connsiteX219" fmla="*/ 830263 w 2363788"/>
                      <a:gd name="connsiteY219" fmla="*/ 1765300 h 1797050"/>
                      <a:gd name="connsiteX220" fmla="*/ 820738 w 2363788"/>
                      <a:gd name="connsiteY220" fmla="*/ 1752600 h 1797050"/>
                      <a:gd name="connsiteX221" fmla="*/ 792163 w 2363788"/>
                      <a:gd name="connsiteY221" fmla="*/ 1771650 h 1797050"/>
                      <a:gd name="connsiteX222" fmla="*/ 693738 w 2363788"/>
                      <a:gd name="connsiteY222" fmla="*/ 1701800 h 1797050"/>
                      <a:gd name="connsiteX223" fmla="*/ 652463 w 2363788"/>
                      <a:gd name="connsiteY223" fmla="*/ 1720850 h 1797050"/>
                      <a:gd name="connsiteX224" fmla="*/ 617538 w 2363788"/>
                      <a:gd name="connsiteY224" fmla="*/ 1685925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9725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7363 w 2363788"/>
                      <a:gd name="connsiteY2" fmla="*/ 1584325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71650 h 1797050"/>
                      <a:gd name="connsiteX221" fmla="*/ 693738 w 2363788"/>
                      <a:gd name="connsiteY221" fmla="*/ 1701800 h 1797050"/>
                      <a:gd name="connsiteX222" fmla="*/ 652463 w 2363788"/>
                      <a:gd name="connsiteY222" fmla="*/ 1720850 h 1797050"/>
                      <a:gd name="connsiteX223" fmla="*/ 617538 w 2363788"/>
                      <a:gd name="connsiteY223" fmla="*/ 1685925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9725 h 1797050"/>
                      <a:gd name="connsiteX226" fmla="*/ 525463 w 2363788"/>
                      <a:gd name="connsiteY226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5776 w 2363788"/>
                      <a:gd name="connsiteY2" fmla="*/ 1574006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71650 h 1797050"/>
                      <a:gd name="connsiteX221" fmla="*/ 693738 w 2363788"/>
                      <a:gd name="connsiteY221" fmla="*/ 1701800 h 1797050"/>
                      <a:gd name="connsiteX222" fmla="*/ 652463 w 2363788"/>
                      <a:gd name="connsiteY222" fmla="*/ 1720850 h 1797050"/>
                      <a:gd name="connsiteX223" fmla="*/ 617538 w 2363788"/>
                      <a:gd name="connsiteY223" fmla="*/ 1685925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9725 h 1797050"/>
                      <a:gd name="connsiteX226" fmla="*/ 525463 w 2363788"/>
                      <a:gd name="connsiteY226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71650 h 1797050"/>
                      <a:gd name="connsiteX221" fmla="*/ 693738 w 2363788"/>
                      <a:gd name="connsiteY221" fmla="*/ 1701800 h 1797050"/>
                      <a:gd name="connsiteX222" fmla="*/ 652463 w 2363788"/>
                      <a:gd name="connsiteY222" fmla="*/ 1720850 h 1797050"/>
                      <a:gd name="connsiteX223" fmla="*/ 617538 w 2363788"/>
                      <a:gd name="connsiteY223" fmla="*/ 1685925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9725 h 1797050"/>
                      <a:gd name="connsiteX226" fmla="*/ 525463 w 2363788"/>
                      <a:gd name="connsiteY226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71650 h 1797050"/>
                      <a:gd name="connsiteX221" fmla="*/ 693738 w 2363788"/>
                      <a:gd name="connsiteY221" fmla="*/ 1701800 h 1797050"/>
                      <a:gd name="connsiteX222" fmla="*/ 652463 w 2363788"/>
                      <a:gd name="connsiteY222" fmla="*/ 1720850 h 1797050"/>
                      <a:gd name="connsiteX223" fmla="*/ 617538 w 2363788"/>
                      <a:gd name="connsiteY223" fmla="*/ 1685925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9725 h 1797050"/>
                      <a:gd name="connsiteX226" fmla="*/ 525463 w 2363788"/>
                      <a:gd name="connsiteY226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71650 h 1797050"/>
                      <a:gd name="connsiteX221" fmla="*/ 693738 w 2363788"/>
                      <a:gd name="connsiteY221" fmla="*/ 1701800 h 1797050"/>
                      <a:gd name="connsiteX222" fmla="*/ 652463 w 2363788"/>
                      <a:gd name="connsiteY222" fmla="*/ 1720850 h 1797050"/>
                      <a:gd name="connsiteX223" fmla="*/ 617538 w 2363788"/>
                      <a:gd name="connsiteY223" fmla="*/ 1685925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9725 h 1797050"/>
                      <a:gd name="connsiteX226" fmla="*/ 525463 w 2363788"/>
                      <a:gd name="connsiteY226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71650 h 1797050"/>
                      <a:gd name="connsiteX221" fmla="*/ 693738 w 2363788"/>
                      <a:gd name="connsiteY221" fmla="*/ 1701800 h 1797050"/>
                      <a:gd name="connsiteX222" fmla="*/ 652463 w 2363788"/>
                      <a:gd name="connsiteY222" fmla="*/ 1720850 h 1797050"/>
                      <a:gd name="connsiteX223" fmla="*/ 617538 w 2363788"/>
                      <a:gd name="connsiteY223" fmla="*/ 1685925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9725 h 1797050"/>
                      <a:gd name="connsiteX226" fmla="*/ 547939 w 2363788"/>
                      <a:gd name="connsiteY226" fmla="*/ 1590893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71650 h 1797050"/>
                      <a:gd name="connsiteX221" fmla="*/ 693738 w 2363788"/>
                      <a:gd name="connsiteY221" fmla="*/ 1701800 h 1797050"/>
                      <a:gd name="connsiteX222" fmla="*/ 652463 w 2363788"/>
                      <a:gd name="connsiteY222" fmla="*/ 1720850 h 1797050"/>
                      <a:gd name="connsiteX223" fmla="*/ 617538 w 2363788"/>
                      <a:gd name="connsiteY223" fmla="*/ 1685925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9725 h 1797050"/>
                      <a:gd name="connsiteX226" fmla="*/ 537620 w 2363788"/>
                      <a:gd name="connsiteY226" fmla="*/ 1592480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71650 h 1797050"/>
                      <a:gd name="connsiteX221" fmla="*/ 693738 w 2363788"/>
                      <a:gd name="connsiteY221" fmla="*/ 1701800 h 1797050"/>
                      <a:gd name="connsiteX222" fmla="*/ 652463 w 2363788"/>
                      <a:gd name="connsiteY222" fmla="*/ 1720850 h 1797050"/>
                      <a:gd name="connsiteX223" fmla="*/ 617538 w 2363788"/>
                      <a:gd name="connsiteY223" fmla="*/ 1685925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9725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71650 h 1797050"/>
                      <a:gd name="connsiteX221" fmla="*/ 693738 w 2363788"/>
                      <a:gd name="connsiteY221" fmla="*/ 1701800 h 1797050"/>
                      <a:gd name="connsiteX222" fmla="*/ 652463 w 2363788"/>
                      <a:gd name="connsiteY222" fmla="*/ 1720850 h 1797050"/>
                      <a:gd name="connsiteX223" fmla="*/ 617538 w 2363788"/>
                      <a:gd name="connsiteY223" fmla="*/ 1685925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71650 h 1797050"/>
                      <a:gd name="connsiteX221" fmla="*/ 693738 w 2363788"/>
                      <a:gd name="connsiteY221" fmla="*/ 1701800 h 1797050"/>
                      <a:gd name="connsiteX222" fmla="*/ 652463 w 2363788"/>
                      <a:gd name="connsiteY222" fmla="*/ 1720850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71650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0738 w 2363788"/>
                      <a:gd name="connsiteY219" fmla="*/ 1752600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49313 w 2363788"/>
                      <a:gd name="connsiteY217" fmla="*/ 1771650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1388 w 2363788"/>
                      <a:gd name="connsiteY212" fmla="*/ 1714500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6788 w 2363788"/>
                      <a:gd name="connsiteY211" fmla="*/ 1670050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4088 w 2363788"/>
                      <a:gd name="connsiteY210" fmla="*/ 1587500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60438 w 2363788"/>
                      <a:gd name="connsiteY209" fmla="*/ 1571625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58057 w 2363788"/>
                      <a:gd name="connsiteY209" fmla="*/ 1571625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8063 w 2363788"/>
                      <a:gd name="connsiteY208" fmla="*/ 1574800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6638 w 2363788"/>
                      <a:gd name="connsiteY207" fmla="*/ 1530350 h 1797050"/>
                      <a:gd name="connsiteX208" fmla="*/ 1007269 w 2363788"/>
                      <a:gd name="connsiteY208" fmla="*/ 1574800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7269 w 2363788"/>
                      <a:gd name="connsiteY208" fmla="*/ 1574800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0500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41413 w 2363788"/>
                      <a:gd name="connsiteY203" fmla="*/ 1462881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89038 w 2363788"/>
                      <a:gd name="connsiteY202" fmla="*/ 148272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3963 w 2363788"/>
                      <a:gd name="connsiteY201" fmla="*/ 1482725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27389 w 2363788"/>
                      <a:gd name="connsiteY201" fmla="*/ 1470243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71588 w 2363788"/>
                      <a:gd name="connsiteY198" fmla="*/ 1511300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67619 w 2363788"/>
                      <a:gd name="connsiteY198" fmla="*/ 1512888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7500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5413 w 2363788"/>
                      <a:gd name="connsiteY196" fmla="*/ 1587500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402557 w 2363788"/>
                      <a:gd name="connsiteY196" fmla="*/ 1595437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8588 w 2363788"/>
                      <a:gd name="connsiteY196" fmla="*/ 1592262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813 w 2363788"/>
                      <a:gd name="connsiteY195" fmla="*/ 1622425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20019 w 2363788"/>
                      <a:gd name="connsiteY195" fmla="*/ 1619250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19238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30350 w 2363788"/>
                      <a:gd name="connsiteY192" fmla="*/ 153670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70038 w 2363788"/>
                      <a:gd name="connsiteY190" fmla="*/ 1619250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1788 w 2363788"/>
                      <a:gd name="connsiteY188" fmla="*/ 1670050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598613 w 2363788"/>
                      <a:gd name="connsiteY188" fmla="*/ 1669256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5288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038 w 2363788"/>
                      <a:gd name="connsiteY185" fmla="*/ 1679575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1488 w 2363788"/>
                      <a:gd name="connsiteY182" fmla="*/ 1679575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6088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41488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4988 w 2363788"/>
                      <a:gd name="connsiteY175" fmla="*/ 1666875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6263 w 2363788"/>
                      <a:gd name="connsiteY172" fmla="*/ 1730375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3088 w 2363788"/>
                      <a:gd name="connsiteY171" fmla="*/ 1768475 h 1797050"/>
                      <a:gd name="connsiteX172" fmla="*/ 1843088 w 2363788"/>
                      <a:gd name="connsiteY172" fmla="*/ 1731169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1169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882 w 2363788"/>
                      <a:gd name="connsiteY172" fmla="*/ 1731963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81188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6725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188 w 2363788"/>
                      <a:gd name="connsiteY165" fmla="*/ 1717675 h 1797050"/>
                      <a:gd name="connsiteX166" fmla="*/ 2001838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982 w 2363788"/>
                      <a:gd name="connsiteY165" fmla="*/ 1716881 h 1797050"/>
                      <a:gd name="connsiteX166" fmla="*/ 2001838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8982 w 2363788"/>
                      <a:gd name="connsiteY165" fmla="*/ 1716881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00251 w 2363788"/>
                      <a:gd name="connsiteY165" fmla="*/ 1685925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5338 w 2363788"/>
                      <a:gd name="connsiteY161" fmla="*/ 1587500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10570 w 2363788"/>
                      <a:gd name="connsiteY165" fmla="*/ 1715294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8513 w 2363788"/>
                      <a:gd name="connsiteY161" fmla="*/ 1591469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10570 w 2363788"/>
                      <a:gd name="connsiteY165" fmla="*/ 1715294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8513 w 2363788"/>
                      <a:gd name="connsiteY161" fmla="*/ 1591469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10570 w 2363788"/>
                      <a:gd name="connsiteY165" fmla="*/ 1715294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8513 w 2363788"/>
                      <a:gd name="connsiteY161" fmla="*/ 1591469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10570 w 2363788"/>
                      <a:gd name="connsiteY165" fmla="*/ 1715294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2163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8513 w 2363788"/>
                      <a:gd name="connsiteY161" fmla="*/ 1591469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10570 w 2363788"/>
                      <a:gd name="connsiteY165" fmla="*/ 1715294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1369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8513 w 2363788"/>
                      <a:gd name="connsiteY161" fmla="*/ 1591469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10570 w 2363788"/>
                      <a:gd name="connsiteY165" fmla="*/ 1715294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92313 w 2363788"/>
                      <a:gd name="connsiteY157" fmla="*/ 1447800 h 1797050"/>
                      <a:gd name="connsiteX158" fmla="*/ 2062163 w 2363788"/>
                      <a:gd name="connsiteY158" fmla="*/ 1476375 h 1797050"/>
                      <a:gd name="connsiteX159" fmla="*/ 2061369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8513 w 2363788"/>
                      <a:gd name="connsiteY161" fmla="*/ 1591469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10570 w 2363788"/>
                      <a:gd name="connsiteY165" fmla="*/ 1715294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87551 w 2363788"/>
                      <a:gd name="connsiteY157" fmla="*/ 1444625 h 1797050"/>
                      <a:gd name="connsiteX158" fmla="*/ 2062163 w 2363788"/>
                      <a:gd name="connsiteY158" fmla="*/ 1476375 h 1797050"/>
                      <a:gd name="connsiteX159" fmla="*/ 2061369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8513 w 2363788"/>
                      <a:gd name="connsiteY161" fmla="*/ 1591469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10570 w 2363788"/>
                      <a:gd name="connsiteY165" fmla="*/ 1715294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7800 h 1797050"/>
                      <a:gd name="connsiteX157" fmla="*/ 1987551 w 2363788"/>
                      <a:gd name="connsiteY157" fmla="*/ 1444625 h 1797050"/>
                      <a:gd name="connsiteX158" fmla="*/ 2062163 w 2363788"/>
                      <a:gd name="connsiteY158" fmla="*/ 1476375 h 1797050"/>
                      <a:gd name="connsiteX159" fmla="*/ 2061369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8513 w 2363788"/>
                      <a:gd name="connsiteY161" fmla="*/ 1591469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10570 w 2363788"/>
                      <a:gd name="connsiteY165" fmla="*/ 1715294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387475 h 1797050"/>
                      <a:gd name="connsiteX155" fmla="*/ 1903413 w 2363788"/>
                      <a:gd name="connsiteY155" fmla="*/ 1406525 h 1797050"/>
                      <a:gd name="connsiteX156" fmla="*/ 1938338 w 2363788"/>
                      <a:gd name="connsiteY156" fmla="*/ 1446212 h 1797050"/>
                      <a:gd name="connsiteX157" fmla="*/ 1987551 w 2363788"/>
                      <a:gd name="connsiteY157" fmla="*/ 1444625 h 1797050"/>
                      <a:gd name="connsiteX158" fmla="*/ 2062163 w 2363788"/>
                      <a:gd name="connsiteY158" fmla="*/ 1476375 h 1797050"/>
                      <a:gd name="connsiteX159" fmla="*/ 2061369 w 2363788"/>
                      <a:gd name="connsiteY159" fmla="*/ 1504950 h 1797050"/>
                      <a:gd name="connsiteX160" fmla="*/ 2036763 w 2363788"/>
                      <a:gd name="connsiteY160" fmla="*/ 1571625 h 1797050"/>
                      <a:gd name="connsiteX161" fmla="*/ 2068513 w 2363788"/>
                      <a:gd name="connsiteY161" fmla="*/ 1591469 h 1797050"/>
                      <a:gd name="connsiteX162" fmla="*/ 2106613 w 2363788"/>
                      <a:gd name="connsiteY162" fmla="*/ 1660525 h 1797050"/>
                      <a:gd name="connsiteX163" fmla="*/ 2055813 w 2363788"/>
                      <a:gd name="connsiteY163" fmla="*/ 1736725 h 1797050"/>
                      <a:gd name="connsiteX164" fmla="*/ 2030413 w 2363788"/>
                      <a:gd name="connsiteY164" fmla="*/ 1730375 h 1797050"/>
                      <a:gd name="connsiteX165" fmla="*/ 2010570 w 2363788"/>
                      <a:gd name="connsiteY165" fmla="*/ 1715294 h 1797050"/>
                      <a:gd name="connsiteX166" fmla="*/ 2003425 w 2363788"/>
                      <a:gd name="connsiteY166" fmla="*/ 1735931 h 1797050"/>
                      <a:gd name="connsiteX167" fmla="*/ 1960563 w 2363788"/>
                      <a:gd name="connsiteY167" fmla="*/ 1746250 h 1797050"/>
                      <a:gd name="connsiteX168" fmla="*/ 1954213 w 2363788"/>
                      <a:gd name="connsiteY168" fmla="*/ 1778000 h 1797050"/>
                      <a:gd name="connsiteX169" fmla="*/ 1903413 w 2363788"/>
                      <a:gd name="connsiteY169" fmla="*/ 1797050 h 1797050"/>
                      <a:gd name="connsiteX170" fmla="*/ 1878013 w 2363788"/>
                      <a:gd name="connsiteY170" fmla="*/ 1758950 h 1797050"/>
                      <a:gd name="connsiteX171" fmla="*/ 1847850 w 2363788"/>
                      <a:gd name="connsiteY171" fmla="*/ 1768475 h 1797050"/>
                      <a:gd name="connsiteX172" fmla="*/ 1843088 w 2363788"/>
                      <a:gd name="connsiteY172" fmla="*/ 1735138 h 1797050"/>
                      <a:gd name="connsiteX173" fmla="*/ 1827213 w 2363788"/>
                      <a:gd name="connsiteY173" fmla="*/ 1704975 h 1797050"/>
                      <a:gd name="connsiteX174" fmla="*/ 1862138 w 2363788"/>
                      <a:gd name="connsiteY174" fmla="*/ 1685925 h 1797050"/>
                      <a:gd name="connsiteX175" fmla="*/ 1808163 w 2363788"/>
                      <a:gd name="connsiteY175" fmla="*/ 1665287 h 1797050"/>
                      <a:gd name="connsiteX176" fmla="*/ 1792288 w 2363788"/>
                      <a:gd name="connsiteY176" fmla="*/ 1692275 h 1797050"/>
                      <a:gd name="connsiteX177" fmla="*/ 1747838 w 2363788"/>
                      <a:gd name="connsiteY177" fmla="*/ 1711325 h 1797050"/>
                      <a:gd name="connsiteX178" fmla="*/ 1739107 w 2363788"/>
                      <a:gd name="connsiteY178" fmla="*/ 1733550 h 1797050"/>
                      <a:gd name="connsiteX179" fmla="*/ 1725613 w 2363788"/>
                      <a:gd name="connsiteY179" fmla="*/ 1739900 h 1797050"/>
                      <a:gd name="connsiteX180" fmla="*/ 1703388 w 2363788"/>
                      <a:gd name="connsiteY180" fmla="*/ 1739900 h 1797050"/>
                      <a:gd name="connsiteX181" fmla="*/ 1714501 w 2363788"/>
                      <a:gd name="connsiteY181" fmla="*/ 1704975 h 1797050"/>
                      <a:gd name="connsiteX182" fmla="*/ 1740694 w 2363788"/>
                      <a:gd name="connsiteY182" fmla="*/ 1677194 h 1797050"/>
                      <a:gd name="connsiteX183" fmla="*/ 1731963 w 2363788"/>
                      <a:gd name="connsiteY183" fmla="*/ 1654175 h 1797050"/>
                      <a:gd name="connsiteX184" fmla="*/ 1709738 w 2363788"/>
                      <a:gd name="connsiteY184" fmla="*/ 1654175 h 1797050"/>
                      <a:gd name="connsiteX185" fmla="*/ 1697832 w 2363788"/>
                      <a:gd name="connsiteY185" fmla="*/ 1678781 h 1797050"/>
                      <a:gd name="connsiteX186" fmla="*/ 1661319 w 2363788"/>
                      <a:gd name="connsiteY186" fmla="*/ 1685925 h 1797050"/>
                      <a:gd name="connsiteX187" fmla="*/ 1630363 w 2363788"/>
                      <a:gd name="connsiteY187" fmla="*/ 1698625 h 1797050"/>
                      <a:gd name="connsiteX188" fmla="*/ 1600994 w 2363788"/>
                      <a:gd name="connsiteY188" fmla="*/ 1667669 h 1797050"/>
                      <a:gd name="connsiteX189" fmla="*/ 1598613 w 2363788"/>
                      <a:gd name="connsiteY189" fmla="*/ 1635125 h 1797050"/>
                      <a:gd name="connsiteX190" fmla="*/ 1568450 w 2363788"/>
                      <a:gd name="connsiteY190" fmla="*/ 1616869 h 1797050"/>
                      <a:gd name="connsiteX191" fmla="*/ 1560513 w 2363788"/>
                      <a:gd name="connsiteY191" fmla="*/ 1584325 h 1797050"/>
                      <a:gd name="connsiteX192" fmla="*/ 1523206 w 2363788"/>
                      <a:gd name="connsiteY192" fmla="*/ 1555750 h 1797050"/>
                      <a:gd name="connsiteX193" fmla="*/ 1500188 w 2363788"/>
                      <a:gd name="connsiteY193" fmla="*/ 1558925 h 1797050"/>
                      <a:gd name="connsiteX194" fmla="*/ 1468438 w 2363788"/>
                      <a:gd name="connsiteY194" fmla="*/ 1603375 h 1797050"/>
                      <a:gd name="connsiteX195" fmla="*/ 1419225 w 2363788"/>
                      <a:gd name="connsiteY195" fmla="*/ 1621631 h 1797050"/>
                      <a:gd name="connsiteX196" fmla="*/ 1398588 w 2363788"/>
                      <a:gd name="connsiteY196" fmla="*/ 1593849 h 1797050"/>
                      <a:gd name="connsiteX197" fmla="*/ 1370013 w 2363788"/>
                      <a:gd name="connsiteY197" fmla="*/ 1585912 h 1797050"/>
                      <a:gd name="connsiteX198" fmla="*/ 1266825 w 2363788"/>
                      <a:gd name="connsiteY198" fmla="*/ 1514475 h 1797050"/>
                      <a:gd name="connsiteX199" fmla="*/ 1277938 w 2363788"/>
                      <a:gd name="connsiteY199" fmla="*/ 1463675 h 1797050"/>
                      <a:gd name="connsiteX200" fmla="*/ 1239838 w 2363788"/>
                      <a:gd name="connsiteY200" fmla="*/ 1457325 h 1797050"/>
                      <a:gd name="connsiteX201" fmla="*/ 1233739 w 2363788"/>
                      <a:gd name="connsiteY201" fmla="*/ 1472624 h 1797050"/>
                      <a:gd name="connsiteX202" fmla="*/ 1212851 w 2363788"/>
                      <a:gd name="connsiteY202" fmla="*/ 1481931 h 1797050"/>
                      <a:gd name="connsiteX203" fmla="*/ 1175544 w 2363788"/>
                      <a:gd name="connsiteY203" fmla="*/ 1476375 h 1797050"/>
                      <a:gd name="connsiteX204" fmla="*/ 1139826 w 2363788"/>
                      <a:gd name="connsiteY204" fmla="*/ 1462087 h 1797050"/>
                      <a:gd name="connsiteX205" fmla="*/ 1093788 w 2363788"/>
                      <a:gd name="connsiteY205" fmla="*/ 1495425 h 1797050"/>
                      <a:gd name="connsiteX206" fmla="*/ 1100138 w 2363788"/>
                      <a:gd name="connsiteY206" fmla="*/ 1511300 h 1797050"/>
                      <a:gd name="connsiteX207" fmla="*/ 1081088 w 2363788"/>
                      <a:gd name="connsiteY207" fmla="*/ 1530350 h 1797050"/>
                      <a:gd name="connsiteX208" fmla="*/ 1035051 w 2363788"/>
                      <a:gd name="connsiteY208" fmla="*/ 1531937 h 1797050"/>
                      <a:gd name="connsiteX209" fmla="*/ 1006475 w 2363788"/>
                      <a:gd name="connsiteY209" fmla="*/ 1575594 h 1797050"/>
                      <a:gd name="connsiteX210" fmla="*/ 958057 w 2363788"/>
                      <a:gd name="connsiteY210" fmla="*/ 1569244 h 1797050"/>
                      <a:gd name="connsiteX211" fmla="*/ 952500 w 2363788"/>
                      <a:gd name="connsiteY211" fmla="*/ 1584325 h 1797050"/>
                      <a:gd name="connsiteX212" fmla="*/ 965201 w 2363788"/>
                      <a:gd name="connsiteY212" fmla="*/ 1669256 h 1797050"/>
                      <a:gd name="connsiteX213" fmla="*/ 940594 w 2363788"/>
                      <a:gd name="connsiteY213" fmla="*/ 1709738 h 1797050"/>
                      <a:gd name="connsiteX214" fmla="*/ 903288 w 2363788"/>
                      <a:gd name="connsiteY214" fmla="*/ 1720850 h 1797050"/>
                      <a:gd name="connsiteX215" fmla="*/ 900113 w 2363788"/>
                      <a:gd name="connsiteY215" fmla="*/ 1746250 h 1797050"/>
                      <a:gd name="connsiteX216" fmla="*/ 871538 w 2363788"/>
                      <a:gd name="connsiteY216" fmla="*/ 1746250 h 1797050"/>
                      <a:gd name="connsiteX217" fmla="*/ 855663 w 2363788"/>
                      <a:gd name="connsiteY217" fmla="*/ 1758950 h 1797050"/>
                      <a:gd name="connsiteX218" fmla="*/ 850900 w 2363788"/>
                      <a:gd name="connsiteY218" fmla="*/ 1773238 h 1797050"/>
                      <a:gd name="connsiteX219" fmla="*/ 830263 w 2363788"/>
                      <a:gd name="connsiteY219" fmla="*/ 1765300 h 1797050"/>
                      <a:gd name="connsiteX220" fmla="*/ 821532 w 2363788"/>
                      <a:gd name="connsiteY220" fmla="*/ 1753394 h 1797050"/>
                      <a:gd name="connsiteX221" fmla="*/ 792163 w 2363788"/>
                      <a:gd name="connsiteY221" fmla="*/ 1767681 h 1797050"/>
                      <a:gd name="connsiteX222" fmla="*/ 693738 w 2363788"/>
                      <a:gd name="connsiteY222" fmla="*/ 1701800 h 1797050"/>
                      <a:gd name="connsiteX223" fmla="*/ 651669 w 2363788"/>
                      <a:gd name="connsiteY223" fmla="*/ 1716881 h 1797050"/>
                      <a:gd name="connsiteX224" fmla="*/ 623094 w 2363788"/>
                      <a:gd name="connsiteY224" fmla="*/ 1689894 h 1797050"/>
                      <a:gd name="connsiteX225" fmla="*/ 582613 w 2363788"/>
                      <a:gd name="connsiteY225" fmla="*/ 1689100 h 1797050"/>
                      <a:gd name="connsiteX226" fmla="*/ 573088 w 2363788"/>
                      <a:gd name="connsiteY226" fmla="*/ 1608138 h 1797050"/>
                      <a:gd name="connsiteX227" fmla="*/ 538414 w 2363788"/>
                      <a:gd name="connsiteY227" fmla="*/ 1594861 h 1797050"/>
                      <a:gd name="connsiteX228" fmla="*/ 525463 w 2363788"/>
                      <a:gd name="connsiteY228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6588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1038 w 2363788"/>
                      <a:gd name="connsiteY151" fmla="*/ 1336675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4688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7450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10557 w 2363788"/>
                      <a:gd name="connsiteY144" fmla="*/ 1186656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93006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4688 w 2363788"/>
                      <a:gd name="connsiteY143" fmla="*/ 1187450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0088 w 2363788"/>
                      <a:gd name="connsiteY142" fmla="*/ 1171575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4750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99469 w 2363788"/>
                      <a:gd name="connsiteY140" fmla="*/ 1175544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2638 w 2363788"/>
                      <a:gd name="connsiteY139" fmla="*/ 1152525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16138 w 2363788"/>
                      <a:gd name="connsiteY138" fmla="*/ 1117600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3438 w 2363788"/>
                      <a:gd name="connsiteY137" fmla="*/ 1073150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088 w 2363788"/>
                      <a:gd name="connsiteY136" fmla="*/ 1019175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47888 w 2363788"/>
                      <a:gd name="connsiteY135" fmla="*/ 1031875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813 w 2363788"/>
                      <a:gd name="connsiteY134" fmla="*/ 1022350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214563 w 2363788"/>
                      <a:gd name="connsiteY134" fmla="*/ 1033462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8688 w 2363788"/>
                      <a:gd name="connsiteY131" fmla="*/ 949325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197894 w 2363788"/>
                      <a:gd name="connsiteY131" fmla="*/ 947737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8194 w 2363788"/>
                      <a:gd name="connsiteY119" fmla="*/ 411956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7538 w 2363788"/>
                      <a:gd name="connsiteY115" fmla="*/ 485775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99444 w 2363788"/>
                      <a:gd name="connsiteY115" fmla="*/ 5119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3 w 2363788"/>
                      <a:gd name="connsiteY113" fmla="*/ 565150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30375 w 2363788"/>
                      <a:gd name="connsiteY113" fmla="*/ 592931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30375 w 2363788"/>
                      <a:gd name="connsiteY113" fmla="*/ 592931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5895 w 2363788"/>
                      <a:gd name="connsiteY101" fmla="*/ 526475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8088 w 2363788"/>
                      <a:gd name="connsiteY93" fmla="*/ 317500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2225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7294 w 2363788"/>
                      <a:gd name="connsiteY93" fmla="*/ 319881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9600 w 2363788"/>
                      <a:gd name="connsiteY75" fmla="*/ 794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7294 w 2363788"/>
                      <a:gd name="connsiteY93" fmla="*/ 319881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5400 w 2363788"/>
                      <a:gd name="connsiteY51" fmla="*/ 2595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6194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7294 w 2363788"/>
                      <a:gd name="connsiteY93" fmla="*/ 319881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794 w 2363788"/>
                      <a:gd name="connsiteY51" fmla="*/ 246856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6194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7294 w 2363788"/>
                      <a:gd name="connsiteY93" fmla="*/ 319881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4800 h 1797050"/>
                      <a:gd name="connsiteX50" fmla="*/ 39688 w 2363788"/>
                      <a:gd name="connsiteY50" fmla="*/ 294481 h 1797050"/>
                      <a:gd name="connsiteX51" fmla="*/ 27782 w 2363788"/>
                      <a:gd name="connsiteY51" fmla="*/ 263525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6194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7294 w 2363788"/>
                      <a:gd name="connsiteY93" fmla="*/ 319881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4250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7975 h 1797050"/>
                      <a:gd name="connsiteX50" fmla="*/ 39688 w 2363788"/>
                      <a:gd name="connsiteY50" fmla="*/ 294481 h 1797050"/>
                      <a:gd name="connsiteX51" fmla="*/ 27782 w 2363788"/>
                      <a:gd name="connsiteY51" fmla="*/ 263525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6194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7294 w 2363788"/>
                      <a:gd name="connsiteY93" fmla="*/ 319881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6631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7975 h 1797050"/>
                      <a:gd name="connsiteX50" fmla="*/ 39688 w 2363788"/>
                      <a:gd name="connsiteY50" fmla="*/ 294481 h 1797050"/>
                      <a:gd name="connsiteX51" fmla="*/ 27782 w 2363788"/>
                      <a:gd name="connsiteY51" fmla="*/ 263525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6194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7294 w 2363788"/>
                      <a:gd name="connsiteY93" fmla="*/ 319881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3088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6631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7975 h 1797050"/>
                      <a:gd name="connsiteX50" fmla="*/ 39688 w 2363788"/>
                      <a:gd name="connsiteY50" fmla="*/ 294481 h 1797050"/>
                      <a:gd name="connsiteX51" fmla="*/ 27782 w 2363788"/>
                      <a:gd name="connsiteY51" fmla="*/ 263525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6194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7294 w 2363788"/>
                      <a:gd name="connsiteY93" fmla="*/ 319881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2294 w 2363788"/>
                      <a:gd name="connsiteY225" fmla="*/ 1608138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6631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7975 h 1797050"/>
                      <a:gd name="connsiteX50" fmla="*/ 39688 w 2363788"/>
                      <a:gd name="connsiteY50" fmla="*/ 294481 h 1797050"/>
                      <a:gd name="connsiteX51" fmla="*/ 27782 w 2363788"/>
                      <a:gd name="connsiteY51" fmla="*/ 263525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6194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7294 w 2363788"/>
                      <a:gd name="connsiteY93" fmla="*/ 319881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56419 w 2363788"/>
                      <a:gd name="connsiteY225" fmla="*/ 1619251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  <a:gd name="connsiteX0" fmla="*/ 525463 w 2363788"/>
                      <a:gd name="connsiteY0" fmla="*/ 1571625 h 1797050"/>
                      <a:gd name="connsiteX1" fmla="*/ 525463 w 2363788"/>
                      <a:gd name="connsiteY1" fmla="*/ 1571625 h 1797050"/>
                      <a:gd name="connsiteX2" fmla="*/ 488951 w 2363788"/>
                      <a:gd name="connsiteY2" fmla="*/ 1577181 h 1797050"/>
                      <a:gd name="connsiteX3" fmla="*/ 458788 w 2363788"/>
                      <a:gd name="connsiteY3" fmla="*/ 1558925 h 1797050"/>
                      <a:gd name="connsiteX4" fmla="*/ 419100 w 2363788"/>
                      <a:gd name="connsiteY4" fmla="*/ 1532731 h 1797050"/>
                      <a:gd name="connsiteX5" fmla="*/ 400844 w 2363788"/>
                      <a:gd name="connsiteY5" fmla="*/ 1527969 h 1797050"/>
                      <a:gd name="connsiteX6" fmla="*/ 363538 w 2363788"/>
                      <a:gd name="connsiteY6" fmla="*/ 1498600 h 1797050"/>
                      <a:gd name="connsiteX7" fmla="*/ 338138 w 2363788"/>
                      <a:gd name="connsiteY7" fmla="*/ 1490663 h 1797050"/>
                      <a:gd name="connsiteX8" fmla="*/ 300038 w 2363788"/>
                      <a:gd name="connsiteY8" fmla="*/ 1444625 h 1797050"/>
                      <a:gd name="connsiteX9" fmla="*/ 271463 w 2363788"/>
                      <a:gd name="connsiteY9" fmla="*/ 1444625 h 1797050"/>
                      <a:gd name="connsiteX10" fmla="*/ 271463 w 2363788"/>
                      <a:gd name="connsiteY10" fmla="*/ 1411287 h 1797050"/>
                      <a:gd name="connsiteX11" fmla="*/ 258763 w 2363788"/>
                      <a:gd name="connsiteY11" fmla="*/ 1387475 h 1797050"/>
                      <a:gd name="connsiteX12" fmla="*/ 258763 w 2363788"/>
                      <a:gd name="connsiteY12" fmla="*/ 1327150 h 1797050"/>
                      <a:gd name="connsiteX13" fmla="*/ 277813 w 2363788"/>
                      <a:gd name="connsiteY13" fmla="*/ 1209675 h 1797050"/>
                      <a:gd name="connsiteX14" fmla="*/ 258763 w 2363788"/>
                      <a:gd name="connsiteY14" fmla="*/ 1162050 h 1797050"/>
                      <a:gd name="connsiteX15" fmla="*/ 278607 w 2363788"/>
                      <a:gd name="connsiteY15" fmla="*/ 1121569 h 1797050"/>
                      <a:gd name="connsiteX16" fmla="*/ 258763 w 2363788"/>
                      <a:gd name="connsiteY16" fmla="*/ 1066800 h 1797050"/>
                      <a:gd name="connsiteX17" fmla="*/ 258763 w 2363788"/>
                      <a:gd name="connsiteY17" fmla="*/ 1025525 h 1797050"/>
                      <a:gd name="connsiteX18" fmla="*/ 227013 w 2363788"/>
                      <a:gd name="connsiteY18" fmla="*/ 986631 h 1797050"/>
                      <a:gd name="connsiteX19" fmla="*/ 246063 w 2363788"/>
                      <a:gd name="connsiteY19" fmla="*/ 949325 h 1797050"/>
                      <a:gd name="connsiteX20" fmla="*/ 246063 w 2363788"/>
                      <a:gd name="connsiteY20" fmla="*/ 911225 h 1797050"/>
                      <a:gd name="connsiteX21" fmla="*/ 284163 w 2363788"/>
                      <a:gd name="connsiteY21" fmla="*/ 897731 h 1797050"/>
                      <a:gd name="connsiteX22" fmla="*/ 328613 w 2363788"/>
                      <a:gd name="connsiteY22" fmla="*/ 904081 h 1797050"/>
                      <a:gd name="connsiteX23" fmla="*/ 334963 w 2363788"/>
                      <a:gd name="connsiteY23" fmla="*/ 849313 h 1797050"/>
                      <a:gd name="connsiteX24" fmla="*/ 354013 w 2363788"/>
                      <a:gd name="connsiteY24" fmla="*/ 812800 h 1797050"/>
                      <a:gd name="connsiteX25" fmla="*/ 404812 w 2363788"/>
                      <a:gd name="connsiteY25" fmla="*/ 819150 h 1797050"/>
                      <a:gd name="connsiteX26" fmla="*/ 442913 w 2363788"/>
                      <a:gd name="connsiteY26" fmla="*/ 784225 h 1797050"/>
                      <a:gd name="connsiteX27" fmla="*/ 442913 w 2363788"/>
                      <a:gd name="connsiteY27" fmla="*/ 733425 h 1797050"/>
                      <a:gd name="connsiteX28" fmla="*/ 472282 w 2363788"/>
                      <a:gd name="connsiteY28" fmla="*/ 700881 h 1797050"/>
                      <a:gd name="connsiteX29" fmla="*/ 420688 w 2363788"/>
                      <a:gd name="connsiteY29" fmla="*/ 682625 h 1797050"/>
                      <a:gd name="connsiteX30" fmla="*/ 391319 w 2363788"/>
                      <a:gd name="connsiteY30" fmla="*/ 654844 h 1797050"/>
                      <a:gd name="connsiteX31" fmla="*/ 374650 w 2363788"/>
                      <a:gd name="connsiteY31" fmla="*/ 668337 h 1797050"/>
                      <a:gd name="connsiteX32" fmla="*/ 342901 w 2363788"/>
                      <a:gd name="connsiteY32" fmla="*/ 663575 h 1797050"/>
                      <a:gd name="connsiteX33" fmla="*/ 354013 w 2363788"/>
                      <a:gd name="connsiteY33" fmla="*/ 628650 h 1797050"/>
                      <a:gd name="connsiteX34" fmla="*/ 341313 w 2363788"/>
                      <a:gd name="connsiteY34" fmla="*/ 600075 h 1797050"/>
                      <a:gd name="connsiteX35" fmla="*/ 367507 w 2363788"/>
                      <a:gd name="connsiteY35" fmla="*/ 585788 h 1797050"/>
                      <a:gd name="connsiteX36" fmla="*/ 373063 w 2363788"/>
                      <a:gd name="connsiteY36" fmla="*/ 561975 h 1797050"/>
                      <a:gd name="connsiteX37" fmla="*/ 334420 w 2363788"/>
                      <a:gd name="connsiteY37" fmla="*/ 548699 h 1797050"/>
                      <a:gd name="connsiteX38" fmla="*/ 265113 w 2363788"/>
                      <a:gd name="connsiteY38" fmla="*/ 535781 h 1797050"/>
                      <a:gd name="connsiteX39" fmla="*/ 223838 w 2363788"/>
                      <a:gd name="connsiteY39" fmla="*/ 511969 h 1797050"/>
                      <a:gd name="connsiteX40" fmla="*/ 182563 w 2363788"/>
                      <a:gd name="connsiteY40" fmla="*/ 473869 h 1797050"/>
                      <a:gd name="connsiteX41" fmla="*/ 177800 w 2363788"/>
                      <a:gd name="connsiteY41" fmla="*/ 415131 h 1797050"/>
                      <a:gd name="connsiteX42" fmla="*/ 128588 w 2363788"/>
                      <a:gd name="connsiteY42" fmla="*/ 415925 h 1797050"/>
                      <a:gd name="connsiteX43" fmla="*/ 92869 w 2363788"/>
                      <a:gd name="connsiteY43" fmla="*/ 403225 h 1797050"/>
                      <a:gd name="connsiteX44" fmla="*/ 77788 w 2363788"/>
                      <a:gd name="connsiteY44" fmla="*/ 422275 h 1797050"/>
                      <a:gd name="connsiteX45" fmla="*/ 39688 w 2363788"/>
                      <a:gd name="connsiteY45" fmla="*/ 420688 h 1797050"/>
                      <a:gd name="connsiteX46" fmla="*/ 0 w 2363788"/>
                      <a:gd name="connsiteY46" fmla="*/ 381794 h 1797050"/>
                      <a:gd name="connsiteX47" fmla="*/ 33338 w 2363788"/>
                      <a:gd name="connsiteY47" fmla="*/ 350838 h 1797050"/>
                      <a:gd name="connsiteX48" fmla="*/ 14288 w 2363788"/>
                      <a:gd name="connsiteY48" fmla="*/ 339725 h 1797050"/>
                      <a:gd name="connsiteX49" fmla="*/ 14288 w 2363788"/>
                      <a:gd name="connsiteY49" fmla="*/ 307975 h 1797050"/>
                      <a:gd name="connsiteX50" fmla="*/ 39688 w 2363788"/>
                      <a:gd name="connsiteY50" fmla="*/ 294481 h 1797050"/>
                      <a:gd name="connsiteX51" fmla="*/ 27782 w 2363788"/>
                      <a:gd name="connsiteY51" fmla="*/ 263525 h 1797050"/>
                      <a:gd name="connsiteX52" fmla="*/ 65883 w 2363788"/>
                      <a:gd name="connsiteY52" fmla="*/ 256381 h 1797050"/>
                      <a:gd name="connsiteX53" fmla="*/ 111126 w 2363788"/>
                      <a:gd name="connsiteY53" fmla="*/ 238125 h 1797050"/>
                      <a:gd name="connsiteX54" fmla="*/ 127794 w 2363788"/>
                      <a:gd name="connsiteY54" fmla="*/ 222250 h 1797050"/>
                      <a:gd name="connsiteX55" fmla="*/ 130969 w 2363788"/>
                      <a:gd name="connsiteY55" fmla="*/ 196057 h 1797050"/>
                      <a:gd name="connsiteX56" fmla="*/ 163513 w 2363788"/>
                      <a:gd name="connsiteY56" fmla="*/ 196850 h 1797050"/>
                      <a:gd name="connsiteX57" fmla="*/ 169863 w 2363788"/>
                      <a:gd name="connsiteY57" fmla="*/ 164306 h 1797050"/>
                      <a:gd name="connsiteX58" fmla="*/ 188913 w 2363788"/>
                      <a:gd name="connsiteY58" fmla="*/ 163513 h 1797050"/>
                      <a:gd name="connsiteX59" fmla="*/ 196057 w 2363788"/>
                      <a:gd name="connsiteY59" fmla="*/ 100806 h 1797050"/>
                      <a:gd name="connsiteX60" fmla="*/ 251619 w 2363788"/>
                      <a:gd name="connsiteY60" fmla="*/ 107950 h 1797050"/>
                      <a:gd name="connsiteX61" fmla="*/ 296863 w 2363788"/>
                      <a:gd name="connsiteY61" fmla="*/ 104775 h 1797050"/>
                      <a:gd name="connsiteX62" fmla="*/ 335757 w 2363788"/>
                      <a:gd name="connsiteY62" fmla="*/ 100807 h 1797050"/>
                      <a:gd name="connsiteX63" fmla="*/ 349251 w 2363788"/>
                      <a:gd name="connsiteY63" fmla="*/ 113507 h 1797050"/>
                      <a:gd name="connsiteX64" fmla="*/ 379412 w 2363788"/>
                      <a:gd name="connsiteY64" fmla="*/ 125413 h 1797050"/>
                      <a:gd name="connsiteX65" fmla="*/ 401638 w 2363788"/>
                      <a:gd name="connsiteY65" fmla="*/ 107950 h 1797050"/>
                      <a:gd name="connsiteX66" fmla="*/ 404813 w 2363788"/>
                      <a:gd name="connsiteY66" fmla="*/ 107950 h 1797050"/>
                      <a:gd name="connsiteX67" fmla="*/ 411163 w 2363788"/>
                      <a:gd name="connsiteY67" fmla="*/ 120650 h 1797050"/>
                      <a:gd name="connsiteX68" fmla="*/ 430213 w 2363788"/>
                      <a:gd name="connsiteY68" fmla="*/ 120650 h 1797050"/>
                      <a:gd name="connsiteX69" fmla="*/ 438151 w 2363788"/>
                      <a:gd name="connsiteY69" fmla="*/ 102394 h 1797050"/>
                      <a:gd name="connsiteX70" fmla="*/ 366713 w 2363788"/>
                      <a:gd name="connsiteY70" fmla="*/ 55563 h 1797050"/>
                      <a:gd name="connsiteX71" fmla="*/ 385763 w 2363788"/>
                      <a:gd name="connsiteY71" fmla="*/ 43656 h 1797050"/>
                      <a:gd name="connsiteX72" fmla="*/ 434976 w 2363788"/>
                      <a:gd name="connsiteY72" fmla="*/ 42862 h 1797050"/>
                      <a:gd name="connsiteX73" fmla="*/ 455613 w 2363788"/>
                      <a:gd name="connsiteY73" fmla="*/ 63500 h 1797050"/>
                      <a:gd name="connsiteX74" fmla="*/ 513557 w 2363788"/>
                      <a:gd name="connsiteY74" fmla="*/ 75406 h 1797050"/>
                      <a:gd name="connsiteX75" fmla="*/ 608013 w 2363788"/>
                      <a:gd name="connsiteY75" fmla="*/ 26194 h 1797050"/>
                      <a:gd name="connsiteX76" fmla="*/ 640557 w 2363788"/>
                      <a:gd name="connsiteY76" fmla="*/ 31750 h 1797050"/>
                      <a:gd name="connsiteX77" fmla="*/ 646113 w 2363788"/>
                      <a:gd name="connsiteY77" fmla="*/ 0 h 1797050"/>
                      <a:gd name="connsiteX78" fmla="*/ 716757 w 2363788"/>
                      <a:gd name="connsiteY78" fmla="*/ 5556 h 1797050"/>
                      <a:gd name="connsiteX79" fmla="*/ 725488 w 2363788"/>
                      <a:gd name="connsiteY79" fmla="*/ 31750 h 1797050"/>
                      <a:gd name="connsiteX80" fmla="*/ 752476 w 2363788"/>
                      <a:gd name="connsiteY80" fmla="*/ 63500 h 1797050"/>
                      <a:gd name="connsiteX81" fmla="*/ 767556 w 2363788"/>
                      <a:gd name="connsiteY81" fmla="*/ 44450 h 1797050"/>
                      <a:gd name="connsiteX82" fmla="*/ 808038 w 2363788"/>
                      <a:gd name="connsiteY82" fmla="*/ 41275 h 1797050"/>
                      <a:gd name="connsiteX83" fmla="*/ 827088 w 2363788"/>
                      <a:gd name="connsiteY83" fmla="*/ 34925 h 1797050"/>
                      <a:gd name="connsiteX84" fmla="*/ 846138 w 2363788"/>
                      <a:gd name="connsiteY84" fmla="*/ 6350 h 1797050"/>
                      <a:gd name="connsiteX85" fmla="*/ 889794 w 2363788"/>
                      <a:gd name="connsiteY85" fmla="*/ 12700 h 1797050"/>
                      <a:gd name="connsiteX86" fmla="*/ 902494 w 2363788"/>
                      <a:gd name="connsiteY86" fmla="*/ 83344 h 1797050"/>
                      <a:gd name="connsiteX87" fmla="*/ 954088 w 2363788"/>
                      <a:gd name="connsiteY87" fmla="*/ 123825 h 1797050"/>
                      <a:gd name="connsiteX88" fmla="*/ 998538 w 2363788"/>
                      <a:gd name="connsiteY88" fmla="*/ 203200 h 1797050"/>
                      <a:gd name="connsiteX89" fmla="*/ 1039020 w 2363788"/>
                      <a:gd name="connsiteY89" fmla="*/ 228600 h 1797050"/>
                      <a:gd name="connsiteX90" fmla="*/ 1075532 w 2363788"/>
                      <a:gd name="connsiteY90" fmla="*/ 230981 h 1797050"/>
                      <a:gd name="connsiteX91" fmla="*/ 1130830 w 2363788"/>
                      <a:gd name="connsiteY91" fmla="*/ 283633 h 1797050"/>
                      <a:gd name="connsiteX92" fmla="*/ 1171046 w 2363788"/>
                      <a:gd name="connsiteY92" fmla="*/ 281517 h 1797050"/>
                      <a:gd name="connsiteX93" fmla="*/ 1207294 w 2363788"/>
                      <a:gd name="connsiteY93" fmla="*/ 319881 h 1797050"/>
                      <a:gd name="connsiteX94" fmla="*/ 1208088 w 2363788"/>
                      <a:gd name="connsiteY94" fmla="*/ 346075 h 1797050"/>
                      <a:gd name="connsiteX95" fmla="*/ 1281113 w 2363788"/>
                      <a:gd name="connsiteY95" fmla="*/ 384175 h 1797050"/>
                      <a:gd name="connsiteX96" fmla="*/ 1303338 w 2363788"/>
                      <a:gd name="connsiteY96" fmla="*/ 416983 h 1797050"/>
                      <a:gd name="connsiteX97" fmla="*/ 1284288 w 2363788"/>
                      <a:gd name="connsiteY97" fmla="*/ 460375 h 1797050"/>
                      <a:gd name="connsiteX98" fmla="*/ 1338263 w 2363788"/>
                      <a:gd name="connsiteY98" fmla="*/ 504825 h 1797050"/>
                      <a:gd name="connsiteX99" fmla="*/ 1380332 w 2363788"/>
                      <a:gd name="connsiteY99" fmla="*/ 503238 h 1797050"/>
                      <a:gd name="connsiteX100" fmla="*/ 1404938 w 2363788"/>
                      <a:gd name="connsiteY100" fmla="*/ 530225 h 1797050"/>
                      <a:gd name="connsiteX101" fmla="*/ 1437483 w 2363788"/>
                      <a:gd name="connsiteY101" fmla="*/ 529650 h 1797050"/>
                      <a:gd name="connsiteX102" fmla="*/ 1470026 w 2363788"/>
                      <a:gd name="connsiteY102" fmla="*/ 548578 h 1797050"/>
                      <a:gd name="connsiteX103" fmla="*/ 1493838 w 2363788"/>
                      <a:gd name="connsiteY103" fmla="*/ 590550 h 1797050"/>
                      <a:gd name="connsiteX104" fmla="*/ 1481932 w 2363788"/>
                      <a:gd name="connsiteY104" fmla="*/ 612775 h 1797050"/>
                      <a:gd name="connsiteX105" fmla="*/ 1452563 w 2363788"/>
                      <a:gd name="connsiteY105" fmla="*/ 622300 h 1797050"/>
                      <a:gd name="connsiteX106" fmla="*/ 1512888 w 2363788"/>
                      <a:gd name="connsiteY106" fmla="*/ 638175 h 1797050"/>
                      <a:gd name="connsiteX107" fmla="*/ 1583532 w 2363788"/>
                      <a:gd name="connsiteY107" fmla="*/ 619919 h 1797050"/>
                      <a:gd name="connsiteX108" fmla="*/ 1624013 w 2363788"/>
                      <a:gd name="connsiteY108" fmla="*/ 613569 h 1797050"/>
                      <a:gd name="connsiteX109" fmla="*/ 1624807 w 2363788"/>
                      <a:gd name="connsiteY109" fmla="*/ 587375 h 1797050"/>
                      <a:gd name="connsiteX110" fmla="*/ 1643063 w 2363788"/>
                      <a:gd name="connsiteY110" fmla="*/ 593725 h 1797050"/>
                      <a:gd name="connsiteX111" fmla="*/ 1700213 w 2363788"/>
                      <a:gd name="connsiteY111" fmla="*/ 611981 h 1797050"/>
                      <a:gd name="connsiteX112" fmla="*/ 1705769 w 2363788"/>
                      <a:gd name="connsiteY112" fmla="*/ 575469 h 1797050"/>
                      <a:gd name="connsiteX113" fmla="*/ 1725612 w 2363788"/>
                      <a:gd name="connsiteY113" fmla="*/ 566737 h 1797050"/>
                      <a:gd name="connsiteX114" fmla="*/ 1804988 w 2363788"/>
                      <a:gd name="connsiteY114" fmla="*/ 508000 h 1797050"/>
                      <a:gd name="connsiteX115" fmla="*/ 1889125 w 2363788"/>
                      <a:gd name="connsiteY115" fmla="*/ 486569 h 1797050"/>
                      <a:gd name="connsiteX116" fmla="*/ 1954213 w 2363788"/>
                      <a:gd name="connsiteY116" fmla="*/ 415925 h 1797050"/>
                      <a:gd name="connsiteX117" fmla="*/ 1978819 w 2363788"/>
                      <a:gd name="connsiteY117" fmla="*/ 409575 h 1797050"/>
                      <a:gd name="connsiteX118" fmla="*/ 2008188 w 2363788"/>
                      <a:gd name="connsiteY118" fmla="*/ 396875 h 1797050"/>
                      <a:gd name="connsiteX119" fmla="*/ 2055813 w 2363788"/>
                      <a:gd name="connsiteY119" fmla="*/ 409575 h 1797050"/>
                      <a:gd name="connsiteX120" fmla="*/ 2079626 w 2363788"/>
                      <a:gd name="connsiteY120" fmla="*/ 452437 h 1797050"/>
                      <a:gd name="connsiteX121" fmla="*/ 2135188 w 2363788"/>
                      <a:gd name="connsiteY121" fmla="*/ 504825 h 1797050"/>
                      <a:gd name="connsiteX122" fmla="*/ 2196307 w 2363788"/>
                      <a:gd name="connsiteY122" fmla="*/ 536575 h 1797050"/>
                      <a:gd name="connsiteX123" fmla="*/ 2250282 w 2363788"/>
                      <a:gd name="connsiteY123" fmla="*/ 523081 h 1797050"/>
                      <a:gd name="connsiteX124" fmla="*/ 2267744 w 2363788"/>
                      <a:gd name="connsiteY124" fmla="*/ 531019 h 1797050"/>
                      <a:gd name="connsiteX125" fmla="*/ 2276475 w 2363788"/>
                      <a:gd name="connsiteY125" fmla="*/ 573881 h 1797050"/>
                      <a:gd name="connsiteX126" fmla="*/ 2325688 w 2363788"/>
                      <a:gd name="connsiteY126" fmla="*/ 606425 h 1797050"/>
                      <a:gd name="connsiteX127" fmla="*/ 2363788 w 2363788"/>
                      <a:gd name="connsiteY127" fmla="*/ 644525 h 1797050"/>
                      <a:gd name="connsiteX128" fmla="*/ 2312445 w 2363788"/>
                      <a:gd name="connsiteY128" fmla="*/ 772537 h 1797050"/>
                      <a:gd name="connsiteX129" fmla="*/ 2274888 w 2363788"/>
                      <a:gd name="connsiteY129" fmla="*/ 895350 h 1797050"/>
                      <a:gd name="connsiteX130" fmla="*/ 2249488 w 2363788"/>
                      <a:gd name="connsiteY130" fmla="*/ 949325 h 1797050"/>
                      <a:gd name="connsiteX131" fmla="*/ 2202656 w 2363788"/>
                      <a:gd name="connsiteY131" fmla="*/ 948531 h 1797050"/>
                      <a:gd name="connsiteX132" fmla="*/ 2176463 w 2363788"/>
                      <a:gd name="connsiteY132" fmla="*/ 993775 h 1797050"/>
                      <a:gd name="connsiteX133" fmla="*/ 2176463 w 2363788"/>
                      <a:gd name="connsiteY133" fmla="*/ 993775 h 1797050"/>
                      <a:gd name="connsiteX134" fmla="*/ 2182019 w 2363788"/>
                      <a:gd name="connsiteY134" fmla="*/ 1019968 h 1797050"/>
                      <a:gd name="connsiteX135" fmla="*/ 2155032 w 2363788"/>
                      <a:gd name="connsiteY135" fmla="*/ 1031081 h 1797050"/>
                      <a:gd name="connsiteX136" fmla="*/ 2097882 w 2363788"/>
                      <a:gd name="connsiteY136" fmla="*/ 1016794 h 1797050"/>
                      <a:gd name="connsiteX137" fmla="*/ 2105819 w 2363788"/>
                      <a:gd name="connsiteY137" fmla="*/ 1071562 h 1797050"/>
                      <a:gd name="connsiteX138" fmla="*/ 2120107 w 2363788"/>
                      <a:gd name="connsiteY138" fmla="*/ 1119188 h 1797050"/>
                      <a:gd name="connsiteX139" fmla="*/ 2055019 w 2363788"/>
                      <a:gd name="connsiteY139" fmla="*/ 1153319 h 1797050"/>
                      <a:gd name="connsiteX140" fmla="*/ 2068513 w 2363788"/>
                      <a:gd name="connsiteY140" fmla="*/ 1177132 h 1797050"/>
                      <a:gd name="connsiteX141" fmla="*/ 2049463 w 2363788"/>
                      <a:gd name="connsiteY141" fmla="*/ 1196975 h 1797050"/>
                      <a:gd name="connsiteX142" fmla="*/ 1973263 w 2363788"/>
                      <a:gd name="connsiteY142" fmla="*/ 1170781 h 1797050"/>
                      <a:gd name="connsiteX143" fmla="*/ 1941513 w 2363788"/>
                      <a:gd name="connsiteY143" fmla="*/ 1186656 h 1797050"/>
                      <a:gd name="connsiteX144" fmla="*/ 1909763 w 2363788"/>
                      <a:gd name="connsiteY144" fmla="*/ 1189831 h 1797050"/>
                      <a:gd name="connsiteX145" fmla="*/ 1909763 w 2363788"/>
                      <a:gd name="connsiteY145" fmla="*/ 1247775 h 1797050"/>
                      <a:gd name="connsiteX146" fmla="*/ 1925638 w 2363788"/>
                      <a:gd name="connsiteY146" fmla="*/ 1263650 h 1797050"/>
                      <a:gd name="connsiteX147" fmla="*/ 1935163 w 2363788"/>
                      <a:gd name="connsiteY147" fmla="*/ 1279525 h 1797050"/>
                      <a:gd name="connsiteX148" fmla="*/ 1941513 w 2363788"/>
                      <a:gd name="connsiteY148" fmla="*/ 1279525 h 1797050"/>
                      <a:gd name="connsiteX149" fmla="*/ 1935163 w 2363788"/>
                      <a:gd name="connsiteY149" fmla="*/ 1304925 h 1797050"/>
                      <a:gd name="connsiteX150" fmla="*/ 1954213 w 2363788"/>
                      <a:gd name="connsiteY150" fmla="*/ 1320800 h 1797050"/>
                      <a:gd name="connsiteX151" fmla="*/ 1953419 w 2363788"/>
                      <a:gd name="connsiteY151" fmla="*/ 1335881 h 1797050"/>
                      <a:gd name="connsiteX152" fmla="*/ 1907382 w 2363788"/>
                      <a:gd name="connsiteY152" fmla="*/ 1336675 h 1797050"/>
                      <a:gd name="connsiteX153" fmla="*/ 1903413 w 2363788"/>
                      <a:gd name="connsiteY153" fmla="*/ 1387475 h 1797050"/>
                      <a:gd name="connsiteX154" fmla="*/ 1903413 w 2363788"/>
                      <a:gd name="connsiteY154" fmla="*/ 1406525 h 1797050"/>
                      <a:gd name="connsiteX155" fmla="*/ 1938338 w 2363788"/>
                      <a:gd name="connsiteY155" fmla="*/ 1446212 h 1797050"/>
                      <a:gd name="connsiteX156" fmla="*/ 1987551 w 2363788"/>
                      <a:gd name="connsiteY156" fmla="*/ 1444625 h 1797050"/>
                      <a:gd name="connsiteX157" fmla="*/ 2062163 w 2363788"/>
                      <a:gd name="connsiteY157" fmla="*/ 1476375 h 1797050"/>
                      <a:gd name="connsiteX158" fmla="*/ 2061369 w 2363788"/>
                      <a:gd name="connsiteY158" fmla="*/ 1504950 h 1797050"/>
                      <a:gd name="connsiteX159" fmla="*/ 2036763 w 2363788"/>
                      <a:gd name="connsiteY159" fmla="*/ 1571625 h 1797050"/>
                      <a:gd name="connsiteX160" fmla="*/ 2068513 w 2363788"/>
                      <a:gd name="connsiteY160" fmla="*/ 1591469 h 1797050"/>
                      <a:gd name="connsiteX161" fmla="*/ 2106613 w 2363788"/>
                      <a:gd name="connsiteY161" fmla="*/ 1660525 h 1797050"/>
                      <a:gd name="connsiteX162" fmla="*/ 2055813 w 2363788"/>
                      <a:gd name="connsiteY162" fmla="*/ 1736725 h 1797050"/>
                      <a:gd name="connsiteX163" fmla="*/ 2030413 w 2363788"/>
                      <a:gd name="connsiteY163" fmla="*/ 1730375 h 1797050"/>
                      <a:gd name="connsiteX164" fmla="*/ 2010570 w 2363788"/>
                      <a:gd name="connsiteY164" fmla="*/ 1715294 h 1797050"/>
                      <a:gd name="connsiteX165" fmla="*/ 2003425 w 2363788"/>
                      <a:gd name="connsiteY165" fmla="*/ 1735931 h 1797050"/>
                      <a:gd name="connsiteX166" fmla="*/ 1960563 w 2363788"/>
                      <a:gd name="connsiteY166" fmla="*/ 1746250 h 1797050"/>
                      <a:gd name="connsiteX167" fmla="*/ 1954213 w 2363788"/>
                      <a:gd name="connsiteY167" fmla="*/ 1778000 h 1797050"/>
                      <a:gd name="connsiteX168" fmla="*/ 1903413 w 2363788"/>
                      <a:gd name="connsiteY168" fmla="*/ 1797050 h 1797050"/>
                      <a:gd name="connsiteX169" fmla="*/ 1878013 w 2363788"/>
                      <a:gd name="connsiteY169" fmla="*/ 1758950 h 1797050"/>
                      <a:gd name="connsiteX170" fmla="*/ 1847850 w 2363788"/>
                      <a:gd name="connsiteY170" fmla="*/ 1768475 h 1797050"/>
                      <a:gd name="connsiteX171" fmla="*/ 1843088 w 2363788"/>
                      <a:gd name="connsiteY171" fmla="*/ 1735138 h 1797050"/>
                      <a:gd name="connsiteX172" fmla="*/ 1827213 w 2363788"/>
                      <a:gd name="connsiteY172" fmla="*/ 1704975 h 1797050"/>
                      <a:gd name="connsiteX173" fmla="*/ 1862138 w 2363788"/>
                      <a:gd name="connsiteY173" fmla="*/ 1685925 h 1797050"/>
                      <a:gd name="connsiteX174" fmla="*/ 1808163 w 2363788"/>
                      <a:gd name="connsiteY174" fmla="*/ 1665287 h 1797050"/>
                      <a:gd name="connsiteX175" fmla="*/ 1792288 w 2363788"/>
                      <a:gd name="connsiteY175" fmla="*/ 1692275 h 1797050"/>
                      <a:gd name="connsiteX176" fmla="*/ 1747838 w 2363788"/>
                      <a:gd name="connsiteY176" fmla="*/ 1711325 h 1797050"/>
                      <a:gd name="connsiteX177" fmla="*/ 1739107 w 2363788"/>
                      <a:gd name="connsiteY177" fmla="*/ 1733550 h 1797050"/>
                      <a:gd name="connsiteX178" fmla="*/ 1725613 w 2363788"/>
                      <a:gd name="connsiteY178" fmla="*/ 1739900 h 1797050"/>
                      <a:gd name="connsiteX179" fmla="*/ 1703388 w 2363788"/>
                      <a:gd name="connsiteY179" fmla="*/ 1739900 h 1797050"/>
                      <a:gd name="connsiteX180" fmla="*/ 1714501 w 2363788"/>
                      <a:gd name="connsiteY180" fmla="*/ 1704975 h 1797050"/>
                      <a:gd name="connsiteX181" fmla="*/ 1740694 w 2363788"/>
                      <a:gd name="connsiteY181" fmla="*/ 1677194 h 1797050"/>
                      <a:gd name="connsiteX182" fmla="*/ 1731963 w 2363788"/>
                      <a:gd name="connsiteY182" fmla="*/ 1654175 h 1797050"/>
                      <a:gd name="connsiteX183" fmla="*/ 1709738 w 2363788"/>
                      <a:gd name="connsiteY183" fmla="*/ 1654175 h 1797050"/>
                      <a:gd name="connsiteX184" fmla="*/ 1697832 w 2363788"/>
                      <a:gd name="connsiteY184" fmla="*/ 1678781 h 1797050"/>
                      <a:gd name="connsiteX185" fmla="*/ 1661319 w 2363788"/>
                      <a:gd name="connsiteY185" fmla="*/ 1685925 h 1797050"/>
                      <a:gd name="connsiteX186" fmla="*/ 1630363 w 2363788"/>
                      <a:gd name="connsiteY186" fmla="*/ 1698625 h 1797050"/>
                      <a:gd name="connsiteX187" fmla="*/ 1600994 w 2363788"/>
                      <a:gd name="connsiteY187" fmla="*/ 1667669 h 1797050"/>
                      <a:gd name="connsiteX188" fmla="*/ 1598613 w 2363788"/>
                      <a:gd name="connsiteY188" fmla="*/ 1635125 h 1797050"/>
                      <a:gd name="connsiteX189" fmla="*/ 1568450 w 2363788"/>
                      <a:gd name="connsiteY189" fmla="*/ 1616869 h 1797050"/>
                      <a:gd name="connsiteX190" fmla="*/ 1560513 w 2363788"/>
                      <a:gd name="connsiteY190" fmla="*/ 1584325 h 1797050"/>
                      <a:gd name="connsiteX191" fmla="*/ 1523206 w 2363788"/>
                      <a:gd name="connsiteY191" fmla="*/ 1555750 h 1797050"/>
                      <a:gd name="connsiteX192" fmla="*/ 1500188 w 2363788"/>
                      <a:gd name="connsiteY192" fmla="*/ 1558925 h 1797050"/>
                      <a:gd name="connsiteX193" fmla="*/ 1468438 w 2363788"/>
                      <a:gd name="connsiteY193" fmla="*/ 1603375 h 1797050"/>
                      <a:gd name="connsiteX194" fmla="*/ 1419225 w 2363788"/>
                      <a:gd name="connsiteY194" fmla="*/ 1621631 h 1797050"/>
                      <a:gd name="connsiteX195" fmla="*/ 1398588 w 2363788"/>
                      <a:gd name="connsiteY195" fmla="*/ 1593849 h 1797050"/>
                      <a:gd name="connsiteX196" fmla="*/ 1370013 w 2363788"/>
                      <a:gd name="connsiteY196" fmla="*/ 1585912 h 1797050"/>
                      <a:gd name="connsiteX197" fmla="*/ 1266825 w 2363788"/>
                      <a:gd name="connsiteY197" fmla="*/ 1514475 h 1797050"/>
                      <a:gd name="connsiteX198" fmla="*/ 1277938 w 2363788"/>
                      <a:gd name="connsiteY198" fmla="*/ 1463675 h 1797050"/>
                      <a:gd name="connsiteX199" fmla="*/ 1239838 w 2363788"/>
                      <a:gd name="connsiteY199" fmla="*/ 1457325 h 1797050"/>
                      <a:gd name="connsiteX200" fmla="*/ 1233739 w 2363788"/>
                      <a:gd name="connsiteY200" fmla="*/ 1472624 h 1797050"/>
                      <a:gd name="connsiteX201" fmla="*/ 1212851 w 2363788"/>
                      <a:gd name="connsiteY201" fmla="*/ 1481931 h 1797050"/>
                      <a:gd name="connsiteX202" fmla="*/ 1175544 w 2363788"/>
                      <a:gd name="connsiteY202" fmla="*/ 1476375 h 1797050"/>
                      <a:gd name="connsiteX203" fmla="*/ 1139826 w 2363788"/>
                      <a:gd name="connsiteY203" fmla="*/ 1462087 h 1797050"/>
                      <a:gd name="connsiteX204" fmla="*/ 1093788 w 2363788"/>
                      <a:gd name="connsiteY204" fmla="*/ 1495425 h 1797050"/>
                      <a:gd name="connsiteX205" fmla="*/ 1100138 w 2363788"/>
                      <a:gd name="connsiteY205" fmla="*/ 1511300 h 1797050"/>
                      <a:gd name="connsiteX206" fmla="*/ 1081088 w 2363788"/>
                      <a:gd name="connsiteY206" fmla="*/ 1530350 h 1797050"/>
                      <a:gd name="connsiteX207" fmla="*/ 1035051 w 2363788"/>
                      <a:gd name="connsiteY207" fmla="*/ 1531937 h 1797050"/>
                      <a:gd name="connsiteX208" fmla="*/ 1006475 w 2363788"/>
                      <a:gd name="connsiteY208" fmla="*/ 1575594 h 1797050"/>
                      <a:gd name="connsiteX209" fmla="*/ 958057 w 2363788"/>
                      <a:gd name="connsiteY209" fmla="*/ 1569244 h 1797050"/>
                      <a:gd name="connsiteX210" fmla="*/ 952500 w 2363788"/>
                      <a:gd name="connsiteY210" fmla="*/ 1584325 h 1797050"/>
                      <a:gd name="connsiteX211" fmla="*/ 965201 w 2363788"/>
                      <a:gd name="connsiteY211" fmla="*/ 1669256 h 1797050"/>
                      <a:gd name="connsiteX212" fmla="*/ 940594 w 2363788"/>
                      <a:gd name="connsiteY212" fmla="*/ 1709738 h 1797050"/>
                      <a:gd name="connsiteX213" fmla="*/ 903288 w 2363788"/>
                      <a:gd name="connsiteY213" fmla="*/ 1720850 h 1797050"/>
                      <a:gd name="connsiteX214" fmla="*/ 900113 w 2363788"/>
                      <a:gd name="connsiteY214" fmla="*/ 1746250 h 1797050"/>
                      <a:gd name="connsiteX215" fmla="*/ 871538 w 2363788"/>
                      <a:gd name="connsiteY215" fmla="*/ 1746250 h 1797050"/>
                      <a:gd name="connsiteX216" fmla="*/ 855663 w 2363788"/>
                      <a:gd name="connsiteY216" fmla="*/ 1758950 h 1797050"/>
                      <a:gd name="connsiteX217" fmla="*/ 850900 w 2363788"/>
                      <a:gd name="connsiteY217" fmla="*/ 1773238 h 1797050"/>
                      <a:gd name="connsiteX218" fmla="*/ 830263 w 2363788"/>
                      <a:gd name="connsiteY218" fmla="*/ 1765300 h 1797050"/>
                      <a:gd name="connsiteX219" fmla="*/ 821532 w 2363788"/>
                      <a:gd name="connsiteY219" fmla="*/ 1753394 h 1797050"/>
                      <a:gd name="connsiteX220" fmla="*/ 792163 w 2363788"/>
                      <a:gd name="connsiteY220" fmla="*/ 1767681 h 1797050"/>
                      <a:gd name="connsiteX221" fmla="*/ 693738 w 2363788"/>
                      <a:gd name="connsiteY221" fmla="*/ 1701800 h 1797050"/>
                      <a:gd name="connsiteX222" fmla="*/ 651669 w 2363788"/>
                      <a:gd name="connsiteY222" fmla="*/ 1716881 h 1797050"/>
                      <a:gd name="connsiteX223" fmla="*/ 623094 w 2363788"/>
                      <a:gd name="connsiteY223" fmla="*/ 1689894 h 1797050"/>
                      <a:gd name="connsiteX224" fmla="*/ 582613 w 2363788"/>
                      <a:gd name="connsiteY224" fmla="*/ 1689100 h 1797050"/>
                      <a:gd name="connsiteX225" fmla="*/ 570706 w 2363788"/>
                      <a:gd name="connsiteY225" fmla="*/ 1608139 h 1797050"/>
                      <a:gd name="connsiteX226" fmla="*/ 538414 w 2363788"/>
                      <a:gd name="connsiteY226" fmla="*/ 1594861 h 1797050"/>
                      <a:gd name="connsiteX227" fmla="*/ 525463 w 2363788"/>
                      <a:gd name="connsiteY227" fmla="*/ 1571625 h 1797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</a:cxnLst>
                    <a:rect l="l" t="t" r="r" b="b"/>
                    <a:pathLst>
                      <a:path w="2363788" h="1797050">
                        <a:moveTo>
                          <a:pt x="525463" y="1571625"/>
                        </a:moveTo>
                        <a:lnTo>
                          <a:pt x="525463" y="1571625"/>
                        </a:lnTo>
                        <a:cubicBezTo>
                          <a:pt x="519113" y="1573742"/>
                          <a:pt x="504825" y="1575329"/>
                          <a:pt x="488951" y="1577181"/>
                        </a:cubicBezTo>
                        <a:cubicBezTo>
                          <a:pt x="470695" y="1565804"/>
                          <a:pt x="470165" y="1567524"/>
                          <a:pt x="458788" y="1558925"/>
                        </a:cubicBezTo>
                        <a:cubicBezTo>
                          <a:pt x="451115" y="1552972"/>
                          <a:pt x="439076" y="1545034"/>
                          <a:pt x="419100" y="1532731"/>
                        </a:cubicBezTo>
                        <a:cubicBezTo>
                          <a:pt x="412640" y="1530655"/>
                          <a:pt x="411736" y="1528542"/>
                          <a:pt x="400844" y="1527969"/>
                        </a:cubicBezTo>
                        <a:lnTo>
                          <a:pt x="363538" y="1498600"/>
                        </a:lnTo>
                        <a:lnTo>
                          <a:pt x="338138" y="1490663"/>
                        </a:lnTo>
                        <a:lnTo>
                          <a:pt x="300038" y="1444625"/>
                        </a:lnTo>
                        <a:lnTo>
                          <a:pt x="271463" y="1444625"/>
                        </a:lnTo>
                        <a:lnTo>
                          <a:pt x="271463" y="1411287"/>
                        </a:lnTo>
                        <a:lnTo>
                          <a:pt x="258763" y="1387475"/>
                        </a:lnTo>
                        <a:lnTo>
                          <a:pt x="258763" y="1327150"/>
                        </a:lnTo>
                        <a:lnTo>
                          <a:pt x="277813" y="1209675"/>
                        </a:lnTo>
                        <a:lnTo>
                          <a:pt x="258763" y="1162050"/>
                        </a:lnTo>
                        <a:lnTo>
                          <a:pt x="278607" y="1121569"/>
                        </a:lnTo>
                        <a:lnTo>
                          <a:pt x="258763" y="1066800"/>
                        </a:lnTo>
                        <a:lnTo>
                          <a:pt x="258763" y="1025525"/>
                        </a:lnTo>
                        <a:lnTo>
                          <a:pt x="227013" y="986631"/>
                        </a:lnTo>
                        <a:lnTo>
                          <a:pt x="246063" y="949325"/>
                        </a:lnTo>
                        <a:lnTo>
                          <a:pt x="246063" y="911225"/>
                        </a:lnTo>
                        <a:lnTo>
                          <a:pt x="284163" y="897731"/>
                        </a:lnTo>
                        <a:lnTo>
                          <a:pt x="328613" y="904081"/>
                        </a:lnTo>
                        <a:lnTo>
                          <a:pt x="334963" y="849313"/>
                        </a:lnTo>
                        <a:lnTo>
                          <a:pt x="354013" y="812800"/>
                        </a:lnTo>
                        <a:lnTo>
                          <a:pt x="404812" y="819150"/>
                        </a:lnTo>
                        <a:lnTo>
                          <a:pt x="442913" y="784225"/>
                        </a:lnTo>
                        <a:lnTo>
                          <a:pt x="442913" y="733425"/>
                        </a:lnTo>
                        <a:lnTo>
                          <a:pt x="472282" y="700881"/>
                        </a:lnTo>
                        <a:lnTo>
                          <a:pt x="420688" y="682625"/>
                        </a:lnTo>
                        <a:lnTo>
                          <a:pt x="391319" y="654844"/>
                        </a:lnTo>
                        <a:lnTo>
                          <a:pt x="374650" y="668337"/>
                        </a:lnTo>
                        <a:lnTo>
                          <a:pt x="342901" y="663575"/>
                        </a:lnTo>
                        <a:lnTo>
                          <a:pt x="354013" y="628650"/>
                        </a:lnTo>
                        <a:lnTo>
                          <a:pt x="341313" y="600075"/>
                        </a:lnTo>
                        <a:lnTo>
                          <a:pt x="367507" y="585788"/>
                        </a:lnTo>
                        <a:lnTo>
                          <a:pt x="373063" y="561975"/>
                        </a:lnTo>
                        <a:lnTo>
                          <a:pt x="334420" y="548699"/>
                        </a:lnTo>
                        <a:lnTo>
                          <a:pt x="265113" y="535781"/>
                        </a:lnTo>
                        <a:cubicBezTo>
                          <a:pt x="246593" y="525463"/>
                          <a:pt x="237596" y="519906"/>
                          <a:pt x="223838" y="511969"/>
                        </a:cubicBezTo>
                        <a:lnTo>
                          <a:pt x="182563" y="473869"/>
                        </a:lnTo>
                        <a:cubicBezTo>
                          <a:pt x="179653" y="447675"/>
                          <a:pt x="178329" y="433387"/>
                          <a:pt x="177800" y="415131"/>
                        </a:cubicBezTo>
                        <a:lnTo>
                          <a:pt x="128588" y="415925"/>
                        </a:lnTo>
                        <a:lnTo>
                          <a:pt x="92869" y="403225"/>
                        </a:lnTo>
                        <a:lnTo>
                          <a:pt x="77788" y="422275"/>
                        </a:lnTo>
                        <a:lnTo>
                          <a:pt x="39688" y="420688"/>
                        </a:lnTo>
                        <a:lnTo>
                          <a:pt x="0" y="381794"/>
                        </a:lnTo>
                        <a:lnTo>
                          <a:pt x="33338" y="350838"/>
                        </a:lnTo>
                        <a:lnTo>
                          <a:pt x="14288" y="339725"/>
                        </a:lnTo>
                        <a:lnTo>
                          <a:pt x="14288" y="307975"/>
                        </a:lnTo>
                        <a:lnTo>
                          <a:pt x="39688" y="294481"/>
                        </a:lnTo>
                        <a:lnTo>
                          <a:pt x="27782" y="263525"/>
                        </a:lnTo>
                        <a:lnTo>
                          <a:pt x="65883" y="256381"/>
                        </a:lnTo>
                        <a:lnTo>
                          <a:pt x="111126" y="238125"/>
                        </a:lnTo>
                        <a:lnTo>
                          <a:pt x="127794" y="222250"/>
                        </a:lnTo>
                        <a:cubicBezTo>
                          <a:pt x="129646" y="213519"/>
                          <a:pt x="131498" y="210344"/>
                          <a:pt x="130969" y="196057"/>
                        </a:cubicBezTo>
                        <a:cubicBezTo>
                          <a:pt x="151342" y="197115"/>
                          <a:pt x="152665" y="196586"/>
                          <a:pt x="163513" y="196850"/>
                        </a:cubicBezTo>
                        <a:cubicBezTo>
                          <a:pt x="163248" y="178858"/>
                          <a:pt x="168540" y="182298"/>
                          <a:pt x="169863" y="164306"/>
                        </a:cubicBezTo>
                        <a:cubicBezTo>
                          <a:pt x="181769" y="163248"/>
                          <a:pt x="182563" y="163777"/>
                          <a:pt x="188913" y="163513"/>
                        </a:cubicBezTo>
                        <a:lnTo>
                          <a:pt x="196057" y="100806"/>
                        </a:lnTo>
                        <a:lnTo>
                          <a:pt x="251619" y="107950"/>
                        </a:lnTo>
                        <a:lnTo>
                          <a:pt x="296863" y="104775"/>
                        </a:lnTo>
                        <a:lnTo>
                          <a:pt x="335757" y="100807"/>
                        </a:lnTo>
                        <a:lnTo>
                          <a:pt x="349251" y="113507"/>
                        </a:lnTo>
                        <a:lnTo>
                          <a:pt x="379412" y="125413"/>
                        </a:lnTo>
                        <a:lnTo>
                          <a:pt x="401638" y="107950"/>
                        </a:lnTo>
                        <a:lnTo>
                          <a:pt x="404813" y="107950"/>
                        </a:lnTo>
                        <a:lnTo>
                          <a:pt x="411163" y="120650"/>
                        </a:lnTo>
                        <a:lnTo>
                          <a:pt x="430213" y="120650"/>
                        </a:lnTo>
                        <a:lnTo>
                          <a:pt x="438151" y="102394"/>
                        </a:lnTo>
                        <a:cubicBezTo>
                          <a:pt x="415926" y="88107"/>
                          <a:pt x="394494" y="80169"/>
                          <a:pt x="366713" y="55563"/>
                        </a:cubicBezTo>
                        <a:lnTo>
                          <a:pt x="385763" y="43656"/>
                        </a:lnTo>
                        <a:lnTo>
                          <a:pt x="434976" y="42862"/>
                        </a:lnTo>
                        <a:lnTo>
                          <a:pt x="455613" y="63500"/>
                        </a:lnTo>
                        <a:lnTo>
                          <a:pt x="513557" y="75406"/>
                        </a:lnTo>
                        <a:lnTo>
                          <a:pt x="608013" y="26194"/>
                        </a:lnTo>
                        <a:lnTo>
                          <a:pt x="640557" y="31750"/>
                        </a:lnTo>
                        <a:lnTo>
                          <a:pt x="646113" y="0"/>
                        </a:lnTo>
                        <a:lnTo>
                          <a:pt x="716757" y="5556"/>
                        </a:lnTo>
                        <a:lnTo>
                          <a:pt x="725488" y="31750"/>
                        </a:lnTo>
                        <a:lnTo>
                          <a:pt x="752476" y="63500"/>
                        </a:lnTo>
                        <a:lnTo>
                          <a:pt x="767556" y="44450"/>
                        </a:lnTo>
                        <a:lnTo>
                          <a:pt x="808038" y="41275"/>
                        </a:lnTo>
                        <a:lnTo>
                          <a:pt x="827088" y="34925"/>
                        </a:lnTo>
                        <a:lnTo>
                          <a:pt x="846138" y="6350"/>
                        </a:lnTo>
                        <a:lnTo>
                          <a:pt x="889794" y="12700"/>
                        </a:lnTo>
                        <a:lnTo>
                          <a:pt x="902494" y="83344"/>
                        </a:lnTo>
                        <a:lnTo>
                          <a:pt x="954088" y="123825"/>
                        </a:lnTo>
                        <a:lnTo>
                          <a:pt x="998538" y="203200"/>
                        </a:lnTo>
                        <a:lnTo>
                          <a:pt x="1039020" y="228600"/>
                        </a:lnTo>
                        <a:lnTo>
                          <a:pt x="1075532" y="230981"/>
                        </a:lnTo>
                        <a:lnTo>
                          <a:pt x="1130830" y="283633"/>
                        </a:lnTo>
                        <a:lnTo>
                          <a:pt x="1171046" y="281517"/>
                        </a:lnTo>
                        <a:lnTo>
                          <a:pt x="1207294" y="319881"/>
                        </a:lnTo>
                        <a:cubicBezTo>
                          <a:pt x="1207559" y="328612"/>
                          <a:pt x="1207823" y="337344"/>
                          <a:pt x="1208088" y="346075"/>
                        </a:cubicBezTo>
                        <a:lnTo>
                          <a:pt x="1281113" y="384175"/>
                        </a:lnTo>
                        <a:lnTo>
                          <a:pt x="1303338" y="416983"/>
                        </a:lnTo>
                        <a:lnTo>
                          <a:pt x="1284288" y="460375"/>
                        </a:lnTo>
                        <a:lnTo>
                          <a:pt x="1338263" y="504825"/>
                        </a:lnTo>
                        <a:lnTo>
                          <a:pt x="1380332" y="503238"/>
                        </a:lnTo>
                        <a:lnTo>
                          <a:pt x="1404938" y="530225"/>
                        </a:lnTo>
                        <a:lnTo>
                          <a:pt x="1437483" y="529650"/>
                        </a:lnTo>
                        <a:cubicBezTo>
                          <a:pt x="1455474" y="540954"/>
                          <a:pt x="1451241" y="539775"/>
                          <a:pt x="1470026" y="548578"/>
                        </a:cubicBezTo>
                        <a:cubicBezTo>
                          <a:pt x="1479550" y="569183"/>
                          <a:pt x="1485901" y="578676"/>
                          <a:pt x="1493838" y="590550"/>
                        </a:cubicBezTo>
                        <a:lnTo>
                          <a:pt x="1481932" y="612775"/>
                        </a:lnTo>
                        <a:lnTo>
                          <a:pt x="1452563" y="622300"/>
                        </a:lnTo>
                        <a:lnTo>
                          <a:pt x="1512888" y="638175"/>
                        </a:lnTo>
                        <a:lnTo>
                          <a:pt x="1583532" y="619919"/>
                        </a:lnTo>
                        <a:lnTo>
                          <a:pt x="1624013" y="613569"/>
                        </a:lnTo>
                        <a:cubicBezTo>
                          <a:pt x="1624278" y="604838"/>
                          <a:pt x="1624542" y="596106"/>
                          <a:pt x="1624807" y="587375"/>
                        </a:cubicBezTo>
                        <a:lnTo>
                          <a:pt x="1643063" y="593725"/>
                        </a:lnTo>
                        <a:lnTo>
                          <a:pt x="1700213" y="611981"/>
                        </a:lnTo>
                        <a:lnTo>
                          <a:pt x="1705769" y="575469"/>
                        </a:lnTo>
                        <a:cubicBezTo>
                          <a:pt x="1712384" y="572029"/>
                          <a:pt x="1711853" y="571764"/>
                          <a:pt x="1725612" y="566737"/>
                        </a:cubicBezTo>
                        <a:lnTo>
                          <a:pt x="1804988" y="508000"/>
                        </a:lnTo>
                        <a:lnTo>
                          <a:pt x="1889125" y="486569"/>
                        </a:lnTo>
                        <a:lnTo>
                          <a:pt x="1954213" y="415925"/>
                        </a:lnTo>
                        <a:lnTo>
                          <a:pt x="1978819" y="409575"/>
                        </a:lnTo>
                        <a:cubicBezTo>
                          <a:pt x="1988609" y="405342"/>
                          <a:pt x="1992842" y="402695"/>
                          <a:pt x="2008188" y="396875"/>
                        </a:cubicBezTo>
                        <a:lnTo>
                          <a:pt x="2055813" y="409575"/>
                        </a:lnTo>
                        <a:lnTo>
                          <a:pt x="2079626" y="452437"/>
                        </a:lnTo>
                        <a:lnTo>
                          <a:pt x="2135188" y="504825"/>
                        </a:lnTo>
                        <a:cubicBezTo>
                          <a:pt x="2154238" y="515408"/>
                          <a:pt x="2173288" y="525198"/>
                          <a:pt x="2196307" y="536575"/>
                        </a:cubicBezTo>
                        <a:lnTo>
                          <a:pt x="2250282" y="523081"/>
                        </a:lnTo>
                        <a:lnTo>
                          <a:pt x="2267744" y="531019"/>
                        </a:lnTo>
                        <a:cubicBezTo>
                          <a:pt x="2272506" y="548217"/>
                          <a:pt x="2274094" y="558271"/>
                          <a:pt x="2276475" y="573881"/>
                        </a:cubicBezTo>
                        <a:lnTo>
                          <a:pt x="2325688" y="606425"/>
                        </a:lnTo>
                        <a:lnTo>
                          <a:pt x="2363788" y="644525"/>
                        </a:lnTo>
                        <a:cubicBezTo>
                          <a:pt x="2326830" y="716565"/>
                          <a:pt x="2329559" y="729866"/>
                          <a:pt x="2312445" y="772537"/>
                        </a:cubicBezTo>
                        <a:lnTo>
                          <a:pt x="2274888" y="895350"/>
                        </a:lnTo>
                        <a:lnTo>
                          <a:pt x="2249488" y="949325"/>
                        </a:lnTo>
                        <a:lnTo>
                          <a:pt x="2202656" y="948531"/>
                        </a:lnTo>
                        <a:lnTo>
                          <a:pt x="2176463" y="993775"/>
                        </a:lnTo>
                        <a:lnTo>
                          <a:pt x="2176463" y="993775"/>
                        </a:lnTo>
                        <a:lnTo>
                          <a:pt x="2182019" y="1019968"/>
                        </a:lnTo>
                        <a:lnTo>
                          <a:pt x="2155032" y="1031081"/>
                        </a:lnTo>
                        <a:lnTo>
                          <a:pt x="2097882" y="1016794"/>
                        </a:lnTo>
                        <a:lnTo>
                          <a:pt x="2105819" y="1071562"/>
                        </a:lnTo>
                        <a:lnTo>
                          <a:pt x="2120107" y="1119188"/>
                        </a:lnTo>
                        <a:lnTo>
                          <a:pt x="2055019" y="1153319"/>
                        </a:lnTo>
                        <a:lnTo>
                          <a:pt x="2068513" y="1177132"/>
                        </a:lnTo>
                        <a:lnTo>
                          <a:pt x="2049463" y="1196975"/>
                        </a:lnTo>
                        <a:cubicBezTo>
                          <a:pt x="2024063" y="1188244"/>
                          <a:pt x="2005013" y="1178718"/>
                          <a:pt x="1973263" y="1170781"/>
                        </a:cubicBezTo>
                        <a:lnTo>
                          <a:pt x="1941513" y="1186656"/>
                        </a:lnTo>
                        <a:lnTo>
                          <a:pt x="1909763" y="1189831"/>
                        </a:lnTo>
                        <a:cubicBezTo>
                          <a:pt x="1909498" y="1210204"/>
                          <a:pt x="1910028" y="1227402"/>
                          <a:pt x="1909763" y="1247775"/>
                        </a:cubicBezTo>
                        <a:lnTo>
                          <a:pt x="1925638" y="1263650"/>
                        </a:lnTo>
                        <a:lnTo>
                          <a:pt x="1935163" y="1279525"/>
                        </a:lnTo>
                        <a:lnTo>
                          <a:pt x="1941513" y="1279525"/>
                        </a:lnTo>
                        <a:lnTo>
                          <a:pt x="1935163" y="1304925"/>
                        </a:lnTo>
                        <a:lnTo>
                          <a:pt x="1954213" y="1320800"/>
                        </a:lnTo>
                        <a:cubicBezTo>
                          <a:pt x="1953948" y="1325827"/>
                          <a:pt x="1953684" y="1330854"/>
                          <a:pt x="1953419" y="1335881"/>
                        </a:cubicBezTo>
                        <a:lnTo>
                          <a:pt x="1907382" y="1336675"/>
                        </a:lnTo>
                        <a:lnTo>
                          <a:pt x="1903413" y="1387475"/>
                        </a:lnTo>
                        <a:lnTo>
                          <a:pt x="1903413" y="1406525"/>
                        </a:lnTo>
                        <a:lnTo>
                          <a:pt x="1938338" y="1446212"/>
                        </a:lnTo>
                        <a:lnTo>
                          <a:pt x="1987551" y="1444625"/>
                        </a:lnTo>
                        <a:cubicBezTo>
                          <a:pt x="2012422" y="1457589"/>
                          <a:pt x="2037292" y="1465792"/>
                          <a:pt x="2062163" y="1476375"/>
                        </a:cubicBezTo>
                        <a:cubicBezTo>
                          <a:pt x="2061898" y="1485900"/>
                          <a:pt x="2061634" y="1495425"/>
                          <a:pt x="2061369" y="1504950"/>
                        </a:cubicBezTo>
                        <a:cubicBezTo>
                          <a:pt x="2054489" y="1529556"/>
                          <a:pt x="2052374" y="1543844"/>
                          <a:pt x="2036763" y="1571625"/>
                        </a:cubicBezTo>
                        <a:lnTo>
                          <a:pt x="2068513" y="1591469"/>
                        </a:lnTo>
                        <a:cubicBezTo>
                          <a:pt x="2083594" y="1620044"/>
                          <a:pt x="2092325" y="1628775"/>
                          <a:pt x="2106613" y="1660525"/>
                        </a:cubicBezTo>
                        <a:lnTo>
                          <a:pt x="2055813" y="1736725"/>
                        </a:lnTo>
                        <a:lnTo>
                          <a:pt x="2030413" y="1730375"/>
                        </a:lnTo>
                        <a:lnTo>
                          <a:pt x="2010570" y="1715294"/>
                        </a:lnTo>
                        <a:lnTo>
                          <a:pt x="2003425" y="1735931"/>
                        </a:lnTo>
                        <a:lnTo>
                          <a:pt x="1960563" y="1746250"/>
                        </a:lnTo>
                        <a:lnTo>
                          <a:pt x="1954213" y="1778000"/>
                        </a:lnTo>
                        <a:lnTo>
                          <a:pt x="1903413" y="1797050"/>
                        </a:lnTo>
                        <a:lnTo>
                          <a:pt x="1878013" y="1758950"/>
                        </a:lnTo>
                        <a:lnTo>
                          <a:pt x="1847850" y="1768475"/>
                        </a:lnTo>
                        <a:cubicBezTo>
                          <a:pt x="1846263" y="1757363"/>
                          <a:pt x="1844675" y="1749425"/>
                          <a:pt x="1843088" y="1735138"/>
                        </a:cubicBezTo>
                        <a:cubicBezTo>
                          <a:pt x="1834621" y="1714765"/>
                          <a:pt x="1832505" y="1715029"/>
                          <a:pt x="1827213" y="1704975"/>
                        </a:cubicBezTo>
                        <a:lnTo>
                          <a:pt x="1862138" y="1685925"/>
                        </a:lnTo>
                        <a:lnTo>
                          <a:pt x="1808163" y="1665287"/>
                        </a:lnTo>
                        <a:lnTo>
                          <a:pt x="1792288" y="1692275"/>
                        </a:lnTo>
                        <a:lnTo>
                          <a:pt x="1747838" y="1711325"/>
                        </a:lnTo>
                        <a:lnTo>
                          <a:pt x="1739107" y="1733550"/>
                        </a:lnTo>
                        <a:lnTo>
                          <a:pt x="1725613" y="1739900"/>
                        </a:lnTo>
                        <a:lnTo>
                          <a:pt x="1703388" y="1739900"/>
                        </a:lnTo>
                        <a:lnTo>
                          <a:pt x="1714501" y="1704975"/>
                        </a:lnTo>
                        <a:lnTo>
                          <a:pt x="1740694" y="1677194"/>
                        </a:lnTo>
                        <a:lnTo>
                          <a:pt x="1731963" y="1654175"/>
                        </a:lnTo>
                        <a:lnTo>
                          <a:pt x="1709738" y="1654175"/>
                        </a:lnTo>
                        <a:lnTo>
                          <a:pt x="1697832" y="1678781"/>
                        </a:lnTo>
                        <a:lnTo>
                          <a:pt x="1661319" y="1685925"/>
                        </a:lnTo>
                        <a:lnTo>
                          <a:pt x="1630363" y="1698625"/>
                        </a:lnTo>
                        <a:lnTo>
                          <a:pt x="1600994" y="1667669"/>
                        </a:lnTo>
                        <a:lnTo>
                          <a:pt x="1598613" y="1635125"/>
                        </a:lnTo>
                        <a:lnTo>
                          <a:pt x="1568450" y="1616869"/>
                        </a:lnTo>
                        <a:lnTo>
                          <a:pt x="1560513" y="1584325"/>
                        </a:lnTo>
                        <a:lnTo>
                          <a:pt x="1523206" y="1555750"/>
                        </a:lnTo>
                        <a:lnTo>
                          <a:pt x="1500188" y="1558925"/>
                        </a:lnTo>
                        <a:cubicBezTo>
                          <a:pt x="1489605" y="1573742"/>
                          <a:pt x="1475052" y="1586177"/>
                          <a:pt x="1468438" y="1603375"/>
                        </a:cubicBezTo>
                        <a:cubicBezTo>
                          <a:pt x="1452034" y="1609460"/>
                          <a:pt x="1443566" y="1608402"/>
                          <a:pt x="1419225" y="1621631"/>
                        </a:cubicBezTo>
                        <a:lnTo>
                          <a:pt x="1398588" y="1593849"/>
                        </a:lnTo>
                        <a:lnTo>
                          <a:pt x="1370013" y="1585912"/>
                        </a:lnTo>
                        <a:cubicBezTo>
                          <a:pt x="1335617" y="1561570"/>
                          <a:pt x="1326621" y="1548342"/>
                          <a:pt x="1266825" y="1514475"/>
                        </a:cubicBezTo>
                        <a:lnTo>
                          <a:pt x="1277938" y="1463675"/>
                        </a:lnTo>
                        <a:lnTo>
                          <a:pt x="1239838" y="1457325"/>
                        </a:lnTo>
                        <a:lnTo>
                          <a:pt x="1233739" y="1472624"/>
                        </a:lnTo>
                        <a:lnTo>
                          <a:pt x="1212851" y="1481931"/>
                        </a:lnTo>
                        <a:lnTo>
                          <a:pt x="1175544" y="1476375"/>
                        </a:lnTo>
                        <a:lnTo>
                          <a:pt x="1139826" y="1462087"/>
                        </a:lnTo>
                        <a:lnTo>
                          <a:pt x="1093788" y="1495425"/>
                        </a:lnTo>
                        <a:lnTo>
                          <a:pt x="1100138" y="1511300"/>
                        </a:lnTo>
                        <a:lnTo>
                          <a:pt x="1081088" y="1530350"/>
                        </a:lnTo>
                        <a:lnTo>
                          <a:pt x="1035051" y="1531937"/>
                        </a:lnTo>
                        <a:lnTo>
                          <a:pt x="1006475" y="1575594"/>
                        </a:lnTo>
                        <a:lnTo>
                          <a:pt x="958057" y="1569244"/>
                        </a:lnTo>
                        <a:lnTo>
                          <a:pt x="952500" y="1584325"/>
                        </a:lnTo>
                        <a:lnTo>
                          <a:pt x="965201" y="1669256"/>
                        </a:lnTo>
                        <a:lnTo>
                          <a:pt x="940594" y="1709738"/>
                        </a:lnTo>
                        <a:lnTo>
                          <a:pt x="903288" y="1720850"/>
                        </a:lnTo>
                        <a:lnTo>
                          <a:pt x="900113" y="1746250"/>
                        </a:lnTo>
                        <a:lnTo>
                          <a:pt x="871538" y="1746250"/>
                        </a:lnTo>
                        <a:lnTo>
                          <a:pt x="855663" y="1758950"/>
                        </a:lnTo>
                        <a:lnTo>
                          <a:pt x="850900" y="1773238"/>
                        </a:lnTo>
                        <a:lnTo>
                          <a:pt x="830263" y="1765300"/>
                        </a:lnTo>
                        <a:lnTo>
                          <a:pt x="821532" y="1753394"/>
                        </a:lnTo>
                        <a:lnTo>
                          <a:pt x="792163" y="1767681"/>
                        </a:lnTo>
                        <a:cubicBezTo>
                          <a:pt x="768086" y="1737951"/>
                          <a:pt x="726546" y="1725083"/>
                          <a:pt x="693738" y="1701800"/>
                        </a:cubicBezTo>
                        <a:lnTo>
                          <a:pt x="651669" y="1716881"/>
                        </a:lnTo>
                        <a:lnTo>
                          <a:pt x="623094" y="1689894"/>
                        </a:lnTo>
                        <a:lnTo>
                          <a:pt x="582613" y="1689100"/>
                        </a:lnTo>
                        <a:lnTo>
                          <a:pt x="570706" y="1608139"/>
                        </a:lnTo>
                        <a:lnTo>
                          <a:pt x="538414" y="1594861"/>
                        </a:lnTo>
                        <a:lnTo>
                          <a:pt x="525463" y="1571625"/>
                        </a:lnTo>
                        <a:close/>
                      </a:path>
                    </a:pathLst>
                  </a:custGeom>
                  <a:grpFill/>
                  <a:ln w="19050">
                    <a:solidFill>
                      <a:srgbClr val="FCFAF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24" name="Non India Countries"/>
                <p:cNvGrpSpPr/>
                <p:nvPr/>
              </p:nvGrpSpPr>
              <p:grpSpPr>
                <a:xfrm>
                  <a:off x="4929625" y="3306067"/>
                  <a:ext cx="2228850" cy="3819525"/>
                  <a:chOff x="4929625" y="3306067"/>
                  <a:chExt cx="2228850" cy="3819525"/>
                </a:xfrm>
                <a:grpFill/>
              </p:grpSpPr>
              <p:sp>
                <p:nvSpPr>
                  <p:cNvPr id="125" name="Sri Lanka"/>
                  <p:cNvSpPr>
                    <a:spLocks/>
                  </p:cNvSpPr>
                  <p:nvPr/>
                </p:nvSpPr>
                <p:spPr bwMode="auto">
                  <a:xfrm>
                    <a:off x="4929625" y="6393755"/>
                    <a:ext cx="398462" cy="731837"/>
                  </a:xfrm>
                  <a:custGeom>
                    <a:avLst/>
                    <a:gdLst/>
                    <a:ahLst/>
                    <a:cxnLst>
                      <a:cxn ang="0">
                        <a:pos x="42" y="54"/>
                      </a:cxn>
                      <a:cxn ang="0">
                        <a:pos x="52" y="46"/>
                      </a:cxn>
                      <a:cxn ang="0">
                        <a:pos x="48" y="34"/>
                      </a:cxn>
                      <a:cxn ang="0">
                        <a:pos x="40" y="28"/>
                      </a:cxn>
                      <a:cxn ang="0">
                        <a:pos x="26" y="28"/>
                      </a:cxn>
                      <a:cxn ang="0">
                        <a:pos x="14" y="16"/>
                      </a:cxn>
                      <a:cxn ang="0">
                        <a:pos x="22" y="6"/>
                      </a:cxn>
                      <a:cxn ang="0">
                        <a:pos x="46" y="2"/>
                      </a:cxn>
                      <a:cxn ang="0">
                        <a:pos x="60" y="0"/>
                      </a:cxn>
                      <a:cxn ang="0">
                        <a:pos x="76" y="22"/>
                      </a:cxn>
                      <a:cxn ang="0">
                        <a:pos x="95" y="32"/>
                      </a:cxn>
                      <a:cxn ang="0">
                        <a:pos x="115" y="54"/>
                      </a:cxn>
                      <a:cxn ang="0">
                        <a:pos x="133" y="76"/>
                      </a:cxn>
                      <a:cxn ang="0">
                        <a:pos x="143" y="98"/>
                      </a:cxn>
                      <a:cxn ang="0">
                        <a:pos x="153" y="112"/>
                      </a:cxn>
                      <a:cxn ang="0">
                        <a:pos x="171" y="132"/>
                      </a:cxn>
                      <a:cxn ang="0">
                        <a:pos x="181" y="146"/>
                      </a:cxn>
                      <a:cxn ang="0">
                        <a:pos x="175" y="154"/>
                      </a:cxn>
                      <a:cxn ang="0">
                        <a:pos x="177" y="160"/>
                      </a:cxn>
                      <a:cxn ang="0">
                        <a:pos x="187" y="154"/>
                      </a:cxn>
                      <a:cxn ang="0">
                        <a:pos x="193" y="158"/>
                      </a:cxn>
                      <a:cxn ang="0">
                        <a:pos x="193" y="172"/>
                      </a:cxn>
                      <a:cxn ang="0">
                        <a:pos x="199" y="202"/>
                      </a:cxn>
                      <a:cxn ang="0">
                        <a:pos x="219" y="226"/>
                      </a:cxn>
                      <a:cxn ang="0">
                        <a:pos x="231" y="244"/>
                      </a:cxn>
                      <a:cxn ang="0">
                        <a:pos x="245" y="270"/>
                      </a:cxn>
                      <a:cxn ang="0">
                        <a:pos x="251" y="310"/>
                      </a:cxn>
                      <a:cxn ang="0">
                        <a:pos x="251" y="349"/>
                      </a:cxn>
                      <a:cxn ang="0">
                        <a:pos x="231" y="393"/>
                      </a:cxn>
                      <a:cxn ang="0">
                        <a:pos x="207" y="415"/>
                      </a:cxn>
                      <a:cxn ang="0">
                        <a:pos x="185" y="431"/>
                      </a:cxn>
                      <a:cxn ang="0">
                        <a:pos x="161" y="437"/>
                      </a:cxn>
                      <a:cxn ang="0">
                        <a:pos x="137" y="443"/>
                      </a:cxn>
                      <a:cxn ang="0">
                        <a:pos x="121" y="453"/>
                      </a:cxn>
                      <a:cxn ang="0">
                        <a:pos x="105" y="461"/>
                      </a:cxn>
                      <a:cxn ang="0">
                        <a:pos x="72" y="455"/>
                      </a:cxn>
                      <a:cxn ang="0">
                        <a:pos x="42" y="443"/>
                      </a:cxn>
                      <a:cxn ang="0">
                        <a:pos x="34" y="413"/>
                      </a:cxn>
                      <a:cxn ang="0">
                        <a:pos x="20" y="371"/>
                      </a:cxn>
                      <a:cxn ang="0">
                        <a:pos x="12" y="343"/>
                      </a:cxn>
                      <a:cxn ang="0">
                        <a:pos x="12" y="314"/>
                      </a:cxn>
                      <a:cxn ang="0">
                        <a:pos x="10" y="268"/>
                      </a:cxn>
                      <a:cxn ang="0">
                        <a:pos x="4" y="236"/>
                      </a:cxn>
                      <a:cxn ang="0">
                        <a:pos x="0" y="214"/>
                      </a:cxn>
                      <a:cxn ang="0">
                        <a:pos x="12" y="212"/>
                      </a:cxn>
                      <a:cxn ang="0">
                        <a:pos x="10" y="178"/>
                      </a:cxn>
                      <a:cxn ang="0">
                        <a:pos x="22" y="148"/>
                      </a:cxn>
                      <a:cxn ang="0">
                        <a:pos x="28" y="130"/>
                      </a:cxn>
                      <a:cxn ang="0">
                        <a:pos x="26" y="106"/>
                      </a:cxn>
                      <a:cxn ang="0">
                        <a:pos x="44" y="90"/>
                      </a:cxn>
                      <a:cxn ang="0">
                        <a:pos x="48" y="64"/>
                      </a:cxn>
                      <a:cxn ang="0">
                        <a:pos x="42" y="54"/>
                      </a:cxn>
                    </a:cxnLst>
                    <a:rect l="0" t="0" r="r" b="b"/>
                    <a:pathLst>
                      <a:path w="251" h="461">
                        <a:moveTo>
                          <a:pt x="42" y="54"/>
                        </a:moveTo>
                        <a:lnTo>
                          <a:pt x="52" y="46"/>
                        </a:lnTo>
                        <a:lnTo>
                          <a:pt x="48" y="34"/>
                        </a:lnTo>
                        <a:lnTo>
                          <a:pt x="40" y="28"/>
                        </a:lnTo>
                        <a:lnTo>
                          <a:pt x="26" y="28"/>
                        </a:lnTo>
                        <a:lnTo>
                          <a:pt x="14" y="16"/>
                        </a:lnTo>
                        <a:lnTo>
                          <a:pt x="22" y="6"/>
                        </a:lnTo>
                        <a:lnTo>
                          <a:pt x="46" y="2"/>
                        </a:lnTo>
                        <a:lnTo>
                          <a:pt x="60" y="0"/>
                        </a:lnTo>
                        <a:lnTo>
                          <a:pt x="76" y="22"/>
                        </a:lnTo>
                        <a:lnTo>
                          <a:pt x="95" y="32"/>
                        </a:lnTo>
                        <a:lnTo>
                          <a:pt x="115" y="54"/>
                        </a:lnTo>
                        <a:lnTo>
                          <a:pt x="133" y="76"/>
                        </a:lnTo>
                        <a:lnTo>
                          <a:pt x="143" y="98"/>
                        </a:lnTo>
                        <a:lnTo>
                          <a:pt x="153" y="112"/>
                        </a:lnTo>
                        <a:lnTo>
                          <a:pt x="171" y="132"/>
                        </a:lnTo>
                        <a:lnTo>
                          <a:pt x="181" y="146"/>
                        </a:lnTo>
                        <a:lnTo>
                          <a:pt x="175" y="154"/>
                        </a:lnTo>
                        <a:lnTo>
                          <a:pt x="177" y="160"/>
                        </a:lnTo>
                        <a:lnTo>
                          <a:pt x="187" y="154"/>
                        </a:lnTo>
                        <a:lnTo>
                          <a:pt x="193" y="158"/>
                        </a:lnTo>
                        <a:lnTo>
                          <a:pt x="193" y="172"/>
                        </a:lnTo>
                        <a:lnTo>
                          <a:pt x="199" y="202"/>
                        </a:lnTo>
                        <a:lnTo>
                          <a:pt x="219" y="226"/>
                        </a:lnTo>
                        <a:lnTo>
                          <a:pt x="231" y="244"/>
                        </a:lnTo>
                        <a:lnTo>
                          <a:pt x="245" y="270"/>
                        </a:lnTo>
                        <a:lnTo>
                          <a:pt x="251" y="310"/>
                        </a:lnTo>
                        <a:lnTo>
                          <a:pt x="251" y="349"/>
                        </a:lnTo>
                        <a:lnTo>
                          <a:pt x="231" y="393"/>
                        </a:lnTo>
                        <a:lnTo>
                          <a:pt x="207" y="415"/>
                        </a:lnTo>
                        <a:lnTo>
                          <a:pt x="185" y="431"/>
                        </a:lnTo>
                        <a:lnTo>
                          <a:pt x="161" y="437"/>
                        </a:lnTo>
                        <a:lnTo>
                          <a:pt x="137" y="443"/>
                        </a:lnTo>
                        <a:lnTo>
                          <a:pt x="121" y="453"/>
                        </a:lnTo>
                        <a:lnTo>
                          <a:pt x="105" y="461"/>
                        </a:lnTo>
                        <a:lnTo>
                          <a:pt x="72" y="455"/>
                        </a:lnTo>
                        <a:lnTo>
                          <a:pt x="42" y="443"/>
                        </a:lnTo>
                        <a:lnTo>
                          <a:pt x="34" y="413"/>
                        </a:lnTo>
                        <a:lnTo>
                          <a:pt x="20" y="371"/>
                        </a:lnTo>
                        <a:lnTo>
                          <a:pt x="12" y="343"/>
                        </a:lnTo>
                        <a:lnTo>
                          <a:pt x="12" y="314"/>
                        </a:lnTo>
                        <a:lnTo>
                          <a:pt x="10" y="268"/>
                        </a:lnTo>
                        <a:lnTo>
                          <a:pt x="4" y="236"/>
                        </a:lnTo>
                        <a:lnTo>
                          <a:pt x="0" y="214"/>
                        </a:lnTo>
                        <a:lnTo>
                          <a:pt x="12" y="212"/>
                        </a:lnTo>
                        <a:lnTo>
                          <a:pt x="10" y="178"/>
                        </a:lnTo>
                        <a:lnTo>
                          <a:pt x="22" y="148"/>
                        </a:lnTo>
                        <a:lnTo>
                          <a:pt x="28" y="130"/>
                        </a:lnTo>
                        <a:lnTo>
                          <a:pt x="26" y="106"/>
                        </a:lnTo>
                        <a:lnTo>
                          <a:pt x="44" y="90"/>
                        </a:lnTo>
                        <a:lnTo>
                          <a:pt x="48" y="64"/>
                        </a:lnTo>
                        <a:lnTo>
                          <a:pt x="42" y="54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26" name="Bangladesh"/>
                  <p:cNvSpPr>
                    <a:spLocks/>
                  </p:cNvSpPr>
                  <p:nvPr/>
                </p:nvSpPr>
                <p:spPr bwMode="auto">
                  <a:xfrm>
                    <a:off x="6358375" y="3306067"/>
                    <a:ext cx="800100" cy="1023937"/>
                  </a:xfrm>
                  <a:custGeom>
                    <a:avLst/>
                    <a:gdLst/>
                    <a:ahLst/>
                    <a:cxnLst>
                      <a:cxn ang="0">
                        <a:pos x="432" y="554"/>
                      </a:cxn>
                      <a:cxn ang="0">
                        <a:pos x="370" y="432"/>
                      </a:cxn>
                      <a:cxn ang="0">
                        <a:pos x="326" y="444"/>
                      </a:cxn>
                      <a:cxn ang="0">
                        <a:pos x="296" y="430"/>
                      </a:cxn>
                      <a:cxn ang="0">
                        <a:pos x="267" y="404"/>
                      </a:cxn>
                      <a:cxn ang="0">
                        <a:pos x="302" y="462"/>
                      </a:cxn>
                      <a:cxn ang="0">
                        <a:pos x="290" y="528"/>
                      </a:cxn>
                      <a:cxn ang="0">
                        <a:pos x="292" y="474"/>
                      </a:cxn>
                      <a:cxn ang="0">
                        <a:pos x="275" y="468"/>
                      </a:cxn>
                      <a:cxn ang="0">
                        <a:pos x="263" y="522"/>
                      </a:cxn>
                      <a:cxn ang="0">
                        <a:pos x="249" y="548"/>
                      </a:cxn>
                      <a:cxn ang="0">
                        <a:pos x="233" y="518"/>
                      </a:cxn>
                      <a:cxn ang="0">
                        <a:pos x="207" y="502"/>
                      </a:cxn>
                      <a:cxn ang="0">
                        <a:pos x="207" y="544"/>
                      </a:cxn>
                      <a:cxn ang="0">
                        <a:pos x="177" y="540"/>
                      </a:cxn>
                      <a:cxn ang="0">
                        <a:pos x="167" y="536"/>
                      </a:cxn>
                      <a:cxn ang="0">
                        <a:pos x="151" y="565"/>
                      </a:cxn>
                      <a:cxn ang="0">
                        <a:pos x="139" y="573"/>
                      </a:cxn>
                      <a:cxn ang="0">
                        <a:pos x="119" y="536"/>
                      </a:cxn>
                      <a:cxn ang="0">
                        <a:pos x="93" y="424"/>
                      </a:cxn>
                      <a:cxn ang="0">
                        <a:pos x="77" y="380"/>
                      </a:cxn>
                      <a:cxn ang="0">
                        <a:pos x="60" y="324"/>
                      </a:cxn>
                      <a:cxn ang="0">
                        <a:pos x="73" y="274"/>
                      </a:cxn>
                      <a:cxn ang="0">
                        <a:pos x="10" y="246"/>
                      </a:cxn>
                      <a:cxn ang="0">
                        <a:pos x="38" y="196"/>
                      </a:cxn>
                      <a:cxn ang="0">
                        <a:pos x="95" y="158"/>
                      </a:cxn>
                      <a:cxn ang="0">
                        <a:pos x="52" y="136"/>
                      </a:cxn>
                      <a:cxn ang="0">
                        <a:pos x="0" y="88"/>
                      </a:cxn>
                      <a:cxn ang="0">
                        <a:pos x="28" y="48"/>
                      </a:cxn>
                      <a:cxn ang="0">
                        <a:pos x="20" y="8"/>
                      </a:cxn>
                      <a:cxn ang="0">
                        <a:pos x="48" y="14"/>
                      </a:cxn>
                      <a:cxn ang="0">
                        <a:pos x="73" y="42"/>
                      </a:cxn>
                      <a:cxn ang="0">
                        <a:pos x="95" y="24"/>
                      </a:cxn>
                      <a:cxn ang="0">
                        <a:pos x="151" y="68"/>
                      </a:cxn>
                      <a:cxn ang="0">
                        <a:pos x="197" y="76"/>
                      </a:cxn>
                      <a:cxn ang="0">
                        <a:pos x="189" y="128"/>
                      </a:cxn>
                      <a:cxn ang="0">
                        <a:pos x="235" y="166"/>
                      </a:cxn>
                      <a:cxn ang="0">
                        <a:pos x="320" y="156"/>
                      </a:cxn>
                      <a:cxn ang="0">
                        <a:pos x="384" y="158"/>
                      </a:cxn>
                      <a:cxn ang="0">
                        <a:pos x="470" y="186"/>
                      </a:cxn>
                      <a:cxn ang="0">
                        <a:pos x="430" y="244"/>
                      </a:cxn>
                      <a:cxn ang="0">
                        <a:pos x="380" y="280"/>
                      </a:cxn>
                      <a:cxn ang="0">
                        <a:pos x="334" y="314"/>
                      </a:cxn>
                      <a:cxn ang="0">
                        <a:pos x="356" y="392"/>
                      </a:cxn>
                      <a:cxn ang="0">
                        <a:pos x="380" y="412"/>
                      </a:cxn>
                      <a:cxn ang="0">
                        <a:pos x="400" y="382"/>
                      </a:cxn>
                      <a:cxn ang="0">
                        <a:pos x="416" y="354"/>
                      </a:cxn>
                      <a:cxn ang="0">
                        <a:pos x="412" y="324"/>
                      </a:cxn>
                      <a:cxn ang="0">
                        <a:pos x="428" y="328"/>
                      </a:cxn>
                      <a:cxn ang="0">
                        <a:pos x="452" y="334"/>
                      </a:cxn>
                      <a:cxn ang="0">
                        <a:pos x="484" y="430"/>
                      </a:cxn>
                      <a:cxn ang="0">
                        <a:pos x="500" y="567"/>
                      </a:cxn>
                      <a:cxn ang="0">
                        <a:pos x="458" y="583"/>
                      </a:cxn>
                    </a:cxnLst>
                    <a:rect l="0" t="0" r="r" b="b"/>
                    <a:pathLst>
                      <a:path w="504" h="645">
                        <a:moveTo>
                          <a:pt x="470" y="645"/>
                        </a:moveTo>
                        <a:lnTo>
                          <a:pt x="440" y="605"/>
                        </a:lnTo>
                        <a:lnTo>
                          <a:pt x="440" y="579"/>
                        </a:lnTo>
                        <a:lnTo>
                          <a:pt x="432" y="554"/>
                        </a:lnTo>
                        <a:lnTo>
                          <a:pt x="420" y="522"/>
                        </a:lnTo>
                        <a:lnTo>
                          <a:pt x="408" y="480"/>
                        </a:lnTo>
                        <a:lnTo>
                          <a:pt x="386" y="452"/>
                        </a:lnTo>
                        <a:lnTo>
                          <a:pt x="370" y="432"/>
                        </a:lnTo>
                        <a:lnTo>
                          <a:pt x="344" y="436"/>
                        </a:lnTo>
                        <a:lnTo>
                          <a:pt x="346" y="444"/>
                        </a:lnTo>
                        <a:lnTo>
                          <a:pt x="338" y="438"/>
                        </a:lnTo>
                        <a:lnTo>
                          <a:pt x="326" y="444"/>
                        </a:lnTo>
                        <a:lnTo>
                          <a:pt x="326" y="456"/>
                        </a:lnTo>
                        <a:lnTo>
                          <a:pt x="320" y="460"/>
                        </a:lnTo>
                        <a:lnTo>
                          <a:pt x="308" y="448"/>
                        </a:lnTo>
                        <a:lnTo>
                          <a:pt x="296" y="430"/>
                        </a:lnTo>
                        <a:lnTo>
                          <a:pt x="289" y="418"/>
                        </a:lnTo>
                        <a:lnTo>
                          <a:pt x="281" y="396"/>
                        </a:lnTo>
                        <a:lnTo>
                          <a:pt x="275" y="398"/>
                        </a:lnTo>
                        <a:lnTo>
                          <a:pt x="267" y="404"/>
                        </a:lnTo>
                        <a:lnTo>
                          <a:pt x="271" y="418"/>
                        </a:lnTo>
                        <a:lnTo>
                          <a:pt x="281" y="430"/>
                        </a:lnTo>
                        <a:lnTo>
                          <a:pt x="290" y="450"/>
                        </a:lnTo>
                        <a:lnTo>
                          <a:pt x="302" y="462"/>
                        </a:lnTo>
                        <a:lnTo>
                          <a:pt x="310" y="476"/>
                        </a:lnTo>
                        <a:lnTo>
                          <a:pt x="310" y="502"/>
                        </a:lnTo>
                        <a:lnTo>
                          <a:pt x="300" y="524"/>
                        </a:lnTo>
                        <a:lnTo>
                          <a:pt x="290" y="528"/>
                        </a:lnTo>
                        <a:lnTo>
                          <a:pt x="283" y="518"/>
                        </a:lnTo>
                        <a:lnTo>
                          <a:pt x="289" y="502"/>
                        </a:lnTo>
                        <a:lnTo>
                          <a:pt x="292" y="486"/>
                        </a:lnTo>
                        <a:lnTo>
                          <a:pt x="292" y="474"/>
                        </a:lnTo>
                        <a:lnTo>
                          <a:pt x="277" y="460"/>
                        </a:lnTo>
                        <a:lnTo>
                          <a:pt x="273" y="450"/>
                        </a:lnTo>
                        <a:lnTo>
                          <a:pt x="269" y="452"/>
                        </a:lnTo>
                        <a:lnTo>
                          <a:pt x="275" y="468"/>
                        </a:lnTo>
                        <a:lnTo>
                          <a:pt x="281" y="484"/>
                        </a:lnTo>
                        <a:lnTo>
                          <a:pt x="281" y="502"/>
                        </a:lnTo>
                        <a:lnTo>
                          <a:pt x="273" y="514"/>
                        </a:lnTo>
                        <a:lnTo>
                          <a:pt x="263" y="522"/>
                        </a:lnTo>
                        <a:lnTo>
                          <a:pt x="261" y="498"/>
                        </a:lnTo>
                        <a:lnTo>
                          <a:pt x="253" y="522"/>
                        </a:lnTo>
                        <a:lnTo>
                          <a:pt x="251" y="538"/>
                        </a:lnTo>
                        <a:lnTo>
                          <a:pt x="249" y="548"/>
                        </a:lnTo>
                        <a:lnTo>
                          <a:pt x="239" y="550"/>
                        </a:lnTo>
                        <a:lnTo>
                          <a:pt x="229" y="540"/>
                        </a:lnTo>
                        <a:lnTo>
                          <a:pt x="229" y="532"/>
                        </a:lnTo>
                        <a:lnTo>
                          <a:pt x="233" y="518"/>
                        </a:lnTo>
                        <a:lnTo>
                          <a:pt x="221" y="534"/>
                        </a:lnTo>
                        <a:lnTo>
                          <a:pt x="213" y="532"/>
                        </a:lnTo>
                        <a:lnTo>
                          <a:pt x="213" y="516"/>
                        </a:lnTo>
                        <a:lnTo>
                          <a:pt x="207" y="502"/>
                        </a:lnTo>
                        <a:lnTo>
                          <a:pt x="207" y="488"/>
                        </a:lnTo>
                        <a:lnTo>
                          <a:pt x="201" y="504"/>
                        </a:lnTo>
                        <a:lnTo>
                          <a:pt x="203" y="528"/>
                        </a:lnTo>
                        <a:lnTo>
                          <a:pt x="207" y="544"/>
                        </a:lnTo>
                        <a:lnTo>
                          <a:pt x="203" y="550"/>
                        </a:lnTo>
                        <a:lnTo>
                          <a:pt x="193" y="552"/>
                        </a:lnTo>
                        <a:lnTo>
                          <a:pt x="183" y="550"/>
                        </a:lnTo>
                        <a:lnTo>
                          <a:pt x="177" y="540"/>
                        </a:lnTo>
                        <a:lnTo>
                          <a:pt x="175" y="524"/>
                        </a:lnTo>
                        <a:lnTo>
                          <a:pt x="175" y="508"/>
                        </a:lnTo>
                        <a:lnTo>
                          <a:pt x="167" y="516"/>
                        </a:lnTo>
                        <a:lnTo>
                          <a:pt x="167" y="536"/>
                        </a:lnTo>
                        <a:lnTo>
                          <a:pt x="169" y="550"/>
                        </a:lnTo>
                        <a:lnTo>
                          <a:pt x="163" y="554"/>
                        </a:lnTo>
                        <a:lnTo>
                          <a:pt x="163" y="563"/>
                        </a:lnTo>
                        <a:lnTo>
                          <a:pt x="151" y="565"/>
                        </a:lnTo>
                        <a:lnTo>
                          <a:pt x="147" y="554"/>
                        </a:lnTo>
                        <a:lnTo>
                          <a:pt x="143" y="558"/>
                        </a:lnTo>
                        <a:lnTo>
                          <a:pt x="143" y="569"/>
                        </a:lnTo>
                        <a:lnTo>
                          <a:pt x="139" y="573"/>
                        </a:lnTo>
                        <a:lnTo>
                          <a:pt x="131" y="560"/>
                        </a:lnTo>
                        <a:lnTo>
                          <a:pt x="125" y="577"/>
                        </a:lnTo>
                        <a:lnTo>
                          <a:pt x="123" y="548"/>
                        </a:lnTo>
                        <a:lnTo>
                          <a:pt x="119" y="536"/>
                        </a:lnTo>
                        <a:lnTo>
                          <a:pt x="121" y="516"/>
                        </a:lnTo>
                        <a:lnTo>
                          <a:pt x="103" y="472"/>
                        </a:lnTo>
                        <a:lnTo>
                          <a:pt x="109" y="444"/>
                        </a:lnTo>
                        <a:lnTo>
                          <a:pt x="93" y="424"/>
                        </a:lnTo>
                        <a:lnTo>
                          <a:pt x="93" y="414"/>
                        </a:lnTo>
                        <a:lnTo>
                          <a:pt x="105" y="398"/>
                        </a:lnTo>
                        <a:lnTo>
                          <a:pt x="77" y="394"/>
                        </a:lnTo>
                        <a:lnTo>
                          <a:pt x="77" y="380"/>
                        </a:lnTo>
                        <a:lnTo>
                          <a:pt x="83" y="368"/>
                        </a:lnTo>
                        <a:lnTo>
                          <a:pt x="69" y="360"/>
                        </a:lnTo>
                        <a:lnTo>
                          <a:pt x="64" y="340"/>
                        </a:lnTo>
                        <a:lnTo>
                          <a:pt x="60" y="324"/>
                        </a:lnTo>
                        <a:lnTo>
                          <a:pt x="77" y="320"/>
                        </a:lnTo>
                        <a:lnTo>
                          <a:pt x="71" y="294"/>
                        </a:lnTo>
                        <a:lnTo>
                          <a:pt x="73" y="286"/>
                        </a:lnTo>
                        <a:lnTo>
                          <a:pt x="73" y="274"/>
                        </a:lnTo>
                        <a:lnTo>
                          <a:pt x="48" y="274"/>
                        </a:lnTo>
                        <a:lnTo>
                          <a:pt x="38" y="266"/>
                        </a:lnTo>
                        <a:lnTo>
                          <a:pt x="24" y="256"/>
                        </a:lnTo>
                        <a:lnTo>
                          <a:pt x="10" y="246"/>
                        </a:lnTo>
                        <a:lnTo>
                          <a:pt x="4" y="228"/>
                        </a:lnTo>
                        <a:lnTo>
                          <a:pt x="16" y="202"/>
                        </a:lnTo>
                        <a:lnTo>
                          <a:pt x="34" y="208"/>
                        </a:lnTo>
                        <a:lnTo>
                          <a:pt x="38" y="196"/>
                        </a:lnTo>
                        <a:lnTo>
                          <a:pt x="44" y="182"/>
                        </a:lnTo>
                        <a:lnTo>
                          <a:pt x="46" y="172"/>
                        </a:lnTo>
                        <a:lnTo>
                          <a:pt x="93" y="170"/>
                        </a:lnTo>
                        <a:lnTo>
                          <a:pt x="95" y="158"/>
                        </a:lnTo>
                        <a:lnTo>
                          <a:pt x="79" y="152"/>
                        </a:lnTo>
                        <a:lnTo>
                          <a:pt x="79" y="134"/>
                        </a:lnTo>
                        <a:lnTo>
                          <a:pt x="66" y="140"/>
                        </a:lnTo>
                        <a:lnTo>
                          <a:pt x="52" y="136"/>
                        </a:lnTo>
                        <a:lnTo>
                          <a:pt x="24" y="106"/>
                        </a:lnTo>
                        <a:lnTo>
                          <a:pt x="12" y="106"/>
                        </a:lnTo>
                        <a:lnTo>
                          <a:pt x="4" y="98"/>
                        </a:lnTo>
                        <a:lnTo>
                          <a:pt x="0" y="88"/>
                        </a:lnTo>
                        <a:lnTo>
                          <a:pt x="10" y="72"/>
                        </a:lnTo>
                        <a:lnTo>
                          <a:pt x="8" y="62"/>
                        </a:lnTo>
                        <a:lnTo>
                          <a:pt x="16" y="54"/>
                        </a:lnTo>
                        <a:lnTo>
                          <a:pt x="28" y="48"/>
                        </a:lnTo>
                        <a:lnTo>
                          <a:pt x="38" y="38"/>
                        </a:lnTo>
                        <a:lnTo>
                          <a:pt x="36" y="26"/>
                        </a:lnTo>
                        <a:lnTo>
                          <a:pt x="26" y="16"/>
                        </a:lnTo>
                        <a:lnTo>
                          <a:pt x="20" y="8"/>
                        </a:lnTo>
                        <a:lnTo>
                          <a:pt x="24" y="0"/>
                        </a:lnTo>
                        <a:lnTo>
                          <a:pt x="34" y="2"/>
                        </a:lnTo>
                        <a:lnTo>
                          <a:pt x="38" y="10"/>
                        </a:lnTo>
                        <a:lnTo>
                          <a:pt x="48" y="14"/>
                        </a:lnTo>
                        <a:lnTo>
                          <a:pt x="56" y="24"/>
                        </a:lnTo>
                        <a:lnTo>
                          <a:pt x="66" y="22"/>
                        </a:lnTo>
                        <a:lnTo>
                          <a:pt x="69" y="32"/>
                        </a:lnTo>
                        <a:lnTo>
                          <a:pt x="73" y="42"/>
                        </a:lnTo>
                        <a:lnTo>
                          <a:pt x="81" y="44"/>
                        </a:lnTo>
                        <a:lnTo>
                          <a:pt x="79" y="26"/>
                        </a:lnTo>
                        <a:lnTo>
                          <a:pt x="85" y="22"/>
                        </a:lnTo>
                        <a:lnTo>
                          <a:pt x="95" y="24"/>
                        </a:lnTo>
                        <a:lnTo>
                          <a:pt x="107" y="34"/>
                        </a:lnTo>
                        <a:lnTo>
                          <a:pt x="113" y="58"/>
                        </a:lnTo>
                        <a:lnTo>
                          <a:pt x="135" y="74"/>
                        </a:lnTo>
                        <a:lnTo>
                          <a:pt x="151" y="68"/>
                        </a:lnTo>
                        <a:lnTo>
                          <a:pt x="151" y="52"/>
                        </a:lnTo>
                        <a:lnTo>
                          <a:pt x="169" y="42"/>
                        </a:lnTo>
                        <a:lnTo>
                          <a:pt x="187" y="58"/>
                        </a:lnTo>
                        <a:lnTo>
                          <a:pt x="197" y="76"/>
                        </a:lnTo>
                        <a:lnTo>
                          <a:pt x="201" y="90"/>
                        </a:lnTo>
                        <a:lnTo>
                          <a:pt x="195" y="104"/>
                        </a:lnTo>
                        <a:lnTo>
                          <a:pt x="201" y="120"/>
                        </a:lnTo>
                        <a:lnTo>
                          <a:pt x="189" y="128"/>
                        </a:lnTo>
                        <a:lnTo>
                          <a:pt x="185" y="150"/>
                        </a:lnTo>
                        <a:lnTo>
                          <a:pt x="207" y="156"/>
                        </a:lnTo>
                        <a:lnTo>
                          <a:pt x="225" y="158"/>
                        </a:lnTo>
                        <a:lnTo>
                          <a:pt x="235" y="166"/>
                        </a:lnTo>
                        <a:lnTo>
                          <a:pt x="249" y="168"/>
                        </a:lnTo>
                        <a:lnTo>
                          <a:pt x="257" y="160"/>
                        </a:lnTo>
                        <a:lnTo>
                          <a:pt x="304" y="164"/>
                        </a:lnTo>
                        <a:lnTo>
                          <a:pt x="320" y="156"/>
                        </a:lnTo>
                        <a:lnTo>
                          <a:pt x="338" y="156"/>
                        </a:lnTo>
                        <a:lnTo>
                          <a:pt x="356" y="162"/>
                        </a:lnTo>
                        <a:lnTo>
                          <a:pt x="368" y="162"/>
                        </a:lnTo>
                        <a:lnTo>
                          <a:pt x="384" y="158"/>
                        </a:lnTo>
                        <a:lnTo>
                          <a:pt x="418" y="152"/>
                        </a:lnTo>
                        <a:lnTo>
                          <a:pt x="438" y="160"/>
                        </a:lnTo>
                        <a:lnTo>
                          <a:pt x="450" y="166"/>
                        </a:lnTo>
                        <a:lnTo>
                          <a:pt x="470" y="186"/>
                        </a:lnTo>
                        <a:lnTo>
                          <a:pt x="444" y="188"/>
                        </a:lnTo>
                        <a:lnTo>
                          <a:pt x="434" y="214"/>
                        </a:lnTo>
                        <a:lnTo>
                          <a:pt x="434" y="230"/>
                        </a:lnTo>
                        <a:lnTo>
                          <a:pt x="430" y="244"/>
                        </a:lnTo>
                        <a:lnTo>
                          <a:pt x="414" y="246"/>
                        </a:lnTo>
                        <a:lnTo>
                          <a:pt x="404" y="268"/>
                        </a:lnTo>
                        <a:lnTo>
                          <a:pt x="384" y="264"/>
                        </a:lnTo>
                        <a:lnTo>
                          <a:pt x="380" y="280"/>
                        </a:lnTo>
                        <a:lnTo>
                          <a:pt x="358" y="282"/>
                        </a:lnTo>
                        <a:lnTo>
                          <a:pt x="352" y="294"/>
                        </a:lnTo>
                        <a:lnTo>
                          <a:pt x="342" y="296"/>
                        </a:lnTo>
                        <a:lnTo>
                          <a:pt x="334" y="314"/>
                        </a:lnTo>
                        <a:lnTo>
                          <a:pt x="334" y="340"/>
                        </a:lnTo>
                        <a:lnTo>
                          <a:pt x="342" y="350"/>
                        </a:lnTo>
                        <a:lnTo>
                          <a:pt x="340" y="360"/>
                        </a:lnTo>
                        <a:lnTo>
                          <a:pt x="356" y="392"/>
                        </a:lnTo>
                        <a:lnTo>
                          <a:pt x="364" y="394"/>
                        </a:lnTo>
                        <a:lnTo>
                          <a:pt x="374" y="392"/>
                        </a:lnTo>
                        <a:lnTo>
                          <a:pt x="376" y="396"/>
                        </a:lnTo>
                        <a:lnTo>
                          <a:pt x="380" y="412"/>
                        </a:lnTo>
                        <a:lnTo>
                          <a:pt x="390" y="406"/>
                        </a:lnTo>
                        <a:lnTo>
                          <a:pt x="404" y="400"/>
                        </a:lnTo>
                        <a:lnTo>
                          <a:pt x="404" y="390"/>
                        </a:lnTo>
                        <a:lnTo>
                          <a:pt x="400" y="382"/>
                        </a:lnTo>
                        <a:lnTo>
                          <a:pt x="398" y="372"/>
                        </a:lnTo>
                        <a:lnTo>
                          <a:pt x="400" y="364"/>
                        </a:lnTo>
                        <a:lnTo>
                          <a:pt x="404" y="356"/>
                        </a:lnTo>
                        <a:lnTo>
                          <a:pt x="416" y="354"/>
                        </a:lnTo>
                        <a:lnTo>
                          <a:pt x="418" y="348"/>
                        </a:lnTo>
                        <a:lnTo>
                          <a:pt x="418" y="334"/>
                        </a:lnTo>
                        <a:lnTo>
                          <a:pt x="414" y="330"/>
                        </a:lnTo>
                        <a:lnTo>
                          <a:pt x="412" y="324"/>
                        </a:lnTo>
                        <a:lnTo>
                          <a:pt x="414" y="318"/>
                        </a:lnTo>
                        <a:lnTo>
                          <a:pt x="418" y="320"/>
                        </a:lnTo>
                        <a:lnTo>
                          <a:pt x="422" y="326"/>
                        </a:lnTo>
                        <a:lnTo>
                          <a:pt x="428" y="328"/>
                        </a:lnTo>
                        <a:lnTo>
                          <a:pt x="434" y="320"/>
                        </a:lnTo>
                        <a:lnTo>
                          <a:pt x="440" y="316"/>
                        </a:lnTo>
                        <a:lnTo>
                          <a:pt x="448" y="314"/>
                        </a:lnTo>
                        <a:lnTo>
                          <a:pt x="452" y="334"/>
                        </a:lnTo>
                        <a:lnTo>
                          <a:pt x="466" y="358"/>
                        </a:lnTo>
                        <a:lnTo>
                          <a:pt x="464" y="368"/>
                        </a:lnTo>
                        <a:lnTo>
                          <a:pt x="464" y="402"/>
                        </a:lnTo>
                        <a:lnTo>
                          <a:pt x="484" y="430"/>
                        </a:lnTo>
                        <a:lnTo>
                          <a:pt x="492" y="468"/>
                        </a:lnTo>
                        <a:lnTo>
                          <a:pt x="494" y="496"/>
                        </a:lnTo>
                        <a:lnTo>
                          <a:pt x="496" y="526"/>
                        </a:lnTo>
                        <a:lnTo>
                          <a:pt x="500" y="567"/>
                        </a:lnTo>
                        <a:lnTo>
                          <a:pt x="504" y="591"/>
                        </a:lnTo>
                        <a:lnTo>
                          <a:pt x="490" y="585"/>
                        </a:lnTo>
                        <a:lnTo>
                          <a:pt x="476" y="573"/>
                        </a:lnTo>
                        <a:lnTo>
                          <a:pt x="458" y="583"/>
                        </a:lnTo>
                        <a:lnTo>
                          <a:pt x="458" y="599"/>
                        </a:lnTo>
                        <a:lnTo>
                          <a:pt x="464" y="615"/>
                        </a:lnTo>
                        <a:lnTo>
                          <a:pt x="470" y="645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19050" cmpd="sng">
                    <a:solidFill>
                      <a:srgbClr val="FCFAF5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110" name="Freeform 109"/>
              <p:cNvSpPr/>
              <p:nvPr/>
            </p:nvSpPr>
            <p:spPr>
              <a:xfrm>
                <a:off x="2510679" y="3642863"/>
                <a:ext cx="1115444" cy="653112"/>
              </a:xfrm>
              <a:custGeom>
                <a:avLst/>
                <a:gdLst>
                  <a:gd name="connsiteX0" fmla="*/ 5598543 w 5987907"/>
                  <a:gd name="connsiteY0" fmla="*/ 3010897 h 3010897"/>
                  <a:gd name="connsiteX1" fmla="*/ 5779698 w 5987907"/>
                  <a:gd name="connsiteY1" fmla="*/ 2812490 h 3010897"/>
                  <a:gd name="connsiteX2" fmla="*/ 5805577 w 5987907"/>
                  <a:gd name="connsiteY2" fmla="*/ 2717599 h 3010897"/>
                  <a:gd name="connsiteX3" fmla="*/ 5719313 w 5987907"/>
                  <a:gd name="connsiteY3" fmla="*/ 2639961 h 3010897"/>
                  <a:gd name="connsiteX4" fmla="*/ 5710687 w 5987907"/>
                  <a:gd name="connsiteY4" fmla="*/ 2536444 h 3010897"/>
                  <a:gd name="connsiteX5" fmla="*/ 5788325 w 5987907"/>
                  <a:gd name="connsiteY5" fmla="*/ 2415675 h 3010897"/>
                  <a:gd name="connsiteX6" fmla="*/ 5857336 w 5987907"/>
                  <a:gd name="connsiteY6" fmla="*/ 2355290 h 3010897"/>
                  <a:gd name="connsiteX7" fmla="*/ 5952226 w 5987907"/>
                  <a:gd name="connsiteY7" fmla="*/ 2355290 h 3010897"/>
                  <a:gd name="connsiteX8" fmla="*/ 5917721 w 5987907"/>
                  <a:gd name="connsiteY8" fmla="*/ 2225894 h 3010897"/>
                  <a:gd name="connsiteX9" fmla="*/ 5883215 w 5987907"/>
                  <a:gd name="connsiteY9" fmla="*/ 2200014 h 3010897"/>
                  <a:gd name="connsiteX10" fmla="*/ 5891842 w 5987907"/>
                  <a:gd name="connsiteY10" fmla="*/ 2122377 h 3010897"/>
                  <a:gd name="connsiteX11" fmla="*/ 5943600 w 5987907"/>
                  <a:gd name="connsiteY11" fmla="*/ 2061992 h 3010897"/>
                  <a:gd name="connsiteX12" fmla="*/ 5952226 w 5987907"/>
                  <a:gd name="connsiteY12" fmla="*/ 1992980 h 3010897"/>
                  <a:gd name="connsiteX13" fmla="*/ 5986732 w 5987907"/>
                  <a:gd name="connsiteY13" fmla="*/ 1949848 h 3010897"/>
                  <a:gd name="connsiteX14" fmla="*/ 5978106 w 5987907"/>
                  <a:gd name="connsiteY14" fmla="*/ 1898090 h 3010897"/>
                  <a:gd name="connsiteX15" fmla="*/ 5960853 w 5987907"/>
                  <a:gd name="connsiteY15" fmla="*/ 1863584 h 3010897"/>
                  <a:gd name="connsiteX16" fmla="*/ 5960853 w 5987907"/>
                  <a:gd name="connsiteY16" fmla="*/ 1837705 h 3010897"/>
                  <a:gd name="connsiteX17" fmla="*/ 5883215 w 5987907"/>
                  <a:gd name="connsiteY17" fmla="*/ 1811826 h 3010897"/>
                  <a:gd name="connsiteX18" fmla="*/ 5874589 w 5987907"/>
                  <a:gd name="connsiteY18" fmla="*/ 1734188 h 3010897"/>
                  <a:gd name="connsiteX19" fmla="*/ 5883215 w 5987907"/>
                  <a:gd name="connsiteY19" fmla="*/ 1665177 h 3010897"/>
                  <a:gd name="connsiteX20" fmla="*/ 5865962 w 5987907"/>
                  <a:gd name="connsiteY20" fmla="*/ 1647924 h 3010897"/>
                  <a:gd name="connsiteX21" fmla="*/ 5848709 w 5987907"/>
                  <a:gd name="connsiteY21" fmla="*/ 1587539 h 3010897"/>
                  <a:gd name="connsiteX22" fmla="*/ 5736566 w 5987907"/>
                  <a:gd name="connsiteY22" fmla="*/ 1535780 h 3010897"/>
                  <a:gd name="connsiteX23" fmla="*/ 5684808 w 5987907"/>
                  <a:gd name="connsiteY23" fmla="*/ 1492648 h 3010897"/>
                  <a:gd name="connsiteX24" fmla="*/ 5710687 w 5987907"/>
                  <a:gd name="connsiteY24" fmla="*/ 1449516 h 3010897"/>
                  <a:gd name="connsiteX25" fmla="*/ 5745192 w 5987907"/>
                  <a:gd name="connsiteY25" fmla="*/ 1345999 h 3010897"/>
                  <a:gd name="connsiteX26" fmla="*/ 5719313 w 5987907"/>
                  <a:gd name="connsiteY26" fmla="*/ 1259735 h 3010897"/>
                  <a:gd name="connsiteX27" fmla="*/ 5727940 w 5987907"/>
                  <a:gd name="connsiteY27" fmla="*/ 1173471 h 3010897"/>
                  <a:gd name="connsiteX28" fmla="*/ 5736566 w 5987907"/>
                  <a:gd name="connsiteY28" fmla="*/ 1069954 h 3010897"/>
                  <a:gd name="connsiteX29" fmla="*/ 5745192 w 5987907"/>
                  <a:gd name="connsiteY29" fmla="*/ 1026822 h 3010897"/>
                  <a:gd name="connsiteX30" fmla="*/ 5702060 w 5987907"/>
                  <a:gd name="connsiteY30" fmla="*/ 992316 h 3010897"/>
                  <a:gd name="connsiteX31" fmla="*/ 5633049 w 5987907"/>
                  <a:gd name="connsiteY31" fmla="*/ 940558 h 3010897"/>
                  <a:gd name="connsiteX32" fmla="*/ 5555411 w 5987907"/>
                  <a:gd name="connsiteY32" fmla="*/ 811161 h 3010897"/>
                  <a:gd name="connsiteX33" fmla="*/ 5460521 w 5987907"/>
                  <a:gd name="connsiteY33" fmla="*/ 724897 h 3010897"/>
                  <a:gd name="connsiteX34" fmla="*/ 5391509 w 5987907"/>
                  <a:gd name="connsiteY34" fmla="*/ 621380 h 3010897"/>
                  <a:gd name="connsiteX35" fmla="*/ 5348377 w 5987907"/>
                  <a:gd name="connsiteY35" fmla="*/ 500611 h 3010897"/>
                  <a:gd name="connsiteX36" fmla="*/ 5322498 w 5987907"/>
                  <a:gd name="connsiteY36" fmla="*/ 405720 h 3010897"/>
                  <a:gd name="connsiteX37" fmla="*/ 5287992 w 5987907"/>
                  <a:gd name="connsiteY37" fmla="*/ 414346 h 3010897"/>
                  <a:gd name="connsiteX38" fmla="*/ 5287992 w 5987907"/>
                  <a:gd name="connsiteY38" fmla="*/ 353961 h 3010897"/>
                  <a:gd name="connsiteX39" fmla="*/ 5236234 w 5987907"/>
                  <a:gd name="connsiteY39" fmla="*/ 336709 h 3010897"/>
                  <a:gd name="connsiteX40" fmla="*/ 5184476 w 5987907"/>
                  <a:gd name="connsiteY40" fmla="*/ 259071 h 3010897"/>
                  <a:gd name="connsiteX41" fmla="*/ 5132717 w 5987907"/>
                  <a:gd name="connsiteY41" fmla="*/ 224565 h 3010897"/>
                  <a:gd name="connsiteX42" fmla="*/ 5046453 w 5987907"/>
                  <a:gd name="connsiteY42" fmla="*/ 207312 h 3010897"/>
                  <a:gd name="connsiteX43" fmla="*/ 4917057 w 5987907"/>
                  <a:gd name="connsiteY43" fmla="*/ 207312 h 3010897"/>
                  <a:gd name="connsiteX44" fmla="*/ 4830792 w 5987907"/>
                  <a:gd name="connsiteY44" fmla="*/ 198686 h 3010897"/>
                  <a:gd name="connsiteX45" fmla="*/ 4779034 w 5987907"/>
                  <a:gd name="connsiteY45" fmla="*/ 310829 h 3010897"/>
                  <a:gd name="connsiteX46" fmla="*/ 4753155 w 5987907"/>
                  <a:gd name="connsiteY46" fmla="*/ 310829 h 3010897"/>
                  <a:gd name="connsiteX47" fmla="*/ 4684143 w 5987907"/>
                  <a:gd name="connsiteY47" fmla="*/ 284950 h 3010897"/>
                  <a:gd name="connsiteX48" fmla="*/ 4554747 w 5987907"/>
                  <a:gd name="connsiteY48" fmla="*/ 267697 h 3010897"/>
                  <a:gd name="connsiteX49" fmla="*/ 4416725 w 5987907"/>
                  <a:gd name="connsiteY49" fmla="*/ 250444 h 3010897"/>
                  <a:gd name="connsiteX50" fmla="*/ 4382219 w 5987907"/>
                  <a:gd name="connsiteY50" fmla="*/ 328082 h 3010897"/>
                  <a:gd name="connsiteX51" fmla="*/ 4270076 w 5987907"/>
                  <a:gd name="connsiteY51" fmla="*/ 319456 h 3010897"/>
                  <a:gd name="connsiteX52" fmla="*/ 4252823 w 5987907"/>
                  <a:gd name="connsiteY52" fmla="*/ 215939 h 3010897"/>
                  <a:gd name="connsiteX53" fmla="*/ 4071668 w 5987907"/>
                  <a:gd name="connsiteY53" fmla="*/ 215939 h 3010897"/>
                  <a:gd name="connsiteX54" fmla="*/ 3976777 w 5987907"/>
                  <a:gd name="connsiteY54" fmla="*/ 241818 h 3010897"/>
                  <a:gd name="connsiteX55" fmla="*/ 3925019 w 5987907"/>
                  <a:gd name="connsiteY55" fmla="*/ 302203 h 3010897"/>
                  <a:gd name="connsiteX56" fmla="*/ 3752491 w 5987907"/>
                  <a:gd name="connsiteY56" fmla="*/ 259071 h 3010897"/>
                  <a:gd name="connsiteX57" fmla="*/ 3502325 w 5987907"/>
                  <a:gd name="connsiteY57" fmla="*/ 190060 h 3010897"/>
                  <a:gd name="connsiteX58" fmla="*/ 3459192 w 5987907"/>
                  <a:gd name="connsiteY58" fmla="*/ 138301 h 3010897"/>
                  <a:gd name="connsiteX59" fmla="*/ 3390181 w 5987907"/>
                  <a:gd name="connsiteY59" fmla="*/ 155554 h 3010897"/>
                  <a:gd name="connsiteX60" fmla="*/ 3347049 w 5987907"/>
                  <a:gd name="connsiteY60" fmla="*/ 129675 h 3010897"/>
                  <a:gd name="connsiteX61" fmla="*/ 3278038 w 5987907"/>
                  <a:gd name="connsiteY61" fmla="*/ 77916 h 3010897"/>
                  <a:gd name="connsiteX62" fmla="*/ 3217653 w 5987907"/>
                  <a:gd name="connsiteY62" fmla="*/ 95169 h 3010897"/>
                  <a:gd name="connsiteX63" fmla="*/ 3131389 w 5987907"/>
                  <a:gd name="connsiteY63" fmla="*/ 95169 h 3010897"/>
                  <a:gd name="connsiteX64" fmla="*/ 3062377 w 5987907"/>
                  <a:gd name="connsiteY64" fmla="*/ 60663 h 3010897"/>
                  <a:gd name="connsiteX65" fmla="*/ 2967487 w 5987907"/>
                  <a:gd name="connsiteY65" fmla="*/ 69290 h 3010897"/>
                  <a:gd name="connsiteX66" fmla="*/ 2907102 w 5987907"/>
                  <a:gd name="connsiteY66" fmla="*/ 34784 h 3010897"/>
                  <a:gd name="connsiteX67" fmla="*/ 2846717 w 5987907"/>
                  <a:gd name="connsiteY67" fmla="*/ 8905 h 3010897"/>
                  <a:gd name="connsiteX68" fmla="*/ 2760453 w 5987907"/>
                  <a:gd name="connsiteY68" fmla="*/ 17531 h 3010897"/>
                  <a:gd name="connsiteX69" fmla="*/ 2605177 w 5987907"/>
                  <a:gd name="connsiteY69" fmla="*/ 17531 h 3010897"/>
                  <a:gd name="connsiteX70" fmla="*/ 2493034 w 5987907"/>
                  <a:gd name="connsiteY70" fmla="*/ 8905 h 3010897"/>
                  <a:gd name="connsiteX71" fmla="*/ 2424023 w 5987907"/>
                  <a:gd name="connsiteY71" fmla="*/ 26158 h 3010897"/>
                  <a:gd name="connsiteX72" fmla="*/ 2363638 w 5987907"/>
                  <a:gd name="connsiteY72" fmla="*/ 60663 h 3010897"/>
                  <a:gd name="connsiteX73" fmla="*/ 2303253 w 5987907"/>
                  <a:gd name="connsiteY73" fmla="*/ 34784 h 3010897"/>
                  <a:gd name="connsiteX74" fmla="*/ 2268747 w 5987907"/>
                  <a:gd name="connsiteY74" fmla="*/ 8905 h 3010897"/>
                  <a:gd name="connsiteX75" fmla="*/ 2147977 w 5987907"/>
                  <a:gd name="connsiteY75" fmla="*/ 278 h 3010897"/>
                  <a:gd name="connsiteX76" fmla="*/ 2087592 w 5987907"/>
                  <a:gd name="connsiteY76" fmla="*/ 17531 h 3010897"/>
                  <a:gd name="connsiteX77" fmla="*/ 1966823 w 5987907"/>
                  <a:gd name="connsiteY77" fmla="*/ 26158 h 3010897"/>
                  <a:gd name="connsiteX78" fmla="*/ 1923691 w 5987907"/>
                  <a:gd name="connsiteY78" fmla="*/ 60663 h 3010897"/>
                  <a:gd name="connsiteX79" fmla="*/ 1915064 w 5987907"/>
                  <a:gd name="connsiteY79" fmla="*/ 112422 h 3010897"/>
                  <a:gd name="connsiteX80" fmla="*/ 1863306 w 5987907"/>
                  <a:gd name="connsiteY80" fmla="*/ 129675 h 3010897"/>
                  <a:gd name="connsiteX81" fmla="*/ 1811547 w 5987907"/>
                  <a:gd name="connsiteY81" fmla="*/ 138301 h 3010897"/>
                  <a:gd name="connsiteX82" fmla="*/ 1751162 w 5987907"/>
                  <a:gd name="connsiteY82" fmla="*/ 181433 h 3010897"/>
                  <a:gd name="connsiteX83" fmla="*/ 1708030 w 5987907"/>
                  <a:gd name="connsiteY83" fmla="*/ 181433 h 3010897"/>
                  <a:gd name="connsiteX84" fmla="*/ 1630392 w 5987907"/>
                  <a:gd name="connsiteY84" fmla="*/ 146927 h 3010897"/>
                  <a:gd name="connsiteX85" fmla="*/ 1578634 w 5987907"/>
                  <a:gd name="connsiteY85" fmla="*/ 138301 h 3010897"/>
                  <a:gd name="connsiteX86" fmla="*/ 1492370 w 5987907"/>
                  <a:gd name="connsiteY86" fmla="*/ 155554 h 3010897"/>
                  <a:gd name="connsiteX87" fmla="*/ 1475117 w 5987907"/>
                  <a:gd name="connsiteY87" fmla="*/ 181433 h 3010897"/>
                  <a:gd name="connsiteX88" fmla="*/ 1518249 w 5987907"/>
                  <a:gd name="connsiteY88" fmla="*/ 267697 h 3010897"/>
                  <a:gd name="connsiteX89" fmla="*/ 1483743 w 5987907"/>
                  <a:gd name="connsiteY89" fmla="*/ 284950 h 3010897"/>
                  <a:gd name="connsiteX90" fmla="*/ 1431985 w 5987907"/>
                  <a:gd name="connsiteY90" fmla="*/ 250444 h 3010897"/>
                  <a:gd name="connsiteX91" fmla="*/ 1345721 w 5987907"/>
                  <a:gd name="connsiteY91" fmla="*/ 224565 h 3010897"/>
                  <a:gd name="connsiteX92" fmla="*/ 1268083 w 5987907"/>
                  <a:gd name="connsiteY92" fmla="*/ 224565 h 3010897"/>
                  <a:gd name="connsiteX93" fmla="*/ 1164566 w 5987907"/>
                  <a:gd name="connsiteY93" fmla="*/ 207312 h 3010897"/>
                  <a:gd name="connsiteX94" fmla="*/ 1147313 w 5987907"/>
                  <a:gd name="connsiteY94" fmla="*/ 241818 h 3010897"/>
                  <a:gd name="connsiteX95" fmla="*/ 1173192 w 5987907"/>
                  <a:gd name="connsiteY95" fmla="*/ 353961 h 3010897"/>
                  <a:gd name="connsiteX96" fmla="*/ 1164566 w 5987907"/>
                  <a:gd name="connsiteY96" fmla="*/ 353961 h 3010897"/>
                  <a:gd name="connsiteX97" fmla="*/ 1095555 w 5987907"/>
                  <a:gd name="connsiteY97" fmla="*/ 345335 h 3010897"/>
                  <a:gd name="connsiteX98" fmla="*/ 1043796 w 5987907"/>
                  <a:gd name="connsiteY98" fmla="*/ 388467 h 3010897"/>
                  <a:gd name="connsiteX99" fmla="*/ 1043796 w 5987907"/>
                  <a:gd name="connsiteY99" fmla="*/ 422973 h 3010897"/>
                  <a:gd name="connsiteX100" fmla="*/ 1017917 w 5987907"/>
                  <a:gd name="connsiteY100" fmla="*/ 448852 h 3010897"/>
                  <a:gd name="connsiteX101" fmla="*/ 948906 w 5987907"/>
                  <a:gd name="connsiteY101" fmla="*/ 448852 h 3010897"/>
                  <a:gd name="connsiteX102" fmla="*/ 905774 w 5987907"/>
                  <a:gd name="connsiteY102" fmla="*/ 483358 h 3010897"/>
                  <a:gd name="connsiteX103" fmla="*/ 871268 w 5987907"/>
                  <a:gd name="connsiteY103" fmla="*/ 517863 h 3010897"/>
                  <a:gd name="connsiteX104" fmla="*/ 785004 w 5987907"/>
                  <a:gd name="connsiteY104" fmla="*/ 500611 h 3010897"/>
                  <a:gd name="connsiteX105" fmla="*/ 664234 w 5987907"/>
                  <a:gd name="connsiteY105" fmla="*/ 483358 h 3010897"/>
                  <a:gd name="connsiteX106" fmla="*/ 629728 w 5987907"/>
                  <a:gd name="connsiteY106" fmla="*/ 457478 h 3010897"/>
                  <a:gd name="connsiteX107" fmla="*/ 621102 w 5987907"/>
                  <a:gd name="connsiteY107" fmla="*/ 491984 h 3010897"/>
                  <a:gd name="connsiteX108" fmla="*/ 595223 w 5987907"/>
                  <a:gd name="connsiteY108" fmla="*/ 474731 h 3010897"/>
                  <a:gd name="connsiteX109" fmla="*/ 543464 w 5987907"/>
                  <a:gd name="connsiteY109" fmla="*/ 422973 h 3010897"/>
                  <a:gd name="connsiteX110" fmla="*/ 474453 w 5987907"/>
                  <a:gd name="connsiteY110" fmla="*/ 422973 h 3010897"/>
                  <a:gd name="connsiteX111" fmla="*/ 431321 w 5987907"/>
                  <a:gd name="connsiteY111" fmla="*/ 440226 h 3010897"/>
                  <a:gd name="connsiteX112" fmla="*/ 405442 w 5987907"/>
                  <a:gd name="connsiteY112" fmla="*/ 422973 h 3010897"/>
                  <a:gd name="connsiteX113" fmla="*/ 379562 w 5987907"/>
                  <a:gd name="connsiteY113" fmla="*/ 431599 h 3010897"/>
                  <a:gd name="connsiteX114" fmla="*/ 388189 w 5987907"/>
                  <a:gd name="connsiteY114" fmla="*/ 457478 h 3010897"/>
                  <a:gd name="connsiteX115" fmla="*/ 362309 w 5987907"/>
                  <a:gd name="connsiteY115" fmla="*/ 466105 h 3010897"/>
                  <a:gd name="connsiteX116" fmla="*/ 319177 w 5987907"/>
                  <a:gd name="connsiteY116" fmla="*/ 440226 h 3010897"/>
                  <a:gd name="connsiteX117" fmla="*/ 319177 w 5987907"/>
                  <a:gd name="connsiteY117" fmla="*/ 388467 h 3010897"/>
                  <a:gd name="connsiteX118" fmla="*/ 284672 w 5987907"/>
                  <a:gd name="connsiteY118" fmla="*/ 388467 h 3010897"/>
                  <a:gd name="connsiteX119" fmla="*/ 181155 w 5987907"/>
                  <a:gd name="connsiteY119" fmla="*/ 388467 h 3010897"/>
                  <a:gd name="connsiteX120" fmla="*/ 129396 w 5987907"/>
                  <a:gd name="connsiteY120" fmla="*/ 371214 h 3010897"/>
                  <a:gd name="connsiteX121" fmla="*/ 60385 w 5987907"/>
                  <a:gd name="connsiteY121" fmla="*/ 362588 h 3010897"/>
                  <a:gd name="connsiteX122" fmla="*/ 0 w 5987907"/>
                  <a:gd name="connsiteY122" fmla="*/ 319456 h 301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5987907" h="3010897">
                    <a:moveTo>
                      <a:pt x="5598543" y="3010897"/>
                    </a:moveTo>
                    <a:cubicBezTo>
                      <a:pt x="5671867" y="2936135"/>
                      <a:pt x="5745192" y="2861373"/>
                      <a:pt x="5779698" y="2812490"/>
                    </a:cubicBezTo>
                    <a:cubicBezTo>
                      <a:pt x="5814204" y="2763607"/>
                      <a:pt x="5815641" y="2746354"/>
                      <a:pt x="5805577" y="2717599"/>
                    </a:cubicBezTo>
                    <a:cubicBezTo>
                      <a:pt x="5795513" y="2688844"/>
                      <a:pt x="5735128" y="2670153"/>
                      <a:pt x="5719313" y="2639961"/>
                    </a:cubicBezTo>
                    <a:cubicBezTo>
                      <a:pt x="5703498" y="2609768"/>
                      <a:pt x="5699185" y="2573825"/>
                      <a:pt x="5710687" y="2536444"/>
                    </a:cubicBezTo>
                    <a:cubicBezTo>
                      <a:pt x="5722189" y="2499063"/>
                      <a:pt x="5763884" y="2445867"/>
                      <a:pt x="5788325" y="2415675"/>
                    </a:cubicBezTo>
                    <a:cubicBezTo>
                      <a:pt x="5812766" y="2385483"/>
                      <a:pt x="5830019" y="2365354"/>
                      <a:pt x="5857336" y="2355290"/>
                    </a:cubicBezTo>
                    <a:cubicBezTo>
                      <a:pt x="5884653" y="2345226"/>
                      <a:pt x="5942162" y="2376856"/>
                      <a:pt x="5952226" y="2355290"/>
                    </a:cubicBezTo>
                    <a:cubicBezTo>
                      <a:pt x="5962290" y="2333724"/>
                      <a:pt x="5929223" y="2251773"/>
                      <a:pt x="5917721" y="2225894"/>
                    </a:cubicBezTo>
                    <a:cubicBezTo>
                      <a:pt x="5906219" y="2200015"/>
                      <a:pt x="5887528" y="2217267"/>
                      <a:pt x="5883215" y="2200014"/>
                    </a:cubicBezTo>
                    <a:cubicBezTo>
                      <a:pt x="5878902" y="2182761"/>
                      <a:pt x="5881778" y="2145381"/>
                      <a:pt x="5891842" y="2122377"/>
                    </a:cubicBezTo>
                    <a:cubicBezTo>
                      <a:pt x="5901906" y="2099373"/>
                      <a:pt x="5933536" y="2083558"/>
                      <a:pt x="5943600" y="2061992"/>
                    </a:cubicBezTo>
                    <a:cubicBezTo>
                      <a:pt x="5953664" y="2040426"/>
                      <a:pt x="5945037" y="2011671"/>
                      <a:pt x="5952226" y="1992980"/>
                    </a:cubicBezTo>
                    <a:cubicBezTo>
                      <a:pt x="5959415" y="1974289"/>
                      <a:pt x="5982419" y="1965663"/>
                      <a:pt x="5986732" y="1949848"/>
                    </a:cubicBezTo>
                    <a:cubicBezTo>
                      <a:pt x="5991045" y="1934033"/>
                      <a:pt x="5982419" y="1912467"/>
                      <a:pt x="5978106" y="1898090"/>
                    </a:cubicBezTo>
                    <a:cubicBezTo>
                      <a:pt x="5973793" y="1883713"/>
                      <a:pt x="5963729" y="1873648"/>
                      <a:pt x="5960853" y="1863584"/>
                    </a:cubicBezTo>
                    <a:cubicBezTo>
                      <a:pt x="5957978" y="1853520"/>
                      <a:pt x="5973793" y="1846331"/>
                      <a:pt x="5960853" y="1837705"/>
                    </a:cubicBezTo>
                    <a:cubicBezTo>
                      <a:pt x="5947913" y="1829079"/>
                      <a:pt x="5897592" y="1829079"/>
                      <a:pt x="5883215" y="1811826"/>
                    </a:cubicBezTo>
                    <a:cubicBezTo>
                      <a:pt x="5868838" y="1794573"/>
                      <a:pt x="5874589" y="1758629"/>
                      <a:pt x="5874589" y="1734188"/>
                    </a:cubicBezTo>
                    <a:cubicBezTo>
                      <a:pt x="5874589" y="1709747"/>
                      <a:pt x="5884653" y="1679554"/>
                      <a:pt x="5883215" y="1665177"/>
                    </a:cubicBezTo>
                    <a:cubicBezTo>
                      <a:pt x="5881777" y="1650800"/>
                      <a:pt x="5871713" y="1660864"/>
                      <a:pt x="5865962" y="1647924"/>
                    </a:cubicBezTo>
                    <a:cubicBezTo>
                      <a:pt x="5860211" y="1634984"/>
                      <a:pt x="5870275" y="1606230"/>
                      <a:pt x="5848709" y="1587539"/>
                    </a:cubicBezTo>
                    <a:cubicBezTo>
                      <a:pt x="5827143" y="1568848"/>
                      <a:pt x="5763883" y="1551595"/>
                      <a:pt x="5736566" y="1535780"/>
                    </a:cubicBezTo>
                    <a:cubicBezTo>
                      <a:pt x="5709249" y="1519965"/>
                      <a:pt x="5689121" y="1507025"/>
                      <a:pt x="5684808" y="1492648"/>
                    </a:cubicBezTo>
                    <a:cubicBezTo>
                      <a:pt x="5680495" y="1478271"/>
                      <a:pt x="5700623" y="1473957"/>
                      <a:pt x="5710687" y="1449516"/>
                    </a:cubicBezTo>
                    <a:cubicBezTo>
                      <a:pt x="5720751" y="1425075"/>
                      <a:pt x="5743754" y="1377629"/>
                      <a:pt x="5745192" y="1345999"/>
                    </a:cubicBezTo>
                    <a:cubicBezTo>
                      <a:pt x="5746630" y="1314369"/>
                      <a:pt x="5722188" y="1288490"/>
                      <a:pt x="5719313" y="1259735"/>
                    </a:cubicBezTo>
                    <a:cubicBezTo>
                      <a:pt x="5716438" y="1230980"/>
                      <a:pt x="5725065" y="1205101"/>
                      <a:pt x="5727940" y="1173471"/>
                    </a:cubicBezTo>
                    <a:cubicBezTo>
                      <a:pt x="5730815" y="1141841"/>
                      <a:pt x="5733691" y="1094396"/>
                      <a:pt x="5736566" y="1069954"/>
                    </a:cubicBezTo>
                    <a:cubicBezTo>
                      <a:pt x="5739441" y="1045512"/>
                      <a:pt x="5750943" y="1039762"/>
                      <a:pt x="5745192" y="1026822"/>
                    </a:cubicBezTo>
                    <a:cubicBezTo>
                      <a:pt x="5739441" y="1013882"/>
                      <a:pt x="5720751" y="1006693"/>
                      <a:pt x="5702060" y="992316"/>
                    </a:cubicBezTo>
                    <a:cubicBezTo>
                      <a:pt x="5683369" y="977939"/>
                      <a:pt x="5657490" y="970750"/>
                      <a:pt x="5633049" y="940558"/>
                    </a:cubicBezTo>
                    <a:cubicBezTo>
                      <a:pt x="5608608" y="910366"/>
                      <a:pt x="5584166" y="847104"/>
                      <a:pt x="5555411" y="811161"/>
                    </a:cubicBezTo>
                    <a:cubicBezTo>
                      <a:pt x="5526656" y="775218"/>
                      <a:pt x="5487838" y="756527"/>
                      <a:pt x="5460521" y="724897"/>
                    </a:cubicBezTo>
                    <a:cubicBezTo>
                      <a:pt x="5433204" y="693267"/>
                      <a:pt x="5410200" y="658761"/>
                      <a:pt x="5391509" y="621380"/>
                    </a:cubicBezTo>
                    <a:cubicBezTo>
                      <a:pt x="5372818" y="583999"/>
                      <a:pt x="5359879" y="536554"/>
                      <a:pt x="5348377" y="500611"/>
                    </a:cubicBezTo>
                    <a:cubicBezTo>
                      <a:pt x="5336875" y="464668"/>
                      <a:pt x="5332562" y="420098"/>
                      <a:pt x="5322498" y="405720"/>
                    </a:cubicBezTo>
                    <a:cubicBezTo>
                      <a:pt x="5312434" y="391342"/>
                      <a:pt x="5293743" y="422972"/>
                      <a:pt x="5287992" y="414346"/>
                    </a:cubicBezTo>
                    <a:cubicBezTo>
                      <a:pt x="5282241" y="405719"/>
                      <a:pt x="5296618" y="366901"/>
                      <a:pt x="5287992" y="353961"/>
                    </a:cubicBezTo>
                    <a:cubicBezTo>
                      <a:pt x="5279366" y="341021"/>
                      <a:pt x="5253487" y="352524"/>
                      <a:pt x="5236234" y="336709"/>
                    </a:cubicBezTo>
                    <a:cubicBezTo>
                      <a:pt x="5218981" y="320894"/>
                      <a:pt x="5201729" y="277762"/>
                      <a:pt x="5184476" y="259071"/>
                    </a:cubicBezTo>
                    <a:cubicBezTo>
                      <a:pt x="5167223" y="240380"/>
                      <a:pt x="5155721" y="233191"/>
                      <a:pt x="5132717" y="224565"/>
                    </a:cubicBezTo>
                    <a:cubicBezTo>
                      <a:pt x="5109713" y="215939"/>
                      <a:pt x="5082396" y="210187"/>
                      <a:pt x="5046453" y="207312"/>
                    </a:cubicBezTo>
                    <a:cubicBezTo>
                      <a:pt x="5010510" y="204436"/>
                      <a:pt x="4953000" y="208750"/>
                      <a:pt x="4917057" y="207312"/>
                    </a:cubicBezTo>
                    <a:cubicBezTo>
                      <a:pt x="4881114" y="205874"/>
                      <a:pt x="4853796" y="181433"/>
                      <a:pt x="4830792" y="198686"/>
                    </a:cubicBezTo>
                    <a:cubicBezTo>
                      <a:pt x="4807788" y="215939"/>
                      <a:pt x="4791973" y="292139"/>
                      <a:pt x="4779034" y="310829"/>
                    </a:cubicBezTo>
                    <a:cubicBezTo>
                      <a:pt x="4766095" y="329519"/>
                      <a:pt x="4768970" y="315142"/>
                      <a:pt x="4753155" y="310829"/>
                    </a:cubicBezTo>
                    <a:cubicBezTo>
                      <a:pt x="4737340" y="306516"/>
                      <a:pt x="4717211" y="292139"/>
                      <a:pt x="4684143" y="284950"/>
                    </a:cubicBezTo>
                    <a:cubicBezTo>
                      <a:pt x="4651075" y="277761"/>
                      <a:pt x="4554747" y="267697"/>
                      <a:pt x="4554747" y="267697"/>
                    </a:cubicBezTo>
                    <a:cubicBezTo>
                      <a:pt x="4510177" y="261946"/>
                      <a:pt x="4445480" y="240380"/>
                      <a:pt x="4416725" y="250444"/>
                    </a:cubicBezTo>
                    <a:cubicBezTo>
                      <a:pt x="4387970" y="260508"/>
                      <a:pt x="4406660" y="316580"/>
                      <a:pt x="4382219" y="328082"/>
                    </a:cubicBezTo>
                    <a:cubicBezTo>
                      <a:pt x="4357778" y="339584"/>
                      <a:pt x="4291642" y="338146"/>
                      <a:pt x="4270076" y="319456"/>
                    </a:cubicBezTo>
                    <a:cubicBezTo>
                      <a:pt x="4248510" y="300765"/>
                      <a:pt x="4285891" y="233192"/>
                      <a:pt x="4252823" y="215939"/>
                    </a:cubicBezTo>
                    <a:cubicBezTo>
                      <a:pt x="4219755" y="198686"/>
                      <a:pt x="4117676" y="211626"/>
                      <a:pt x="4071668" y="215939"/>
                    </a:cubicBezTo>
                    <a:cubicBezTo>
                      <a:pt x="4025660" y="220252"/>
                      <a:pt x="4001218" y="227441"/>
                      <a:pt x="3976777" y="241818"/>
                    </a:cubicBezTo>
                    <a:cubicBezTo>
                      <a:pt x="3952335" y="256195"/>
                      <a:pt x="3962400" y="299328"/>
                      <a:pt x="3925019" y="302203"/>
                    </a:cubicBezTo>
                    <a:cubicBezTo>
                      <a:pt x="3887638" y="305078"/>
                      <a:pt x="3822940" y="277762"/>
                      <a:pt x="3752491" y="259071"/>
                    </a:cubicBezTo>
                    <a:cubicBezTo>
                      <a:pt x="3682042" y="240380"/>
                      <a:pt x="3551208" y="210188"/>
                      <a:pt x="3502325" y="190060"/>
                    </a:cubicBezTo>
                    <a:cubicBezTo>
                      <a:pt x="3453442" y="169932"/>
                      <a:pt x="3477883" y="144052"/>
                      <a:pt x="3459192" y="138301"/>
                    </a:cubicBezTo>
                    <a:cubicBezTo>
                      <a:pt x="3440501" y="132550"/>
                      <a:pt x="3408872" y="156992"/>
                      <a:pt x="3390181" y="155554"/>
                    </a:cubicBezTo>
                    <a:cubicBezTo>
                      <a:pt x="3371490" y="154116"/>
                      <a:pt x="3365739" y="142615"/>
                      <a:pt x="3347049" y="129675"/>
                    </a:cubicBezTo>
                    <a:cubicBezTo>
                      <a:pt x="3328359" y="116735"/>
                      <a:pt x="3299604" y="83667"/>
                      <a:pt x="3278038" y="77916"/>
                    </a:cubicBezTo>
                    <a:cubicBezTo>
                      <a:pt x="3256472" y="72165"/>
                      <a:pt x="3242094" y="92294"/>
                      <a:pt x="3217653" y="95169"/>
                    </a:cubicBezTo>
                    <a:cubicBezTo>
                      <a:pt x="3193212" y="98044"/>
                      <a:pt x="3157268" y="100920"/>
                      <a:pt x="3131389" y="95169"/>
                    </a:cubicBezTo>
                    <a:cubicBezTo>
                      <a:pt x="3105510" y="89418"/>
                      <a:pt x="3089694" y="64976"/>
                      <a:pt x="3062377" y="60663"/>
                    </a:cubicBezTo>
                    <a:cubicBezTo>
                      <a:pt x="3035060" y="56350"/>
                      <a:pt x="2993366" y="73603"/>
                      <a:pt x="2967487" y="69290"/>
                    </a:cubicBezTo>
                    <a:cubicBezTo>
                      <a:pt x="2941608" y="64977"/>
                      <a:pt x="2927230" y="44848"/>
                      <a:pt x="2907102" y="34784"/>
                    </a:cubicBezTo>
                    <a:cubicBezTo>
                      <a:pt x="2886974" y="24720"/>
                      <a:pt x="2871158" y="11780"/>
                      <a:pt x="2846717" y="8905"/>
                    </a:cubicBezTo>
                    <a:cubicBezTo>
                      <a:pt x="2822276" y="6030"/>
                      <a:pt x="2800710" y="16093"/>
                      <a:pt x="2760453" y="17531"/>
                    </a:cubicBezTo>
                    <a:cubicBezTo>
                      <a:pt x="2720196" y="18969"/>
                      <a:pt x="2649747" y="18969"/>
                      <a:pt x="2605177" y="17531"/>
                    </a:cubicBezTo>
                    <a:cubicBezTo>
                      <a:pt x="2560607" y="16093"/>
                      <a:pt x="2523226" y="7467"/>
                      <a:pt x="2493034" y="8905"/>
                    </a:cubicBezTo>
                    <a:cubicBezTo>
                      <a:pt x="2462842" y="10343"/>
                      <a:pt x="2445589" y="17532"/>
                      <a:pt x="2424023" y="26158"/>
                    </a:cubicBezTo>
                    <a:cubicBezTo>
                      <a:pt x="2402457" y="34784"/>
                      <a:pt x="2383766" y="59225"/>
                      <a:pt x="2363638" y="60663"/>
                    </a:cubicBezTo>
                    <a:cubicBezTo>
                      <a:pt x="2343510" y="62101"/>
                      <a:pt x="2319068" y="43410"/>
                      <a:pt x="2303253" y="34784"/>
                    </a:cubicBezTo>
                    <a:cubicBezTo>
                      <a:pt x="2287438" y="26158"/>
                      <a:pt x="2294626" y="14656"/>
                      <a:pt x="2268747" y="8905"/>
                    </a:cubicBezTo>
                    <a:cubicBezTo>
                      <a:pt x="2242868" y="3154"/>
                      <a:pt x="2178169" y="-1160"/>
                      <a:pt x="2147977" y="278"/>
                    </a:cubicBezTo>
                    <a:cubicBezTo>
                      <a:pt x="2117785" y="1716"/>
                      <a:pt x="2117784" y="13218"/>
                      <a:pt x="2087592" y="17531"/>
                    </a:cubicBezTo>
                    <a:cubicBezTo>
                      <a:pt x="2057400" y="21844"/>
                      <a:pt x="1994140" y="18969"/>
                      <a:pt x="1966823" y="26158"/>
                    </a:cubicBezTo>
                    <a:cubicBezTo>
                      <a:pt x="1939506" y="33347"/>
                      <a:pt x="1932317" y="46286"/>
                      <a:pt x="1923691" y="60663"/>
                    </a:cubicBezTo>
                    <a:cubicBezTo>
                      <a:pt x="1915064" y="75040"/>
                      <a:pt x="1925128" y="100920"/>
                      <a:pt x="1915064" y="112422"/>
                    </a:cubicBezTo>
                    <a:cubicBezTo>
                      <a:pt x="1905000" y="123924"/>
                      <a:pt x="1880559" y="125362"/>
                      <a:pt x="1863306" y="129675"/>
                    </a:cubicBezTo>
                    <a:cubicBezTo>
                      <a:pt x="1846053" y="133988"/>
                      <a:pt x="1830238" y="129675"/>
                      <a:pt x="1811547" y="138301"/>
                    </a:cubicBezTo>
                    <a:cubicBezTo>
                      <a:pt x="1792856" y="146927"/>
                      <a:pt x="1768415" y="174244"/>
                      <a:pt x="1751162" y="181433"/>
                    </a:cubicBezTo>
                    <a:cubicBezTo>
                      <a:pt x="1733909" y="188622"/>
                      <a:pt x="1728158" y="187184"/>
                      <a:pt x="1708030" y="181433"/>
                    </a:cubicBezTo>
                    <a:cubicBezTo>
                      <a:pt x="1687902" y="175682"/>
                      <a:pt x="1651958" y="154116"/>
                      <a:pt x="1630392" y="146927"/>
                    </a:cubicBezTo>
                    <a:cubicBezTo>
                      <a:pt x="1608826" y="139738"/>
                      <a:pt x="1601638" y="136863"/>
                      <a:pt x="1578634" y="138301"/>
                    </a:cubicBezTo>
                    <a:cubicBezTo>
                      <a:pt x="1555630" y="139739"/>
                      <a:pt x="1509623" y="148365"/>
                      <a:pt x="1492370" y="155554"/>
                    </a:cubicBezTo>
                    <a:cubicBezTo>
                      <a:pt x="1475117" y="162743"/>
                      <a:pt x="1470804" y="162743"/>
                      <a:pt x="1475117" y="181433"/>
                    </a:cubicBezTo>
                    <a:cubicBezTo>
                      <a:pt x="1479430" y="200123"/>
                      <a:pt x="1516811" y="250444"/>
                      <a:pt x="1518249" y="267697"/>
                    </a:cubicBezTo>
                    <a:cubicBezTo>
                      <a:pt x="1519687" y="284950"/>
                      <a:pt x="1498120" y="287825"/>
                      <a:pt x="1483743" y="284950"/>
                    </a:cubicBezTo>
                    <a:cubicBezTo>
                      <a:pt x="1469366" y="282075"/>
                      <a:pt x="1454989" y="260508"/>
                      <a:pt x="1431985" y="250444"/>
                    </a:cubicBezTo>
                    <a:cubicBezTo>
                      <a:pt x="1408981" y="240380"/>
                      <a:pt x="1373038" y="228878"/>
                      <a:pt x="1345721" y="224565"/>
                    </a:cubicBezTo>
                    <a:cubicBezTo>
                      <a:pt x="1318404" y="220252"/>
                      <a:pt x="1298275" y="227440"/>
                      <a:pt x="1268083" y="224565"/>
                    </a:cubicBezTo>
                    <a:cubicBezTo>
                      <a:pt x="1237890" y="221689"/>
                      <a:pt x="1184694" y="204436"/>
                      <a:pt x="1164566" y="207312"/>
                    </a:cubicBezTo>
                    <a:cubicBezTo>
                      <a:pt x="1144438" y="210187"/>
                      <a:pt x="1145875" y="217377"/>
                      <a:pt x="1147313" y="241818"/>
                    </a:cubicBezTo>
                    <a:cubicBezTo>
                      <a:pt x="1148751" y="266259"/>
                      <a:pt x="1170317" y="335271"/>
                      <a:pt x="1173192" y="353961"/>
                    </a:cubicBezTo>
                    <a:cubicBezTo>
                      <a:pt x="1176067" y="372651"/>
                      <a:pt x="1177505" y="355399"/>
                      <a:pt x="1164566" y="353961"/>
                    </a:cubicBezTo>
                    <a:cubicBezTo>
                      <a:pt x="1151627" y="352523"/>
                      <a:pt x="1115683" y="339584"/>
                      <a:pt x="1095555" y="345335"/>
                    </a:cubicBezTo>
                    <a:cubicBezTo>
                      <a:pt x="1075427" y="351086"/>
                      <a:pt x="1052422" y="375527"/>
                      <a:pt x="1043796" y="388467"/>
                    </a:cubicBezTo>
                    <a:cubicBezTo>
                      <a:pt x="1035170" y="401407"/>
                      <a:pt x="1048109" y="412909"/>
                      <a:pt x="1043796" y="422973"/>
                    </a:cubicBezTo>
                    <a:cubicBezTo>
                      <a:pt x="1039483" y="433037"/>
                      <a:pt x="1033732" y="444539"/>
                      <a:pt x="1017917" y="448852"/>
                    </a:cubicBezTo>
                    <a:cubicBezTo>
                      <a:pt x="1002102" y="453165"/>
                      <a:pt x="967597" y="443101"/>
                      <a:pt x="948906" y="448852"/>
                    </a:cubicBezTo>
                    <a:cubicBezTo>
                      <a:pt x="930215" y="454603"/>
                      <a:pt x="918714" y="471856"/>
                      <a:pt x="905774" y="483358"/>
                    </a:cubicBezTo>
                    <a:cubicBezTo>
                      <a:pt x="892834" y="494860"/>
                      <a:pt x="891396" y="514987"/>
                      <a:pt x="871268" y="517863"/>
                    </a:cubicBezTo>
                    <a:cubicBezTo>
                      <a:pt x="851140" y="520738"/>
                      <a:pt x="819510" y="506362"/>
                      <a:pt x="785004" y="500611"/>
                    </a:cubicBezTo>
                    <a:cubicBezTo>
                      <a:pt x="750498" y="494860"/>
                      <a:pt x="690113" y="490547"/>
                      <a:pt x="664234" y="483358"/>
                    </a:cubicBezTo>
                    <a:cubicBezTo>
                      <a:pt x="638355" y="476169"/>
                      <a:pt x="636917" y="456040"/>
                      <a:pt x="629728" y="457478"/>
                    </a:cubicBezTo>
                    <a:cubicBezTo>
                      <a:pt x="622539" y="458916"/>
                      <a:pt x="626853" y="489109"/>
                      <a:pt x="621102" y="491984"/>
                    </a:cubicBezTo>
                    <a:cubicBezTo>
                      <a:pt x="615351" y="494859"/>
                      <a:pt x="608163" y="486233"/>
                      <a:pt x="595223" y="474731"/>
                    </a:cubicBezTo>
                    <a:cubicBezTo>
                      <a:pt x="582283" y="463229"/>
                      <a:pt x="563592" y="431599"/>
                      <a:pt x="543464" y="422973"/>
                    </a:cubicBezTo>
                    <a:cubicBezTo>
                      <a:pt x="523336" y="414347"/>
                      <a:pt x="493143" y="420098"/>
                      <a:pt x="474453" y="422973"/>
                    </a:cubicBezTo>
                    <a:cubicBezTo>
                      <a:pt x="455763" y="425848"/>
                      <a:pt x="442823" y="440226"/>
                      <a:pt x="431321" y="440226"/>
                    </a:cubicBezTo>
                    <a:cubicBezTo>
                      <a:pt x="419819" y="440226"/>
                      <a:pt x="414068" y="424411"/>
                      <a:pt x="405442" y="422973"/>
                    </a:cubicBezTo>
                    <a:cubicBezTo>
                      <a:pt x="396816" y="421535"/>
                      <a:pt x="382437" y="425848"/>
                      <a:pt x="379562" y="431599"/>
                    </a:cubicBezTo>
                    <a:cubicBezTo>
                      <a:pt x="376687" y="437350"/>
                      <a:pt x="391064" y="451727"/>
                      <a:pt x="388189" y="457478"/>
                    </a:cubicBezTo>
                    <a:cubicBezTo>
                      <a:pt x="385314" y="463229"/>
                      <a:pt x="373811" y="468980"/>
                      <a:pt x="362309" y="466105"/>
                    </a:cubicBezTo>
                    <a:cubicBezTo>
                      <a:pt x="350807" y="463230"/>
                      <a:pt x="326366" y="453166"/>
                      <a:pt x="319177" y="440226"/>
                    </a:cubicBezTo>
                    <a:cubicBezTo>
                      <a:pt x="311988" y="427286"/>
                      <a:pt x="324928" y="397093"/>
                      <a:pt x="319177" y="388467"/>
                    </a:cubicBezTo>
                    <a:cubicBezTo>
                      <a:pt x="313426" y="379841"/>
                      <a:pt x="284672" y="388467"/>
                      <a:pt x="284672" y="388467"/>
                    </a:cubicBezTo>
                    <a:cubicBezTo>
                      <a:pt x="261668" y="388467"/>
                      <a:pt x="207034" y="391342"/>
                      <a:pt x="181155" y="388467"/>
                    </a:cubicBezTo>
                    <a:cubicBezTo>
                      <a:pt x="155276" y="385591"/>
                      <a:pt x="149524" y="375527"/>
                      <a:pt x="129396" y="371214"/>
                    </a:cubicBezTo>
                    <a:cubicBezTo>
                      <a:pt x="109268" y="366901"/>
                      <a:pt x="81951" y="371214"/>
                      <a:pt x="60385" y="362588"/>
                    </a:cubicBezTo>
                    <a:cubicBezTo>
                      <a:pt x="38819" y="353962"/>
                      <a:pt x="7189" y="326645"/>
                      <a:pt x="0" y="319456"/>
                    </a:cubicBezTo>
                  </a:path>
                </a:pathLst>
              </a:custGeom>
              <a:noFill/>
              <a:ln w="57150">
                <a:solidFill>
                  <a:srgbClr val="0070C0"/>
                </a:solidFill>
              </a:ln>
            </p:spPr>
            <p:txBody>
              <a:bodyPr rtlCol="0" anchor="ctr"/>
              <a:lstStyle/>
              <a:p>
                <a:pPr algn="ctr" defTabSz="1005840"/>
                <a:endParaRPr lang="en-GB" sz="198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450670" y="4035473"/>
                <a:ext cx="189263" cy="276988"/>
                <a:chOff x="5123470" y="3581195"/>
                <a:chExt cx="90000" cy="134400"/>
              </a:xfrm>
            </p:grpSpPr>
            <p:sp>
              <p:nvSpPr>
                <p:cNvPr id="120" name="Freeform 119"/>
                <p:cNvSpPr/>
                <p:nvPr/>
              </p:nvSpPr>
              <p:spPr>
                <a:xfrm>
                  <a:off x="5144946" y="3645021"/>
                  <a:ext cx="42958" cy="70574"/>
                </a:xfrm>
                <a:custGeom>
                  <a:avLst/>
                  <a:gdLst>
                    <a:gd name="connsiteX0" fmla="*/ 18410 w 42958"/>
                    <a:gd name="connsiteY0" fmla="*/ 70574 h 70574"/>
                    <a:gd name="connsiteX1" fmla="*/ 0 w 42958"/>
                    <a:gd name="connsiteY1" fmla="*/ 12273 h 70574"/>
                    <a:gd name="connsiteX2" fmla="*/ 21479 w 42958"/>
                    <a:gd name="connsiteY2" fmla="*/ 0 h 70574"/>
                    <a:gd name="connsiteX3" fmla="*/ 42958 w 42958"/>
                    <a:gd name="connsiteY3" fmla="*/ 18410 h 70574"/>
                    <a:gd name="connsiteX4" fmla="*/ 18410 w 42958"/>
                    <a:gd name="connsiteY4" fmla="*/ 70574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58" h="70574">
                      <a:moveTo>
                        <a:pt x="18410" y="70574"/>
                      </a:moveTo>
                      <a:lnTo>
                        <a:pt x="0" y="12273"/>
                      </a:lnTo>
                      <a:lnTo>
                        <a:pt x="21479" y="0"/>
                      </a:lnTo>
                      <a:lnTo>
                        <a:pt x="42958" y="18410"/>
                      </a:lnTo>
                      <a:lnTo>
                        <a:pt x="18410" y="70574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19050">
                  <a:solidFill>
                    <a:srgbClr val="FCFAF5"/>
                  </a:solidFill>
                </a:ln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 defTabSz="864065">
                    <a:defRPr/>
                  </a:pPr>
                  <a:endParaRPr lang="en-GB" sz="900" kern="0" dirty="0" smtClean="0">
                    <a:solidFill>
                      <a:srgbClr val="E36A00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5123470" y="3581195"/>
                  <a:ext cx="90000" cy="90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 w="19050">
                  <a:solidFill>
                    <a:srgbClr val="FCFAF5"/>
                  </a:solidFill>
                </a:ln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 defTabSz="864065">
                    <a:defRPr/>
                  </a:pPr>
                  <a:endParaRPr lang="en-GB" sz="900" kern="0" dirty="0" smtClean="0">
                    <a:solidFill>
                      <a:srgbClr val="E36A00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 flipV="1">
                  <a:off x="5159470" y="3617195"/>
                  <a:ext cx="18000" cy="1800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CFAF5"/>
                  </a:solidFill>
                </a:ln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 defTabSz="864065">
                    <a:defRPr/>
                  </a:pPr>
                  <a:endParaRPr lang="en-GB" sz="900" kern="0" dirty="0" smtClean="0">
                    <a:solidFill>
                      <a:srgbClr val="E36A00">
                        <a:lumMod val="75000"/>
                      </a:srgbClr>
                    </a:solidFill>
                  </a:endParaRPr>
                </a:p>
              </p:txBody>
            </p:sp>
          </p:grpSp>
          <p:grpSp>
            <p:nvGrpSpPr>
              <p:cNvPr id="112" name="Group 111"/>
              <p:cNvGrpSpPr/>
              <p:nvPr/>
            </p:nvGrpSpPr>
            <p:grpSpPr>
              <a:xfrm>
                <a:off x="3461683" y="3546020"/>
                <a:ext cx="189263" cy="276988"/>
                <a:chOff x="5123470" y="3581195"/>
                <a:chExt cx="90000" cy="134400"/>
              </a:xfrm>
            </p:grpSpPr>
            <p:sp>
              <p:nvSpPr>
                <p:cNvPr id="117" name="Freeform 116"/>
                <p:cNvSpPr/>
                <p:nvPr/>
              </p:nvSpPr>
              <p:spPr>
                <a:xfrm>
                  <a:off x="5144946" y="3645021"/>
                  <a:ext cx="42958" cy="70574"/>
                </a:xfrm>
                <a:custGeom>
                  <a:avLst/>
                  <a:gdLst>
                    <a:gd name="connsiteX0" fmla="*/ 18410 w 42958"/>
                    <a:gd name="connsiteY0" fmla="*/ 70574 h 70574"/>
                    <a:gd name="connsiteX1" fmla="*/ 0 w 42958"/>
                    <a:gd name="connsiteY1" fmla="*/ 12273 h 70574"/>
                    <a:gd name="connsiteX2" fmla="*/ 21479 w 42958"/>
                    <a:gd name="connsiteY2" fmla="*/ 0 h 70574"/>
                    <a:gd name="connsiteX3" fmla="*/ 42958 w 42958"/>
                    <a:gd name="connsiteY3" fmla="*/ 18410 h 70574"/>
                    <a:gd name="connsiteX4" fmla="*/ 18410 w 42958"/>
                    <a:gd name="connsiteY4" fmla="*/ 70574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58" h="70574">
                      <a:moveTo>
                        <a:pt x="18410" y="70574"/>
                      </a:moveTo>
                      <a:lnTo>
                        <a:pt x="0" y="12273"/>
                      </a:lnTo>
                      <a:lnTo>
                        <a:pt x="21479" y="0"/>
                      </a:lnTo>
                      <a:lnTo>
                        <a:pt x="42958" y="18410"/>
                      </a:lnTo>
                      <a:lnTo>
                        <a:pt x="18410" y="70574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19050">
                  <a:solidFill>
                    <a:srgbClr val="FCFAF5"/>
                  </a:solidFill>
                </a:ln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 defTabSz="864065">
                    <a:defRPr/>
                  </a:pPr>
                  <a:endParaRPr lang="en-GB" sz="900" kern="0" dirty="0" smtClean="0">
                    <a:solidFill>
                      <a:srgbClr val="E36A00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5123470" y="3581195"/>
                  <a:ext cx="90000" cy="90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 w="19050">
                  <a:solidFill>
                    <a:srgbClr val="FCFAF5"/>
                  </a:solidFill>
                </a:ln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 defTabSz="864065">
                    <a:defRPr/>
                  </a:pPr>
                  <a:endParaRPr lang="en-GB" sz="900" kern="0" dirty="0" smtClean="0">
                    <a:solidFill>
                      <a:srgbClr val="E36A00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 flipV="1">
                  <a:off x="5159470" y="3617195"/>
                  <a:ext cx="18000" cy="1800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CFAF5"/>
                  </a:solidFill>
                </a:ln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 defTabSz="864065">
                    <a:defRPr/>
                  </a:pPr>
                  <a:endParaRPr lang="en-GB" sz="900" kern="0" dirty="0" smtClean="0">
                    <a:solidFill>
                      <a:srgbClr val="E36A00">
                        <a:lumMod val="75000"/>
                      </a:srgbClr>
                    </a:solidFill>
                  </a:endParaRP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2624832" y="3437987"/>
                <a:ext cx="189263" cy="276988"/>
                <a:chOff x="5123470" y="3581195"/>
                <a:chExt cx="90000" cy="134400"/>
              </a:xfrm>
            </p:grpSpPr>
            <p:sp>
              <p:nvSpPr>
                <p:cNvPr id="114" name="Freeform 113"/>
                <p:cNvSpPr/>
                <p:nvPr/>
              </p:nvSpPr>
              <p:spPr>
                <a:xfrm>
                  <a:off x="5144946" y="3645021"/>
                  <a:ext cx="42958" cy="70574"/>
                </a:xfrm>
                <a:custGeom>
                  <a:avLst/>
                  <a:gdLst>
                    <a:gd name="connsiteX0" fmla="*/ 18410 w 42958"/>
                    <a:gd name="connsiteY0" fmla="*/ 70574 h 70574"/>
                    <a:gd name="connsiteX1" fmla="*/ 0 w 42958"/>
                    <a:gd name="connsiteY1" fmla="*/ 12273 h 70574"/>
                    <a:gd name="connsiteX2" fmla="*/ 21479 w 42958"/>
                    <a:gd name="connsiteY2" fmla="*/ 0 h 70574"/>
                    <a:gd name="connsiteX3" fmla="*/ 42958 w 42958"/>
                    <a:gd name="connsiteY3" fmla="*/ 18410 h 70574"/>
                    <a:gd name="connsiteX4" fmla="*/ 18410 w 42958"/>
                    <a:gd name="connsiteY4" fmla="*/ 70574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958" h="70574">
                      <a:moveTo>
                        <a:pt x="18410" y="70574"/>
                      </a:moveTo>
                      <a:lnTo>
                        <a:pt x="0" y="12273"/>
                      </a:lnTo>
                      <a:lnTo>
                        <a:pt x="21479" y="0"/>
                      </a:lnTo>
                      <a:lnTo>
                        <a:pt x="42958" y="18410"/>
                      </a:lnTo>
                      <a:lnTo>
                        <a:pt x="18410" y="70574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19050">
                  <a:solidFill>
                    <a:srgbClr val="FCFAF5"/>
                  </a:solidFill>
                </a:ln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 defTabSz="864065">
                    <a:defRPr/>
                  </a:pPr>
                  <a:endParaRPr lang="en-GB" sz="900" kern="0" dirty="0" smtClean="0">
                    <a:solidFill>
                      <a:srgbClr val="E36A00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5123470" y="3581195"/>
                  <a:ext cx="90000" cy="90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 w="19050">
                  <a:solidFill>
                    <a:srgbClr val="FCFAF5"/>
                  </a:solidFill>
                </a:ln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 defTabSz="864065">
                    <a:defRPr/>
                  </a:pPr>
                  <a:endParaRPr lang="en-GB" sz="900" kern="0" dirty="0" smtClean="0">
                    <a:solidFill>
                      <a:srgbClr val="E36A00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 flipV="1">
                  <a:off x="5159470" y="3617195"/>
                  <a:ext cx="18000" cy="1800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FCFAF5"/>
                  </a:solidFill>
                </a:ln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algn="ctr" defTabSz="864065">
                    <a:defRPr/>
                  </a:pPr>
                  <a:endParaRPr lang="en-GB" sz="900" kern="0" dirty="0" smtClean="0">
                    <a:solidFill>
                      <a:srgbClr val="E36A00">
                        <a:lumMod val="75000"/>
                      </a:srgbClr>
                    </a:solidFill>
                  </a:endParaRPr>
                </a:p>
              </p:txBody>
            </p:sp>
          </p:grpSp>
        </p:grpSp>
        <p:sp>
          <p:nvSpPr>
            <p:cNvPr id="3" name="Rectangular Callout 2"/>
            <p:cNvSpPr/>
            <p:nvPr/>
          </p:nvSpPr>
          <p:spPr>
            <a:xfrm>
              <a:off x="2904576" y="2212496"/>
              <a:ext cx="577060" cy="234343"/>
            </a:xfrm>
            <a:prstGeom prst="wedgeRectCallout">
              <a:avLst>
                <a:gd name="adj1" fmla="val -31992"/>
                <a:gd name="adj2" fmla="val 11745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latin typeface="Georgia" panose="02040502050405020303" pitchFamily="18" charset="0"/>
                </a:rPr>
                <a:t>NW1</a:t>
              </a:r>
              <a:endParaRPr lang="en-GB" sz="1400" dirty="0"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44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JMVP PPP Interventions – </a:t>
            </a:r>
            <a:r>
              <a:rPr lang="en-US" sz="2800" b="1" dirty="0" err="1" smtClea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Kalughat</a:t>
            </a:r>
            <a:r>
              <a:rPr lang="en-US" sz="2800" b="1" dirty="0" smtClea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GR Jetty 	                                </a:t>
            </a:r>
            <a:endParaRPr lang="en-US" sz="2800" b="1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00600" y="1398266"/>
            <a:ext cx="4598235" cy="3630935"/>
            <a:chOff x="4024672" y="1398266"/>
            <a:chExt cx="5450363" cy="40696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4672" y="1613857"/>
              <a:ext cx="5113489" cy="332934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 bwMode="auto">
            <a:xfrm rot="558760">
              <a:off x="5950305" y="1398266"/>
              <a:ext cx="2329918" cy="2247904"/>
            </a:xfrm>
            <a:prstGeom prst="ellipse">
              <a:avLst/>
            </a:prstGeom>
            <a:solidFill>
              <a:schemeClr val="accent2">
                <a:lumMod val="50000"/>
                <a:alpha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888" indent="-115888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sz="1300" smtClean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33402" y="5237094"/>
              <a:ext cx="21416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Source of Base Map: </a:t>
              </a:r>
              <a:r>
                <a:rPr lang="en-US" sz="900" i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Crisil</a:t>
              </a:r>
              <a:r>
                <a:rPr lang="en-US" sz="900" i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Research</a:t>
              </a:r>
              <a:endParaRPr lang="en-US" sz="900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6184638" y="24345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sz="1300" dirty="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5893" y="1858011"/>
              <a:ext cx="9874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</a:rPr>
                <a:t>Nepal</a:t>
              </a:r>
              <a:endParaRPr lang="en-US" sz="1200" dirty="0">
                <a:solidFill>
                  <a:srgbClr val="FFFFFF">
                    <a:lumMod val="65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6158675" y="1895697"/>
              <a:ext cx="91440" cy="9144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sz="1300" dirty="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49417" y="1422173"/>
              <a:ext cx="708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</a:rPr>
                <a:t>Birganj</a:t>
              </a:r>
              <a:endParaRPr lang="en-US" sz="12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Arrow Connector 14"/>
            <p:cNvCxnSpPr>
              <a:stCxn id="14" idx="2"/>
              <a:endCxn id="13" idx="1"/>
            </p:cNvCxnSpPr>
            <p:nvPr/>
          </p:nvCxnSpPr>
          <p:spPr bwMode="auto">
            <a:xfrm>
              <a:off x="5903772" y="1699172"/>
              <a:ext cx="268294" cy="209916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16" name="Oval 15"/>
            <p:cNvSpPr/>
            <p:nvPr/>
          </p:nvSpPr>
          <p:spPr bwMode="auto">
            <a:xfrm>
              <a:off x="7990457" y="4060890"/>
              <a:ext cx="228600" cy="22860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sz="1300" dirty="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513286"/>
            <a:ext cx="9076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</a:pPr>
            <a:r>
              <a:rPr lang="en-US" sz="1600" b="1" u="sng" dirty="0" smtClean="0">
                <a:solidFill>
                  <a:srgbClr val="000000"/>
                </a:solidFill>
                <a:latin typeface="Georgia"/>
              </a:rPr>
              <a:t>Proposition:</a:t>
            </a:r>
            <a:r>
              <a:rPr lang="en-US" sz="1600" b="1" dirty="0" smtClean="0">
                <a:solidFill>
                  <a:srgbClr val="000000"/>
                </a:solidFill>
                <a:latin typeface="Georgia"/>
              </a:rPr>
              <a:t>  </a:t>
            </a:r>
            <a:r>
              <a:rPr lang="en-US" sz="1600" b="1" i="1" dirty="0" smtClean="0">
                <a:solidFill>
                  <a:srgbClr val="000000"/>
                </a:solidFill>
                <a:latin typeface="Georgia"/>
              </a:rPr>
              <a:t>Development </a:t>
            </a:r>
            <a:r>
              <a:rPr lang="en-US" sz="1600" b="1" i="1" dirty="0">
                <a:solidFill>
                  <a:srgbClr val="000000"/>
                </a:solidFill>
                <a:latin typeface="Georgia"/>
              </a:rPr>
              <a:t>and operation of terminals in Kolkata and Patna for a period of 30 years.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6400800" y="5399836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1300" dirty="0">
              <a:solidFill>
                <a:srgbClr val="FFFFFF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400800" y="5867400"/>
            <a:ext cx="228600" cy="2286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1300" dirty="0">
              <a:solidFill>
                <a:srgbClr val="FFFFFF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75475" y="5802868"/>
            <a:ext cx="2239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eorgia"/>
              </a:rPr>
              <a:t>Garden Reach Terminal, Kolkata</a:t>
            </a:r>
            <a:endParaRPr lang="en-GB" sz="14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05600" y="5345668"/>
            <a:ext cx="16161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spcBef>
                <a:spcPts val="300"/>
              </a:spcBef>
              <a:spcAft>
                <a:spcPts val="600"/>
              </a:spcAft>
              <a:tabLst>
                <a:tab pos="173038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Terminal 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in Patna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400" y="1449174"/>
            <a:ext cx="4724400" cy="395066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marL="11430" indent="-28575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000000"/>
                </a:solidFill>
                <a:latin typeface="Georgia" pitchFamily="18" charset="0"/>
              </a:rPr>
              <a:t>IWAI has invited interested bidders to equip &amp; operate the brownfield facility at Garden Reach Terminal, </a:t>
            </a:r>
            <a:r>
              <a:rPr lang="en-GB" sz="1400" dirty="0" err="1" smtClean="0">
                <a:solidFill>
                  <a:srgbClr val="000000"/>
                </a:solidFill>
                <a:latin typeface="Georgia" pitchFamily="18" charset="0"/>
              </a:rPr>
              <a:t>Kolkatta</a:t>
            </a:r>
            <a:r>
              <a:rPr lang="en-GB" sz="1400" dirty="0" smtClean="0">
                <a:solidFill>
                  <a:srgbClr val="000000"/>
                </a:solidFill>
                <a:latin typeface="Georgia" pitchFamily="18" charset="0"/>
              </a:rPr>
              <a:t> and existing </a:t>
            </a:r>
            <a:r>
              <a:rPr lang="en-GB" sz="1400" dirty="0" err="1" smtClean="0">
                <a:solidFill>
                  <a:srgbClr val="000000"/>
                </a:solidFill>
                <a:latin typeface="Georgia" pitchFamily="18" charset="0"/>
              </a:rPr>
              <a:t>Gaighat</a:t>
            </a:r>
            <a:r>
              <a:rPr lang="en-GB" sz="1400" dirty="0" smtClean="0">
                <a:solidFill>
                  <a:srgbClr val="000000"/>
                </a:solidFill>
                <a:latin typeface="Georgia" pitchFamily="18" charset="0"/>
              </a:rPr>
              <a:t> Terminal at Patna through a single stage two envelop bidding process for an agreement term of 30 Years.</a:t>
            </a:r>
          </a:p>
          <a:p>
            <a:pPr marL="11430" indent="-28575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endParaRPr lang="en-GB" sz="14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11430" indent="-28575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000000"/>
                </a:solidFill>
                <a:latin typeface="Georgia" pitchFamily="18" charset="0"/>
              </a:rPr>
              <a:t>Technically qualified Operator will be selected based on percentage revenue share, who will be responsible to meet minimum Functional guarantees agreed during signing of agreement</a:t>
            </a:r>
          </a:p>
          <a:p>
            <a:pPr marL="11430" indent="-28575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endParaRPr lang="en-GB" sz="14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11430" indent="-28575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000000"/>
                </a:solidFill>
                <a:latin typeface="Georgia" pitchFamily="18" charset="0"/>
              </a:rPr>
              <a:t>A total of 9 interested bidders participated in </a:t>
            </a:r>
            <a:r>
              <a:rPr lang="en-GB" sz="1400" dirty="0" err="1" smtClean="0">
                <a:solidFill>
                  <a:srgbClr val="000000"/>
                </a:solidFill>
                <a:latin typeface="Georgia" pitchFamily="18" charset="0"/>
              </a:rPr>
              <a:t>prebid</a:t>
            </a:r>
            <a:r>
              <a:rPr lang="en-GB" sz="1400" dirty="0" smtClean="0">
                <a:solidFill>
                  <a:srgbClr val="000000"/>
                </a:solidFill>
                <a:latin typeface="Georgia" pitchFamily="18" charset="0"/>
              </a:rPr>
              <a:t> meeting held on 19</a:t>
            </a:r>
            <a:r>
              <a:rPr lang="en-GB" sz="1400" baseline="30000" dirty="0" smtClean="0">
                <a:solidFill>
                  <a:srgbClr val="000000"/>
                </a:solidFill>
                <a:latin typeface="Georgia" pitchFamily="18" charset="0"/>
              </a:rPr>
              <a:t>th</a:t>
            </a:r>
            <a:r>
              <a:rPr lang="en-GB" sz="1400" dirty="0" smtClean="0">
                <a:solidFill>
                  <a:srgbClr val="000000"/>
                </a:solidFill>
                <a:latin typeface="Georgia" pitchFamily="18" charset="0"/>
              </a:rPr>
              <a:t> of Aug., 2016, basis which a final bidding document was issued on 13th Sep., 2016. </a:t>
            </a:r>
          </a:p>
          <a:p>
            <a:pPr marL="11430" indent="-285750" algn="just">
              <a:spcAft>
                <a:spcPts val="900"/>
              </a:spcAft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rgbClr val="000000"/>
                </a:solidFill>
                <a:latin typeface="Georgia" pitchFamily="18" charset="0"/>
              </a:rPr>
              <a:t>Last date of submission is 30</a:t>
            </a:r>
            <a:r>
              <a:rPr lang="en-GB" sz="1400" baseline="30000" dirty="0" smtClean="0">
                <a:solidFill>
                  <a:srgbClr val="000000"/>
                </a:solidFill>
                <a:latin typeface="Georgia" pitchFamily="18" charset="0"/>
              </a:rPr>
              <a:t>th</a:t>
            </a:r>
            <a:r>
              <a:rPr lang="en-GB" sz="1400" dirty="0" smtClean="0">
                <a:solidFill>
                  <a:srgbClr val="000000"/>
                </a:solidFill>
                <a:latin typeface="Georgia" pitchFamily="18" charset="0"/>
              </a:rPr>
              <a:t> Nov. 2016</a:t>
            </a:r>
          </a:p>
        </p:txBody>
      </p:sp>
      <p:sp>
        <p:nvSpPr>
          <p:cNvPr id="27" name="Rectangle 26"/>
          <p:cNvSpPr/>
          <p:nvPr/>
        </p:nvSpPr>
        <p:spPr bwMode="ltGray">
          <a:xfrm>
            <a:off x="13855" y="1251835"/>
            <a:ext cx="5015345" cy="4401610"/>
          </a:xfrm>
          <a:prstGeom prst="rect">
            <a:avLst/>
          </a:prstGeom>
          <a:noFill/>
          <a:ln w="31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 smtClean="0">
              <a:solidFill>
                <a:srgbClr val="FFFFFF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Category II Waterways: Brief Overview</a:t>
            </a:r>
            <a:endParaRPr lang="en-US" sz="2800" b="1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609600"/>
            <a:ext cx="8991600" cy="5334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indent="-274320" algn="just">
              <a:spcAft>
                <a:spcPts val="900"/>
              </a:spcAft>
            </a:pPr>
            <a:r>
              <a:rPr lang="en-US" sz="1400" b="1" i="1" dirty="0" smtClean="0">
                <a:solidFill>
                  <a:srgbClr val="A32020">
                    <a:lumMod val="50000"/>
                  </a:srgbClr>
                </a:solidFill>
                <a:latin typeface="Georgia" pitchFamily="18" charset="0"/>
              </a:rPr>
              <a:t>Covers 8 new most viable national waterways, currently under development stage. DPR has been completed and EPC tender documents for appointment of EPC contractor under progress. </a:t>
            </a:r>
          </a:p>
          <a:p>
            <a:pPr indent="-274320" algn="just">
              <a:spcAft>
                <a:spcPts val="900"/>
              </a:spcAft>
            </a:pPr>
            <a:endParaRPr lang="en-US" sz="1400" b="1" i="1" dirty="0" smtClean="0">
              <a:solidFill>
                <a:srgbClr val="A32020">
                  <a:lumMod val="50000"/>
                </a:srgbClr>
              </a:solidFill>
              <a:latin typeface="Georgia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1168298"/>
            <a:ext cx="4800600" cy="5384902"/>
            <a:chOff x="1636316" y="914400"/>
            <a:chExt cx="5489689" cy="6527902"/>
          </a:xfrm>
        </p:grpSpPr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1636316" y="914400"/>
              <a:ext cx="5489689" cy="6527902"/>
              <a:chOff x="1207" y="279"/>
              <a:chExt cx="3444" cy="3986"/>
            </a:xfrm>
            <a:solidFill>
              <a:srgbClr val="FFCF48">
                <a:lumMod val="20000"/>
                <a:lumOff val="80000"/>
                <a:alpha val="40000"/>
              </a:srgbClr>
            </a:solidFill>
          </p:grpSpPr>
          <p:sp>
            <p:nvSpPr>
              <p:cNvPr id="20" name="Freeform 6"/>
              <p:cNvSpPr>
                <a:spLocks/>
              </p:cNvSpPr>
              <p:nvPr/>
            </p:nvSpPr>
            <p:spPr bwMode="auto">
              <a:xfrm>
                <a:off x="4098" y="3390"/>
                <a:ext cx="39" cy="143"/>
              </a:xfrm>
              <a:custGeom>
                <a:avLst/>
                <a:gdLst>
                  <a:gd name="T0" fmla="*/ 64 w 157"/>
                  <a:gd name="T1" fmla="*/ 543 h 575"/>
                  <a:gd name="T2" fmla="*/ 63 w 157"/>
                  <a:gd name="T3" fmla="*/ 525 h 575"/>
                  <a:gd name="T4" fmla="*/ 66 w 157"/>
                  <a:gd name="T5" fmla="*/ 518 h 575"/>
                  <a:gd name="T6" fmla="*/ 84 w 157"/>
                  <a:gd name="T7" fmla="*/ 512 h 575"/>
                  <a:gd name="T8" fmla="*/ 101 w 157"/>
                  <a:gd name="T9" fmla="*/ 517 h 575"/>
                  <a:gd name="T10" fmla="*/ 121 w 157"/>
                  <a:gd name="T11" fmla="*/ 516 h 575"/>
                  <a:gd name="T12" fmla="*/ 134 w 157"/>
                  <a:gd name="T13" fmla="*/ 502 h 575"/>
                  <a:gd name="T14" fmla="*/ 135 w 157"/>
                  <a:gd name="T15" fmla="*/ 479 h 575"/>
                  <a:gd name="T16" fmla="*/ 120 w 157"/>
                  <a:gd name="T17" fmla="*/ 412 h 575"/>
                  <a:gd name="T18" fmla="*/ 130 w 157"/>
                  <a:gd name="T19" fmla="*/ 369 h 575"/>
                  <a:gd name="T20" fmla="*/ 129 w 157"/>
                  <a:gd name="T21" fmla="*/ 344 h 575"/>
                  <a:gd name="T22" fmla="*/ 119 w 157"/>
                  <a:gd name="T23" fmla="*/ 324 h 575"/>
                  <a:gd name="T24" fmla="*/ 102 w 157"/>
                  <a:gd name="T25" fmla="*/ 306 h 575"/>
                  <a:gd name="T26" fmla="*/ 95 w 157"/>
                  <a:gd name="T27" fmla="*/ 296 h 575"/>
                  <a:gd name="T28" fmla="*/ 97 w 157"/>
                  <a:gd name="T29" fmla="*/ 281 h 575"/>
                  <a:gd name="T30" fmla="*/ 104 w 157"/>
                  <a:gd name="T31" fmla="*/ 261 h 575"/>
                  <a:gd name="T32" fmla="*/ 104 w 157"/>
                  <a:gd name="T33" fmla="*/ 244 h 575"/>
                  <a:gd name="T34" fmla="*/ 104 w 157"/>
                  <a:gd name="T35" fmla="*/ 228 h 575"/>
                  <a:gd name="T36" fmla="*/ 110 w 157"/>
                  <a:gd name="T37" fmla="*/ 217 h 575"/>
                  <a:gd name="T38" fmla="*/ 124 w 157"/>
                  <a:gd name="T39" fmla="*/ 216 h 575"/>
                  <a:gd name="T40" fmla="*/ 146 w 157"/>
                  <a:gd name="T41" fmla="*/ 219 h 575"/>
                  <a:gd name="T42" fmla="*/ 155 w 157"/>
                  <a:gd name="T43" fmla="*/ 215 h 575"/>
                  <a:gd name="T44" fmla="*/ 156 w 157"/>
                  <a:gd name="T45" fmla="*/ 200 h 575"/>
                  <a:gd name="T46" fmla="*/ 151 w 157"/>
                  <a:gd name="T47" fmla="*/ 157 h 575"/>
                  <a:gd name="T48" fmla="*/ 149 w 157"/>
                  <a:gd name="T49" fmla="*/ 131 h 575"/>
                  <a:gd name="T50" fmla="*/ 143 w 157"/>
                  <a:gd name="T51" fmla="*/ 118 h 575"/>
                  <a:gd name="T52" fmla="*/ 126 w 157"/>
                  <a:gd name="T53" fmla="*/ 105 h 575"/>
                  <a:gd name="T54" fmla="*/ 118 w 157"/>
                  <a:gd name="T55" fmla="*/ 90 h 575"/>
                  <a:gd name="T56" fmla="*/ 127 w 157"/>
                  <a:gd name="T57" fmla="*/ 78 h 575"/>
                  <a:gd name="T58" fmla="*/ 146 w 157"/>
                  <a:gd name="T59" fmla="*/ 64 h 575"/>
                  <a:gd name="T60" fmla="*/ 154 w 157"/>
                  <a:gd name="T61" fmla="*/ 52 h 575"/>
                  <a:gd name="T62" fmla="*/ 152 w 157"/>
                  <a:gd name="T63" fmla="*/ 21 h 575"/>
                  <a:gd name="T64" fmla="*/ 142 w 157"/>
                  <a:gd name="T65" fmla="*/ 5 h 575"/>
                  <a:gd name="T66" fmla="*/ 133 w 157"/>
                  <a:gd name="T67" fmla="*/ 6 h 575"/>
                  <a:gd name="T68" fmla="*/ 112 w 157"/>
                  <a:gd name="T69" fmla="*/ 31 h 575"/>
                  <a:gd name="T70" fmla="*/ 80 w 157"/>
                  <a:gd name="T71" fmla="*/ 70 h 575"/>
                  <a:gd name="T72" fmla="*/ 75 w 157"/>
                  <a:gd name="T73" fmla="*/ 87 h 575"/>
                  <a:gd name="T74" fmla="*/ 79 w 157"/>
                  <a:gd name="T75" fmla="*/ 115 h 575"/>
                  <a:gd name="T76" fmla="*/ 87 w 157"/>
                  <a:gd name="T77" fmla="*/ 146 h 575"/>
                  <a:gd name="T78" fmla="*/ 84 w 157"/>
                  <a:gd name="T79" fmla="*/ 171 h 575"/>
                  <a:gd name="T80" fmla="*/ 72 w 157"/>
                  <a:gd name="T81" fmla="*/ 209 h 575"/>
                  <a:gd name="T82" fmla="*/ 67 w 157"/>
                  <a:gd name="T83" fmla="*/ 246 h 575"/>
                  <a:gd name="T84" fmla="*/ 66 w 157"/>
                  <a:gd name="T85" fmla="*/ 281 h 575"/>
                  <a:gd name="T86" fmla="*/ 60 w 157"/>
                  <a:gd name="T87" fmla="*/ 311 h 575"/>
                  <a:gd name="T88" fmla="*/ 47 w 157"/>
                  <a:gd name="T89" fmla="*/ 329 h 575"/>
                  <a:gd name="T90" fmla="*/ 24 w 157"/>
                  <a:gd name="T91" fmla="*/ 360 h 575"/>
                  <a:gd name="T92" fmla="*/ 22 w 157"/>
                  <a:gd name="T93" fmla="*/ 381 h 575"/>
                  <a:gd name="T94" fmla="*/ 39 w 157"/>
                  <a:gd name="T95" fmla="*/ 402 h 575"/>
                  <a:gd name="T96" fmla="*/ 50 w 157"/>
                  <a:gd name="T97" fmla="*/ 415 h 575"/>
                  <a:gd name="T98" fmla="*/ 43 w 157"/>
                  <a:gd name="T99" fmla="*/ 423 h 575"/>
                  <a:gd name="T100" fmla="*/ 22 w 157"/>
                  <a:gd name="T101" fmla="*/ 428 h 575"/>
                  <a:gd name="T102" fmla="*/ 8 w 157"/>
                  <a:gd name="T103" fmla="*/ 441 h 575"/>
                  <a:gd name="T104" fmla="*/ 8 w 157"/>
                  <a:gd name="T105" fmla="*/ 457 h 575"/>
                  <a:gd name="T106" fmla="*/ 14 w 157"/>
                  <a:gd name="T107" fmla="*/ 487 h 575"/>
                  <a:gd name="T108" fmla="*/ 8 w 157"/>
                  <a:gd name="T109" fmla="*/ 511 h 575"/>
                  <a:gd name="T110" fmla="*/ 0 w 157"/>
                  <a:gd name="T111" fmla="*/ 536 h 575"/>
                  <a:gd name="T112" fmla="*/ 0 w 157"/>
                  <a:gd name="T113" fmla="*/ 554 h 575"/>
                  <a:gd name="T114" fmla="*/ 6 w 157"/>
                  <a:gd name="T115" fmla="*/ 565 h 575"/>
                  <a:gd name="T116" fmla="*/ 16 w 157"/>
                  <a:gd name="T117" fmla="*/ 572 h 575"/>
                  <a:gd name="T118" fmla="*/ 40 w 157"/>
                  <a:gd name="T119" fmla="*/ 575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7" h="575">
                    <a:moveTo>
                      <a:pt x="71" y="573"/>
                    </a:moveTo>
                    <a:lnTo>
                      <a:pt x="68" y="559"/>
                    </a:lnTo>
                    <a:lnTo>
                      <a:pt x="64" y="543"/>
                    </a:lnTo>
                    <a:lnTo>
                      <a:pt x="63" y="535"/>
                    </a:lnTo>
                    <a:lnTo>
                      <a:pt x="62" y="529"/>
                    </a:lnTo>
                    <a:lnTo>
                      <a:pt x="63" y="525"/>
                    </a:lnTo>
                    <a:lnTo>
                      <a:pt x="63" y="522"/>
                    </a:lnTo>
                    <a:lnTo>
                      <a:pt x="64" y="520"/>
                    </a:lnTo>
                    <a:lnTo>
                      <a:pt x="66" y="518"/>
                    </a:lnTo>
                    <a:lnTo>
                      <a:pt x="72" y="513"/>
                    </a:lnTo>
                    <a:lnTo>
                      <a:pt x="78" y="512"/>
                    </a:lnTo>
                    <a:lnTo>
                      <a:pt x="84" y="512"/>
                    </a:lnTo>
                    <a:lnTo>
                      <a:pt x="89" y="513"/>
                    </a:lnTo>
                    <a:lnTo>
                      <a:pt x="95" y="516"/>
                    </a:lnTo>
                    <a:lnTo>
                      <a:pt x="101" y="517"/>
                    </a:lnTo>
                    <a:lnTo>
                      <a:pt x="107" y="518"/>
                    </a:lnTo>
                    <a:lnTo>
                      <a:pt x="114" y="518"/>
                    </a:lnTo>
                    <a:lnTo>
                      <a:pt x="121" y="516"/>
                    </a:lnTo>
                    <a:lnTo>
                      <a:pt x="127" y="511"/>
                    </a:lnTo>
                    <a:lnTo>
                      <a:pt x="131" y="507"/>
                    </a:lnTo>
                    <a:lnTo>
                      <a:pt x="134" y="502"/>
                    </a:lnTo>
                    <a:lnTo>
                      <a:pt x="135" y="494"/>
                    </a:lnTo>
                    <a:lnTo>
                      <a:pt x="135" y="486"/>
                    </a:lnTo>
                    <a:lnTo>
                      <a:pt x="135" y="479"/>
                    </a:lnTo>
                    <a:lnTo>
                      <a:pt x="134" y="471"/>
                    </a:lnTo>
                    <a:lnTo>
                      <a:pt x="126" y="438"/>
                    </a:lnTo>
                    <a:lnTo>
                      <a:pt x="120" y="412"/>
                    </a:lnTo>
                    <a:lnTo>
                      <a:pt x="124" y="396"/>
                    </a:lnTo>
                    <a:lnTo>
                      <a:pt x="128" y="377"/>
                    </a:lnTo>
                    <a:lnTo>
                      <a:pt x="130" y="369"/>
                    </a:lnTo>
                    <a:lnTo>
                      <a:pt x="131" y="360"/>
                    </a:lnTo>
                    <a:lnTo>
                      <a:pt x="131" y="351"/>
                    </a:lnTo>
                    <a:lnTo>
                      <a:pt x="129" y="344"/>
                    </a:lnTo>
                    <a:lnTo>
                      <a:pt x="127" y="336"/>
                    </a:lnTo>
                    <a:lnTo>
                      <a:pt x="122" y="330"/>
                    </a:lnTo>
                    <a:lnTo>
                      <a:pt x="119" y="324"/>
                    </a:lnTo>
                    <a:lnTo>
                      <a:pt x="116" y="319"/>
                    </a:lnTo>
                    <a:lnTo>
                      <a:pt x="108" y="313"/>
                    </a:lnTo>
                    <a:lnTo>
                      <a:pt x="102" y="306"/>
                    </a:lnTo>
                    <a:lnTo>
                      <a:pt x="99" y="303"/>
                    </a:lnTo>
                    <a:lnTo>
                      <a:pt x="97" y="300"/>
                    </a:lnTo>
                    <a:lnTo>
                      <a:pt x="95" y="296"/>
                    </a:lnTo>
                    <a:lnTo>
                      <a:pt x="95" y="292"/>
                    </a:lnTo>
                    <a:lnTo>
                      <a:pt x="95" y="287"/>
                    </a:lnTo>
                    <a:lnTo>
                      <a:pt x="97" y="281"/>
                    </a:lnTo>
                    <a:lnTo>
                      <a:pt x="99" y="274"/>
                    </a:lnTo>
                    <a:lnTo>
                      <a:pt x="103" y="265"/>
                    </a:lnTo>
                    <a:lnTo>
                      <a:pt x="104" y="261"/>
                    </a:lnTo>
                    <a:lnTo>
                      <a:pt x="105" y="255"/>
                    </a:lnTo>
                    <a:lnTo>
                      <a:pt x="104" y="250"/>
                    </a:lnTo>
                    <a:lnTo>
                      <a:pt x="104" y="244"/>
                    </a:lnTo>
                    <a:lnTo>
                      <a:pt x="103" y="239"/>
                    </a:lnTo>
                    <a:lnTo>
                      <a:pt x="103" y="234"/>
                    </a:lnTo>
                    <a:lnTo>
                      <a:pt x="104" y="228"/>
                    </a:lnTo>
                    <a:lnTo>
                      <a:pt x="105" y="223"/>
                    </a:lnTo>
                    <a:lnTo>
                      <a:pt x="107" y="220"/>
                    </a:lnTo>
                    <a:lnTo>
                      <a:pt x="110" y="217"/>
                    </a:lnTo>
                    <a:lnTo>
                      <a:pt x="113" y="216"/>
                    </a:lnTo>
                    <a:lnTo>
                      <a:pt x="116" y="216"/>
                    </a:lnTo>
                    <a:lnTo>
                      <a:pt x="124" y="216"/>
                    </a:lnTo>
                    <a:lnTo>
                      <a:pt x="131" y="217"/>
                    </a:lnTo>
                    <a:lnTo>
                      <a:pt x="140" y="219"/>
                    </a:lnTo>
                    <a:lnTo>
                      <a:pt x="146" y="219"/>
                    </a:lnTo>
                    <a:lnTo>
                      <a:pt x="149" y="217"/>
                    </a:lnTo>
                    <a:lnTo>
                      <a:pt x="153" y="217"/>
                    </a:lnTo>
                    <a:lnTo>
                      <a:pt x="155" y="215"/>
                    </a:lnTo>
                    <a:lnTo>
                      <a:pt x="156" y="213"/>
                    </a:lnTo>
                    <a:lnTo>
                      <a:pt x="157" y="208"/>
                    </a:lnTo>
                    <a:lnTo>
                      <a:pt x="156" y="200"/>
                    </a:lnTo>
                    <a:lnTo>
                      <a:pt x="155" y="190"/>
                    </a:lnTo>
                    <a:lnTo>
                      <a:pt x="154" y="180"/>
                    </a:lnTo>
                    <a:lnTo>
                      <a:pt x="151" y="157"/>
                    </a:lnTo>
                    <a:lnTo>
                      <a:pt x="149" y="141"/>
                    </a:lnTo>
                    <a:lnTo>
                      <a:pt x="149" y="135"/>
                    </a:lnTo>
                    <a:lnTo>
                      <a:pt x="149" y="131"/>
                    </a:lnTo>
                    <a:lnTo>
                      <a:pt x="148" y="127"/>
                    </a:lnTo>
                    <a:lnTo>
                      <a:pt x="147" y="124"/>
                    </a:lnTo>
                    <a:lnTo>
                      <a:pt x="143" y="118"/>
                    </a:lnTo>
                    <a:lnTo>
                      <a:pt x="138" y="114"/>
                    </a:lnTo>
                    <a:lnTo>
                      <a:pt x="132" y="109"/>
                    </a:lnTo>
                    <a:lnTo>
                      <a:pt x="126" y="105"/>
                    </a:lnTo>
                    <a:lnTo>
                      <a:pt x="121" y="101"/>
                    </a:lnTo>
                    <a:lnTo>
                      <a:pt x="118" y="94"/>
                    </a:lnTo>
                    <a:lnTo>
                      <a:pt x="118" y="90"/>
                    </a:lnTo>
                    <a:lnTo>
                      <a:pt x="119" y="86"/>
                    </a:lnTo>
                    <a:lnTo>
                      <a:pt x="122" y="81"/>
                    </a:lnTo>
                    <a:lnTo>
                      <a:pt x="127" y="78"/>
                    </a:lnTo>
                    <a:lnTo>
                      <a:pt x="135" y="72"/>
                    </a:lnTo>
                    <a:lnTo>
                      <a:pt x="143" y="67"/>
                    </a:lnTo>
                    <a:lnTo>
                      <a:pt x="146" y="64"/>
                    </a:lnTo>
                    <a:lnTo>
                      <a:pt x="149" y="61"/>
                    </a:lnTo>
                    <a:lnTo>
                      <a:pt x="152" y="57"/>
                    </a:lnTo>
                    <a:lnTo>
                      <a:pt x="154" y="52"/>
                    </a:lnTo>
                    <a:lnTo>
                      <a:pt x="155" y="41"/>
                    </a:lnTo>
                    <a:lnTo>
                      <a:pt x="154" y="31"/>
                    </a:lnTo>
                    <a:lnTo>
                      <a:pt x="152" y="21"/>
                    </a:lnTo>
                    <a:lnTo>
                      <a:pt x="147" y="12"/>
                    </a:lnTo>
                    <a:lnTo>
                      <a:pt x="145" y="8"/>
                    </a:lnTo>
                    <a:lnTo>
                      <a:pt x="142" y="5"/>
                    </a:lnTo>
                    <a:lnTo>
                      <a:pt x="140" y="3"/>
                    </a:lnTo>
                    <a:lnTo>
                      <a:pt x="137" y="0"/>
                    </a:lnTo>
                    <a:lnTo>
                      <a:pt x="133" y="6"/>
                    </a:lnTo>
                    <a:lnTo>
                      <a:pt x="128" y="13"/>
                    </a:lnTo>
                    <a:lnTo>
                      <a:pt x="120" y="21"/>
                    </a:lnTo>
                    <a:lnTo>
                      <a:pt x="112" y="31"/>
                    </a:lnTo>
                    <a:lnTo>
                      <a:pt x="95" y="49"/>
                    </a:lnTo>
                    <a:lnTo>
                      <a:pt x="84" y="63"/>
                    </a:lnTo>
                    <a:lnTo>
                      <a:pt x="80" y="70"/>
                    </a:lnTo>
                    <a:lnTo>
                      <a:pt x="77" y="76"/>
                    </a:lnTo>
                    <a:lnTo>
                      <a:pt x="76" y="81"/>
                    </a:lnTo>
                    <a:lnTo>
                      <a:pt x="75" y="87"/>
                    </a:lnTo>
                    <a:lnTo>
                      <a:pt x="74" y="97"/>
                    </a:lnTo>
                    <a:lnTo>
                      <a:pt x="76" y="106"/>
                    </a:lnTo>
                    <a:lnTo>
                      <a:pt x="79" y="115"/>
                    </a:lnTo>
                    <a:lnTo>
                      <a:pt x="83" y="125"/>
                    </a:lnTo>
                    <a:lnTo>
                      <a:pt x="85" y="135"/>
                    </a:lnTo>
                    <a:lnTo>
                      <a:pt x="87" y="146"/>
                    </a:lnTo>
                    <a:lnTo>
                      <a:pt x="86" y="155"/>
                    </a:lnTo>
                    <a:lnTo>
                      <a:pt x="86" y="162"/>
                    </a:lnTo>
                    <a:lnTo>
                      <a:pt x="84" y="171"/>
                    </a:lnTo>
                    <a:lnTo>
                      <a:pt x="81" y="179"/>
                    </a:lnTo>
                    <a:lnTo>
                      <a:pt x="77" y="194"/>
                    </a:lnTo>
                    <a:lnTo>
                      <a:pt x="72" y="209"/>
                    </a:lnTo>
                    <a:lnTo>
                      <a:pt x="70" y="221"/>
                    </a:lnTo>
                    <a:lnTo>
                      <a:pt x="67" y="234"/>
                    </a:lnTo>
                    <a:lnTo>
                      <a:pt x="67" y="246"/>
                    </a:lnTo>
                    <a:lnTo>
                      <a:pt x="67" y="257"/>
                    </a:lnTo>
                    <a:lnTo>
                      <a:pt x="67" y="269"/>
                    </a:lnTo>
                    <a:lnTo>
                      <a:pt x="66" y="281"/>
                    </a:lnTo>
                    <a:lnTo>
                      <a:pt x="65" y="294"/>
                    </a:lnTo>
                    <a:lnTo>
                      <a:pt x="62" y="306"/>
                    </a:lnTo>
                    <a:lnTo>
                      <a:pt x="60" y="311"/>
                    </a:lnTo>
                    <a:lnTo>
                      <a:pt x="57" y="317"/>
                    </a:lnTo>
                    <a:lnTo>
                      <a:pt x="52" y="323"/>
                    </a:lnTo>
                    <a:lnTo>
                      <a:pt x="47" y="329"/>
                    </a:lnTo>
                    <a:lnTo>
                      <a:pt x="37" y="342"/>
                    </a:lnTo>
                    <a:lnTo>
                      <a:pt x="27" y="354"/>
                    </a:lnTo>
                    <a:lnTo>
                      <a:pt x="24" y="360"/>
                    </a:lnTo>
                    <a:lnTo>
                      <a:pt x="22" y="368"/>
                    </a:lnTo>
                    <a:lnTo>
                      <a:pt x="21" y="374"/>
                    </a:lnTo>
                    <a:lnTo>
                      <a:pt x="22" y="381"/>
                    </a:lnTo>
                    <a:lnTo>
                      <a:pt x="25" y="388"/>
                    </a:lnTo>
                    <a:lnTo>
                      <a:pt x="31" y="395"/>
                    </a:lnTo>
                    <a:lnTo>
                      <a:pt x="39" y="402"/>
                    </a:lnTo>
                    <a:lnTo>
                      <a:pt x="50" y="410"/>
                    </a:lnTo>
                    <a:lnTo>
                      <a:pt x="50" y="413"/>
                    </a:lnTo>
                    <a:lnTo>
                      <a:pt x="50" y="415"/>
                    </a:lnTo>
                    <a:lnTo>
                      <a:pt x="49" y="417"/>
                    </a:lnTo>
                    <a:lnTo>
                      <a:pt x="48" y="419"/>
                    </a:lnTo>
                    <a:lnTo>
                      <a:pt x="43" y="423"/>
                    </a:lnTo>
                    <a:lnTo>
                      <a:pt x="36" y="425"/>
                    </a:lnTo>
                    <a:lnTo>
                      <a:pt x="30" y="426"/>
                    </a:lnTo>
                    <a:lnTo>
                      <a:pt x="22" y="428"/>
                    </a:lnTo>
                    <a:lnTo>
                      <a:pt x="16" y="431"/>
                    </a:lnTo>
                    <a:lnTo>
                      <a:pt x="10" y="437"/>
                    </a:lnTo>
                    <a:lnTo>
                      <a:pt x="8" y="441"/>
                    </a:lnTo>
                    <a:lnTo>
                      <a:pt x="7" y="445"/>
                    </a:lnTo>
                    <a:lnTo>
                      <a:pt x="7" y="451"/>
                    </a:lnTo>
                    <a:lnTo>
                      <a:pt x="8" y="457"/>
                    </a:lnTo>
                    <a:lnTo>
                      <a:pt x="11" y="468"/>
                    </a:lnTo>
                    <a:lnTo>
                      <a:pt x="13" y="478"/>
                    </a:lnTo>
                    <a:lnTo>
                      <a:pt x="14" y="487"/>
                    </a:lnTo>
                    <a:lnTo>
                      <a:pt x="13" y="496"/>
                    </a:lnTo>
                    <a:lnTo>
                      <a:pt x="11" y="504"/>
                    </a:lnTo>
                    <a:lnTo>
                      <a:pt x="8" y="511"/>
                    </a:lnTo>
                    <a:lnTo>
                      <a:pt x="6" y="520"/>
                    </a:lnTo>
                    <a:lnTo>
                      <a:pt x="3" y="527"/>
                    </a:lnTo>
                    <a:lnTo>
                      <a:pt x="0" y="536"/>
                    </a:lnTo>
                    <a:lnTo>
                      <a:pt x="0" y="545"/>
                    </a:lnTo>
                    <a:lnTo>
                      <a:pt x="0" y="550"/>
                    </a:lnTo>
                    <a:lnTo>
                      <a:pt x="0" y="554"/>
                    </a:lnTo>
                    <a:lnTo>
                      <a:pt x="3" y="559"/>
                    </a:lnTo>
                    <a:lnTo>
                      <a:pt x="4" y="562"/>
                    </a:lnTo>
                    <a:lnTo>
                      <a:pt x="6" y="565"/>
                    </a:lnTo>
                    <a:lnTo>
                      <a:pt x="9" y="567"/>
                    </a:lnTo>
                    <a:lnTo>
                      <a:pt x="12" y="570"/>
                    </a:lnTo>
                    <a:lnTo>
                      <a:pt x="16" y="572"/>
                    </a:lnTo>
                    <a:lnTo>
                      <a:pt x="23" y="574"/>
                    </a:lnTo>
                    <a:lnTo>
                      <a:pt x="32" y="575"/>
                    </a:lnTo>
                    <a:lnTo>
                      <a:pt x="40" y="575"/>
                    </a:lnTo>
                    <a:lnTo>
                      <a:pt x="50" y="575"/>
                    </a:lnTo>
                    <a:lnTo>
                      <a:pt x="71" y="573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7"/>
              <p:cNvSpPr>
                <a:spLocks/>
              </p:cNvSpPr>
              <p:nvPr/>
            </p:nvSpPr>
            <p:spPr bwMode="auto">
              <a:xfrm>
                <a:off x="4105" y="3538"/>
                <a:ext cx="16" cy="28"/>
              </a:xfrm>
              <a:custGeom>
                <a:avLst/>
                <a:gdLst>
                  <a:gd name="T0" fmla="*/ 14 w 62"/>
                  <a:gd name="T1" fmla="*/ 66 h 113"/>
                  <a:gd name="T2" fmla="*/ 15 w 62"/>
                  <a:gd name="T3" fmla="*/ 55 h 113"/>
                  <a:gd name="T4" fmla="*/ 18 w 62"/>
                  <a:gd name="T5" fmla="*/ 43 h 113"/>
                  <a:gd name="T6" fmla="*/ 17 w 62"/>
                  <a:gd name="T7" fmla="*/ 32 h 113"/>
                  <a:gd name="T8" fmla="*/ 15 w 62"/>
                  <a:gd name="T9" fmla="*/ 20 h 113"/>
                  <a:gd name="T10" fmla="*/ 17 w 62"/>
                  <a:gd name="T11" fmla="*/ 10 h 113"/>
                  <a:gd name="T12" fmla="*/ 20 w 62"/>
                  <a:gd name="T13" fmla="*/ 0 h 113"/>
                  <a:gd name="T14" fmla="*/ 29 w 62"/>
                  <a:gd name="T15" fmla="*/ 1 h 113"/>
                  <a:gd name="T16" fmla="*/ 40 w 62"/>
                  <a:gd name="T17" fmla="*/ 2 h 113"/>
                  <a:gd name="T18" fmla="*/ 50 w 62"/>
                  <a:gd name="T19" fmla="*/ 1 h 113"/>
                  <a:gd name="T20" fmla="*/ 62 w 62"/>
                  <a:gd name="T21" fmla="*/ 1 h 113"/>
                  <a:gd name="T22" fmla="*/ 60 w 62"/>
                  <a:gd name="T23" fmla="*/ 10 h 113"/>
                  <a:gd name="T24" fmla="*/ 56 w 62"/>
                  <a:gd name="T25" fmla="*/ 19 h 113"/>
                  <a:gd name="T26" fmla="*/ 51 w 62"/>
                  <a:gd name="T27" fmla="*/ 27 h 113"/>
                  <a:gd name="T28" fmla="*/ 48 w 62"/>
                  <a:gd name="T29" fmla="*/ 36 h 113"/>
                  <a:gd name="T30" fmla="*/ 44 w 62"/>
                  <a:gd name="T31" fmla="*/ 48 h 113"/>
                  <a:gd name="T32" fmla="*/ 40 w 62"/>
                  <a:gd name="T33" fmla="*/ 60 h 113"/>
                  <a:gd name="T34" fmla="*/ 35 w 62"/>
                  <a:gd name="T35" fmla="*/ 72 h 113"/>
                  <a:gd name="T36" fmla="*/ 31 w 62"/>
                  <a:gd name="T37" fmla="*/ 83 h 113"/>
                  <a:gd name="T38" fmla="*/ 26 w 62"/>
                  <a:gd name="T39" fmla="*/ 95 h 113"/>
                  <a:gd name="T40" fmla="*/ 20 w 62"/>
                  <a:gd name="T41" fmla="*/ 108 h 113"/>
                  <a:gd name="T42" fmla="*/ 17 w 62"/>
                  <a:gd name="T43" fmla="*/ 111 h 113"/>
                  <a:gd name="T44" fmla="*/ 14 w 62"/>
                  <a:gd name="T45" fmla="*/ 113 h 113"/>
                  <a:gd name="T46" fmla="*/ 10 w 62"/>
                  <a:gd name="T47" fmla="*/ 113 h 113"/>
                  <a:gd name="T48" fmla="*/ 8 w 62"/>
                  <a:gd name="T49" fmla="*/ 111 h 113"/>
                  <a:gd name="T50" fmla="*/ 5 w 62"/>
                  <a:gd name="T51" fmla="*/ 109 h 113"/>
                  <a:gd name="T52" fmla="*/ 3 w 62"/>
                  <a:gd name="T53" fmla="*/ 107 h 113"/>
                  <a:gd name="T54" fmla="*/ 1 w 62"/>
                  <a:gd name="T55" fmla="*/ 103 h 113"/>
                  <a:gd name="T56" fmla="*/ 0 w 62"/>
                  <a:gd name="T57" fmla="*/ 100 h 113"/>
                  <a:gd name="T58" fmla="*/ 14 w 62"/>
                  <a:gd name="T59" fmla="*/ 6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2" h="113">
                    <a:moveTo>
                      <a:pt x="14" y="66"/>
                    </a:moveTo>
                    <a:lnTo>
                      <a:pt x="15" y="55"/>
                    </a:lnTo>
                    <a:lnTo>
                      <a:pt x="18" y="43"/>
                    </a:lnTo>
                    <a:lnTo>
                      <a:pt x="17" y="32"/>
                    </a:lnTo>
                    <a:lnTo>
                      <a:pt x="15" y="20"/>
                    </a:lnTo>
                    <a:lnTo>
                      <a:pt x="17" y="10"/>
                    </a:lnTo>
                    <a:lnTo>
                      <a:pt x="20" y="0"/>
                    </a:lnTo>
                    <a:lnTo>
                      <a:pt x="29" y="1"/>
                    </a:lnTo>
                    <a:lnTo>
                      <a:pt x="40" y="2"/>
                    </a:lnTo>
                    <a:lnTo>
                      <a:pt x="50" y="1"/>
                    </a:lnTo>
                    <a:lnTo>
                      <a:pt x="62" y="1"/>
                    </a:lnTo>
                    <a:lnTo>
                      <a:pt x="60" y="10"/>
                    </a:lnTo>
                    <a:lnTo>
                      <a:pt x="56" y="19"/>
                    </a:lnTo>
                    <a:lnTo>
                      <a:pt x="51" y="27"/>
                    </a:lnTo>
                    <a:lnTo>
                      <a:pt x="48" y="36"/>
                    </a:lnTo>
                    <a:lnTo>
                      <a:pt x="44" y="48"/>
                    </a:lnTo>
                    <a:lnTo>
                      <a:pt x="40" y="60"/>
                    </a:lnTo>
                    <a:lnTo>
                      <a:pt x="35" y="72"/>
                    </a:lnTo>
                    <a:lnTo>
                      <a:pt x="31" y="83"/>
                    </a:lnTo>
                    <a:lnTo>
                      <a:pt x="26" y="95"/>
                    </a:lnTo>
                    <a:lnTo>
                      <a:pt x="20" y="108"/>
                    </a:lnTo>
                    <a:lnTo>
                      <a:pt x="17" y="111"/>
                    </a:lnTo>
                    <a:lnTo>
                      <a:pt x="14" y="113"/>
                    </a:lnTo>
                    <a:lnTo>
                      <a:pt x="10" y="113"/>
                    </a:lnTo>
                    <a:lnTo>
                      <a:pt x="8" y="111"/>
                    </a:lnTo>
                    <a:lnTo>
                      <a:pt x="5" y="109"/>
                    </a:lnTo>
                    <a:lnTo>
                      <a:pt x="3" y="107"/>
                    </a:lnTo>
                    <a:lnTo>
                      <a:pt x="1" y="103"/>
                    </a:lnTo>
                    <a:lnTo>
                      <a:pt x="0" y="100"/>
                    </a:lnTo>
                    <a:lnTo>
                      <a:pt x="14" y="66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4081" y="3550"/>
                <a:ext cx="30" cy="62"/>
              </a:xfrm>
              <a:custGeom>
                <a:avLst/>
                <a:gdLst>
                  <a:gd name="T0" fmla="*/ 78 w 120"/>
                  <a:gd name="T1" fmla="*/ 16 h 246"/>
                  <a:gd name="T2" fmla="*/ 72 w 120"/>
                  <a:gd name="T3" fmla="*/ 13 h 246"/>
                  <a:gd name="T4" fmla="*/ 66 w 120"/>
                  <a:gd name="T5" fmla="*/ 6 h 246"/>
                  <a:gd name="T6" fmla="*/ 61 w 120"/>
                  <a:gd name="T7" fmla="*/ 1 h 246"/>
                  <a:gd name="T8" fmla="*/ 54 w 120"/>
                  <a:gd name="T9" fmla="*/ 1 h 246"/>
                  <a:gd name="T10" fmla="*/ 49 w 120"/>
                  <a:gd name="T11" fmla="*/ 6 h 246"/>
                  <a:gd name="T12" fmla="*/ 46 w 120"/>
                  <a:gd name="T13" fmla="*/ 20 h 246"/>
                  <a:gd name="T14" fmla="*/ 45 w 120"/>
                  <a:gd name="T15" fmla="*/ 58 h 246"/>
                  <a:gd name="T16" fmla="*/ 41 w 120"/>
                  <a:gd name="T17" fmla="*/ 92 h 246"/>
                  <a:gd name="T18" fmla="*/ 38 w 120"/>
                  <a:gd name="T19" fmla="*/ 126 h 246"/>
                  <a:gd name="T20" fmla="*/ 37 w 120"/>
                  <a:gd name="T21" fmla="*/ 155 h 246"/>
                  <a:gd name="T22" fmla="*/ 35 w 120"/>
                  <a:gd name="T23" fmla="*/ 166 h 246"/>
                  <a:gd name="T24" fmla="*/ 33 w 120"/>
                  <a:gd name="T25" fmla="*/ 166 h 246"/>
                  <a:gd name="T26" fmla="*/ 27 w 120"/>
                  <a:gd name="T27" fmla="*/ 163 h 246"/>
                  <a:gd name="T28" fmla="*/ 14 w 120"/>
                  <a:gd name="T29" fmla="*/ 149 h 246"/>
                  <a:gd name="T30" fmla="*/ 7 w 120"/>
                  <a:gd name="T31" fmla="*/ 138 h 246"/>
                  <a:gd name="T32" fmla="*/ 4 w 120"/>
                  <a:gd name="T33" fmla="*/ 137 h 246"/>
                  <a:gd name="T34" fmla="*/ 2 w 120"/>
                  <a:gd name="T35" fmla="*/ 142 h 246"/>
                  <a:gd name="T36" fmla="*/ 3 w 120"/>
                  <a:gd name="T37" fmla="*/ 161 h 246"/>
                  <a:gd name="T38" fmla="*/ 10 w 120"/>
                  <a:gd name="T39" fmla="*/ 181 h 246"/>
                  <a:gd name="T40" fmla="*/ 24 w 120"/>
                  <a:gd name="T41" fmla="*/ 196 h 246"/>
                  <a:gd name="T42" fmla="*/ 37 w 120"/>
                  <a:gd name="T43" fmla="*/ 214 h 246"/>
                  <a:gd name="T44" fmla="*/ 41 w 120"/>
                  <a:gd name="T45" fmla="*/ 234 h 246"/>
                  <a:gd name="T46" fmla="*/ 45 w 120"/>
                  <a:gd name="T47" fmla="*/ 243 h 246"/>
                  <a:gd name="T48" fmla="*/ 49 w 120"/>
                  <a:gd name="T49" fmla="*/ 245 h 246"/>
                  <a:gd name="T50" fmla="*/ 54 w 120"/>
                  <a:gd name="T51" fmla="*/ 242 h 246"/>
                  <a:gd name="T52" fmla="*/ 62 w 120"/>
                  <a:gd name="T53" fmla="*/ 226 h 246"/>
                  <a:gd name="T54" fmla="*/ 68 w 120"/>
                  <a:gd name="T55" fmla="*/ 216 h 246"/>
                  <a:gd name="T56" fmla="*/ 74 w 120"/>
                  <a:gd name="T57" fmla="*/ 213 h 246"/>
                  <a:gd name="T58" fmla="*/ 78 w 120"/>
                  <a:gd name="T59" fmla="*/ 214 h 246"/>
                  <a:gd name="T60" fmla="*/ 84 w 120"/>
                  <a:gd name="T61" fmla="*/ 220 h 246"/>
                  <a:gd name="T62" fmla="*/ 88 w 120"/>
                  <a:gd name="T63" fmla="*/ 231 h 246"/>
                  <a:gd name="T64" fmla="*/ 92 w 120"/>
                  <a:gd name="T65" fmla="*/ 241 h 246"/>
                  <a:gd name="T66" fmla="*/ 95 w 120"/>
                  <a:gd name="T67" fmla="*/ 243 h 246"/>
                  <a:gd name="T68" fmla="*/ 98 w 120"/>
                  <a:gd name="T69" fmla="*/ 243 h 246"/>
                  <a:gd name="T70" fmla="*/ 100 w 120"/>
                  <a:gd name="T71" fmla="*/ 236 h 246"/>
                  <a:gd name="T72" fmla="*/ 105 w 120"/>
                  <a:gd name="T73" fmla="*/ 211 h 246"/>
                  <a:gd name="T74" fmla="*/ 116 w 120"/>
                  <a:gd name="T75" fmla="*/ 175 h 246"/>
                  <a:gd name="T76" fmla="*/ 113 w 120"/>
                  <a:gd name="T77" fmla="*/ 163 h 246"/>
                  <a:gd name="T78" fmla="*/ 93 w 120"/>
                  <a:gd name="T79" fmla="*/ 175 h 246"/>
                  <a:gd name="T80" fmla="*/ 85 w 120"/>
                  <a:gd name="T81" fmla="*/ 176 h 246"/>
                  <a:gd name="T82" fmla="*/ 81 w 120"/>
                  <a:gd name="T83" fmla="*/ 174 h 246"/>
                  <a:gd name="T84" fmla="*/ 79 w 120"/>
                  <a:gd name="T85" fmla="*/ 162 h 246"/>
                  <a:gd name="T86" fmla="*/ 84 w 120"/>
                  <a:gd name="T87" fmla="*/ 140 h 246"/>
                  <a:gd name="T88" fmla="*/ 90 w 120"/>
                  <a:gd name="T89" fmla="*/ 120 h 246"/>
                  <a:gd name="T90" fmla="*/ 95 w 120"/>
                  <a:gd name="T91" fmla="*/ 98 h 246"/>
                  <a:gd name="T92" fmla="*/ 95 w 120"/>
                  <a:gd name="T93" fmla="*/ 81 h 246"/>
                  <a:gd name="T94" fmla="*/ 90 w 120"/>
                  <a:gd name="T95" fmla="*/ 70 h 246"/>
                  <a:gd name="T96" fmla="*/ 85 w 120"/>
                  <a:gd name="T97" fmla="*/ 55 h 246"/>
                  <a:gd name="T98" fmla="*/ 85 w 120"/>
                  <a:gd name="T99" fmla="*/ 36 h 246"/>
                  <a:gd name="T100" fmla="*/ 84 w 120"/>
                  <a:gd name="T101" fmla="*/ 15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0" h="246">
                    <a:moveTo>
                      <a:pt x="84" y="15"/>
                    </a:moveTo>
                    <a:lnTo>
                      <a:pt x="78" y="16"/>
                    </a:lnTo>
                    <a:lnTo>
                      <a:pt x="75" y="15"/>
                    </a:lnTo>
                    <a:lnTo>
                      <a:pt x="72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4" y="3"/>
                    </a:lnTo>
                    <a:lnTo>
                      <a:pt x="61" y="1"/>
                    </a:lnTo>
                    <a:lnTo>
                      <a:pt x="58" y="0"/>
                    </a:lnTo>
                    <a:lnTo>
                      <a:pt x="54" y="1"/>
                    </a:lnTo>
                    <a:lnTo>
                      <a:pt x="51" y="3"/>
                    </a:lnTo>
                    <a:lnTo>
                      <a:pt x="49" y="6"/>
                    </a:lnTo>
                    <a:lnTo>
                      <a:pt x="48" y="11"/>
                    </a:lnTo>
                    <a:lnTo>
                      <a:pt x="46" y="20"/>
                    </a:lnTo>
                    <a:lnTo>
                      <a:pt x="45" y="33"/>
                    </a:lnTo>
                    <a:lnTo>
                      <a:pt x="45" y="58"/>
                    </a:lnTo>
                    <a:lnTo>
                      <a:pt x="44" y="76"/>
                    </a:lnTo>
                    <a:lnTo>
                      <a:pt x="41" y="92"/>
                    </a:lnTo>
                    <a:lnTo>
                      <a:pt x="39" y="109"/>
                    </a:lnTo>
                    <a:lnTo>
                      <a:pt x="38" y="126"/>
                    </a:lnTo>
                    <a:lnTo>
                      <a:pt x="37" y="144"/>
                    </a:lnTo>
                    <a:lnTo>
                      <a:pt x="37" y="155"/>
                    </a:lnTo>
                    <a:lnTo>
                      <a:pt x="36" y="164"/>
                    </a:lnTo>
                    <a:lnTo>
                      <a:pt x="35" y="166"/>
                    </a:lnTo>
                    <a:lnTo>
                      <a:pt x="34" y="166"/>
                    </a:lnTo>
                    <a:lnTo>
                      <a:pt x="33" y="166"/>
                    </a:lnTo>
                    <a:lnTo>
                      <a:pt x="31" y="166"/>
                    </a:lnTo>
                    <a:lnTo>
                      <a:pt x="27" y="163"/>
                    </a:lnTo>
                    <a:lnTo>
                      <a:pt x="21" y="158"/>
                    </a:lnTo>
                    <a:lnTo>
                      <a:pt x="14" y="149"/>
                    </a:lnTo>
                    <a:lnTo>
                      <a:pt x="8" y="140"/>
                    </a:lnTo>
                    <a:lnTo>
                      <a:pt x="7" y="138"/>
                    </a:lnTo>
                    <a:lnTo>
                      <a:pt x="5" y="138"/>
                    </a:lnTo>
                    <a:lnTo>
                      <a:pt x="4" y="137"/>
                    </a:lnTo>
                    <a:lnTo>
                      <a:pt x="3" y="138"/>
                    </a:lnTo>
                    <a:lnTo>
                      <a:pt x="2" y="142"/>
                    </a:lnTo>
                    <a:lnTo>
                      <a:pt x="0" y="152"/>
                    </a:lnTo>
                    <a:lnTo>
                      <a:pt x="3" y="161"/>
                    </a:lnTo>
                    <a:lnTo>
                      <a:pt x="6" y="172"/>
                    </a:lnTo>
                    <a:lnTo>
                      <a:pt x="10" y="181"/>
                    </a:lnTo>
                    <a:lnTo>
                      <a:pt x="14" y="189"/>
                    </a:lnTo>
                    <a:lnTo>
                      <a:pt x="24" y="196"/>
                    </a:lnTo>
                    <a:lnTo>
                      <a:pt x="34" y="204"/>
                    </a:lnTo>
                    <a:lnTo>
                      <a:pt x="37" y="214"/>
                    </a:lnTo>
                    <a:lnTo>
                      <a:pt x="39" y="228"/>
                    </a:lnTo>
                    <a:lnTo>
                      <a:pt x="41" y="234"/>
                    </a:lnTo>
                    <a:lnTo>
                      <a:pt x="44" y="241"/>
                    </a:lnTo>
                    <a:lnTo>
                      <a:pt x="45" y="243"/>
                    </a:lnTo>
                    <a:lnTo>
                      <a:pt x="47" y="244"/>
                    </a:lnTo>
                    <a:lnTo>
                      <a:pt x="49" y="245"/>
                    </a:lnTo>
                    <a:lnTo>
                      <a:pt x="51" y="246"/>
                    </a:lnTo>
                    <a:lnTo>
                      <a:pt x="54" y="242"/>
                    </a:lnTo>
                    <a:lnTo>
                      <a:pt x="59" y="232"/>
                    </a:lnTo>
                    <a:lnTo>
                      <a:pt x="62" y="226"/>
                    </a:lnTo>
                    <a:lnTo>
                      <a:pt x="65" y="220"/>
                    </a:lnTo>
                    <a:lnTo>
                      <a:pt x="68" y="216"/>
                    </a:lnTo>
                    <a:lnTo>
                      <a:pt x="72" y="213"/>
                    </a:lnTo>
                    <a:lnTo>
                      <a:pt x="74" y="213"/>
                    </a:lnTo>
                    <a:lnTo>
                      <a:pt x="76" y="213"/>
                    </a:lnTo>
                    <a:lnTo>
                      <a:pt x="78" y="214"/>
                    </a:lnTo>
                    <a:lnTo>
                      <a:pt x="80" y="216"/>
                    </a:lnTo>
                    <a:lnTo>
                      <a:pt x="84" y="220"/>
                    </a:lnTo>
                    <a:lnTo>
                      <a:pt x="86" y="225"/>
                    </a:lnTo>
                    <a:lnTo>
                      <a:pt x="88" y="231"/>
                    </a:lnTo>
                    <a:lnTo>
                      <a:pt x="90" y="236"/>
                    </a:lnTo>
                    <a:lnTo>
                      <a:pt x="92" y="241"/>
                    </a:lnTo>
                    <a:lnTo>
                      <a:pt x="94" y="243"/>
                    </a:lnTo>
                    <a:lnTo>
                      <a:pt x="95" y="243"/>
                    </a:lnTo>
                    <a:lnTo>
                      <a:pt x="97" y="243"/>
                    </a:lnTo>
                    <a:lnTo>
                      <a:pt x="98" y="243"/>
                    </a:lnTo>
                    <a:lnTo>
                      <a:pt x="99" y="242"/>
                    </a:lnTo>
                    <a:lnTo>
                      <a:pt x="100" y="236"/>
                    </a:lnTo>
                    <a:lnTo>
                      <a:pt x="102" y="230"/>
                    </a:lnTo>
                    <a:lnTo>
                      <a:pt x="105" y="211"/>
                    </a:lnTo>
                    <a:lnTo>
                      <a:pt x="111" y="192"/>
                    </a:lnTo>
                    <a:lnTo>
                      <a:pt x="116" y="175"/>
                    </a:lnTo>
                    <a:lnTo>
                      <a:pt x="120" y="157"/>
                    </a:lnTo>
                    <a:lnTo>
                      <a:pt x="113" y="163"/>
                    </a:lnTo>
                    <a:lnTo>
                      <a:pt x="100" y="172"/>
                    </a:lnTo>
                    <a:lnTo>
                      <a:pt x="93" y="175"/>
                    </a:lnTo>
                    <a:lnTo>
                      <a:pt x="87" y="176"/>
                    </a:lnTo>
                    <a:lnTo>
                      <a:pt x="85" y="176"/>
                    </a:lnTo>
                    <a:lnTo>
                      <a:pt x="82" y="175"/>
                    </a:lnTo>
                    <a:lnTo>
                      <a:pt x="81" y="174"/>
                    </a:lnTo>
                    <a:lnTo>
                      <a:pt x="80" y="172"/>
                    </a:lnTo>
                    <a:lnTo>
                      <a:pt x="79" y="162"/>
                    </a:lnTo>
                    <a:lnTo>
                      <a:pt x="80" y="151"/>
                    </a:lnTo>
                    <a:lnTo>
                      <a:pt x="84" y="140"/>
                    </a:lnTo>
                    <a:lnTo>
                      <a:pt x="86" y="130"/>
                    </a:lnTo>
                    <a:lnTo>
                      <a:pt x="90" y="120"/>
                    </a:lnTo>
                    <a:lnTo>
                      <a:pt x="92" y="109"/>
                    </a:lnTo>
                    <a:lnTo>
                      <a:pt x="95" y="98"/>
                    </a:lnTo>
                    <a:lnTo>
                      <a:pt x="95" y="88"/>
                    </a:lnTo>
                    <a:lnTo>
                      <a:pt x="95" y="81"/>
                    </a:lnTo>
                    <a:lnTo>
                      <a:pt x="93" y="76"/>
                    </a:lnTo>
                    <a:lnTo>
                      <a:pt x="90" y="70"/>
                    </a:lnTo>
                    <a:lnTo>
                      <a:pt x="87" y="65"/>
                    </a:lnTo>
                    <a:lnTo>
                      <a:pt x="85" y="55"/>
                    </a:lnTo>
                    <a:lnTo>
                      <a:pt x="84" y="45"/>
                    </a:lnTo>
                    <a:lnTo>
                      <a:pt x="85" y="36"/>
                    </a:lnTo>
                    <a:lnTo>
                      <a:pt x="86" y="26"/>
                    </a:lnTo>
                    <a:lnTo>
                      <a:pt x="84" y="15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9"/>
              <p:cNvSpPr>
                <a:spLocks/>
              </p:cNvSpPr>
              <p:nvPr/>
            </p:nvSpPr>
            <p:spPr bwMode="auto">
              <a:xfrm>
                <a:off x="4094" y="3618"/>
                <a:ext cx="10" cy="14"/>
              </a:xfrm>
              <a:custGeom>
                <a:avLst/>
                <a:gdLst>
                  <a:gd name="T0" fmla="*/ 40 w 42"/>
                  <a:gd name="T1" fmla="*/ 0 h 55"/>
                  <a:gd name="T2" fmla="*/ 36 w 42"/>
                  <a:gd name="T3" fmla="*/ 4 h 55"/>
                  <a:gd name="T4" fmla="*/ 32 w 42"/>
                  <a:gd name="T5" fmla="*/ 9 h 55"/>
                  <a:gd name="T6" fmla="*/ 25 w 42"/>
                  <a:gd name="T7" fmla="*/ 14 h 55"/>
                  <a:gd name="T8" fmla="*/ 18 w 42"/>
                  <a:gd name="T9" fmla="*/ 18 h 55"/>
                  <a:gd name="T10" fmla="*/ 13 w 42"/>
                  <a:gd name="T11" fmla="*/ 17 h 55"/>
                  <a:gd name="T12" fmla="*/ 7 w 42"/>
                  <a:gd name="T13" fmla="*/ 16 h 55"/>
                  <a:gd name="T14" fmla="*/ 5 w 42"/>
                  <a:gd name="T15" fmla="*/ 16 h 55"/>
                  <a:gd name="T16" fmla="*/ 2 w 42"/>
                  <a:gd name="T17" fmla="*/ 16 h 55"/>
                  <a:gd name="T18" fmla="*/ 0 w 42"/>
                  <a:gd name="T19" fmla="*/ 17 h 55"/>
                  <a:gd name="T20" fmla="*/ 0 w 42"/>
                  <a:gd name="T21" fmla="*/ 19 h 55"/>
                  <a:gd name="T22" fmla="*/ 1 w 42"/>
                  <a:gd name="T23" fmla="*/ 29 h 55"/>
                  <a:gd name="T24" fmla="*/ 1 w 42"/>
                  <a:gd name="T25" fmla="*/ 39 h 55"/>
                  <a:gd name="T26" fmla="*/ 2 w 42"/>
                  <a:gd name="T27" fmla="*/ 43 h 55"/>
                  <a:gd name="T28" fmla="*/ 2 w 42"/>
                  <a:gd name="T29" fmla="*/ 47 h 55"/>
                  <a:gd name="T30" fmla="*/ 5 w 42"/>
                  <a:gd name="T31" fmla="*/ 51 h 55"/>
                  <a:gd name="T32" fmla="*/ 9 w 42"/>
                  <a:gd name="T33" fmla="*/ 54 h 55"/>
                  <a:gd name="T34" fmla="*/ 13 w 42"/>
                  <a:gd name="T35" fmla="*/ 55 h 55"/>
                  <a:gd name="T36" fmla="*/ 19 w 42"/>
                  <a:gd name="T37" fmla="*/ 55 h 55"/>
                  <a:gd name="T38" fmla="*/ 26 w 42"/>
                  <a:gd name="T39" fmla="*/ 53 h 55"/>
                  <a:gd name="T40" fmla="*/ 33 w 42"/>
                  <a:gd name="T41" fmla="*/ 49 h 55"/>
                  <a:gd name="T42" fmla="*/ 35 w 42"/>
                  <a:gd name="T43" fmla="*/ 41 h 55"/>
                  <a:gd name="T44" fmla="*/ 37 w 42"/>
                  <a:gd name="T45" fmla="*/ 33 h 55"/>
                  <a:gd name="T46" fmla="*/ 40 w 42"/>
                  <a:gd name="T47" fmla="*/ 28 h 55"/>
                  <a:gd name="T48" fmla="*/ 42 w 42"/>
                  <a:gd name="T49" fmla="*/ 23 h 55"/>
                  <a:gd name="T50" fmla="*/ 40 w 42"/>
                  <a:gd name="T5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" h="55">
                    <a:moveTo>
                      <a:pt x="40" y="0"/>
                    </a:moveTo>
                    <a:lnTo>
                      <a:pt x="36" y="4"/>
                    </a:lnTo>
                    <a:lnTo>
                      <a:pt x="32" y="9"/>
                    </a:lnTo>
                    <a:lnTo>
                      <a:pt x="25" y="14"/>
                    </a:lnTo>
                    <a:lnTo>
                      <a:pt x="18" y="18"/>
                    </a:lnTo>
                    <a:lnTo>
                      <a:pt x="13" y="17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2" y="16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1" y="29"/>
                    </a:lnTo>
                    <a:lnTo>
                      <a:pt x="1" y="39"/>
                    </a:lnTo>
                    <a:lnTo>
                      <a:pt x="2" y="43"/>
                    </a:lnTo>
                    <a:lnTo>
                      <a:pt x="2" y="47"/>
                    </a:lnTo>
                    <a:lnTo>
                      <a:pt x="5" y="51"/>
                    </a:lnTo>
                    <a:lnTo>
                      <a:pt x="9" y="54"/>
                    </a:lnTo>
                    <a:lnTo>
                      <a:pt x="13" y="55"/>
                    </a:lnTo>
                    <a:lnTo>
                      <a:pt x="19" y="55"/>
                    </a:lnTo>
                    <a:lnTo>
                      <a:pt x="26" y="53"/>
                    </a:lnTo>
                    <a:lnTo>
                      <a:pt x="33" y="49"/>
                    </a:lnTo>
                    <a:lnTo>
                      <a:pt x="35" y="41"/>
                    </a:lnTo>
                    <a:lnTo>
                      <a:pt x="37" y="33"/>
                    </a:lnTo>
                    <a:lnTo>
                      <a:pt x="40" y="28"/>
                    </a:lnTo>
                    <a:lnTo>
                      <a:pt x="42" y="23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4057" y="3709"/>
                <a:ext cx="22" cy="42"/>
              </a:xfrm>
              <a:custGeom>
                <a:avLst/>
                <a:gdLst>
                  <a:gd name="T0" fmla="*/ 7 w 86"/>
                  <a:gd name="T1" fmla="*/ 139 h 168"/>
                  <a:gd name="T2" fmla="*/ 4 w 86"/>
                  <a:gd name="T3" fmla="*/ 116 h 168"/>
                  <a:gd name="T4" fmla="*/ 0 w 86"/>
                  <a:gd name="T5" fmla="*/ 87 h 168"/>
                  <a:gd name="T6" fmla="*/ 0 w 86"/>
                  <a:gd name="T7" fmla="*/ 72 h 168"/>
                  <a:gd name="T8" fmla="*/ 1 w 86"/>
                  <a:gd name="T9" fmla="*/ 59 h 168"/>
                  <a:gd name="T10" fmla="*/ 3 w 86"/>
                  <a:gd name="T11" fmla="*/ 54 h 168"/>
                  <a:gd name="T12" fmla="*/ 5 w 86"/>
                  <a:gd name="T13" fmla="*/ 49 h 168"/>
                  <a:gd name="T14" fmla="*/ 8 w 86"/>
                  <a:gd name="T15" fmla="*/ 44 h 168"/>
                  <a:gd name="T16" fmla="*/ 13 w 86"/>
                  <a:gd name="T17" fmla="*/ 40 h 168"/>
                  <a:gd name="T18" fmla="*/ 25 w 86"/>
                  <a:gd name="T19" fmla="*/ 31 h 168"/>
                  <a:gd name="T20" fmla="*/ 40 w 86"/>
                  <a:gd name="T21" fmla="*/ 23 h 168"/>
                  <a:gd name="T22" fmla="*/ 48 w 86"/>
                  <a:gd name="T23" fmla="*/ 15 h 168"/>
                  <a:gd name="T24" fmla="*/ 60 w 86"/>
                  <a:gd name="T25" fmla="*/ 5 h 168"/>
                  <a:gd name="T26" fmla="*/ 67 w 86"/>
                  <a:gd name="T27" fmla="*/ 1 h 168"/>
                  <a:gd name="T28" fmla="*/ 71 w 86"/>
                  <a:gd name="T29" fmla="*/ 0 h 168"/>
                  <a:gd name="T30" fmla="*/ 74 w 86"/>
                  <a:gd name="T31" fmla="*/ 0 h 168"/>
                  <a:gd name="T32" fmla="*/ 75 w 86"/>
                  <a:gd name="T33" fmla="*/ 1 h 168"/>
                  <a:gd name="T34" fmla="*/ 77 w 86"/>
                  <a:gd name="T35" fmla="*/ 4 h 168"/>
                  <a:gd name="T36" fmla="*/ 78 w 86"/>
                  <a:gd name="T37" fmla="*/ 8 h 168"/>
                  <a:gd name="T38" fmla="*/ 82 w 86"/>
                  <a:gd name="T39" fmla="*/ 22 h 168"/>
                  <a:gd name="T40" fmla="*/ 84 w 86"/>
                  <a:gd name="T41" fmla="*/ 35 h 168"/>
                  <a:gd name="T42" fmla="*/ 85 w 86"/>
                  <a:gd name="T43" fmla="*/ 49 h 168"/>
                  <a:gd name="T44" fmla="*/ 86 w 86"/>
                  <a:gd name="T45" fmla="*/ 63 h 168"/>
                  <a:gd name="T46" fmla="*/ 86 w 86"/>
                  <a:gd name="T47" fmla="*/ 90 h 168"/>
                  <a:gd name="T48" fmla="*/ 85 w 86"/>
                  <a:gd name="T49" fmla="*/ 118 h 168"/>
                  <a:gd name="T50" fmla="*/ 85 w 86"/>
                  <a:gd name="T51" fmla="*/ 128 h 168"/>
                  <a:gd name="T52" fmla="*/ 85 w 86"/>
                  <a:gd name="T53" fmla="*/ 141 h 168"/>
                  <a:gd name="T54" fmla="*/ 84 w 86"/>
                  <a:gd name="T55" fmla="*/ 147 h 168"/>
                  <a:gd name="T56" fmla="*/ 83 w 86"/>
                  <a:gd name="T57" fmla="*/ 152 h 168"/>
                  <a:gd name="T58" fmla="*/ 82 w 86"/>
                  <a:gd name="T59" fmla="*/ 158 h 168"/>
                  <a:gd name="T60" fmla="*/ 78 w 86"/>
                  <a:gd name="T61" fmla="*/ 161 h 168"/>
                  <a:gd name="T62" fmla="*/ 75 w 86"/>
                  <a:gd name="T63" fmla="*/ 163 h 168"/>
                  <a:gd name="T64" fmla="*/ 72 w 86"/>
                  <a:gd name="T65" fmla="*/ 165 h 168"/>
                  <a:gd name="T66" fmla="*/ 69 w 86"/>
                  <a:gd name="T67" fmla="*/ 167 h 168"/>
                  <a:gd name="T68" fmla="*/ 65 w 86"/>
                  <a:gd name="T69" fmla="*/ 167 h 168"/>
                  <a:gd name="T70" fmla="*/ 58 w 86"/>
                  <a:gd name="T71" fmla="*/ 168 h 168"/>
                  <a:gd name="T72" fmla="*/ 49 w 86"/>
                  <a:gd name="T73" fmla="*/ 167 h 168"/>
                  <a:gd name="T74" fmla="*/ 42 w 86"/>
                  <a:gd name="T75" fmla="*/ 164 h 168"/>
                  <a:gd name="T76" fmla="*/ 34 w 86"/>
                  <a:gd name="T77" fmla="*/ 161 h 168"/>
                  <a:gd name="T78" fmla="*/ 27 w 86"/>
                  <a:gd name="T79" fmla="*/ 157 h 168"/>
                  <a:gd name="T80" fmla="*/ 21 w 86"/>
                  <a:gd name="T81" fmla="*/ 151 h 168"/>
                  <a:gd name="T82" fmla="*/ 7 w 86"/>
                  <a:gd name="T83" fmla="*/ 13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6" h="168">
                    <a:moveTo>
                      <a:pt x="7" y="139"/>
                    </a:moveTo>
                    <a:lnTo>
                      <a:pt x="4" y="116"/>
                    </a:lnTo>
                    <a:lnTo>
                      <a:pt x="0" y="87"/>
                    </a:lnTo>
                    <a:lnTo>
                      <a:pt x="0" y="72"/>
                    </a:lnTo>
                    <a:lnTo>
                      <a:pt x="1" y="59"/>
                    </a:lnTo>
                    <a:lnTo>
                      <a:pt x="3" y="54"/>
                    </a:lnTo>
                    <a:lnTo>
                      <a:pt x="5" y="49"/>
                    </a:lnTo>
                    <a:lnTo>
                      <a:pt x="8" y="44"/>
                    </a:lnTo>
                    <a:lnTo>
                      <a:pt x="13" y="40"/>
                    </a:lnTo>
                    <a:lnTo>
                      <a:pt x="25" y="31"/>
                    </a:lnTo>
                    <a:lnTo>
                      <a:pt x="40" y="23"/>
                    </a:lnTo>
                    <a:lnTo>
                      <a:pt x="48" y="15"/>
                    </a:lnTo>
                    <a:lnTo>
                      <a:pt x="60" y="5"/>
                    </a:lnTo>
                    <a:lnTo>
                      <a:pt x="67" y="1"/>
                    </a:lnTo>
                    <a:lnTo>
                      <a:pt x="71" y="0"/>
                    </a:lnTo>
                    <a:lnTo>
                      <a:pt x="74" y="0"/>
                    </a:lnTo>
                    <a:lnTo>
                      <a:pt x="75" y="1"/>
                    </a:lnTo>
                    <a:lnTo>
                      <a:pt x="77" y="4"/>
                    </a:lnTo>
                    <a:lnTo>
                      <a:pt x="78" y="8"/>
                    </a:lnTo>
                    <a:lnTo>
                      <a:pt x="82" y="22"/>
                    </a:lnTo>
                    <a:lnTo>
                      <a:pt x="84" y="35"/>
                    </a:lnTo>
                    <a:lnTo>
                      <a:pt x="85" y="49"/>
                    </a:lnTo>
                    <a:lnTo>
                      <a:pt x="86" y="63"/>
                    </a:lnTo>
                    <a:lnTo>
                      <a:pt x="86" y="90"/>
                    </a:lnTo>
                    <a:lnTo>
                      <a:pt x="85" y="118"/>
                    </a:lnTo>
                    <a:lnTo>
                      <a:pt x="85" y="128"/>
                    </a:lnTo>
                    <a:lnTo>
                      <a:pt x="85" y="141"/>
                    </a:lnTo>
                    <a:lnTo>
                      <a:pt x="84" y="147"/>
                    </a:lnTo>
                    <a:lnTo>
                      <a:pt x="83" y="152"/>
                    </a:lnTo>
                    <a:lnTo>
                      <a:pt x="82" y="158"/>
                    </a:lnTo>
                    <a:lnTo>
                      <a:pt x="78" y="161"/>
                    </a:lnTo>
                    <a:lnTo>
                      <a:pt x="75" y="163"/>
                    </a:lnTo>
                    <a:lnTo>
                      <a:pt x="72" y="165"/>
                    </a:lnTo>
                    <a:lnTo>
                      <a:pt x="69" y="167"/>
                    </a:lnTo>
                    <a:lnTo>
                      <a:pt x="65" y="167"/>
                    </a:lnTo>
                    <a:lnTo>
                      <a:pt x="58" y="168"/>
                    </a:lnTo>
                    <a:lnTo>
                      <a:pt x="49" y="167"/>
                    </a:lnTo>
                    <a:lnTo>
                      <a:pt x="42" y="164"/>
                    </a:lnTo>
                    <a:lnTo>
                      <a:pt x="34" y="161"/>
                    </a:lnTo>
                    <a:lnTo>
                      <a:pt x="27" y="157"/>
                    </a:lnTo>
                    <a:lnTo>
                      <a:pt x="21" y="151"/>
                    </a:lnTo>
                    <a:lnTo>
                      <a:pt x="7" y="139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4102" y="3904"/>
                <a:ext cx="9" cy="14"/>
              </a:xfrm>
              <a:custGeom>
                <a:avLst/>
                <a:gdLst>
                  <a:gd name="T0" fmla="*/ 23 w 36"/>
                  <a:gd name="T1" fmla="*/ 47 h 55"/>
                  <a:gd name="T2" fmla="*/ 18 w 36"/>
                  <a:gd name="T3" fmla="*/ 51 h 55"/>
                  <a:gd name="T4" fmla="*/ 12 w 36"/>
                  <a:gd name="T5" fmla="*/ 54 h 55"/>
                  <a:gd name="T6" fmla="*/ 7 w 36"/>
                  <a:gd name="T7" fmla="*/ 55 h 55"/>
                  <a:gd name="T8" fmla="*/ 5 w 36"/>
                  <a:gd name="T9" fmla="*/ 54 h 55"/>
                  <a:gd name="T10" fmla="*/ 3 w 36"/>
                  <a:gd name="T11" fmla="*/ 53 h 55"/>
                  <a:gd name="T12" fmla="*/ 2 w 36"/>
                  <a:gd name="T13" fmla="*/ 50 h 55"/>
                  <a:gd name="T14" fmla="*/ 1 w 36"/>
                  <a:gd name="T15" fmla="*/ 43 h 55"/>
                  <a:gd name="T16" fmla="*/ 1 w 36"/>
                  <a:gd name="T17" fmla="*/ 37 h 55"/>
                  <a:gd name="T18" fmla="*/ 0 w 36"/>
                  <a:gd name="T19" fmla="*/ 32 h 55"/>
                  <a:gd name="T20" fmla="*/ 1 w 36"/>
                  <a:gd name="T21" fmla="*/ 29 h 55"/>
                  <a:gd name="T22" fmla="*/ 2 w 36"/>
                  <a:gd name="T23" fmla="*/ 27 h 55"/>
                  <a:gd name="T24" fmla="*/ 4 w 36"/>
                  <a:gd name="T25" fmla="*/ 25 h 55"/>
                  <a:gd name="T26" fmla="*/ 8 w 36"/>
                  <a:gd name="T27" fmla="*/ 20 h 55"/>
                  <a:gd name="T28" fmla="*/ 13 w 36"/>
                  <a:gd name="T29" fmla="*/ 16 h 55"/>
                  <a:gd name="T30" fmla="*/ 17 w 36"/>
                  <a:gd name="T31" fmla="*/ 7 h 55"/>
                  <a:gd name="T32" fmla="*/ 21 w 36"/>
                  <a:gd name="T33" fmla="*/ 1 h 55"/>
                  <a:gd name="T34" fmla="*/ 23 w 36"/>
                  <a:gd name="T35" fmla="*/ 0 h 55"/>
                  <a:gd name="T36" fmla="*/ 25 w 36"/>
                  <a:gd name="T37" fmla="*/ 2 h 55"/>
                  <a:gd name="T38" fmla="*/ 27 w 36"/>
                  <a:gd name="T39" fmla="*/ 4 h 55"/>
                  <a:gd name="T40" fmla="*/ 28 w 36"/>
                  <a:gd name="T41" fmla="*/ 7 h 55"/>
                  <a:gd name="T42" fmla="*/ 31 w 36"/>
                  <a:gd name="T43" fmla="*/ 15 h 55"/>
                  <a:gd name="T44" fmla="*/ 32 w 36"/>
                  <a:gd name="T45" fmla="*/ 19 h 55"/>
                  <a:gd name="T46" fmla="*/ 35 w 36"/>
                  <a:gd name="T47" fmla="*/ 25 h 55"/>
                  <a:gd name="T48" fmla="*/ 36 w 36"/>
                  <a:gd name="T49" fmla="*/ 30 h 55"/>
                  <a:gd name="T50" fmla="*/ 36 w 36"/>
                  <a:gd name="T51" fmla="*/ 32 h 55"/>
                  <a:gd name="T52" fmla="*/ 35 w 36"/>
                  <a:gd name="T53" fmla="*/ 36 h 55"/>
                  <a:gd name="T54" fmla="*/ 34 w 36"/>
                  <a:gd name="T55" fmla="*/ 38 h 55"/>
                  <a:gd name="T56" fmla="*/ 32 w 36"/>
                  <a:gd name="T57" fmla="*/ 40 h 55"/>
                  <a:gd name="T58" fmla="*/ 23 w 36"/>
                  <a:gd name="T59" fmla="*/ 4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55">
                    <a:moveTo>
                      <a:pt x="23" y="47"/>
                    </a:moveTo>
                    <a:lnTo>
                      <a:pt x="18" y="51"/>
                    </a:lnTo>
                    <a:lnTo>
                      <a:pt x="12" y="54"/>
                    </a:lnTo>
                    <a:lnTo>
                      <a:pt x="7" y="55"/>
                    </a:lnTo>
                    <a:lnTo>
                      <a:pt x="5" y="54"/>
                    </a:lnTo>
                    <a:lnTo>
                      <a:pt x="3" y="53"/>
                    </a:lnTo>
                    <a:lnTo>
                      <a:pt x="2" y="50"/>
                    </a:lnTo>
                    <a:lnTo>
                      <a:pt x="1" y="43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2" y="27"/>
                    </a:lnTo>
                    <a:lnTo>
                      <a:pt x="4" y="25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17" y="7"/>
                    </a:lnTo>
                    <a:lnTo>
                      <a:pt x="21" y="1"/>
                    </a:lnTo>
                    <a:lnTo>
                      <a:pt x="23" y="0"/>
                    </a:lnTo>
                    <a:lnTo>
                      <a:pt x="25" y="2"/>
                    </a:lnTo>
                    <a:lnTo>
                      <a:pt x="27" y="4"/>
                    </a:lnTo>
                    <a:lnTo>
                      <a:pt x="28" y="7"/>
                    </a:lnTo>
                    <a:lnTo>
                      <a:pt x="31" y="15"/>
                    </a:lnTo>
                    <a:lnTo>
                      <a:pt x="32" y="19"/>
                    </a:lnTo>
                    <a:lnTo>
                      <a:pt x="35" y="25"/>
                    </a:lnTo>
                    <a:lnTo>
                      <a:pt x="36" y="30"/>
                    </a:lnTo>
                    <a:lnTo>
                      <a:pt x="36" y="32"/>
                    </a:lnTo>
                    <a:lnTo>
                      <a:pt x="35" y="36"/>
                    </a:lnTo>
                    <a:lnTo>
                      <a:pt x="34" y="38"/>
                    </a:lnTo>
                    <a:lnTo>
                      <a:pt x="32" y="40"/>
                    </a:lnTo>
                    <a:lnTo>
                      <a:pt x="23" y="47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4141" y="4013"/>
                <a:ext cx="13" cy="17"/>
              </a:xfrm>
              <a:custGeom>
                <a:avLst/>
                <a:gdLst>
                  <a:gd name="T0" fmla="*/ 30 w 51"/>
                  <a:gd name="T1" fmla="*/ 70 h 70"/>
                  <a:gd name="T2" fmla="*/ 28 w 51"/>
                  <a:gd name="T3" fmla="*/ 65 h 70"/>
                  <a:gd name="T4" fmla="*/ 25 w 51"/>
                  <a:gd name="T5" fmla="*/ 59 h 70"/>
                  <a:gd name="T6" fmla="*/ 23 w 51"/>
                  <a:gd name="T7" fmla="*/ 54 h 70"/>
                  <a:gd name="T8" fmla="*/ 19 w 51"/>
                  <a:gd name="T9" fmla="*/ 50 h 70"/>
                  <a:gd name="T10" fmla="*/ 12 w 51"/>
                  <a:gd name="T11" fmla="*/ 45 h 70"/>
                  <a:gd name="T12" fmla="*/ 6 w 51"/>
                  <a:gd name="T13" fmla="*/ 42 h 70"/>
                  <a:gd name="T14" fmla="*/ 3 w 51"/>
                  <a:gd name="T15" fmla="*/ 40 h 70"/>
                  <a:gd name="T16" fmla="*/ 0 w 51"/>
                  <a:gd name="T17" fmla="*/ 37 h 70"/>
                  <a:gd name="T18" fmla="*/ 0 w 51"/>
                  <a:gd name="T19" fmla="*/ 32 h 70"/>
                  <a:gd name="T20" fmla="*/ 0 w 51"/>
                  <a:gd name="T21" fmla="*/ 27 h 70"/>
                  <a:gd name="T22" fmla="*/ 3 w 51"/>
                  <a:gd name="T23" fmla="*/ 20 h 70"/>
                  <a:gd name="T24" fmla="*/ 6 w 51"/>
                  <a:gd name="T25" fmla="*/ 14 h 70"/>
                  <a:gd name="T26" fmla="*/ 10 w 51"/>
                  <a:gd name="T27" fmla="*/ 6 h 70"/>
                  <a:gd name="T28" fmla="*/ 14 w 51"/>
                  <a:gd name="T29" fmla="*/ 1 h 70"/>
                  <a:gd name="T30" fmla="*/ 16 w 51"/>
                  <a:gd name="T31" fmla="*/ 0 h 70"/>
                  <a:gd name="T32" fmla="*/ 17 w 51"/>
                  <a:gd name="T33" fmla="*/ 0 h 70"/>
                  <a:gd name="T34" fmla="*/ 19 w 51"/>
                  <a:gd name="T35" fmla="*/ 0 h 70"/>
                  <a:gd name="T36" fmla="*/ 20 w 51"/>
                  <a:gd name="T37" fmla="*/ 2 h 70"/>
                  <a:gd name="T38" fmla="*/ 23 w 51"/>
                  <a:gd name="T39" fmla="*/ 5 h 70"/>
                  <a:gd name="T40" fmla="*/ 27 w 51"/>
                  <a:gd name="T41" fmla="*/ 11 h 70"/>
                  <a:gd name="T42" fmla="*/ 34 w 51"/>
                  <a:gd name="T43" fmla="*/ 23 h 70"/>
                  <a:gd name="T44" fmla="*/ 38 w 51"/>
                  <a:gd name="T45" fmla="*/ 30 h 70"/>
                  <a:gd name="T46" fmla="*/ 45 w 51"/>
                  <a:gd name="T47" fmla="*/ 38 h 70"/>
                  <a:gd name="T48" fmla="*/ 50 w 51"/>
                  <a:gd name="T49" fmla="*/ 45 h 70"/>
                  <a:gd name="T50" fmla="*/ 51 w 51"/>
                  <a:gd name="T51" fmla="*/ 47 h 70"/>
                  <a:gd name="T52" fmla="*/ 50 w 51"/>
                  <a:gd name="T53" fmla="*/ 51 h 70"/>
                  <a:gd name="T54" fmla="*/ 49 w 51"/>
                  <a:gd name="T55" fmla="*/ 53 h 70"/>
                  <a:gd name="T56" fmla="*/ 48 w 51"/>
                  <a:gd name="T57" fmla="*/ 55 h 70"/>
                  <a:gd name="T58" fmla="*/ 43 w 51"/>
                  <a:gd name="T59" fmla="*/ 59 h 70"/>
                  <a:gd name="T60" fmla="*/ 38 w 51"/>
                  <a:gd name="T61" fmla="*/ 63 h 70"/>
                  <a:gd name="T62" fmla="*/ 30 w 51"/>
                  <a:gd name="T6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" h="70">
                    <a:moveTo>
                      <a:pt x="30" y="70"/>
                    </a:moveTo>
                    <a:lnTo>
                      <a:pt x="28" y="65"/>
                    </a:lnTo>
                    <a:lnTo>
                      <a:pt x="25" y="59"/>
                    </a:lnTo>
                    <a:lnTo>
                      <a:pt x="23" y="54"/>
                    </a:lnTo>
                    <a:lnTo>
                      <a:pt x="19" y="50"/>
                    </a:lnTo>
                    <a:lnTo>
                      <a:pt x="12" y="45"/>
                    </a:lnTo>
                    <a:lnTo>
                      <a:pt x="6" y="42"/>
                    </a:lnTo>
                    <a:lnTo>
                      <a:pt x="3" y="40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0"/>
                    </a:lnTo>
                    <a:lnTo>
                      <a:pt x="6" y="14"/>
                    </a:lnTo>
                    <a:lnTo>
                      <a:pt x="10" y="6"/>
                    </a:lnTo>
                    <a:lnTo>
                      <a:pt x="14" y="1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0" y="2"/>
                    </a:lnTo>
                    <a:lnTo>
                      <a:pt x="23" y="5"/>
                    </a:lnTo>
                    <a:lnTo>
                      <a:pt x="27" y="11"/>
                    </a:lnTo>
                    <a:lnTo>
                      <a:pt x="34" y="23"/>
                    </a:lnTo>
                    <a:lnTo>
                      <a:pt x="38" y="30"/>
                    </a:lnTo>
                    <a:lnTo>
                      <a:pt x="45" y="38"/>
                    </a:lnTo>
                    <a:lnTo>
                      <a:pt x="50" y="45"/>
                    </a:lnTo>
                    <a:lnTo>
                      <a:pt x="51" y="47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5"/>
                    </a:lnTo>
                    <a:lnTo>
                      <a:pt x="43" y="59"/>
                    </a:lnTo>
                    <a:lnTo>
                      <a:pt x="38" y="63"/>
                    </a:lnTo>
                    <a:lnTo>
                      <a:pt x="30" y="70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4187" y="4024"/>
                <a:ext cx="8" cy="18"/>
              </a:xfrm>
              <a:custGeom>
                <a:avLst/>
                <a:gdLst>
                  <a:gd name="T0" fmla="*/ 17 w 33"/>
                  <a:gd name="T1" fmla="*/ 63 h 70"/>
                  <a:gd name="T2" fmla="*/ 12 w 33"/>
                  <a:gd name="T3" fmla="*/ 58 h 70"/>
                  <a:gd name="T4" fmla="*/ 6 w 33"/>
                  <a:gd name="T5" fmla="*/ 50 h 70"/>
                  <a:gd name="T6" fmla="*/ 2 w 33"/>
                  <a:gd name="T7" fmla="*/ 43 h 70"/>
                  <a:gd name="T8" fmla="*/ 1 w 33"/>
                  <a:gd name="T9" fmla="*/ 35 h 70"/>
                  <a:gd name="T10" fmla="*/ 0 w 33"/>
                  <a:gd name="T11" fmla="*/ 31 h 70"/>
                  <a:gd name="T12" fmla="*/ 1 w 33"/>
                  <a:gd name="T13" fmla="*/ 28 h 70"/>
                  <a:gd name="T14" fmla="*/ 2 w 33"/>
                  <a:gd name="T15" fmla="*/ 27 h 70"/>
                  <a:gd name="T16" fmla="*/ 5 w 33"/>
                  <a:gd name="T17" fmla="*/ 24 h 70"/>
                  <a:gd name="T18" fmla="*/ 10 w 33"/>
                  <a:gd name="T19" fmla="*/ 18 h 70"/>
                  <a:gd name="T20" fmla="*/ 14 w 33"/>
                  <a:gd name="T21" fmla="*/ 9 h 70"/>
                  <a:gd name="T22" fmla="*/ 17 w 33"/>
                  <a:gd name="T23" fmla="*/ 6 h 70"/>
                  <a:gd name="T24" fmla="*/ 20 w 33"/>
                  <a:gd name="T25" fmla="*/ 3 h 70"/>
                  <a:gd name="T26" fmla="*/ 24 w 33"/>
                  <a:gd name="T27" fmla="*/ 1 h 70"/>
                  <a:gd name="T28" fmla="*/ 28 w 33"/>
                  <a:gd name="T29" fmla="*/ 0 h 70"/>
                  <a:gd name="T30" fmla="*/ 30 w 33"/>
                  <a:gd name="T31" fmla="*/ 0 h 70"/>
                  <a:gd name="T32" fmla="*/ 31 w 33"/>
                  <a:gd name="T33" fmla="*/ 1 h 70"/>
                  <a:gd name="T34" fmla="*/ 32 w 33"/>
                  <a:gd name="T35" fmla="*/ 4 h 70"/>
                  <a:gd name="T36" fmla="*/ 33 w 33"/>
                  <a:gd name="T37" fmla="*/ 5 h 70"/>
                  <a:gd name="T38" fmla="*/ 33 w 33"/>
                  <a:gd name="T39" fmla="*/ 9 h 70"/>
                  <a:gd name="T40" fmla="*/ 32 w 33"/>
                  <a:gd name="T41" fmla="*/ 13 h 70"/>
                  <a:gd name="T42" fmla="*/ 28 w 33"/>
                  <a:gd name="T43" fmla="*/ 22 h 70"/>
                  <a:gd name="T44" fmla="*/ 24 w 33"/>
                  <a:gd name="T45" fmla="*/ 28 h 70"/>
                  <a:gd name="T46" fmla="*/ 22 w 33"/>
                  <a:gd name="T47" fmla="*/ 32 h 70"/>
                  <a:gd name="T48" fmla="*/ 22 w 33"/>
                  <a:gd name="T49" fmla="*/ 35 h 70"/>
                  <a:gd name="T50" fmla="*/ 22 w 33"/>
                  <a:gd name="T51" fmla="*/ 38 h 70"/>
                  <a:gd name="T52" fmla="*/ 23 w 33"/>
                  <a:gd name="T53" fmla="*/ 40 h 70"/>
                  <a:gd name="T54" fmla="*/ 25 w 33"/>
                  <a:gd name="T55" fmla="*/ 46 h 70"/>
                  <a:gd name="T56" fmla="*/ 28 w 33"/>
                  <a:gd name="T57" fmla="*/ 51 h 70"/>
                  <a:gd name="T58" fmla="*/ 30 w 33"/>
                  <a:gd name="T59" fmla="*/ 54 h 70"/>
                  <a:gd name="T60" fmla="*/ 31 w 33"/>
                  <a:gd name="T61" fmla="*/ 57 h 70"/>
                  <a:gd name="T62" fmla="*/ 31 w 33"/>
                  <a:gd name="T63" fmla="*/ 59 h 70"/>
                  <a:gd name="T64" fmla="*/ 31 w 33"/>
                  <a:gd name="T65" fmla="*/ 62 h 70"/>
                  <a:gd name="T66" fmla="*/ 29 w 33"/>
                  <a:gd name="T67" fmla="*/ 65 h 70"/>
                  <a:gd name="T68" fmla="*/ 26 w 33"/>
                  <a:gd name="T69" fmla="*/ 67 h 70"/>
                  <a:gd name="T70" fmla="*/ 24 w 33"/>
                  <a:gd name="T71" fmla="*/ 68 h 70"/>
                  <a:gd name="T72" fmla="*/ 19 w 33"/>
                  <a:gd name="T73" fmla="*/ 70 h 70"/>
                  <a:gd name="T74" fmla="*/ 17 w 33"/>
                  <a:gd name="T7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3" h="70">
                    <a:moveTo>
                      <a:pt x="17" y="63"/>
                    </a:moveTo>
                    <a:lnTo>
                      <a:pt x="12" y="58"/>
                    </a:lnTo>
                    <a:lnTo>
                      <a:pt x="6" y="50"/>
                    </a:lnTo>
                    <a:lnTo>
                      <a:pt x="2" y="43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8"/>
                    </a:lnTo>
                    <a:lnTo>
                      <a:pt x="2" y="27"/>
                    </a:lnTo>
                    <a:lnTo>
                      <a:pt x="5" y="24"/>
                    </a:lnTo>
                    <a:lnTo>
                      <a:pt x="10" y="18"/>
                    </a:lnTo>
                    <a:lnTo>
                      <a:pt x="14" y="9"/>
                    </a:lnTo>
                    <a:lnTo>
                      <a:pt x="17" y="6"/>
                    </a:lnTo>
                    <a:lnTo>
                      <a:pt x="20" y="3"/>
                    </a:lnTo>
                    <a:lnTo>
                      <a:pt x="24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1" y="1"/>
                    </a:lnTo>
                    <a:lnTo>
                      <a:pt x="32" y="4"/>
                    </a:lnTo>
                    <a:lnTo>
                      <a:pt x="33" y="5"/>
                    </a:lnTo>
                    <a:lnTo>
                      <a:pt x="33" y="9"/>
                    </a:lnTo>
                    <a:lnTo>
                      <a:pt x="32" y="13"/>
                    </a:lnTo>
                    <a:lnTo>
                      <a:pt x="28" y="22"/>
                    </a:lnTo>
                    <a:lnTo>
                      <a:pt x="24" y="28"/>
                    </a:lnTo>
                    <a:lnTo>
                      <a:pt x="22" y="32"/>
                    </a:lnTo>
                    <a:lnTo>
                      <a:pt x="22" y="35"/>
                    </a:lnTo>
                    <a:lnTo>
                      <a:pt x="22" y="38"/>
                    </a:lnTo>
                    <a:lnTo>
                      <a:pt x="23" y="40"/>
                    </a:lnTo>
                    <a:lnTo>
                      <a:pt x="25" y="46"/>
                    </a:lnTo>
                    <a:lnTo>
                      <a:pt x="28" y="51"/>
                    </a:lnTo>
                    <a:lnTo>
                      <a:pt x="30" y="54"/>
                    </a:lnTo>
                    <a:lnTo>
                      <a:pt x="31" y="57"/>
                    </a:lnTo>
                    <a:lnTo>
                      <a:pt x="31" y="59"/>
                    </a:lnTo>
                    <a:lnTo>
                      <a:pt x="31" y="62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4" y="68"/>
                    </a:lnTo>
                    <a:lnTo>
                      <a:pt x="19" y="70"/>
                    </a:lnTo>
                    <a:lnTo>
                      <a:pt x="17" y="63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4172" y="4053"/>
                <a:ext cx="15" cy="13"/>
              </a:xfrm>
              <a:custGeom>
                <a:avLst/>
                <a:gdLst>
                  <a:gd name="T0" fmla="*/ 49 w 62"/>
                  <a:gd name="T1" fmla="*/ 19 h 50"/>
                  <a:gd name="T2" fmla="*/ 41 w 62"/>
                  <a:gd name="T3" fmla="*/ 10 h 50"/>
                  <a:gd name="T4" fmla="*/ 35 w 62"/>
                  <a:gd name="T5" fmla="*/ 1 h 50"/>
                  <a:gd name="T6" fmla="*/ 30 w 62"/>
                  <a:gd name="T7" fmla="*/ 0 h 50"/>
                  <a:gd name="T8" fmla="*/ 23 w 62"/>
                  <a:gd name="T9" fmla="*/ 2 h 50"/>
                  <a:gd name="T10" fmla="*/ 15 w 62"/>
                  <a:gd name="T11" fmla="*/ 1 h 50"/>
                  <a:gd name="T12" fmla="*/ 6 w 62"/>
                  <a:gd name="T13" fmla="*/ 0 h 50"/>
                  <a:gd name="T14" fmla="*/ 3 w 62"/>
                  <a:gd name="T15" fmla="*/ 1 h 50"/>
                  <a:gd name="T16" fmla="*/ 0 w 62"/>
                  <a:gd name="T17" fmla="*/ 2 h 50"/>
                  <a:gd name="T18" fmla="*/ 0 w 62"/>
                  <a:gd name="T19" fmla="*/ 4 h 50"/>
                  <a:gd name="T20" fmla="*/ 3 w 62"/>
                  <a:gd name="T21" fmla="*/ 9 h 50"/>
                  <a:gd name="T22" fmla="*/ 11 w 62"/>
                  <a:gd name="T23" fmla="*/ 17 h 50"/>
                  <a:gd name="T24" fmla="*/ 20 w 62"/>
                  <a:gd name="T25" fmla="*/ 26 h 50"/>
                  <a:gd name="T26" fmla="*/ 21 w 62"/>
                  <a:gd name="T27" fmla="*/ 32 h 50"/>
                  <a:gd name="T28" fmla="*/ 22 w 62"/>
                  <a:gd name="T29" fmla="*/ 40 h 50"/>
                  <a:gd name="T30" fmla="*/ 22 w 62"/>
                  <a:gd name="T31" fmla="*/ 42 h 50"/>
                  <a:gd name="T32" fmla="*/ 24 w 62"/>
                  <a:gd name="T33" fmla="*/ 43 h 50"/>
                  <a:gd name="T34" fmla="*/ 26 w 62"/>
                  <a:gd name="T35" fmla="*/ 43 h 50"/>
                  <a:gd name="T36" fmla="*/ 30 w 62"/>
                  <a:gd name="T37" fmla="*/ 43 h 50"/>
                  <a:gd name="T38" fmla="*/ 35 w 62"/>
                  <a:gd name="T39" fmla="*/ 42 h 50"/>
                  <a:gd name="T40" fmla="*/ 40 w 62"/>
                  <a:gd name="T41" fmla="*/ 42 h 50"/>
                  <a:gd name="T42" fmla="*/ 46 w 62"/>
                  <a:gd name="T43" fmla="*/ 44 h 50"/>
                  <a:gd name="T44" fmla="*/ 51 w 62"/>
                  <a:gd name="T45" fmla="*/ 47 h 50"/>
                  <a:gd name="T46" fmla="*/ 55 w 62"/>
                  <a:gd name="T47" fmla="*/ 50 h 50"/>
                  <a:gd name="T48" fmla="*/ 58 w 62"/>
                  <a:gd name="T49" fmla="*/ 49 h 50"/>
                  <a:gd name="T50" fmla="*/ 60 w 62"/>
                  <a:gd name="T51" fmla="*/ 47 h 50"/>
                  <a:gd name="T52" fmla="*/ 62 w 62"/>
                  <a:gd name="T53" fmla="*/ 43 h 50"/>
                  <a:gd name="T54" fmla="*/ 49 w 62"/>
                  <a:gd name="T55" fmla="*/ 1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" h="50">
                    <a:moveTo>
                      <a:pt x="49" y="19"/>
                    </a:moveTo>
                    <a:lnTo>
                      <a:pt x="41" y="10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5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3" y="9"/>
                    </a:lnTo>
                    <a:lnTo>
                      <a:pt x="11" y="17"/>
                    </a:lnTo>
                    <a:lnTo>
                      <a:pt x="20" y="26"/>
                    </a:lnTo>
                    <a:lnTo>
                      <a:pt x="21" y="32"/>
                    </a:lnTo>
                    <a:lnTo>
                      <a:pt x="22" y="40"/>
                    </a:lnTo>
                    <a:lnTo>
                      <a:pt x="22" y="42"/>
                    </a:lnTo>
                    <a:lnTo>
                      <a:pt x="24" y="43"/>
                    </a:lnTo>
                    <a:lnTo>
                      <a:pt x="26" y="43"/>
                    </a:lnTo>
                    <a:lnTo>
                      <a:pt x="30" y="43"/>
                    </a:lnTo>
                    <a:lnTo>
                      <a:pt x="35" y="42"/>
                    </a:lnTo>
                    <a:lnTo>
                      <a:pt x="40" y="42"/>
                    </a:lnTo>
                    <a:lnTo>
                      <a:pt x="46" y="44"/>
                    </a:lnTo>
                    <a:lnTo>
                      <a:pt x="51" y="47"/>
                    </a:lnTo>
                    <a:lnTo>
                      <a:pt x="55" y="50"/>
                    </a:lnTo>
                    <a:lnTo>
                      <a:pt x="58" y="49"/>
                    </a:lnTo>
                    <a:lnTo>
                      <a:pt x="60" y="47"/>
                    </a:lnTo>
                    <a:lnTo>
                      <a:pt x="62" y="43"/>
                    </a:lnTo>
                    <a:lnTo>
                      <a:pt x="49" y="19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4196" y="4050"/>
                <a:ext cx="7" cy="9"/>
              </a:xfrm>
              <a:custGeom>
                <a:avLst/>
                <a:gdLst>
                  <a:gd name="T0" fmla="*/ 21 w 27"/>
                  <a:gd name="T1" fmla="*/ 38 h 38"/>
                  <a:gd name="T2" fmla="*/ 18 w 27"/>
                  <a:gd name="T3" fmla="*/ 38 h 38"/>
                  <a:gd name="T4" fmla="*/ 15 w 27"/>
                  <a:gd name="T5" fmla="*/ 36 h 38"/>
                  <a:gd name="T6" fmla="*/ 13 w 27"/>
                  <a:gd name="T7" fmla="*/ 33 h 38"/>
                  <a:gd name="T8" fmla="*/ 9 w 27"/>
                  <a:gd name="T9" fmla="*/ 30 h 38"/>
                  <a:gd name="T10" fmla="*/ 5 w 27"/>
                  <a:gd name="T11" fmla="*/ 24 h 38"/>
                  <a:gd name="T12" fmla="*/ 2 w 27"/>
                  <a:gd name="T13" fmla="*/ 18 h 38"/>
                  <a:gd name="T14" fmla="*/ 1 w 27"/>
                  <a:gd name="T15" fmla="*/ 16 h 38"/>
                  <a:gd name="T16" fmla="*/ 0 w 27"/>
                  <a:gd name="T17" fmla="*/ 14 h 38"/>
                  <a:gd name="T18" fmla="*/ 4 w 27"/>
                  <a:gd name="T19" fmla="*/ 13 h 38"/>
                  <a:gd name="T20" fmla="*/ 7 w 27"/>
                  <a:gd name="T21" fmla="*/ 11 h 38"/>
                  <a:gd name="T22" fmla="*/ 11 w 27"/>
                  <a:gd name="T23" fmla="*/ 9 h 38"/>
                  <a:gd name="T24" fmla="*/ 13 w 27"/>
                  <a:gd name="T25" fmla="*/ 5 h 38"/>
                  <a:gd name="T26" fmla="*/ 15 w 27"/>
                  <a:gd name="T27" fmla="*/ 3 h 38"/>
                  <a:gd name="T28" fmla="*/ 17 w 27"/>
                  <a:gd name="T29" fmla="*/ 1 h 38"/>
                  <a:gd name="T30" fmla="*/ 19 w 27"/>
                  <a:gd name="T31" fmla="*/ 0 h 38"/>
                  <a:gd name="T32" fmla="*/ 21 w 27"/>
                  <a:gd name="T33" fmla="*/ 0 h 38"/>
                  <a:gd name="T34" fmla="*/ 25 w 27"/>
                  <a:gd name="T35" fmla="*/ 7 h 38"/>
                  <a:gd name="T36" fmla="*/ 27 w 27"/>
                  <a:gd name="T37" fmla="*/ 16 h 38"/>
                  <a:gd name="T38" fmla="*/ 27 w 27"/>
                  <a:gd name="T39" fmla="*/ 20 h 38"/>
                  <a:gd name="T40" fmla="*/ 27 w 27"/>
                  <a:gd name="T41" fmla="*/ 25 h 38"/>
                  <a:gd name="T42" fmla="*/ 26 w 27"/>
                  <a:gd name="T43" fmla="*/ 28 h 38"/>
                  <a:gd name="T44" fmla="*/ 26 w 27"/>
                  <a:gd name="T45" fmla="*/ 31 h 38"/>
                  <a:gd name="T46" fmla="*/ 21 w 27"/>
                  <a:gd name="T4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38">
                    <a:moveTo>
                      <a:pt x="21" y="38"/>
                    </a:moveTo>
                    <a:lnTo>
                      <a:pt x="18" y="38"/>
                    </a:lnTo>
                    <a:lnTo>
                      <a:pt x="15" y="36"/>
                    </a:lnTo>
                    <a:lnTo>
                      <a:pt x="13" y="33"/>
                    </a:lnTo>
                    <a:lnTo>
                      <a:pt x="9" y="30"/>
                    </a:lnTo>
                    <a:lnTo>
                      <a:pt x="5" y="24"/>
                    </a:lnTo>
                    <a:lnTo>
                      <a:pt x="2" y="18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4" y="13"/>
                    </a:lnTo>
                    <a:lnTo>
                      <a:pt x="7" y="11"/>
                    </a:lnTo>
                    <a:lnTo>
                      <a:pt x="11" y="9"/>
                    </a:lnTo>
                    <a:lnTo>
                      <a:pt x="13" y="5"/>
                    </a:lnTo>
                    <a:lnTo>
                      <a:pt x="15" y="3"/>
                    </a:lnTo>
                    <a:lnTo>
                      <a:pt x="17" y="1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5" y="7"/>
                    </a:lnTo>
                    <a:lnTo>
                      <a:pt x="27" y="16"/>
                    </a:lnTo>
                    <a:lnTo>
                      <a:pt x="27" y="20"/>
                    </a:lnTo>
                    <a:lnTo>
                      <a:pt x="27" y="25"/>
                    </a:lnTo>
                    <a:lnTo>
                      <a:pt x="26" y="28"/>
                    </a:lnTo>
                    <a:lnTo>
                      <a:pt x="26" y="31"/>
                    </a:lnTo>
                    <a:lnTo>
                      <a:pt x="21" y="38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4209" y="4120"/>
                <a:ext cx="11" cy="21"/>
              </a:xfrm>
              <a:custGeom>
                <a:avLst/>
                <a:gdLst>
                  <a:gd name="T0" fmla="*/ 19 w 43"/>
                  <a:gd name="T1" fmla="*/ 73 h 85"/>
                  <a:gd name="T2" fmla="*/ 23 w 43"/>
                  <a:gd name="T3" fmla="*/ 68 h 85"/>
                  <a:gd name="T4" fmla="*/ 30 w 43"/>
                  <a:gd name="T5" fmla="*/ 59 h 85"/>
                  <a:gd name="T6" fmla="*/ 37 w 43"/>
                  <a:gd name="T7" fmla="*/ 50 h 85"/>
                  <a:gd name="T8" fmla="*/ 42 w 43"/>
                  <a:gd name="T9" fmla="*/ 47 h 85"/>
                  <a:gd name="T10" fmla="*/ 43 w 43"/>
                  <a:gd name="T11" fmla="*/ 36 h 85"/>
                  <a:gd name="T12" fmla="*/ 43 w 43"/>
                  <a:gd name="T13" fmla="*/ 21 h 85"/>
                  <a:gd name="T14" fmla="*/ 42 w 43"/>
                  <a:gd name="T15" fmla="*/ 13 h 85"/>
                  <a:gd name="T16" fmla="*/ 40 w 43"/>
                  <a:gd name="T17" fmla="*/ 6 h 85"/>
                  <a:gd name="T18" fmla="*/ 39 w 43"/>
                  <a:gd name="T19" fmla="*/ 4 h 85"/>
                  <a:gd name="T20" fmla="*/ 38 w 43"/>
                  <a:gd name="T21" fmla="*/ 2 h 85"/>
                  <a:gd name="T22" fmla="*/ 37 w 43"/>
                  <a:gd name="T23" fmla="*/ 0 h 85"/>
                  <a:gd name="T24" fmla="*/ 35 w 43"/>
                  <a:gd name="T25" fmla="*/ 0 h 85"/>
                  <a:gd name="T26" fmla="*/ 33 w 43"/>
                  <a:gd name="T27" fmla="*/ 4 h 85"/>
                  <a:gd name="T28" fmla="*/ 31 w 43"/>
                  <a:gd name="T29" fmla="*/ 8 h 85"/>
                  <a:gd name="T30" fmla="*/ 29 w 43"/>
                  <a:gd name="T31" fmla="*/ 14 h 85"/>
                  <a:gd name="T32" fmla="*/ 25 w 43"/>
                  <a:gd name="T33" fmla="*/ 19 h 85"/>
                  <a:gd name="T34" fmla="*/ 21 w 43"/>
                  <a:gd name="T35" fmla="*/ 23 h 85"/>
                  <a:gd name="T36" fmla="*/ 17 w 43"/>
                  <a:gd name="T37" fmla="*/ 28 h 85"/>
                  <a:gd name="T38" fmla="*/ 10 w 43"/>
                  <a:gd name="T39" fmla="*/ 32 h 85"/>
                  <a:gd name="T40" fmla="*/ 5 w 43"/>
                  <a:gd name="T41" fmla="*/ 36 h 85"/>
                  <a:gd name="T42" fmla="*/ 3 w 43"/>
                  <a:gd name="T43" fmla="*/ 37 h 85"/>
                  <a:gd name="T44" fmla="*/ 2 w 43"/>
                  <a:gd name="T45" fmla="*/ 41 h 85"/>
                  <a:gd name="T46" fmla="*/ 0 w 43"/>
                  <a:gd name="T47" fmla="*/ 44 h 85"/>
                  <a:gd name="T48" fmla="*/ 0 w 43"/>
                  <a:gd name="T49" fmla="*/ 48 h 85"/>
                  <a:gd name="T50" fmla="*/ 0 w 43"/>
                  <a:gd name="T51" fmla="*/ 58 h 85"/>
                  <a:gd name="T52" fmla="*/ 2 w 43"/>
                  <a:gd name="T53" fmla="*/ 67 h 85"/>
                  <a:gd name="T54" fmla="*/ 2 w 43"/>
                  <a:gd name="T55" fmla="*/ 76 h 85"/>
                  <a:gd name="T56" fmla="*/ 4 w 43"/>
                  <a:gd name="T57" fmla="*/ 85 h 85"/>
                  <a:gd name="T58" fmla="*/ 19 w 43"/>
                  <a:gd name="T59" fmla="*/ 7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3" h="85">
                    <a:moveTo>
                      <a:pt x="19" y="73"/>
                    </a:moveTo>
                    <a:lnTo>
                      <a:pt x="23" y="68"/>
                    </a:lnTo>
                    <a:lnTo>
                      <a:pt x="30" y="59"/>
                    </a:lnTo>
                    <a:lnTo>
                      <a:pt x="37" y="50"/>
                    </a:lnTo>
                    <a:lnTo>
                      <a:pt x="42" y="47"/>
                    </a:lnTo>
                    <a:lnTo>
                      <a:pt x="43" y="36"/>
                    </a:lnTo>
                    <a:lnTo>
                      <a:pt x="43" y="21"/>
                    </a:lnTo>
                    <a:lnTo>
                      <a:pt x="42" y="13"/>
                    </a:lnTo>
                    <a:lnTo>
                      <a:pt x="40" y="6"/>
                    </a:lnTo>
                    <a:lnTo>
                      <a:pt x="39" y="4"/>
                    </a:lnTo>
                    <a:lnTo>
                      <a:pt x="38" y="2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4"/>
                    </a:lnTo>
                    <a:lnTo>
                      <a:pt x="31" y="8"/>
                    </a:lnTo>
                    <a:lnTo>
                      <a:pt x="29" y="14"/>
                    </a:lnTo>
                    <a:lnTo>
                      <a:pt x="25" y="19"/>
                    </a:lnTo>
                    <a:lnTo>
                      <a:pt x="21" y="23"/>
                    </a:lnTo>
                    <a:lnTo>
                      <a:pt x="17" y="28"/>
                    </a:lnTo>
                    <a:lnTo>
                      <a:pt x="10" y="32"/>
                    </a:lnTo>
                    <a:lnTo>
                      <a:pt x="5" y="36"/>
                    </a:lnTo>
                    <a:lnTo>
                      <a:pt x="3" y="37"/>
                    </a:lnTo>
                    <a:lnTo>
                      <a:pt x="2" y="41"/>
                    </a:lnTo>
                    <a:lnTo>
                      <a:pt x="0" y="44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2" y="67"/>
                    </a:lnTo>
                    <a:lnTo>
                      <a:pt x="2" y="76"/>
                    </a:lnTo>
                    <a:lnTo>
                      <a:pt x="4" y="85"/>
                    </a:lnTo>
                    <a:lnTo>
                      <a:pt x="19" y="73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4215" y="4144"/>
                <a:ext cx="27" cy="53"/>
              </a:xfrm>
              <a:custGeom>
                <a:avLst/>
                <a:gdLst>
                  <a:gd name="T0" fmla="*/ 26 w 109"/>
                  <a:gd name="T1" fmla="*/ 121 h 212"/>
                  <a:gd name="T2" fmla="*/ 12 w 109"/>
                  <a:gd name="T3" fmla="*/ 104 h 212"/>
                  <a:gd name="T4" fmla="*/ 4 w 109"/>
                  <a:gd name="T5" fmla="*/ 91 h 212"/>
                  <a:gd name="T6" fmla="*/ 0 w 109"/>
                  <a:gd name="T7" fmla="*/ 71 h 212"/>
                  <a:gd name="T8" fmla="*/ 1 w 109"/>
                  <a:gd name="T9" fmla="*/ 45 h 212"/>
                  <a:gd name="T10" fmla="*/ 4 w 109"/>
                  <a:gd name="T11" fmla="*/ 31 h 212"/>
                  <a:gd name="T12" fmla="*/ 19 w 109"/>
                  <a:gd name="T13" fmla="*/ 24 h 212"/>
                  <a:gd name="T14" fmla="*/ 43 w 109"/>
                  <a:gd name="T15" fmla="*/ 16 h 212"/>
                  <a:gd name="T16" fmla="*/ 69 w 109"/>
                  <a:gd name="T17" fmla="*/ 4 h 212"/>
                  <a:gd name="T18" fmla="*/ 83 w 109"/>
                  <a:gd name="T19" fmla="*/ 0 h 212"/>
                  <a:gd name="T20" fmla="*/ 89 w 109"/>
                  <a:gd name="T21" fmla="*/ 3 h 212"/>
                  <a:gd name="T22" fmla="*/ 88 w 109"/>
                  <a:gd name="T23" fmla="*/ 13 h 212"/>
                  <a:gd name="T24" fmla="*/ 85 w 109"/>
                  <a:gd name="T25" fmla="*/ 32 h 212"/>
                  <a:gd name="T26" fmla="*/ 87 w 109"/>
                  <a:gd name="T27" fmla="*/ 52 h 212"/>
                  <a:gd name="T28" fmla="*/ 93 w 109"/>
                  <a:gd name="T29" fmla="*/ 70 h 212"/>
                  <a:gd name="T30" fmla="*/ 102 w 109"/>
                  <a:gd name="T31" fmla="*/ 88 h 212"/>
                  <a:gd name="T32" fmla="*/ 108 w 109"/>
                  <a:gd name="T33" fmla="*/ 107 h 212"/>
                  <a:gd name="T34" fmla="*/ 109 w 109"/>
                  <a:gd name="T35" fmla="*/ 124 h 212"/>
                  <a:gd name="T36" fmla="*/ 104 w 109"/>
                  <a:gd name="T37" fmla="*/ 136 h 212"/>
                  <a:gd name="T38" fmla="*/ 97 w 109"/>
                  <a:gd name="T39" fmla="*/ 148 h 212"/>
                  <a:gd name="T40" fmla="*/ 92 w 109"/>
                  <a:gd name="T41" fmla="*/ 160 h 212"/>
                  <a:gd name="T42" fmla="*/ 91 w 109"/>
                  <a:gd name="T43" fmla="*/ 179 h 212"/>
                  <a:gd name="T44" fmla="*/ 91 w 109"/>
                  <a:gd name="T45" fmla="*/ 200 h 212"/>
                  <a:gd name="T46" fmla="*/ 88 w 109"/>
                  <a:gd name="T47" fmla="*/ 206 h 212"/>
                  <a:gd name="T48" fmla="*/ 83 w 109"/>
                  <a:gd name="T49" fmla="*/ 211 h 212"/>
                  <a:gd name="T50" fmla="*/ 76 w 109"/>
                  <a:gd name="T51" fmla="*/ 212 h 212"/>
                  <a:gd name="T52" fmla="*/ 69 w 109"/>
                  <a:gd name="T53" fmla="*/ 209 h 212"/>
                  <a:gd name="T54" fmla="*/ 65 w 109"/>
                  <a:gd name="T55" fmla="*/ 204 h 212"/>
                  <a:gd name="T56" fmla="*/ 60 w 109"/>
                  <a:gd name="T57" fmla="*/ 191 h 212"/>
                  <a:gd name="T58" fmla="*/ 49 w 109"/>
                  <a:gd name="T59" fmla="*/ 159 h 212"/>
                  <a:gd name="T60" fmla="*/ 41 w 109"/>
                  <a:gd name="T61" fmla="*/ 140 h 212"/>
                  <a:gd name="T62" fmla="*/ 39 w 109"/>
                  <a:gd name="T63" fmla="*/ 134 h 212"/>
                  <a:gd name="T64" fmla="*/ 37 w 109"/>
                  <a:gd name="T65" fmla="*/ 13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9" h="212">
                    <a:moveTo>
                      <a:pt x="36" y="133"/>
                    </a:moveTo>
                    <a:lnTo>
                      <a:pt x="26" y="121"/>
                    </a:lnTo>
                    <a:lnTo>
                      <a:pt x="16" y="110"/>
                    </a:lnTo>
                    <a:lnTo>
                      <a:pt x="12" y="104"/>
                    </a:lnTo>
                    <a:lnTo>
                      <a:pt x="9" y="97"/>
                    </a:lnTo>
                    <a:lnTo>
                      <a:pt x="4" y="91"/>
                    </a:lnTo>
                    <a:lnTo>
                      <a:pt x="2" y="83"/>
                    </a:lnTo>
                    <a:lnTo>
                      <a:pt x="0" y="71"/>
                    </a:lnTo>
                    <a:lnTo>
                      <a:pt x="0" y="54"/>
                    </a:lnTo>
                    <a:lnTo>
                      <a:pt x="1" y="45"/>
                    </a:lnTo>
                    <a:lnTo>
                      <a:pt x="2" y="38"/>
                    </a:lnTo>
                    <a:lnTo>
                      <a:pt x="4" y="31"/>
                    </a:lnTo>
                    <a:lnTo>
                      <a:pt x="8" y="27"/>
                    </a:lnTo>
                    <a:lnTo>
                      <a:pt x="19" y="24"/>
                    </a:lnTo>
                    <a:lnTo>
                      <a:pt x="31" y="22"/>
                    </a:lnTo>
                    <a:lnTo>
                      <a:pt x="43" y="16"/>
                    </a:lnTo>
                    <a:lnTo>
                      <a:pt x="61" y="9"/>
                    </a:lnTo>
                    <a:lnTo>
                      <a:pt x="69" y="4"/>
                    </a:lnTo>
                    <a:lnTo>
                      <a:pt x="77" y="2"/>
                    </a:lnTo>
                    <a:lnTo>
                      <a:pt x="83" y="0"/>
                    </a:lnTo>
                    <a:lnTo>
                      <a:pt x="88" y="1"/>
                    </a:lnTo>
                    <a:lnTo>
                      <a:pt x="89" y="3"/>
                    </a:lnTo>
                    <a:lnTo>
                      <a:pt x="89" y="7"/>
                    </a:lnTo>
                    <a:lnTo>
                      <a:pt x="88" y="13"/>
                    </a:lnTo>
                    <a:lnTo>
                      <a:pt x="88" y="19"/>
                    </a:lnTo>
                    <a:lnTo>
                      <a:pt x="85" y="32"/>
                    </a:lnTo>
                    <a:lnTo>
                      <a:pt x="84" y="41"/>
                    </a:lnTo>
                    <a:lnTo>
                      <a:pt x="87" y="52"/>
                    </a:lnTo>
                    <a:lnTo>
                      <a:pt x="90" y="61"/>
                    </a:lnTo>
                    <a:lnTo>
                      <a:pt x="93" y="70"/>
                    </a:lnTo>
                    <a:lnTo>
                      <a:pt x="97" y="79"/>
                    </a:lnTo>
                    <a:lnTo>
                      <a:pt x="102" y="88"/>
                    </a:lnTo>
                    <a:lnTo>
                      <a:pt x="106" y="98"/>
                    </a:lnTo>
                    <a:lnTo>
                      <a:pt x="108" y="107"/>
                    </a:lnTo>
                    <a:lnTo>
                      <a:pt x="109" y="118"/>
                    </a:lnTo>
                    <a:lnTo>
                      <a:pt x="109" y="124"/>
                    </a:lnTo>
                    <a:lnTo>
                      <a:pt x="107" y="130"/>
                    </a:lnTo>
                    <a:lnTo>
                      <a:pt x="104" y="136"/>
                    </a:lnTo>
                    <a:lnTo>
                      <a:pt x="101" y="141"/>
                    </a:lnTo>
                    <a:lnTo>
                      <a:pt x="97" y="148"/>
                    </a:lnTo>
                    <a:lnTo>
                      <a:pt x="94" y="154"/>
                    </a:lnTo>
                    <a:lnTo>
                      <a:pt x="92" y="160"/>
                    </a:lnTo>
                    <a:lnTo>
                      <a:pt x="90" y="166"/>
                    </a:lnTo>
                    <a:lnTo>
                      <a:pt x="91" y="179"/>
                    </a:lnTo>
                    <a:lnTo>
                      <a:pt x="91" y="196"/>
                    </a:lnTo>
                    <a:lnTo>
                      <a:pt x="91" y="200"/>
                    </a:lnTo>
                    <a:lnTo>
                      <a:pt x="90" y="204"/>
                    </a:lnTo>
                    <a:lnTo>
                      <a:pt x="88" y="206"/>
                    </a:lnTo>
                    <a:lnTo>
                      <a:pt x="87" y="209"/>
                    </a:lnTo>
                    <a:lnTo>
                      <a:pt x="83" y="211"/>
                    </a:lnTo>
                    <a:lnTo>
                      <a:pt x="80" y="212"/>
                    </a:lnTo>
                    <a:lnTo>
                      <a:pt x="76" y="212"/>
                    </a:lnTo>
                    <a:lnTo>
                      <a:pt x="71" y="211"/>
                    </a:lnTo>
                    <a:lnTo>
                      <a:pt x="69" y="209"/>
                    </a:lnTo>
                    <a:lnTo>
                      <a:pt x="67" y="207"/>
                    </a:lnTo>
                    <a:lnTo>
                      <a:pt x="65" y="204"/>
                    </a:lnTo>
                    <a:lnTo>
                      <a:pt x="63" y="200"/>
                    </a:lnTo>
                    <a:lnTo>
                      <a:pt x="60" y="191"/>
                    </a:lnTo>
                    <a:lnTo>
                      <a:pt x="55" y="180"/>
                    </a:lnTo>
                    <a:lnTo>
                      <a:pt x="49" y="159"/>
                    </a:lnTo>
                    <a:lnTo>
                      <a:pt x="42" y="145"/>
                    </a:lnTo>
                    <a:lnTo>
                      <a:pt x="41" y="140"/>
                    </a:lnTo>
                    <a:lnTo>
                      <a:pt x="39" y="135"/>
                    </a:lnTo>
                    <a:lnTo>
                      <a:pt x="39" y="134"/>
                    </a:lnTo>
                    <a:lnTo>
                      <a:pt x="38" y="132"/>
                    </a:lnTo>
                    <a:lnTo>
                      <a:pt x="37" y="132"/>
                    </a:lnTo>
                    <a:lnTo>
                      <a:pt x="36" y="133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1683" y="3799"/>
                <a:ext cx="11" cy="15"/>
              </a:xfrm>
              <a:custGeom>
                <a:avLst/>
                <a:gdLst>
                  <a:gd name="T0" fmla="*/ 42 w 45"/>
                  <a:gd name="T1" fmla="*/ 0 h 59"/>
                  <a:gd name="T2" fmla="*/ 33 w 45"/>
                  <a:gd name="T3" fmla="*/ 7 h 59"/>
                  <a:gd name="T4" fmla="*/ 24 w 45"/>
                  <a:gd name="T5" fmla="*/ 16 h 59"/>
                  <a:gd name="T6" fmla="*/ 21 w 45"/>
                  <a:gd name="T7" fmla="*/ 18 h 59"/>
                  <a:gd name="T8" fmla="*/ 17 w 45"/>
                  <a:gd name="T9" fmla="*/ 22 h 59"/>
                  <a:gd name="T10" fmla="*/ 11 w 45"/>
                  <a:gd name="T11" fmla="*/ 28 h 59"/>
                  <a:gd name="T12" fmla="*/ 5 w 45"/>
                  <a:gd name="T13" fmla="*/ 34 h 59"/>
                  <a:gd name="T14" fmla="*/ 3 w 45"/>
                  <a:gd name="T15" fmla="*/ 36 h 59"/>
                  <a:gd name="T16" fmla="*/ 1 w 45"/>
                  <a:gd name="T17" fmla="*/ 40 h 59"/>
                  <a:gd name="T18" fmla="*/ 0 w 45"/>
                  <a:gd name="T19" fmla="*/ 43 h 59"/>
                  <a:gd name="T20" fmla="*/ 1 w 45"/>
                  <a:gd name="T21" fmla="*/ 46 h 59"/>
                  <a:gd name="T22" fmla="*/ 1 w 45"/>
                  <a:gd name="T23" fmla="*/ 59 h 59"/>
                  <a:gd name="T24" fmla="*/ 4 w 45"/>
                  <a:gd name="T25" fmla="*/ 58 h 59"/>
                  <a:gd name="T26" fmla="*/ 8 w 45"/>
                  <a:gd name="T27" fmla="*/ 56 h 59"/>
                  <a:gd name="T28" fmla="*/ 14 w 45"/>
                  <a:gd name="T29" fmla="*/ 54 h 59"/>
                  <a:gd name="T30" fmla="*/ 20 w 45"/>
                  <a:gd name="T31" fmla="*/ 51 h 59"/>
                  <a:gd name="T32" fmla="*/ 23 w 45"/>
                  <a:gd name="T33" fmla="*/ 49 h 59"/>
                  <a:gd name="T34" fmla="*/ 28 w 45"/>
                  <a:gd name="T35" fmla="*/ 46 h 59"/>
                  <a:gd name="T36" fmla="*/ 32 w 45"/>
                  <a:gd name="T37" fmla="*/ 44 h 59"/>
                  <a:gd name="T38" fmla="*/ 35 w 45"/>
                  <a:gd name="T39" fmla="*/ 42 h 59"/>
                  <a:gd name="T40" fmla="*/ 39 w 45"/>
                  <a:gd name="T41" fmla="*/ 40 h 59"/>
                  <a:gd name="T42" fmla="*/ 43 w 45"/>
                  <a:gd name="T43" fmla="*/ 36 h 59"/>
                  <a:gd name="T44" fmla="*/ 45 w 45"/>
                  <a:gd name="T45" fmla="*/ 32 h 59"/>
                  <a:gd name="T46" fmla="*/ 45 w 45"/>
                  <a:gd name="T47" fmla="*/ 27 h 59"/>
                  <a:gd name="T48" fmla="*/ 45 w 45"/>
                  <a:gd name="T49" fmla="*/ 13 h 59"/>
                  <a:gd name="T50" fmla="*/ 42 w 45"/>
                  <a:gd name="T5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" h="59">
                    <a:moveTo>
                      <a:pt x="42" y="0"/>
                    </a:moveTo>
                    <a:lnTo>
                      <a:pt x="33" y="7"/>
                    </a:lnTo>
                    <a:lnTo>
                      <a:pt x="24" y="16"/>
                    </a:lnTo>
                    <a:lnTo>
                      <a:pt x="21" y="18"/>
                    </a:lnTo>
                    <a:lnTo>
                      <a:pt x="17" y="22"/>
                    </a:lnTo>
                    <a:lnTo>
                      <a:pt x="11" y="28"/>
                    </a:lnTo>
                    <a:lnTo>
                      <a:pt x="5" y="34"/>
                    </a:lnTo>
                    <a:lnTo>
                      <a:pt x="3" y="36"/>
                    </a:lnTo>
                    <a:lnTo>
                      <a:pt x="1" y="40"/>
                    </a:lnTo>
                    <a:lnTo>
                      <a:pt x="0" y="43"/>
                    </a:lnTo>
                    <a:lnTo>
                      <a:pt x="1" y="46"/>
                    </a:lnTo>
                    <a:lnTo>
                      <a:pt x="1" y="59"/>
                    </a:lnTo>
                    <a:lnTo>
                      <a:pt x="4" y="58"/>
                    </a:lnTo>
                    <a:lnTo>
                      <a:pt x="8" y="56"/>
                    </a:lnTo>
                    <a:lnTo>
                      <a:pt x="14" y="54"/>
                    </a:lnTo>
                    <a:lnTo>
                      <a:pt x="20" y="51"/>
                    </a:lnTo>
                    <a:lnTo>
                      <a:pt x="23" y="49"/>
                    </a:lnTo>
                    <a:lnTo>
                      <a:pt x="28" y="46"/>
                    </a:lnTo>
                    <a:lnTo>
                      <a:pt x="32" y="44"/>
                    </a:lnTo>
                    <a:lnTo>
                      <a:pt x="35" y="42"/>
                    </a:lnTo>
                    <a:lnTo>
                      <a:pt x="39" y="40"/>
                    </a:lnTo>
                    <a:lnTo>
                      <a:pt x="43" y="36"/>
                    </a:lnTo>
                    <a:lnTo>
                      <a:pt x="45" y="32"/>
                    </a:lnTo>
                    <a:lnTo>
                      <a:pt x="45" y="27"/>
                    </a:lnTo>
                    <a:lnTo>
                      <a:pt x="45" y="13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1658" y="3673"/>
                <a:ext cx="4" cy="5"/>
              </a:xfrm>
              <a:custGeom>
                <a:avLst/>
                <a:gdLst>
                  <a:gd name="T0" fmla="*/ 13 w 19"/>
                  <a:gd name="T1" fmla="*/ 2 h 19"/>
                  <a:gd name="T2" fmla="*/ 9 w 19"/>
                  <a:gd name="T3" fmla="*/ 4 h 19"/>
                  <a:gd name="T4" fmla="*/ 6 w 19"/>
                  <a:gd name="T5" fmla="*/ 6 h 19"/>
                  <a:gd name="T6" fmla="*/ 1 w 19"/>
                  <a:gd name="T7" fmla="*/ 7 h 19"/>
                  <a:gd name="T8" fmla="*/ 0 w 19"/>
                  <a:gd name="T9" fmla="*/ 9 h 19"/>
                  <a:gd name="T10" fmla="*/ 1 w 19"/>
                  <a:gd name="T11" fmla="*/ 13 h 19"/>
                  <a:gd name="T12" fmla="*/ 3 w 19"/>
                  <a:gd name="T13" fmla="*/ 15 h 19"/>
                  <a:gd name="T14" fmla="*/ 5 w 19"/>
                  <a:gd name="T15" fmla="*/ 18 h 19"/>
                  <a:gd name="T16" fmla="*/ 7 w 19"/>
                  <a:gd name="T17" fmla="*/ 19 h 19"/>
                  <a:gd name="T18" fmla="*/ 8 w 19"/>
                  <a:gd name="T19" fmla="*/ 18 h 19"/>
                  <a:gd name="T20" fmla="*/ 10 w 19"/>
                  <a:gd name="T21" fmla="*/ 15 h 19"/>
                  <a:gd name="T22" fmla="*/ 13 w 19"/>
                  <a:gd name="T23" fmla="*/ 14 h 19"/>
                  <a:gd name="T24" fmla="*/ 15 w 19"/>
                  <a:gd name="T25" fmla="*/ 11 h 19"/>
                  <a:gd name="T26" fmla="*/ 16 w 19"/>
                  <a:gd name="T27" fmla="*/ 7 h 19"/>
                  <a:gd name="T28" fmla="*/ 19 w 19"/>
                  <a:gd name="T29" fmla="*/ 1 h 19"/>
                  <a:gd name="T30" fmla="*/ 19 w 19"/>
                  <a:gd name="T31" fmla="*/ 0 h 19"/>
                  <a:gd name="T32" fmla="*/ 17 w 19"/>
                  <a:gd name="T33" fmla="*/ 0 h 19"/>
                  <a:gd name="T34" fmla="*/ 15 w 19"/>
                  <a:gd name="T35" fmla="*/ 0 h 19"/>
                  <a:gd name="T36" fmla="*/ 13 w 19"/>
                  <a:gd name="T3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19">
                    <a:moveTo>
                      <a:pt x="13" y="2"/>
                    </a:moveTo>
                    <a:lnTo>
                      <a:pt x="9" y="4"/>
                    </a:lnTo>
                    <a:lnTo>
                      <a:pt x="6" y="6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3" y="15"/>
                    </a:lnTo>
                    <a:lnTo>
                      <a:pt x="5" y="18"/>
                    </a:lnTo>
                    <a:lnTo>
                      <a:pt x="7" y="19"/>
                    </a:lnTo>
                    <a:lnTo>
                      <a:pt x="8" y="18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5" y="11"/>
                    </a:lnTo>
                    <a:lnTo>
                      <a:pt x="16" y="7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1685" y="3699"/>
                <a:ext cx="5" cy="5"/>
              </a:xfrm>
              <a:custGeom>
                <a:avLst/>
                <a:gdLst>
                  <a:gd name="T0" fmla="*/ 6 w 20"/>
                  <a:gd name="T1" fmla="*/ 0 h 21"/>
                  <a:gd name="T2" fmla="*/ 4 w 20"/>
                  <a:gd name="T3" fmla="*/ 0 h 21"/>
                  <a:gd name="T4" fmla="*/ 2 w 20"/>
                  <a:gd name="T5" fmla="*/ 1 h 21"/>
                  <a:gd name="T6" fmla="*/ 1 w 20"/>
                  <a:gd name="T7" fmla="*/ 3 h 21"/>
                  <a:gd name="T8" fmla="*/ 0 w 20"/>
                  <a:gd name="T9" fmla="*/ 4 h 21"/>
                  <a:gd name="T10" fmla="*/ 2 w 20"/>
                  <a:gd name="T11" fmla="*/ 8 h 21"/>
                  <a:gd name="T12" fmla="*/ 4 w 20"/>
                  <a:gd name="T13" fmla="*/ 10 h 21"/>
                  <a:gd name="T14" fmla="*/ 4 w 20"/>
                  <a:gd name="T15" fmla="*/ 15 h 21"/>
                  <a:gd name="T16" fmla="*/ 4 w 20"/>
                  <a:gd name="T17" fmla="*/ 21 h 21"/>
                  <a:gd name="T18" fmla="*/ 7 w 20"/>
                  <a:gd name="T19" fmla="*/ 21 h 21"/>
                  <a:gd name="T20" fmla="*/ 9 w 20"/>
                  <a:gd name="T21" fmla="*/ 18 h 21"/>
                  <a:gd name="T22" fmla="*/ 12 w 20"/>
                  <a:gd name="T23" fmla="*/ 17 h 21"/>
                  <a:gd name="T24" fmla="*/ 15 w 20"/>
                  <a:gd name="T25" fmla="*/ 16 h 21"/>
                  <a:gd name="T26" fmla="*/ 19 w 20"/>
                  <a:gd name="T27" fmla="*/ 16 h 21"/>
                  <a:gd name="T28" fmla="*/ 20 w 20"/>
                  <a:gd name="T29" fmla="*/ 15 h 21"/>
                  <a:gd name="T30" fmla="*/ 20 w 20"/>
                  <a:gd name="T31" fmla="*/ 14 h 21"/>
                  <a:gd name="T32" fmla="*/ 19 w 20"/>
                  <a:gd name="T33" fmla="*/ 11 h 21"/>
                  <a:gd name="T34" fmla="*/ 18 w 20"/>
                  <a:gd name="T35" fmla="*/ 9 h 21"/>
                  <a:gd name="T36" fmla="*/ 18 w 20"/>
                  <a:gd name="T37" fmla="*/ 4 h 21"/>
                  <a:gd name="T38" fmla="*/ 15 w 20"/>
                  <a:gd name="T39" fmla="*/ 2 h 21"/>
                  <a:gd name="T40" fmla="*/ 13 w 20"/>
                  <a:gd name="T41" fmla="*/ 2 h 21"/>
                  <a:gd name="T42" fmla="*/ 10 w 20"/>
                  <a:gd name="T43" fmla="*/ 2 h 21"/>
                  <a:gd name="T44" fmla="*/ 8 w 20"/>
                  <a:gd name="T45" fmla="*/ 1 h 21"/>
                  <a:gd name="T46" fmla="*/ 6 w 20"/>
                  <a:gd name="T4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21">
                    <a:moveTo>
                      <a:pt x="6" y="0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4" y="15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9" y="18"/>
                    </a:lnTo>
                    <a:lnTo>
                      <a:pt x="12" y="17"/>
                    </a:lnTo>
                    <a:lnTo>
                      <a:pt x="15" y="16"/>
                    </a:lnTo>
                    <a:lnTo>
                      <a:pt x="19" y="16"/>
                    </a:lnTo>
                    <a:lnTo>
                      <a:pt x="20" y="15"/>
                    </a:lnTo>
                    <a:lnTo>
                      <a:pt x="20" y="14"/>
                    </a:lnTo>
                    <a:lnTo>
                      <a:pt x="19" y="11"/>
                    </a:lnTo>
                    <a:lnTo>
                      <a:pt x="18" y="9"/>
                    </a:lnTo>
                    <a:lnTo>
                      <a:pt x="18" y="4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auto">
              <a:xfrm>
                <a:off x="1675" y="3710"/>
                <a:ext cx="3" cy="3"/>
              </a:xfrm>
              <a:custGeom>
                <a:avLst/>
                <a:gdLst>
                  <a:gd name="T0" fmla="*/ 0 w 11"/>
                  <a:gd name="T1" fmla="*/ 1 h 14"/>
                  <a:gd name="T2" fmla="*/ 0 w 11"/>
                  <a:gd name="T3" fmla="*/ 14 h 14"/>
                  <a:gd name="T4" fmla="*/ 5 w 11"/>
                  <a:gd name="T5" fmla="*/ 13 h 14"/>
                  <a:gd name="T6" fmla="*/ 8 w 11"/>
                  <a:gd name="T7" fmla="*/ 13 h 14"/>
                  <a:gd name="T8" fmla="*/ 10 w 11"/>
                  <a:gd name="T9" fmla="*/ 11 h 14"/>
                  <a:gd name="T10" fmla="*/ 11 w 11"/>
                  <a:gd name="T11" fmla="*/ 8 h 14"/>
                  <a:gd name="T12" fmla="*/ 11 w 11"/>
                  <a:gd name="T13" fmla="*/ 7 h 14"/>
                  <a:gd name="T14" fmla="*/ 11 w 11"/>
                  <a:gd name="T15" fmla="*/ 6 h 14"/>
                  <a:gd name="T16" fmla="*/ 11 w 11"/>
                  <a:gd name="T17" fmla="*/ 2 h 14"/>
                  <a:gd name="T18" fmla="*/ 11 w 11"/>
                  <a:gd name="T19" fmla="*/ 1 h 14"/>
                  <a:gd name="T20" fmla="*/ 6 w 11"/>
                  <a:gd name="T21" fmla="*/ 0 h 14"/>
                  <a:gd name="T22" fmla="*/ 0 w 11"/>
                  <a:gd name="T2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4">
                    <a:moveTo>
                      <a:pt x="0" y="1"/>
                    </a:moveTo>
                    <a:lnTo>
                      <a:pt x="0" y="14"/>
                    </a:lnTo>
                    <a:lnTo>
                      <a:pt x="5" y="13"/>
                    </a:lnTo>
                    <a:lnTo>
                      <a:pt x="8" y="13"/>
                    </a:lnTo>
                    <a:lnTo>
                      <a:pt x="10" y="11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6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22"/>
              <p:cNvSpPr>
                <a:spLocks/>
              </p:cNvSpPr>
              <p:nvPr/>
            </p:nvSpPr>
            <p:spPr bwMode="auto">
              <a:xfrm>
                <a:off x="1847" y="3798"/>
                <a:ext cx="2" cy="10"/>
              </a:xfrm>
              <a:custGeom>
                <a:avLst/>
                <a:gdLst>
                  <a:gd name="T0" fmla="*/ 11 w 11"/>
                  <a:gd name="T1" fmla="*/ 11 h 40"/>
                  <a:gd name="T2" fmla="*/ 11 w 11"/>
                  <a:gd name="T3" fmla="*/ 6 h 40"/>
                  <a:gd name="T4" fmla="*/ 8 w 11"/>
                  <a:gd name="T5" fmla="*/ 0 h 40"/>
                  <a:gd name="T6" fmla="*/ 7 w 11"/>
                  <a:gd name="T7" fmla="*/ 0 h 40"/>
                  <a:gd name="T8" fmla="*/ 6 w 11"/>
                  <a:gd name="T9" fmla="*/ 1 h 40"/>
                  <a:gd name="T10" fmla="*/ 3 w 11"/>
                  <a:gd name="T11" fmla="*/ 5 h 40"/>
                  <a:gd name="T12" fmla="*/ 1 w 11"/>
                  <a:gd name="T13" fmla="*/ 9 h 40"/>
                  <a:gd name="T14" fmla="*/ 0 w 11"/>
                  <a:gd name="T15" fmla="*/ 13 h 40"/>
                  <a:gd name="T16" fmla="*/ 0 w 11"/>
                  <a:gd name="T17" fmla="*/ 18 h 40"/>
                  <a:gd name="T18" fmla="*/ 0 w 11"/>
                  <a:gd name="T19" fmla="*/ 23 h 40"/>
                  <a:gd name="T20" fmla="*/ 1 w 11"/>
                  <a:gd name="T21" fmla="*/ 27 h 40"/>
                  <a:gd name="T22" fmla="*/ 2 w 11"/>
                  <a:gd name="T23" fmla="*/ 28 h 40"/>
                  <a:gd name="T24" fmla="*/ 2 w 11"/>
                  <a:gd name="T25" fmla="*/ 30 h 40"/>
                  <a:gd name="T26" fmla="*/ 3 w 11"/>
                  <a:gd name="T27" fmla="*/ 33 h 40"/>
                  <a:gd name="T28" fmla="*/ 6 w 11"/>
                  <a:gd name="T29" fmla="*/ 37 h 40"/>
                  <a:gd name="T30" fmla="*/ 7 w 11"/>
                  <a:gd name="T31" fmla="*/ 39 h 40"/>
                  <a:gd name="T32" fmla="*/ 8 w 11"/>
                  <a:gd name="T33" fmla="*/ 40 h 40"/>
                  <a:gd name="T34" fmla="*/ 8 w 11"/>
                  <a:gd name="T35" fmla="*/ 40 h 40"/>
                  <a:gd name="T36" fmla="*/ 8 w 11"/>
                  <a:gd name="T37" fmla="*/ 37 h 40"/>
                  <a:gd name="T38" fmla="*/ 8 w 11"/>
                  <a:gd name="T39" fmla="*/ 34 h 40"/>
                  <a:gd name="T40" fmla="*/ 7 w 11"/>
                  <a:gd name="T41" fmla="*/ 31 h 40"/>
                  <a:gd name="T42" fmla="*/ 9 w 11"/>
                  <a:gd name="T43" fmla="*/ 21 h 40"/>
                  <a:gd name="T44" fmla="*/ 11 w 11"/>
                  <a:gd name="T45" fmla="*/ 1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40">
                    <a:moveTo>
                      <a:pt x="11" y="11"/>
                    </a:moveTo>
                    <a:lnTo>
                      <a:pt x="11" y="6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3" y="5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0" y="23"/>
                    </a:lnTo>
                    <a:lnTo>
                      <a:pt x="1" y="27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3" y="33"/>
                    </a:lnTo>
                    <a:lnTo>
                      <a:pt x="6" y="37"/>
                    </a:lnTo>
                    <a:lnTo>
                      <a:pt x="7" y="39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7"/>
                    </a:lnTo>
                    <a:lnTo>
                      <a:pt x="8" y="34"/>
                    </a:lnTo>
                    <a:lnTo>
                      <a:pt x="7" y="31"/>
                    </a:lnTo>
                    <a:lnTo>
                      <a:pt x="9" y="21"/>
                    </a:lnTo>
                    <a:lnTo>
                      <a:pt x="11" y="11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23"/>
              <p:cNvSpPr>
                <a:spLocks/>
              </p:cNvSpPr>
              <p:nvPr/>
            </p:nvSpPr>
            <p:spPr bwMode="auto">
              <a:xfrm>
                <a:off x="1775" y="4016"/>
                <a:ext cx="5" cy="5"/>
              </a:xfrm>
              <a:custGeom>
                <a:avLst/>
                <a:gdLst>
                  <a:gd name="T0" fmla="*/ 13 w 19"/>
                  <a:gd name="T1" fmla="*/ 0 h 19"/>
                  <a:gd name="T2" fmla="*/ 6 w 19"/>
                  <a:gd name="T3" fmla="*/ 4 h 19"/>
                  <a:gd name="T4" fmla="*/ 0 w 19"/>
                  <a:gd name="T5" fmla="*/ 9 h 19"/>
                  <a:gd name="T6" fmla="*/ 0 w 19"/>
                  <a:gd name="T7" fmla="*/ 19 h 19"/>
                  <a:gd name="T8" fmla="*/ 2 w 19"/>
                  <a:gd name="T9" fmla="*/ 19 h 19"/>
                  <a:gd name="T10" fmla="*/ 4 w 19"/>
                  <a:gd name="T11" fmla="*/ 19 h 19"/>
                  <a:gd name="T12" fmla="*/ 6 w 19"/>
                  <a:gd name="T13" fmla="*/ 18 h 19"/>
                  <a:gd name="T14" fmla="*/ 7 w 19"/>
                  <a:gd name="T15" fmla="*/ 17 h 19"/>
                  <a:gd name="T16" fmla="*/ 13 w 19"/>
                  <a:gd name="T17" fmla="*/ 15 h 19"/>
                  <a:gd name="T18" fmla="*/ 18 w 19"/>
                  <a:gd name="T19" fmla="*/ 16 h 19"/>
                  <a:gd name="T20" fmla="*/ 18 w 19"/>
                  <a:gd name="T21" fmla="*/ 13 h 19"/>
                  <a:gd name="T22" fmla="*/ 19 w 19"/>
                  <a:gd name="T23" fmla="*/ 11 h 19"/>
                  <a:gd name="T24" fmla="*/ 18 w 19"/>
                  <a:gd name="T25" fmla="*/ 8 h 19"/>
                  <a:gd name="T26" fmla="*/ 17 w 19"/>
                  <a:gd name="T27" fmla="*/ 4 h 19"/>
                  <a:gd name="T28" fmla="*/ 15 w 19"/>
                  <a:gd name="T29" fmla="*/ 2 h 19"/>
                  <a:gd name="T30" fmla="*/ 13 w 19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19">
                    <a:moveTo>
                      <a:pt x="13" y="0"/>
                    </a:moveTo>
                    <a:lnTo>
                      <a:pt x="6" y="4"/>
                    </a:lnTo>
                    <a:lnTo>
                      <a:pt x="0" y="9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4" y="19"/>
                    </a:lnTo>
                    <a:lnTo>
                      <a:pt x="6" y="18"/>
                    </a:lnTo>
                    <a:lnTo>
                      <a:pt x="7" y="17"/>
                    </a:lnTo>
                    <a:lnTo>
                      <a:pt x="13" y="15"/>
                    </a:lnTo>
                    <a:lnTo>
                      <a:pt x="18" y="16"/>
                    </a:lnTo>
                    <a:lnTo>
                      <a:pt x="18" y="13"/>
                    </a:lnTo>
                    <a:lnTo>
                      <a:pt x="19" y="11"/>
                    </a:lnTo>
                    <a:lnTo>
                      <a:pt x="18" y="8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24"/>
              <p:cNvSpPr>
                <a:spLocks/>
              </p:cNvSpPr>
              <p:nvPr/>
            </p:nvSpPr>
            <p:spPr bwMode="auto">
              <a:xfrm>
                <a:off x="1734" y="4243"/>
                <a:ext cx="3" cy="2"/>
              </a:xfrm>
              <a:custGeom>
                <a:avLst/>
                <a:gdLst>
                  <a:gd name="T0" fmla="*/ 0 w 10"/>
                  <a:gd name="T1" fmla="*/ 7 h 7"/>
                  <a:gd name="T2" fmla="*/ 1 w 10"/>
                  <a:gd name="T3" fmla="*/ 7 h 7"/>
                  <a:gd name="T4" fmla="*/ 3 w 10"/>
                  <a:gd name="T5" fmla="*/ 7 h 7"/>
                  <a:gd name="T6" fmla="*/ 6 w 10"/>
                  <a:gd name="T7" fmla="*/ 6 h 7"/>
                  <a:gd name="T8" fmla="*/ 10 w 10"/>
                  <a:gd name="T9" fmla="*/ 2 h 7"/>
                  <a:gd name="T10" fmla="*/ 7 w 10"/>
                  <a:gd name="T11" fmla="*/ 0 h 7"/>
                  <a:gd name="T12" fmla="*/ 4 w 10"/>
                  <a:gd name="T13" fmla="*/ 0 h 7"/>
                  <a:gd name="T14" fmla="*/ 2 w 10"/>
                  <a:gd name="T15" fmla="*/ 0 h 7"/>
                  <a:gd name="T16" fmla="*/ 1 w 10"/>
                  <a:gd name="T17" fmla="*/ 2 h 7"/>
                  <a:gd name="T18" fmla="*/ 1 w 10"/>
                  <a:gd name="T19" fmla="*/ 5 h 7"/>
                  <a:gd name="T20" fmla="*/ 0 w 10"/>
                  <a:gd name="T2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1" y="7"/>
                    </a:lnTo>
                    <a:lnTo>
                      <a:pt x="3" y="7"/>
                    </a:lnTo>
                    <a:lnTo>
                      <a:pt x="6" y="6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1" y="5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25"/>
              <p:cNvSpPr>
                <a:spLocks/>
              </p:cNvSpPr>
              <p:nvPr/>
            </p:nvSpPr>
            <p:spPr bwMode="auto">
              <a:xfrm>
                <a:off x="1720" y="4257"/>
                <a:ext cx="4" cy="8"/>
              </a:xfrm>
              <a:custGeom>
                <a:avLst/>
                <a:gdLst>
                  <a:gd name="T0" fmla="*/ 4 w 16"/>
                  <a:gd name="T1" fmla="*/ 8 h 32"/>
                  <a:gd name="T2" fmla="*/ 3 w 16"/>
                  <a:gd name="T3" fmla="*/ 8 h 32"/>
                  <a:gd name="T4" fmla="*/ 2 w 16"/>
                  <a:gd name="T5" fmla="*/ 9 h 32"/>
                  <a:gd name="T6" fmla="*/ 1 w 16"/>
                  <a:gd name="T7" fmla="*/ 12 h 32"/>
                  <a:gd name="T8" fmla="*/ 0 w 16"/>
                  <a:gd name="T9" fmla="*/ 15 h 32"/>
                  <a:gd name="T10" fmla="*/ 1 w 16"/>
                  <a:gd name="T11" fmla="*/ 21 h 32"/>
                  <a:gd name="T12" fmla="*/ 4 w 16"/>
                  <a:gd name="T13" fmla="*/ 26 h 32"/>
                  <a:gd name="T14" fmla="*/ 6 w 16"/>
                  <a:gd name="T15" fmla="*/ 28 h 32"/>
                  <a:gd name="T16" fmla="*/ 8 w 16"/>
                  <a:gd name="T17" fmla="*/ 31 h 32"/>
                  <a:gd name="T18" fmla="*/ 11 w 16"/>
                  <a:gd name="T19" fmla="*/ 32 h 32"/>
                  <a:gd name="T20" fmla="*/ 14 w 16"/>
                  <a:gd name="T21" fmla="*/ 32 h 32"/>
                  <a:gd name="T22" fmla="*/ 15 w 16"/>
                  <a:gd name="T23" fmla="*/ 31 h 32"/>
                  <a:gd name="T24" fmla="*/ 16 w 16"/>
                  <a:gd name="T25" fmla="*/ 30 h 32"/>
                  <a:gd name="T26" fmla="*/ 13 w 16"/>
                  <a:gd name="T27" fmla="*/ 23 h 32"/>
                  <a:gd name="T28" fmla="*/ 9 w 16"/>
                  <a:gd name="T29" fmla="*/ 17 h 32"/>
                  <a:gd name="T30" fmla="*/ 10 w 16"/>
                  <a:gd name="T31" fmla="*/ 12 h 32"/>
                  <a:gd name="T32" fmla="*/ 13 w 16"/>
                  <a:gd name="T33" fmla="*/ 9 h 32"/>
                  <a:gd name="T34" fmla="*/ 13 w 16"/>
                  <a:gd name="T35" fmla="*/ 5 h 32"/>
                  <a:gd name="T36" fmla="*/ 13 w 16"/>
                  <a:gd name="T37" fmla="*/ 1 h 32"/>
                  <a:gd name="T38" fmla="*/ 13 w 16"/>
                  <a:gd name="T39" fmla="*/ 0 h 32"/>
                  <a:gd name="T40" fmla="*/ 11 w 16"/>
                  <a:gd name="T41" fmla="*/ 0 h 32"/>
                  <a:gd name="T42" fmla="*/ 8 w 16"/>
                  <a:gd name="T43" fmla="*/ 3 h 32"/>
                  <a:gd name="T44" fmla="*/ 4 w 16"/>
                  <a:gd name="T45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" h="32">
                    <a:moveTo>
                      <a:pt x="4" y="8"/>
                    </a:moveTo>
                    <a:lnTo>
                      <a:pt x="3" y="8"/>
                    </a:lnTo>
                    <a:lnTo>
                      <a:pt x="2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1" y="21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8" y="31"/>
                    </a:lnTo>
                    <a:lnTo>
                      <a:pt x="11" y="32"/>
                    </a:lnTo>
                    <a:lnTo>
                      <a:pt x="14" y="32"/>
                    </a:lnTo>
                    <a:lnTo>
                      <a:pt x="15" y="31"/>
                    </a:lnTo>
                    <a:lnTo>
                      <a:pt x="16" y="30"/>
                    </a:lnTo>
                    <a:lnTo>
                      <a:pt x="13" y="23"/>
                    </a:lnTo>
                    <a:lnTo>
                      <a:pt x="9" y="17"/>
                    </a:lnTo>
                    <a:lnTo>
                      <a:pt x="10" y="12"/>
                    </a:lnTo>
                    <a:lnTo>
                      <a:pt x="13" y="9"/>
                    </a:lnTo>
                    <a:lnTo>
                      <a:pt x="13" y="5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3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Freeform 26"/>
              <p:cNvSpPr>
                <a:spLocks/>
              </p:cNvSpPr>
              <p:nvPr/>
            </p:nvSpPr>
            <p:spPr bwMode="auto">
              <a:xfrm>
                <a:off x="1758" y="4235"/>
                <a:ext cx="2" cy="3"/>
              </a:xfrm>
              <a:custGeom>
                <a:avLst/>
                <a:gdLst>
                  <a:gd name="T0" fmla="*/ 0 w 6"/>
                  <a:gd name="T1" fmla="*/ 3 h 12"/>
                  <a:gd name="T2" fmla="*/ 0 w 6"/>
                  <a:gd name="T3" fmla="*/ 11 h 12"/>
                  <a:gd name="T4" fmla="*/ 1 w 6"/>
                  <a:gd name="T5" fmla="*/ 11 h 12"/>
                  <a:gd name="T6" fmla="*/ 3 w 6"/>
                  <a:gd name="T7" fmla="*/ 12 h 12"/>
                  <a:gd name="T8" fmla="*/ 4 w 6"/>
                  <a:gd name="T9" fmla="*/ 10 h 12"/>
                  <a:gd name="T10" fmla="*/ 5 w 6"/>
                  <a:gd name="T11" fmla="*/ 6 h 12"/>
                  <a:gd name="T12" fmla="*/ 5 w 6"/>
                  <a:gd name="T13" fmla="*/ 4 h 12"/>
                  <a:gd name="T14" fmla="*/ 6 w 6"/>
                  <a:gd name="T15" fmla="*/ 2 h 12"/>
                  <a:gd name="T16" fmla="*/ 5 w 6"/>
                  <a:gd name="T17" fmla="*/ 1 h 12"/>
                  <a:gd name="T18" fmla="*/ 3 w 6"/>
                  <a:gd name="T19" fmla="*/ 0 h 12"/>
                  <a:gd name="T20" fmla="*/ 1 w 6"/>
                  <a:gd name="T21" fmla="*/ 1 h 12"/>
                  <a:gd name="T22" fmla="*/ 0 w 6"/>
                  <a:gd name="T2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2">
                    <a:moveTo>
                      <a:pt x="0" y="3"/>
                    </a:moveTo>
                    <a:lnTo>
                      <a:pt x="0" y="11"/>
                    </a:lnTo>
                    <a:lnTo>
                      <a:pt x="1" y="11"/>
                    </a:lnTo>
                    <a:lnTo>
                      <a:pt x="3" y="12"/>
                    </a:lnTo>
                    <a:lnTo>
                      <a:pt x="4" y="10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27"/>
              <p:cNvSpPr>
                <a:spLocks/>
              </p:cNvSpPr>
              <p:nvPr/>
            </p:nvSpPr>
            <p:spPr bwMode="auto">
              <a:xfrm>
                <a:off x="1759" y="4222"/>
                <a:ext cx="2" cy="2"/>
              </a:xfrm>
              <a:custGeom>
                <a:avLst/>
                <a:gdLst>
                  <a:gd name="T0" fmla="*/ 4 w 9"/>
                  <a:gd name="T1" fmla="*/ 1 h 11"/>
                  <a:gd name="T2" fmla="*/ 3 w 9"/>
                  <a:gd name="T3" fmla="*/ 1 h 11"/>
                  <a:gd name="T4" fmla="*/ 2 w 9"/>
                  <a:gd name="T5" fmla="*/ 0 h 11"/>
                  <a:gd name="T6" fmla="*/ 0 w 9"/>
                  <a:gd name="T7" fmla="*/ 1 h 11"/>
                  <a:gd name="T8" fmla="*/ 1 w 9"/>
                  <a:gd name="T9" fmla="*/ 4 h 11"/>
                  <a:gd name="T10" fmla="*/ 2 w 9"/>
                  <a:gd name="T11" fmla="*/ 7 h 11"/>
                  <a:gd name="T12" fmla="*/ 5 w 9"/>
                  <a:gd name="T13" fmla="*/ 10 h 11"/>
                  <a:gd name="T14" fmla="*/ 8 w 9"/>
                  <a:gd name="T15" fmla="*/ 11 h 11"/>
                  <a:gd name="T16" fmla="*/ 9 w 9"/>
                  <a:gd name="T17" fmla="*/ 10 h 11"/>
                  <a:gd name="T18" fmla="*/ 9 w 9"/>
                  <a:gd name="T19" fmla="*/ 7 h 11"/>
                  <a:gd name="T20" fmla="*/ 9 w 9"/>
                  <a:gd name="T21" fmla="*/ 5 h 11"/>
                  <a:gd name="T22" fmla="*/ 8 w 9"/>
                  <a:gd name="T23" fmla="*/ 3 h 11"/>
                  <a:gd name="T24" fmla="*/ 7 w 9"/>
                  <a:gd name="T25" fmla="*/ 2 h 11"/>
                  <a:gd name="T26" fmla="*/ 4 w 9"/>
                  <a:gd name="T2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1">
                    <a:moveTo>
                      <a:pt x="4" y="1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4"/>
                    </a:lnTo>
                    <a:lnTo>
                      <a:pt x="2" y="7"/>
                    </a:lnTo>
                    <a:lnTo>
                      <a:pt x="5" y="10"/>
                    </a:lnTo>
                    <a:lnTo>
                      <a:pt x="8" y="11"/>
                    </a:lnTo>
                    <a:lnTo>
                      <a:pt x="9" y="10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28"/>
              <p:cNvSpPr>
                <a:spLocks/>
              </p:cNvSpPr>
              <p:nvPr/>
            </p:nvSpPr>
            <p:spPr bwMode="auto">
              <a:xfrm>
                <a:off x="1796" y="4177"/>
                <a:ext cx="2" cy="3"/>
              </a:xfrm>
              <a:custGeom>
                <a:avLst/>
                <a:gdLst>
                  <a:gd name="T0" fmla="*/ 0 w 9"/>
                  <a:gd name="T1" fmla="*/ 6 h 9"/>
                  <a:gd name="T2" fmla="*/ 0 w 9"/>
                  <a:gd name="T3" fmla="*/ 7 h 9"/>
                  <a:gd name="T4" fmla="*/ 0 w 9"/>
                  <a:gd name="T5" fmla="*/ 9 h 9"/>
                  <a:gd name="T6" fmla="*/ 3 w 9"/>
                  <a:gd name="T7" fmla="*/ 8 h 9"/>
                  <a:gd name="T8" fmla="*/ 6 w 9"/>
                  <a:gd name="T9" fmla="*/ 7 h 9"/>
                  <a:gd name="T10" fmla="*/ 8 w 9"/>
                  <a:gd name="T11" fmla="*/ 5 h 9"/>
                  <a:gd name="T12" fmla="*/ 9 w 9"/>
                  <a:gd name="T13" fmla="*/ 3 h 9"/>
                  <a:gd name="T14" fmla="*/ 9 w 9"/>
                  <a:gd name="T15" fmla="*/ 1 h 9"/>
                  <a:gd name="T16" fmla="*/ 7 w 9"/>
                  <a:gd name="T17" fmla="*/ 0 h 9"/>
                  <a:gd name="T18" fmla="*/ 6 w 9"/>
                  <a:gd name="T19" fmla="*/ 0 h 9"/>
                  <a:gd name="T20" fmla="*/ 3 w 9"/>
                  <a:gd name="T21" fmla="*/ 1 h 9"/>
                  <a:gd name="T22" fmla="*/ 2 w 9"/>
                  <a:gd name="T23" fmla="*/ 2 h 9"/>
                  <a:gd name="T24" fmla="*/ 1 w 9"/>
                  <a:gd name="T25" fmla="*/ 4 h 9"/>
                  <a:gd name="T26" fmla="*/ 0 w 9"/>
                  <a:gd name="T27" fmla="*/ 5 h 9"/>
                  <a:gd name="T28" fmla="*/ 0 w 9"/>
                  <a:gd name="T2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9">
                    <a:moveTo>
                      <a:pt x="0" y="6"/>
                    </a:moveTo>
                    <a:lnTo>
                      <a:pt x="0" y="7"/>
                    </a:lnTo>
                    <a:lnTo>
                      <a:pt x="0" y="9"/>
                    </a:lnTo>
                    <a:lnTo>
                      <a:pt x="3" y="8"/>
                    </a:lnTo>
                    <a:lnTo>
                      <a:pt x="6" y="7"/>
                    </a:lnTo>
                    <a:lnTo>
                      <a:pt x="8" y="5"/>
                    </a:lnTo>
                    <a:lnTo>
                      <a:pt x="9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29"/>
              <p:cNvSpPr>
                <a:spLocks/>
              </p:cNvSpPr>
              <p:nvPr/>
            </p:nvSpPr>
            <p:spPr bwMode="auto">
              <a:xfrm>
                <a:off x="1798" y="4185"/>
                <a:ext cx="3" cy="3"/>
              </a:xfrm>
              <a:custGeom>
                <a:avLst/>
                <a:gdLst>
                  <a:gd name="T0" fmla="*/ 4 w 10"/>
                  <a:gd name="T1" fmla="*/ 0 h 10"/>
                  <a:gd name="T2" fmla="*/ 2 w 10"/>
                  <a:gd name="T3" fmla="*/ 0 h 10"/>
                  <a:gd name="T4" fmla="*/ 1 w 10"/>
                  <a:gd name="T5" fmla="*/ 2 h 10"/>
                  <a:gd name="T6" fmla="*/ 1 w 10"/>
                  <a:gd name="T7" fmla="*/ 4 h 10"/>
                  <a:gd name="T8" fmla="*/ 0 w 10"/>
                  <a:gd name="T9" fmla="*/ 7 h 10"/>
                  <a:gd name="T10" fmla="*/ 1 w 10"/>
                  <a:gd name="T11" fmla="*/ 9 h 10"/>
                  <a:gd name="T12" fmla="*/ 4 w 10"/>
                  <a:gd name="T13" fmla="*/ 10 h 10"/>
                  <a:gd name="T14" fmla="*/ 6 w 10"/>
                  <a:gd name="T15" fmla="*/ 9 h 10"/>
                  <a:gd name="T16" fmla="*/ 7 w 10"/>
                  <a:gd name="T17" fmla="*/ 7 h 10"/>
                  <a:gd name="T18" fmla="*/ 10 w 10"/>
                  <a:gd name="T19" fmla="*/ 4 h 10"/>
                  <a:gd name="T20" fmla="*/ 10 w 10"/>
                  <a:gd name="T21" fmla="*/ 2 h 10"/>
                  <a:gd name="T22" fmla="*/ 7 w 10"/>
                  <a:gd name="T23" fmla="*/ 0 h 10"/>
                  <a:gd name="T24" fmla="*/ 4 w 1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2" y="0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4" y="10"/>
                    </a:lnTo>
                    <a:lnTo>
                      <a:pt x="6" y="9"/>
                    </a:lnTo>
                    <a:lnTo>
                      <a:pt x="7" y="7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30"/>
              <p:cNvSpPr>
                <a:spLocks/>
              </p:cNvSpPr>
              <p:nvPr/>
            </p:nvSpPr>
            <p:spPr bwMode="auto">
              <a:xfrm>
                <a:off x="1796" y="4193"/>
                <a:ext cx="1" cy="2"/>
              </a:xfrm>
              <a:custGeom>
                <a:avLst/>
                <a:gdLst>
                  <a:gd name="T0" fmla="*/ 3 w 5"/>
                  <a:gd name="T1" fmla="*/ 0 h 8"/>
                  <a:gd name="T2" fmla="*/ 1 w 5"/>
                  <a:gd name="T3" fmla="*/ 3 h 8"/>
                  <a:gd name="T4" fmla="*/ 0 w 5"/>
                  <a:gd name="T5" fmla="*/ 7 h 8"/>
                  <a:gd name="T6" fmla="*/ 2 w 5"/>
                  <a:gd name="T7" fmla="*/ 8 h 8"/>
                  <a:gd name="T8" fmla="*/ 5 w 5"/>
                  <a:gd name="T9" fmla="*/ 5 h 8"/>
                  <a:gd name="T10" fmla="*/ 3 w 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8">
                    <a:moveTo>
                      <a:pt x="3" y="0"/>
                    </a:moveTo>
                    <a:lnTo>
                      <a:pt x="1" y="3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5" y="5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31"/>
              <p:cNvSpPr>
                <a:spLocks/>
              </p:cNvSpPr>
              <p:nvPr/>
            </p:nvSpPr>
            <p:spPr bwMode="auto">
              <a:xfrm>
                <a:off x="1793" y="4200"/>
                <a:ext cx="1" cy="2"/>
              </a:xfrm>
              <a:custGeom>
                <a:avLst/>
                <a:gdLst>
                  <a:gd name="T0" fmla="*/ 4 w 4"/>
                  <a:gd name="T1" fmla="*/ 0 h 8"/>
                  <a:gd name="T2" fmla="*/ 1 w 4"/>
                  <a:gd name="T3" fmla="*/ 3 h 8"/>
                  <a:gd name="T4" fmla="*/ 0 w 4"/>
                  <a:gd name="T5" fmla="*/ 7 h 8"/>
                  <a:gd name="T6" fmla="*/ 1 w 4"/>
                  <a:gd name="T7" fmla="*/ 7 h 8"/>
                  <a:gd name="T8" fmla="*/ 2 w 4"/>
                  <a:gd name="T9" fmla="*/ 8 h 8"/>
                  <a:gd name="T10" fmla="*/ 4 w 4"/>
                  <a:gd name="T11" fmla="*/ 7 h 8"/>
                  <a:gd name="T12" fmla="*/ 4 w 4"/>
                  <a:gd name="T13" fmla="*/ 5 h 8"/>
                  <a:gd name="T14" fmla="*/ 4 w 4"/>
                  <a:gd name="T15" fmla="*/ 3 h 8"/>
                  <a:gd name="T16" fmla="*/ 4 w 4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lnTo>
                      <a:pt x="1" y="3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2" y="8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32"/>
              <p:cNvSpPr>
                <a:spLocks/>
              </p:cNvSpPr>
              <p:nvPr/>
            </p:nvSpPr>
            <p:spPr bwMode="auto">
              <a:xfrm>
                <a:off x="1785" y="4207"/>
                <a:ext cx="2" cy="3"/>
              </a:xfrm>
              <a:custGeom>
                <a:avLst/>
                <a:gdLst>
                  <a:gd name="T0" fmla="*/ 4 w 5"/>
                  <a:gd name="T1" fmla="*/ 0 h 10"/>
                  <a:gd name="T2" fmla="*/ 1 w 5"/>
                  <a:gd name="T3" fmla="*/ 3 h 10"/>
                  <a:gd name="T4" fmla="*/ 0 w 5"/>
                  <a:gd name="T5" fmla="*/ 7 h 10"/>
                  <a:gd name="T6" fmla="*/ 0 w 5"/>
                  <a:gd name="T7" fmla="*/ 9 h 10"/>
                  <a:gd name="T8" fmla="*/ 3 w 5"/>
                  <a:gd name="T9" fmla="*/ 10 h 10"/>
                  <a:gd name="T10" fmla="*/ 4 w 5"/>
                  <a:gd name="T11" fmla="*/ 9 h 10"/>
                  <a:gd name="T12" fmla="*/ 5 w 5"/>
                  <a:gd name="T13" fmla="*/ 9 h 10"/>
                  <a:gd name="T14" fmla="*/ 5 w 5"/>
                  <a:gd name="T15" fmla="*/ 5 h 10"/>
                  <a:gd name="T16" fmla="*/ 4 w 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0"/>
                    </a:moveTo>
                    <a:lnTo>
                      <a:pt x="1" y="3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33"/>
              <p:cNvSpPr>
                <a:spLocks/>
              </p:cNvSpPr>
              <p:nvPr/>
            </p:nvSpPr>
            <p:spPr bwMode="auto">
              <a:xfrm>
                <a:off x="1780" y="4217"/>
                <a:ext cx="1" cy="2"/>
              </a:xfrm>
              <a:custGeom>
                <a:avLst/>
                <a:gdLst>
                  <a:gd name="T0" fmla="*/ 5 w 5"/>
                  <a:gd name="T1" fmla="*/ 0 h 10"/>
                  <a:gd name="T2" fmla="*/ 4 w 5"/>
                  <a:gd name="T3" fmla="*/ 0 h 10"/>
                  <a:gd name="T4" fmla="*/ 3 w 5"/>
                  <a:gd name="T5" fmla="*/ 2 h 10"/>
                  <a:gd name="T6" fmla="*/ 0 w 5"/>
                  <a:gd name="T7" fmla="*/ 5 h 10"/>
                  <a:gd name="T8" fmla="*/ 0 w 5"/>
                  <a:gd name="T9" fmla="*/ 9 h 10"/>
                  <a:gd name="T10" fmla="*/ 3 w 5"/>
                  <a:gd name="T11" fmla="*/ 10 h 10"/>
                  <a:gd name="T12" fmla="*/ 5 w 5"/>
                  <a:gd name="T13" fmla="*/ 8 h 10"/>
                  <a:gd name="T14" fmla="*/ 5 w 5"/>
                  <a:gd name="T15" fmla="*/ 6 h 10"/>
                  <a:gd name="T16" fmla="*/ 5 w 5"/>
                  <a:gd name="T17" fmla="*/ 4 h 10"/>
                  <a:gd name="T18" fmla="*/ 5 w 5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10">
                    <a:moveTo>
                      <a:pt x="5" y="0"/>
                    </a:moveTo>
                    <a:lnTo>
                      <a:pt x="4" y="0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34"/>
              <p:cNvSpPr>
                <a:spLocks/>
              </p:cNvSpPr>
              <p:nvPr/>
            </p:nvSpPr>
            <p:spPr bwMode="auto">
              <a:xfrm>
                <a:off x="1628" y="3590"/>
                <a:ext cx="9" cy="5"/>
              </a:xfrm>
              <a:custGeom>
                <a:avLst/>
                <a:gdLst>
                  <a:gd name="T0" fmla="*/ 15 w 34"/>
                  <a:gd name="T1" fmla="*/ 3 h 20"/>
                  <a:gd name="T2" fmla="*/ 4 w 34"/>
                  <a:gd name="T3" fmla="*/ 0 h 20"/>
                  <a:gd name="T4" fmla="*/ 2 w 34"/>
                  <a:gd name="T5" fmla="*/ 0 h 20"/>
                  <a:gd name="T6" fmla="*/ 0 w 34"/>
                  <a:gd name="T7" fmla="*/ 5 h 20"/>
                  <a:gd name="T8" fmla="*/ 2 w 34"/>
                  <a:gd name="T9" fmla="*/ 8 h 20"/>
                  <a:gd name="T10" fmla="*/ 3 w 34"/>
                  <a:gd name="T11" fmla="*/ 10 h 20"/>
                  <a:gd name="T12" fmla="*/ 5 w 34"/>
                  <a:gd name="T13" fmla="*/ 13 h 20"/>
                  <a:gd name="T14" fmla="*/ 8 w 34"/>
                  <a:gd name="T15" fmla="*/ 14 h 20"/>
                  <a:gd name="T16" fmla="*/ 13 w 34"/>
                  <a:gd name="T17" fmla="*/ 13 h 20"/>
                  <a:gd name="T18" fmla="*/ 19 w 34"/>
                  <a:gd name="T19" fmla="*/ 15 h 20"/>
                  <a:gd name="T20" fmla="*/ 24 w 34"/>
                  <a:gd name="T21" fmla="*/ 17 h 20"/>
                  <a:gd name="T22" fmla="*/ 26 w 34"/>
                  <a:gd name="T23" fmla="*/ 19 h 20"/>
                  <a:gd name="T24" fmla="*/ 30 w 34"/>
                  <a:gd name="T25" fmla="*/ 20 h 20"/>
                  <a:gd name="T26" fmla="*/ 32 w 34"/>
                  <a:gd name="T27" fmla="*/ 19 h 20"/>
                  <a:gd name="T28" fmla="*/ 34 w 34"/>
                  <a:gd name="T29" fmla="*/ 17 h 20"/>
                  <a:gd name="T30" fmla="*/ 30 w 34"/>
                  <a:gd name="T31" fmla="*/ 13 h 20"/>
                  <a:gd name="T32" fmla="*/ 25 w 34"/>
                  <a:gd name="T33" fmla="*/ 8 h 20"/>
                  <a:gd name="T34" fmla="*/ 20 w 34"/>
                  <a:gd name="T35" fmla="*/ 6 h 20"/>
                  <a:gd name="T36" fmla="*/ 15 w 34"/>
                  <a:gd name="T3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20">
                    <a:moveTo>
                      <a:pt x="15" y="3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0"/>
                    </a:lnTo>
                    <a:lnTo>
                      <a:pt x="5" y="13"/>
                    </a:lnTo>
                    <a:lnTo>
                      <a:pt x="8" y="14"/>
                    </a:lnTo>
                    <a:lnTo>
                      <a:pt x="13" y="13"/>
                    </a:lnTo>
                    <a:lnTo>
                      <a:pt x="19" y="15"/>
                    </a:lnTo>
                    <a:lnTo>
                      <a:pt x="24" y="17"/>
                    </a:lnTo>
                    <a:lnTo>
                      <a:pt x="26" y="19"/>
                    </a:lnTo>
                    <a:lnTo>
                      <a:pt x="30" y="20"/>
                    </a:lnTo>
                    <a:lnTo>
                      <a:pt x="32" y="19"/>
                    </a:lnTo>
                    <a:lnTo>
                      <a:pt x="34" y="17"/>
                    </a:lnTo>
                    <a:lnTo>
                      <a:pt x="30" y="13"/>
                    </a:lnTo>
                    <a:lnTo>
                      <a:pt x="25" y="8"/>
                    </a:lnTo>
                    <a:lnTo>
                      <a:pt x="20" y="6"/>
                    </a:lnTo>
                    <a:lnTo>
                      <a:pt x="15" y="3"/>
                    </a:lnTo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35"/>
              <p:cNvSpPr>
                <a:spLocks/>
              </p:cNvSpPr>
              <p:nvPr/>
            </p:nvSpPr>
            <p:spPr bwMode="auto">
              <a:xfrm>
                <a:off x="1727" y="3742"/>
                <a:ext cx="6" cy="8"/>
              </a:xfrm>
              <a:custGeom>
                <a:avLst/>
                <a:gdLst>
                  <a:gd name="T0" fmla="*/ 22 w 22"/>
                  <a:gd name="T1" fmla="*/ 15 h 32"/>
                  <a:gd name="T2" fmla="*/ 20 w 22"/>
                  <a:gd name="T3" fmla="*/ 11 h 32"/>
                  <a:gd name="T4" fmla="*/ 18 w 22"/>
                  <a:gd name="T5" fmla="*/ 6 h 32"/>
                  <a:gd name="T6" fmla="*/ 15 w 22"/>
                  <a:gd name="T7" fmla="*/ 2 h 32"/>
                  <a:gd name="T8" fmla="*/ 11 w 22"/>
                  <a:gd name="T9" fmla="*/ 0 h 32"/>
                  <a:gd name="T10" fmla="*/ 8 w 22"/>
                  <a:gd name="T11" fmla="*/ 0 h 32"/>
                  <a:gd name="T12" fmla="*/ 5 w 22"/>
                  <a:gd name="T13" fmla="*/ 0 h 32"/>
                  <a:gd name="T14" fmla="*/ 3 w 22"/>
                  <a:gd name="T15" fmla="*/ 4 h 32"/>
                  <a:gd name="T16" fmla="*/ 2 w 22"/>
                  <a:gd name="T17" fmla="*/ 10 h 32"/>
                  <a:gd name="T18" fmla="*/ 1 w 22"/>
                  <a:gd name="T19" fmla="*/ 14 h 32"/>
                  <a:gd name="T20" fmla="*/ 0 w 22"/>
                  <a:gd name="T21" fmla="*/ 20 h 32"/>
                  <a:gd name="T22" fmla="*/ 1 w 22"/>
                  <a:gd name="T23" fmla="*/ 26 h 32"/>
                  <a:gd name="T24" fmla="*/ 2 w 22"/>
                  <a:gd name="T25" fmla="*/ 31 h 32"/>
                  <a:gd name="T26" fmla="*/ 12 w 22"/>
                  <a:gd name="T27" fmla="*/ 31 h 32"/>
                  <a:gd name="T28" fmla="*/ 20 w 22"/>
                  <a:gd name="T29" fmla="*/ 32 h 32"/>
                  <a:gd name="T30" fmla="*/ 20 w 22"/>
                  <a:gd name="T31" fmla="*/ 20 h 32"/>
                  <a:gd name="T32" fmla="*/ 21 w 22"/>
                  <a:gd name="T33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32">
                    <a:moveTo>
                      <a:pt x="22" y="15"/>
                    </a:moveTo>
                    <a:lnTo>
                      <a:pt x="20" y="11"/>
                    </a:lnTo>
                    <a:lnTo>
                      <a:pt x="18" y="6"/>
                    </a:lnTo>
                    <a:lnTo>
                      <a:pt x="15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4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26"/>
                    </a:lnTo>
                    <a:lnTo>
                      <a:pt x="2" y="31"/>
                    </a:lnTo>
                    <a:lnTo>
                      <a:pt x="12" y="31"/>
                    </a:lnTo>
                    <a:lnTo>
                      <a:pt x="20" y="32"/>
                    </a:lnTo>
                    <a:lnTo>
                      <a:pt x="20" y="20"/>
                    </a:lnTo>
                    <a:lnTo>
                      <a:pt x="21" y="8"/>
                    </a:lnTo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36"/>
              <p:cNvSpPr>
                <a:spLocks/>
              </p:cNvSpPr>
              <p:nvPr/>
            </p:nvSpPr>
            <p:spPr bwMode="auto">
              <a:xfrm>
                <a:off x="1449" y="2198"/>
                <a:ext cx="14" cy="17"/>
              </a:xfrm>
              <a:custGeom>
                <a:avLst/>
                <a:gdLst>
                  <a:gd name="T0" fmla="*/ 56 w 56"/>
                  <a:gd name="T1" fmla="*/ 32 h 69"/>
                  <a:gd name="T2" fmla="*/ 52 w 56"/>
                  <a:gd name="T3" fmla="*/ 33 h 69"/>
                  <a:gd name="T4" fmla="*/ 49 w 56"/>
                  <a:gd name="T5" fmla="*/ 33 h 69"/>
                  <a:gd name="T6" fmla="*/ 46 w 56"/>
                  <a:gd name="T7" fmla="*/ 31 h 69"/>
                  <a:gd name="T8" fmla="*/ 42 w 56"/>
                  <a:gd name="T9" fmla="*/ 27 h 69"/>
                  <a:gd name="T10" fmla="*/ 36 w 56"/>
                  <a:gd name="T11" fmla="*/ 19 h 69"/>
                  <a:gd name="T12" fmla="*/ 29 w 56"/>
                  <a:gd name="T13" fmla="*/ 10 h 69"/>
                  <a:gd name="T14" fmla="*/ 25 w 56"/>
                  <a:gd name="T15" fmla="*/ 7 h 69"/>
                  <a:gd name="T16" fmla="*/ 22 w 56"/>
                  <a:gd name="T17" fmla="*/ 4 h 69"/>
                  <a:gd name="T18" fmla="*/ 18 w 56"/>
                  <a:gd name="T19" fmla="*/ 1 h 69"/>
                  <a:gd name="T20" fmla="*/ 12 w 56"/>
                  <a:gd name="T21" fmla="*/ 0 h 69"/>
                  <a:gd name="T22" fmla="*/ 8 w 56"/>
                  <a:gd name="T23" fmla="*/ 0 h 69"/>
                  <a:gd name="T24" fmla="*/ 5 w 56"/>
                  <a:gd name="T25" fmla="*/ 1 h 69"/>
                  <a:gd name="T26" fmla="*/ 2 w 56"/>
                  <a:gd name="T27" fmla="*/ 4 h 69"/>
                  <a:gd name="T28" fmla="*/ 1 w 56"/>
                  <a:gd name="T29" fmla="*/ 6 h 69"/>
                  <a:gd name="T30" fmla="*/ 0 w 56"/>
                  <a:gd name="T31" fmla="*/ 12 h 69"/>
                  <a:gd name="T32" fmla="*/ 0 w 56"/>
                  <a:gd name="T33" fmla="*/ 20 h 69"/>
                  <a:gd name="T34" fmla="*/ 1 w 56"/>
                  <a:gd name="T35" fmla="*/ 32 h 69"/>
                  <a:gd name="T36" fmla="*/ 1 w 56"/>
                  <a:gd name="T37" fmla="*/ 42 h 69"/>
                  <a:gd name="T38" fmla="*/ 1 w 56"/>
                  <a:gd name="T39" fmla="*/ 50 h 69"/>
                  <a:gd name="T40" fmla="*/ 1 w 56"/>
                  <a:gd name="T41" fmla="*/ 56 h 69"/>
                  <a:gd name="T42" fmla="*/ 2 w 56"/>
                  <a:gd name="T43" fmla="*/ 60 h 69"/>
                  <a:gd name="T44" fmla="*/ 4 w 56"/>
                  <a:gd name="T45" fmla="*/ 63 h 69"/>
                  <a:gd name="T46" fmla="*/ 7 w 56"/>
                  <a:gd name="T47" fmla="*/ 65 h 69"/>
                  <a:gd name="T48" fmla="*/ 10 w 56"/>
                  <a:gd name="T49" fmla="*/ 67 h 69"/>
                  <a:gd name="T50" fmla="*/ 17 w 56"/>
                  <a:gd name="T51" fmla="*/ 68 h 69"/>
                  <a:gd name="T52" fmla="*/ 22 w 56"/>
                  <a:gd name="T53" fmla="*/ 69 h 69"/>
                  <a:gd name="T54" fmla="*/ 28 w 56"/>
                  <a:gd name="T55" fmla="*/ 69 h 69"/>
                  <a:gd name="T56" fmla="*/ 34 w 56"/>
                  <a:gd name="T57" fmla="*/ 68 h 69"/>
                  <a:gd name="T58" fmla="*/ 45 w 56"/>
                  <a:gd name="T59" fmla="*/ 65 h 69"/>
                  <a:gd name="T60" fmla="*/ 56 w 56"/>
                  <a:gd name="T61" fmla="*/ 60 h 69"/>
                  <a:gd name="T62" fmla="*/ 56 w 56"/>
                  <a:gd name="T63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" h="69">
                    <a:moveTo>
                      <a:pt x="56" y="32"/>
                    </a:moveTo>
                    <a:lnTo>
                      <a:pt x="52" y="33"/>
                    </a:lnTo>
                    <a:lnTo>
                      <a:pt x="49" y="33"/>
                    </a:lnTo>
                    <a:lnTo>
                      <a:pt x="46" y="31"/>
                    </a:lnTo>
                    <a:lnTo>
                      <a:pt x="42" y="27"/>
                    </a:lnTo>
                    <a:lnTo>
                      <a:pt x="36" y="19"/>
                    </a:lnTo>
                    <a:lnTo>
                      <a:pt x="29" y="10"/>
                    </a:lnTo>
                    <a:lnTo>
                      <a:pt x="25" y="7"/>
                    </a:lnTo>
                    <a:lnTo>
                      <a:pt x="22" y="4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12"/>
                    </a:lnTo>
                    <a:lnTo>
                      <a:pt x="0" y="20"/>
                    </a:lnTo>
                    <a:lnTo>
                      <a:pt x="1" y="32"/>
                    </a:lnTo>
                    <a:lnTo>
                      <a:pt x="1" y="42"/>
                    </a:lnTo>
                    <a:lnTo>
                      <a:pt x="1" y="50"/>
                    </a:lnTo>
                    <a:lnTo>
                      <a:pt x="1" y="56"/>
                    </a:lnTo>
                    <a:lnTo>
                      <a:pt x="2" y="60"/>
                    </a:lnTo>
                    <a:lnTo>
                      <a:pt x="4" y="63"/>
                    </a:lnTo>
                    <a:lnTo>
                      <a:pt x="7" y="65"/>
                    </a:lnTo>
                    <a:lnTo>
                      <a:pt x="10" y="67"/>
                    </a:lnTo>
                    <a:lnTo>
                      <a:pt x="17" y="68"/>
                    </a:lnTo>
                    <a:lnTo>
                      <a:pt x="22" y="69"/>
                    </a:lnTo>
                    <a:lnTo>
                      <a:pt x="28" y="69"/>
                    </a:lnTo>
                    <a:lnTo>
                      <a:pt x="34" y="68"/>
                    </a:lnTo>
                    <a:lnTo>
                      <a:pt x="45" y="65"/>
                    </a:lnTo>
                    <a:lnTo>
                      <a:pt x="56" y="60"/>
                    </a:lnTo>
                    <a:lnTo>
                      <a:pt x="56" y="32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Freeform 37"/>
              <p:cNvSpPr>
                <a:spLocks/>
              </p:cNvSpPr>
              <p:nvPr/>
            </p:nvSpPr>
            <p:spPr bwMode="auto">
              <a:xfrm>
                <a:off x="1207" y="279"/>
                <a:ext cx="3444" cy="3763"/>
              </a:xfrm>
              <a:custGeom>
                <a:avLst/>
                <a:gdLst>
                  <a:gd name="T0" fmla="*/ 5689 w 13772"/>
                  <a:gd name="T1" fmla="*/ 4488 h 15053"/>
                  <a:gd name="T2" fmla="*/ 6519 w 13772"/>
                  <a:gd name="T3" fmla="*/ 5135 h 15053"/>
                  <a:gd name="T4" fmla="*/ 7374 w 13772"/>
                  <a:gd name="T5" fmla="*/ 5427 h 15053"/>
                  <a:gd name="T6" fmla="*/ 8136 w 13772"/>
                  <a:gd name="T7" fmla="*/ 5748 h 15053"/>
                  <a:gd name="T8" fmla="*/ 9049 w 13772"/>
                  <a:gd name="T9" fmla="*/ 5960 h 15053"/>
                  <a:gd name="T10" fmla="*/ 9356 w 13772"/>
                  <a:gd name="T11" fmla="*/ 5395 h 15053"/>
                  <a:gd name="T12" fmla="*/ 9806 w 13772"/>
                  <a:gd name="T13" fmla="*/ 5663 h 15053"/>
                  <a:gd name="T14" fmla="*/ 10974 w 13772"/>
                  <a:gd name="T15" fmla="*/ 5704 h 15053"/>
                  <a:gd name="T16" fmla="*/ 11221 w 13772"/>
                  <a:gd name="T17" fmla="*/ 5391 h 15053"/>
                  <a:gd name="T18" fmla="*/ 11886 w 13772"/>
                  <a:gd name="T19" fmla="*/ 4754 h 15053"/>
                  <a:gd name="T20" fmla="*/ 13203 w 13772"/>
                  <a:gd name="T21" fmla="*/ 4375 h 15053"/>
                  <a:gd name="T22" fmla="*/ 13450 w 13772"/>
                  <a:gd name="T23" fmla="*/ 4890 h 15053"/>
                  <a:gd name="T24" fmla="*/ 13510 w 13772"/>
                  <a:gd name="T25" fmla="*/ 5489 h 15053"/>
                  <a:gd name="T26" fmla="*/ 12670 w 13772"/>
                  <a:gd name="T27" fmla="*/ 6248 h 15053"/>
                  <a:gd name="T28" fmla="*/ 12136 w 13772"/>
                  <a:gd name="T29" fmla="*/ 7236 h 15053"/>
                  <a:gd name="T30" fmla="*/ 11758 w 13772"/>
                  <a:gd name="T31" fmla="*/ 7904 h 15053"/>
                  <a:gd name="T32" fmla="*/ 11364 w 13772"/>
                  <a:gd name="T33" fmla="*/ 7445 h 15053"/>
                  <a:gd name="T34" fmla="*/ 10944 w 13772"/>
                  <a:gd name="T35" fmla="*/ 7623 h 15053"/>
                  <a:gd name="T36" fmla="*/ 11116 w 13772"/>
                  <a:gd name="T37" fmla="*/ 7138 h 15053"/>
                  <a:gd name="T38" fmla="*/ 11446 w 13772"/>
                  <a:gd name="T39" fmla="*/ 6711 h 15053"/>
                  <a:gd name="T40" fmla="*/ 10208 w 13772"/>
                  <a:gd name="T41" fmla="*/ 6335 h 15053"/>
                  <a:gd name="T42" fmla="*/ 9713 w 13772"/>
                  <a:gd name="T43" fmla="*/ 5998 h 15053"/>
                  <a:gd name="T44" fmla="*/ 9525 w 13772"/>
                  <a:gd name="T45" fmla="*/ 6316 h 15053"/>
                  <a:gd name="T46" fmla="*/ 9370 w 13772"/>
                  <a:gd name="T47" fmla="*/ 6854 h 15053"/>
                  <a:gd name="T48" fmla="*/ 9785 w 13772"/>
                  <a:gd name="T49" fmla="*/ 7610 h 15053"/>
                  <a:gd name="T50" fmla="*/ 9748 w 13772"/>
                  <a:gd name="T51" fmla="*/ 8364 h 15053"/>
                  <a:gd name="T52" fmla="*/ 8822 w 13772"/>
                  <a:gd name="T53" fmla="*/ 8586 h 15053"/>
                  <a:gd name="T54" fmla="*/ 8097 w 13772"/>
                  <a:gd name="T55" fmla="*/ 9434 h 15053"/>
                  <a:gd name="T56" fmla="*/ 7293 w 13772"/>
                  <a:gd name="T57" fmla="*/ 10204 h 15053"/>
                  <a:gd name="T58" fmla="*/ 6153 w 13772"/>
                  <a:gd name="T59" fmla="*/ 11118 h 15053"/>
                  <a:gd name="T60" fmla="*/ 5634 w 13772"/>
                  <a:gd name="T61" fmla="*/ 12136 h 15053"/>
                  <a:gd name="T62" fmla="*/ 5450 w 13772"/>
                  <a:gd name="T63" fmla="*/ 13387 h 15053"/>
                  <a:gd name="T64" fmla="*/ 5206 w 13772"/>
                  <a:gd name="T65" fmla="*/ 14145 h 15053"/>
                  <a:gd name="T66" fmla="*/ 4371 w 13772"/>
                  <a:gd name="T67" fmla="*/ 15053 h 15053"/>
                  <a:gd name="T68" fmla="*/ 3850 w 13772"/>
                  <a:gd name="T69" fmla="*/ 14328 h 15053"/>
                  <a:gd name="T70" fmla="*/ 3071 w 13772"/>
                  <a:gd name="T71" fmla="*/ 12466 h 15053"/>
                  <a:gd name="T72" fmla="*/ 2678 w 13772"/>
                  <a:gd name="T73" fmla="*/ 11512 h 15053"/>
                  <a:gd name="T74" fmla="*/ 2200 w 13772"/>
                  <a:gd name="T75" fmla="*/ 9849 h 15053"/>
                  <a:gd name="T76" fmla="*/ 2155 w 13772"/>
                  <a:gd name="T77" fmla="*/ 9550 h 15053"/>
                  <a:gd name="T78" fmla="*/ 2139 w 13772"/>
                  <a:gd name="T79" fmla="*/ 8596 h 15053"/>
                  <a:gd name="T80" fmla="*/ 2149 w 13772"/>
                  <a:gd name="T81" fmla="*/ 8127 h 15053"/>
                  <a:gd name="T82" fmla="*/ 1658 w 13772"/>
                  <a:gd name="T83" fmla="*/ 8745 h 15053"/>
                  <a:gd name="T84" fmla="*/ 580 w 13772"/>
                  <a:gd name="T85" fmla="*/ 8067 h 15053"/>
                  <a:gd name="T86" fmla="*/ 958 w 13772"/>
                  <a:gd name="T87" fmla="*/ 7649 h 15053"/>
                  <a:gd name="T88" fmla="*/ 204 w 13772"/>
                  <a:gd name="T89" fmla="*/ 7300 h 15053"/>
                  <a:gd name="T90" fmla="*/ 328 w 13772"/>
                  <a:gd name="T91" fmla="*/ 7083 h 15053"/>
                  <a:gd name="T92" fmla="*/ 1323 w 13772"/>
                  <a:gd name="T93" fmla="*/ 6975 h 15053"/>
                  <a:gd name="T94" fmla="*/ 943 w 13772"/>
                  <a:gd name="T95" fmla="*/ 5984 h 15053"/>
                  <a:gd name="T96" fmla="*/ 1300 w 13772"/>
                  <a:gd name="T97" fmla="*/ 5256 h 15053"/>
                  <a:gd name="T98" fmla="*/ 2441 w 13772"/>
                  <a:gd name="T99" fmla="*/ 4106 h 15053"/>
                  <a:gd name="T100" fmla="*/ 2978 w 13772"/>
                  <a:gd name="T101" fmla="*/ 3335 h 15053"/>
                  <a:gd name="T102" fmla="*/ 3045 w 13772"/>
                  <a:gd name="T103" fmla="*/ 2540 h 15053"/>
                  <a:gd name="T104" fmla="*/ 2505 w 13772"/>
                  <a:gd name="T105" fmla="*/ 1785 h 15053"/>
                  <a:gd name="T106" fmla="*/ 2463 w 13772"/>
                  <a:gd name="T107" fmla="*/ 894 h 15053"/>
                  <a:gd name="T108" fmla="*/ 2304 w 13772"/>
                  <a:gd name="T109" fmla="*/ 253 h 15053"/>
                  <a:gd name="T110" fmla="*/ 3136 w 13772"/>
                  <a:gd name="T111" fmla="*/ 50 h 15053"/>
                  <a:gd name="T112" fmla="*/ 3761 w 13772"/>
                  <a:gd name="T113" fmla="*/ 712 h 15053"/>
                  <a:gd name="T114" fmla="*/ 4653 w 13772"/>
                  <a:gd name="T115" fmla="*/ 882 h 15053"/>
                  <a:gd name="T116" fmla="*/ 5753 w 13772"/>
                  <a:gd name="T117" fmla="*/ 981 h 15053"/>
                  <a:gd name="T118" fmla="*/ 5191 w 13772"/>
                  <a:gd name="T119" fmla="*/ 1797 h 15053"/>
                  <a:gd name="T120" fmla="*/ 5283 w 13772"/>
                  <a:gd name="T121" fmla="*/ 2416 h 15053"/>
                  <a:gd name="T122" fmla="*/ 4854 w 13772"/>
                  <a:gd name="T123" fmla="*/ 2786 h 15053"/>
                  <a:gd name="T124" fmla="*/ 5306 w 13772"/>
                  <a:gd name="T125" fmla="*/ 3453 h 15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772" h="15053">
                    <a:moveTo>
                      <a:pt x="6077" y="3928"/>
                    </a:moveTo>
                    <a:lnTo>
                      <a:pt x="6071" y="3930"/>
                    </a:lnTo>
                    <a:lnTo>
                      <a:pt x="6066" y="3931"/>
                    </a:lnTo>
                    <a:lnTo>
                      <a:pt x="6060" y="3932"/>
                    </a:lnTo>
                    <a:lnTo>
                      <a:pt x="6054" y="3933"/>
                    </a:lnTo>
                    <a:lnTo>
                      <a:pt x="6043" y="3932"/>
                    </a:lnTo>
                    <a:lnTo>
                      <a:pt x="6031" y="3930"/>
                    </a:lnTo>
                    <a:lnTo>
                      <a:pt x="6019" y="3926"/>
                    </a:lnTo>
                    <a:lnTo>
                      <a:pt x="6007" y="3924"/>
                    </a:lnTo>
                    <a:lnTo>
                      <a:pt x="5996" y="3922"/>
                    </a:lnTo>
                    <a:lnTo>
                      <a:pt x="5985" y="3921"/>
                    </a:lnTo>
                    <a:lnTo>
                      <a:pt x="5984" y="3922"/>
                    </a:lnTo>
                    <a:lnTo>
                      <a:pt x="5984" y="3923"/>
                    </a:lnTo>
                    <a:lnTo>
                      <a:pt x="5980" y="3925"/>
                    </a:lnTo>
                    <a:lnTo>
                      <a:pt x="5978" y="3928"/>
                    </a:lnTo>
                    <a:lnTo>
                      <a:pt x="5976" y="3931"/>
                    </a:lnTo>
                    <a:lnTo>
                      <a:pt x="5975" y="3935"/>
                    </a:lnTo>
                    <a:lnTo>
                      <a:pt x="5972" y="3946"/>
                    </a:lnTo>
                    <a:lnTo>
                      <a:pt x="5968" y="3958"/>
                    </a:lnTo>
                    <a:lnTo>
                      <a:pt x="5965" y="3963"/>
                    </a:lnTo>
                    <a:lnTo>
                      <a:pt x="5962" y="3970"/>
                    </a:lnTo>
                    <a:lnTo>
                      <a:pt x="5959" y="3976"/>
                    </a:lnTo>
                    <a:lnTo>
                      <a:pt x="5955" y="3982"/>
                    </a:lnTo>
                    <a:lnTo>
                      <a:pt x="5949" y="3987"/>
                    </a:lnTo>
                    <a:lnTo>
                      <a:pt x="5944" y="3991"/>
                    </a:lnTo>
                    <a:lnTo>
                      <a:pt x="5936" y="3996"/>
                    </a:lnTo>
                    <a:lnTo>
                      <a:pt x="5929" y="3999"/>
                    </a:lnTo>
                    <a:lnTo>
                      <a:pt x="5925" y="4000"/>
                    </a:lnTo>
                    <a:lnTo>
                      <a:pt x="5922" y="4002"/>
                    </a:lnTo>
                    <a:lnTo>
                      <a:pt x="5920" y="4004"/>
                    </a:lnTo>
                    <a:lnTo>
                      <a:pt x="5918" y="4006"/>
                    </a:lnTo>
                    <a:lnTo>
                      <a:pt x="5916" y="4011"/>
                    </a:lnTo>
                    <a:lnTo>
                      <a:pt x="5915" y="4016"/>
                    </a:lnTo>
                    <a:lnTo>
                      <a:pt x="5914" y="4021"/>
                    </a:lnTo>
                    <a:lnTo>
                      <a:pt x="5912" y="4028"/>
                    </a:lnTo>
                    <a:lnTo>
                      <a:pt x="5908" y="4033"/>
                    </a:lnTo>
                    <a:lnTo>
                      <a:pt x="5903" y="4038"/>
                    </a:lnTo>
                    <a:lnTo>
                      <a:pt x="5897" y="4041"/>
                    </a:lnTo>
                    <a:lnTo>
                      <a:pt x="5891" y="4043"/>
                    </a:lnTo>
                    <a:lnTo>
                      <a:pt x="5884" y="4045"/>
                    </a:lnTo>
                    <a:lnTo>
                      <a:pt x="5878" y="4047"/>
                    </a:lnTo>
                    <a:lnTo>
                      <a:pt x="5866" y="4050"/>
                    </a:lnTo>
                    <a:lnTo>
                      <a:pt x="5853" y="4051"/>
                    </a:lnTo>
                    <a:lnTo>
                      <a:pt x="5851" y="4064"/>
                    </a:lnTo>
                    <a:lnTo>
                      <a:pt x="5847" y="4078"/>
                    </a:lnTo>
                    <a:lnTo>
                      <a:pt x="5840" y="4093"/>
                    </a:lnTo>
                    <a:lnTo>
                      <a:pt x="5833" y="4107"/>
                    </a:lnTo>
                    <a:lnTo>
                      <a:pt x="5828" y="4113"/>
                    </a:lnTo>
                    <a:lnTo>
                      <a:pt x="5823" y="4120"/>
                    </a:lnTo>
                    <a:lnTo>
                      <a:pt x="5817" y="4125"/>
                    </a:lnTo>
                    <a:lnTo>
                      <a:pt x="5812" y="4131"/>
                    </a:lnTo>
                    <a:lnTo>
                      <a:pt x="5807" y="4135"/>
                    </a:lnTo>
                    <a:lnTo>
                      <a:pt x="5801" y="4138"/>
                    </a:lnTo>
                    <a:lnTo>
                      <a:pt x="5795" y="4140"/>
                    </a:lnTo>
                    <a:lnTo>
                      <a:pt x="5788" y="4141"/>
                    </a:lnTo>
                    <a:lnTo>
                      <a:pt x="5782" y="4142"/>
                    </a:lnTo>
                    <a:lnTo>
                      <a:pt x="5775" y="4144"/>
                    </a:lnTo>
                    <a:lnTo>
                      <a:pt x="5771" y="4146"/>
                    </a:lnTo>
                    <a:lnTo>
                      <a:pt x="5767" y="4148"/>
                    </a:lnTo>
                    <a:lnTo>
                      <a:pt x="5762" y="4151"/>
                    </a:lnTo>
                    <a:lnTo>
                      <a:pt x="5759" y="4154"/>
                    </a:lnTo>
                    <a:lnTo>
                      <a:pt x="5757" y="4158"/>
                    </a:lnTo>
                    <a:lnTo>
                      <a:pt x="5755" y="4162"/>
                    </a:lnTo>
                    <a:lnTo>
                      <a:pt x="5753" y="4171"/>
                    </a:lnTo>
                    <a:lnTo>
                      <a:pt x="5752" y="4181"/>
                    </a:lnTo>
                    <a:lnTo>
                      <a:pt x="5752" y="4192"/>
                    </a:lnTo>
                    <a:lnTo>
                      <a:pt x="5754" y="4203"/>
                    </a:lnTo>
                    <a:lnTo>
                      <a:pt x="5755" y="4210"/>
                    </a:lnTo>
                    <a:lnTo>
                      <a:pt x="5755" y="4219"/>
                    </a:lnTo>
                    <a:lnTo>
                      <a:pt x="5755" y="4228"/>
                    </a:lnTo>
                    <a:lnTo>
                      <a:pt x="5754" y="4235"/>
                    </a:lnTo>
                    <a:lnTo>
                      <a:pt x="5752" y="4244"/>
                    </a:lnTo>
                    <a:lnTo>
                      <a:pt x="5749" y="4253"/>
                    </a:lnTo>
                    <a:lnTo>
                      <a:pt x="5746" y="4260"/>
                    </a:lnTo>
                    <a:lnTo>
                      <a:pt x="5742" y="4268"/>
                    </a:lnTo>
                    <a:lnTo>
                      <a:pt x="5734" y="4284"/>
                    </a:lnTo>
                    <a:lnTo>
                      <a:pt x="5725" y="4299"/>
                    </a:lnTo>
                    <a:lnTo>
                      <a:pt x="5715" y="4314"/>
                    </a:lnTo>
                    <a:lnTo>
                      <a:pt x="5704" y="4328"/>
                    </a:lnTo>
                    <a:lnTo>
                      <a:pt x="5699" y="4337"/>
                    </a:lnTo>
                    <a:lnTo>
                      <a:pt x="5695" y="4345"/>
                    </a:lnTo>
                    <a:lnTo>
                      <a:pt x="5693" y="4353"/>
                    </a:lnTo>
                    <a:lnTo>
                      <a:pt x="5693" y="4361"/>
                    </a:lnTo>
                    <a:lnTo>
                      <a:pt x="5694" y="4367"/>
                    </a:lnTo>
                    <a:lnTo>
                      <a:pt x="5696" y="4374"/>
                    </a:lnTo>
                    <a:lnTo>
                      <a:pt x="5699" y="4380"/>
                    </a:lnTo>
                    <a:lnTo>
                      <a:pt x="5701" y="4387"/>
                    </a:lnTo>
                    <a:lnTo>
                      <a:pt x="5704" y="4393"/>
                    </a:lnTo>
                    <a:lnTo>
                      <a:pt x="5706" y="4399"/>
                    </a:lnTo>
                    <a:lnTo>
                      <a:pt x="5708" y="4407"/>
                    </a:lnTo>
                    <a:lnTo>
                      <a:pt x="5709" y="4415"/>
                    </a:lnTo>
                    <a:lnTo>
                      <a:pt x="5709" y="4423"/>
                    </a:lnTo>
                    <a:lnTo>
                      <a:pt x="5707" y="4433"/>
                    </a:lnTo>
                    <a:lnTo>
                      <a:pt x="5705" y="4444"/>
                    </a:lnTo>
                    <a:lnTo>
                      <a:pt x="5700" y="4455"/>
                    </a:lnTo>
                    <a:lnTo>
                      <a:pt x="5699" y="4465"/>
                    </a:lnTo>
                    <a:lnTo>
                      <a:pt x="5695" y="4475"/>
                    </a:lnTo>
                    <a:lnTo>
                      <a:pt x="5692" y="4482"/>
                    </a:lnTo>
                    <a:lnTo>
                      <a:pt x="5689" y="4488"/>
                    </a:lnTo>
                    <a:lnTo>
                      <a:pt x="5685" y="4492"/>
                    </a:lnTo>
                    <a:lnTo>
                      <a:pt x="5679" y="4497"/>
                    </a:lnTo>
                    <a:lnTo>
                      <a:pt x="5675" y="4500"/>
                    </a:lnTo>
                    <a:lnTo>
                      <a:pt x="5669" y="4502"/>
                    </a:lnTo>
                    <a:lnTo>
                      <a:pt x="5659" y="4507"/>
                    </a:lnTo>
                    <a:lnTo>
                      <a:pt x="5650" y="4515"/>
                    </a:lnTo>
                    <a:lnTo>
                      <a:pt x="5646" y="4520"/>
                    </a:lnTo>
                    <a:lnTo>
                      <a:pt x="5644" y="4526"/>
                    </a:lnTo>
                    <a:lnTo>
                      <a:pt x="5640" y="4533"/>
                    </a:lnTo>
                    <a:lnTo>
                      <a:pt x="5639" y="4543"/>
                    </a:lnTo>
                    <a:lnTo>
                      <a:pt x="5638" y="4550"/>
                    </a:lnTo>
                    <a:lnTo>
                      <a:pt x="5636" y="4555"/>
                    </a:lnTo>
                    <a:lnTo>
                      <a:pt x="5634" y="4561"/>
                    </a:lnTo>
                    <a:lnTo>
                      <a:pt x="5630" y="4568"/>
                    </a:lnTo>
                    <a:lnTo>
                      <a:pt x="5622" y="4582"/>
                    </a:lnTo>
                    <a:lnTo>
                      <a:pt x="5613" y="4595"/>
                    </a:lnTo>
                    <a:lnTo>
                      <a:pt x="5606" y="4607"/>
                    </a:lnTo>
                    <a:lnTo>
                      <a:pt x="5600" y="4618"/>
                    </a:lnTo>
                    <a:lnTo>
                      <a:pt x="5599" y="4623"/>
                    </a:lnTo>
                    <a:lnTo>
                      <a:pt x="5599" y="4627"/>
                    </a:lnTo>
                    <a:lnTo>
                      <a:pt x="5601" y="4632"/>
                    </a:lnTo>
                    <a:lnTo>
                      <a:pt x="5604" y="4635"/>
                    </a:lnTo>
                    <a:lnTo>
                      <a:pt x="5759" y="4769"/>
                    </a:lnTo>
                    <a:lnTo>
                      <a:pt x="5763" y="4772"/>
                    </a:lnTo>
                    <a:lnTo>
                      <a:pt x="5772" y="4775"/>
                    </a:lnTo>
                    <a:lnTo>
                      <a:pt x="5782" y="4779"/>
                    </a:lnTo>
                    <a:lnTo>
                      <a:pt x="5793" y="4782"/>
                    </a:lnTo>
                    <a:lnTo>
                      <a:pt x="5803" y="4784"/>
                    </a:lnTo>
                    <a:lnTo>
                      <a:pt x="5812" y="4785"/>
                    </a:lnTo>
                    <a:lnTo>
                      <a:pt x="5816" y="4785"/>
                    </a:lnTo>
                    <a:lnTo>
                      <a:pt x="5820" y="4785"/>
                    </a:lnTo>
                    <a:lnTo>
                      <a:pt x="5822" y="4784"/>
                    </a:lnTo>
                    <a:lnTo>
                      <a:pt x="5823" y="4783"/>
                    </a:lnTo>
                    <a:lnTo>
                      <a:pt x="5824" y="4774"/>
                    </a:lnTo>
                    <a:lnTo>
                      <a:pt x="5823" y="4765"/>
                    </a:lnTo>
                    <a:lnTo>
                      <a:pt x="5822" y="4756"/>
                    </a:lnTo>
                    <a:lnTo>
                      <a:pt x="5821" y="4747"/>
                    </a:lnTo>
                    <a:lnTo>
                      <a:pt x="5820" y="4744"/>
                    </a:lnTo>
                    <a:lnTo>
                      <a:pt x="5820" y="4741"/>
                    </a:lnTo>
                    <a:lnTo>
                      <a:pt x="5821" y="4739"/>
                    </a:lnTo>
                    <a:lnTo>
                      <a:pt x="5822" y="4738"/>
                    </a:lnTo>
                    <a:lnTo>
                      <a:pt x="5824" y="4736"/>
                    </a:lnTo>
                    <a:lnTo>
                      <a:pt x="5827" y="4738"/>
                    </a:lnTo>
                    <a:lnTo>
                      <a:pt x="5830" y="4740"/>
                    </a:lnTo>
                    <a:lnTo>
                      <a:pt x="5836" y="4743"/>
                    </a:lnTo>
                    <a:lnTo>
                      <a:pt x="5864" y="4763"/>
                    </a:lnTo>
                    <a:lnTo>
                      <a:pt x="5893" y="4787"/>
                    </a:lnTo>
                    <a:lnTo>
                      <a:pt x="5925" y="4813"/>
                    </a:lnTo>
                    <a:lnTo>
                      <a:pt x="5958" y="4838"/>
                    </a:lnTo>
                    <a:lnTo>
                      <a:pt x="5974" y="4850"/>
                    </a:lnTo>
                    <a:lnTo>
                      <a:pt x="5991" y="4862"/>
                    </a:lnTo>
                    <a:lnTo>
                      <a:pt x="6009" y="4873"/>
                    </a:lnTo>
                    <a:lnTo>
                      <a:pt x="6026" y="4882"/>
                    </a:lnTo>
                    <a:lnTo>
                      <a:pt x="6042" y="4891"/>
                    </a:lnTo>
                    <a:lnTo>
                      <a:pt x="6059" y="4898"/>
                    </a:lnTo>
                    <a:lnTo>
                      <a:pt x="6077" y="4904"/>
                    </a:lnTo>
                    <a:lnTo>
                      <a:pt x="6093" y="4907"/>
                    </a:lnTo>
                    <a:lnTo>
                      <a:pt x="6104" y="4909"/>
                    </a:lnTo>
                    <a:lnTo>
                      <a:pt x="6113" y="4911"/>
                    </a:lnTo>
                    <a:lnTo>
                      <a:pt x="6121" y="4914"/>
                    </a:lnTo>
                    <a:lnTo>
                      <a:pt x="6127" y="4917"/>
                    </a:lnTo>
                    <a:lnTo>
                      <a:pt x="6132" y="4920"/>
                    </a:lnTo>
                    <a:lnTo>
                      <a:pt x="6136" y="4922"/>
                    </a:lnTo>
                    <a:lnTo>
                      <a:pt x="6139" y="4927"/>
                    </a:lnTo>
                    <a:lnTo>
                      <a:pt x="6142" y="4931"/>
                    </a:lnTo>
                    <a:lnTo>
                      <a:pt x="6147" y="4939"/>
                    </a:lnTo>
                    <a:lnTo>
                      <a:pt x="6152" y="4951"/>
                    </a:lnTo>
                    <a:lnTo>
                      <a:pt x="6160" y="4965"/>
                    </a:lnTo>
                    <a:lnTo>
                      <a:pt x="6171" y="4982"/>
                    </a:lnTo>
                    <a:lnTo>
                      <a:pt x="6177" y="4990"/>
                    </a:lnTo>
                    <a:lnTo>
                      <a:pt x="6184" y="4998"/>
                    </a:lnTo>
                    <a:lnTo>
                      <a:pt x="6192" y="5005"/>
                    </a:lnTo>
                    <a:lnTo>
                      <a:pt x="6201" y="5013"/>
                    </a:lnTo>
                    <a:lnTo>
                      <a:pt x="6219" y="5026"/>
                    </a:lnTo>
                    <a:lnTo>
                      <a:pt x="6239" y="5039"/>
                    </a:lnTo>
                    <a:lnTo>
                      <a:pt x="6280" y="5062"/>
                    </a:lnTo>
                    <a:lnTo>
                      <a:pt x="6319" y="5084"/>
                    </a:lnTo>
                    <a:lnTo>
                      <a:pt x="6337" y="5095"/>
                    </a:lnTo>
                    <a:lnTo>
                      <a:pt x="6354" y="5107"/>
                    </a:lnTo>
                    <a:lnTo>
                      <a:pt x="6370" y="5120"/>
                    </a:lnTo>
                    <a:lnTo>
                      <a:pt x="6387" y="5133"/>
                    </a:lnTo>
                    <a:lnTo>
                      <a:pt x="6403" y="5146"/>
                    </a:lnTo>
                    <a:lnTo>
                      <a:pt x="6419" y="5159"/>
                    </a:lnTo>
                    <a:lnTo>
                      <a:pt x="6435" y="5171"/>
                    </a:lnTo>
                    <a:lnTo>
                      <a:pt x="6452" y="5181"/>
                    </a:lnTo>
                    <a:lnTo>
                      <a:pt x="6461" y="5186"/>
                    </a:lnTo>
                    <a:lnTo>
                      <a:pt x="6469" y="5187"/>
                    </a:lnTo>
                    <a:lnTo>
                      <a:pt x="6474" y="5187"/>
                    </a:lnTo>
                    <a:lnTo>
                      <a:pt x="6479" y="5184"/>
                    </a:lnTo>
                    <a:lnTo>
                      <a:pt x="6484" y="5179"/>
                    </a:lnTo>
                    <a:lnTo>
                      <a:pt x="6488" y="5174"/>
                    </a:lnTo>
                    <a:lnTo>
                      <a:pt x="6491" y="5168"/>
                    </a:lnTo>
                    <a:lnTo>
                      <a:pt x="6495" y="5162"/>
                    </a:lnTo>
                    <a:lnTo>
                      <a:pt x="6498" y="5155"/>
                    </a:lnTo>
                    <a:lnTo>
                      <a:pt x="6501" y="5149"/>
                    </a:lnTo>
                    <a:lnTo>
                      <a:pt x="6505" y="5144"/>
                    </a:lnTo>
                    <a:lnTo>
                      <a:pt x="6509" y="5139"/>
                    </a:lnTo>
                    <a:lnTo>
                      <a:pt x="6514" y="5136"/>
                    </a:lnTo>
                    <a:lnTo>
                      <a:pt x="6519" y="5135"/>
                    </a:lnTo>
                    <a:lnTo>
                      <a:pt x="6526" y="5136"/>
                    </a:lnTo>
                    <a:lnTo>
                      <a:pt x="6533" y="5139"/>
                    </a:lnTo>
                    <a:lnTo>
                      <a:pt x="6554" y="5153"/>
                    </a:lnTo>
                    <a:lnTo>
                      <a:pt x="6580" y="5174"/>
                    </a:lnTo>
                    <a:lnTo>
                      <a:pt x="6610" y="5199"/>
                    </a:lnTo>
                    <a:lnTo>
                      <a:pt x="6642" y="5226"/>
                    </a:lnTo>
                    <a:lnTo>
                      <a:pt x="6674" y="5251"/>
                    </a:lnTo>
                    <a:lnTo>
                      <a:pt x="6702" y="5271"/>
                    </a:lnTo>
                    <a:lnTo>
                      <a:pt x="6715" y="5279"/>
                    </a:lnTo>
                    <a:lnTo>
                      <a:pt x="6726" y="5285"/>
                    </a:lnTo>
                    <a:lnTo>
                      <a:pt x="6731" y="5287"/>
                    </a:lnTo>
                    <a:lnTo>
                      <a:pt x="6735" y="5288"/>
                    </a:lnTo>
                    <a:lnTo>
                      <a:pt x="6740" y="5289"/>
                    </a:lnTo>
                    <a:lnTo>
                      <a:pt x="6743" y="5289"/>
                    </a:lnTo>
                    <a:lnTo>
                      <a:pt x="6754" y="5286"/>
                    </a:lnTo>
                    <a:lnTo>
                      <a:pt x="6766" y="5283"/>
                    </a:lnTo>
                    <a:lnTo>
                      <a:pt x="6775" y="5279"/>
                    </a:lnTo>
                    <a:lnTo>
                      <a:pt x="6786" y="5274"/>
                    </a:lnTo>
                    <a:lnTo>
                      <a:pt x="6804" y="5266"/>
                    </a:lnTo>
                    <a:lnTo>
                      <a:pt x="6822" y="5259"/>
                    </a:lnTo>
                    <a:lnTo>
                      <a:pt x="6829" y="5257"/>
                    </a:lnTo>
                    <a:lnTo>
                      <a:pt x="6837" y="5257"/>
                    </a:lnTo>
                    <a:lnTo>
                      <a:pt x="6840" y="5258"/>
                    </a:lnTo>
                    <a:lnTo>
                      <a:pt x="6843" y="5259"/>
                    </a:lnTo>
                    <a:lnTo>
                      <a:pt x="6847" y="5261"/>
                    </a:lnTo>
                    <a:lnTo>
                      <a:pt x="6850" y="5263"/>
                    </a:lnTo>
                    <a:lnTo>
                      <a:pt x="6855" y="5271"/>
                    </a:lnTo>
                    <a:lnTo>
                      <a:pt x="6860" y="5281"/>
                    </a:lnTo>
                    <a:lnTo>
                      <a:pt x="6864" y="5294"/>
                    </a:lnTo>
                    <a:lnTo>
                      <a:pt x="6867" y="5311"/>
                    </a:lnTo>
                    <a:lnTo>
                      <a:pt x="6870" y="5324"/>
                    </a:lnTo>
                    <a:lnTo>
                      <a:pt x="6873" y="5334"/>
                    </a:lnTo>
                    <a:lnTo>
                      <a:pt x="6876" y="5342"/>
                    </a:lnTo>
                    <a:lnTo>
                      <a:pt x="6879" y="5349"/>
                    </a:lnTo>
                    <a:lnTo>
                      <a:pt x="6883" y="5354"/>
                    </a:lnTo>
                    <a:lnTo>
                      <a:pt x="6888" y="5359"/>
                    </a:lnTo>
                    <a:lnTo>
                      <a:pt x="6892" y="5361"/>
                    </a:lnTo>
                    <a:lnTo>
                      <a:pt x="6896" y="5363"/>
                    </a:lnTo>
                    <a:lnTo>
                      <a:pt x="6920" y="5365"/>
                    </a:lnTo>
                    <a:lnTo>
                      <a:pt x="6948" y="5368"/>
                    </a:lnTo>
                    <a:lnTo>
                      <a:pt x="6954" y="5370"/>
                    </a:lnTo>
                    <a:lnTo>
                      <a:pt x="6958" y="5373"/>
                    </a:lnTo>
                    <a:lnTo>
                      <a:pt x="6961" y="5375"/>
                    </a:lnTo>
                    <a:lnTo>
                      <a:pt x="6963" y="5378"/>
                    </a:lnTo>
                    <a:lnTo>
                      <a:pt x="6968" y="5383"/>
                    </a:lnTo>
                    <a:lnTo>
                      <a:pt x="6972" y="5390"/>
                    </a:lnTo>
                    <a:lnTo>
                      <a:pt x="6974" y="5392"/>
                    </a:lnTo>
                    <a:lnTo>
                      <a:pt x="6976" y="5394"/>
                    </a:lnTo>
                    <a:lnTo>
                      <a:pt x="6979" y="5396"/>
                    </a:lnTo>
                    <a:lnTo>
                      <a:pt x="6984" y="5397"/>
                    </a:lnTo>
                    <a:lnTo>
                      <a:pt x="6988" y="5398"/>
                    </a:lnTo>
                    <a:lnTo>
                      <a:pt x="6995" y="5398"/>
                    </a:lnTo>
                    <a:lnTo>
                      <a:pt x="7002" y="5398"/>
                    </a:lnTo>
                    <a:lnTo>
                      <a:pt x="7011" y="5397"/>
                    </a:lnTo>
                    <a:lnTo>
                      <a:pt x="7025" y="5395"/>
                    </a:lnTo>
                    <a:lnTo>
                      <a:pt x="7036" y="5394"/>
                    </a:lnTo>
                    <a:lnTo>
                      <a:pt x="7045" y="5394"/>
                    </a:lnTo>
                    <a:lnTo>
                      <a:pt x="7053" y="5395"/>
                    </a:lnTo>
                    <a:lnTo>
                      <a:pt x="7060" y="5397"/>
                    </a:lnTo>
                    <a:lnTo>
                      <a:pt x="7066" y="5400"/>
                    </a:lnTo>
                    <a:lnTo>
                      <a:pt x="7071" y="5403"/>
                    </a:lnTo>
                    <a:lnTo>
                      <a:pt x="7076" y="5407"/>
                    </a:lnTo>
                    <a:lnTo>
                      <a:pt x="7083" y="5416"/>
                    </a:lnTo>
                    <a:lnTo>
                      <a:pt x="7092" y="5428"/>
                    </a:lnTo>
                    <a:lnTo>
                      <a:pt x="7096" y="5434"/>
                    </a:lnTo>
                    <a:lnTo>
                      <a:pt x="7103" y="5441"/>
                    </a:lnTo>
                    <a:lnTo>
                      <a:pt x="7109" y="5447"/>
                    </a:lnTo>
                    <a:lnTo>
                      <a:pt x="7117" y="5454"/>
                    </a:lnTo>
                    <a:lnTo>
                      <a:pt x="7130" y="5463"/>
                    </a:lnTo>
                    <a:lnTo>
                      <a:pt x="7139" y="5469"/>
                    </a:lnTo>
                    <a:lnTo>
                      <a:pt x="7145" y="5470"/>
                    </a:lnTo>
                    <a:lnTo>
                      <a:pt x="7148" y="5471"/>
                    </a:lnTo>
                    <a:lnTo>
                      <a:pt x="7152" y="5471"/>
                    </a:lnTo>
                    <a:lnTo>
                      <a:pt x="7155" y="5470"/>
                    </a:lnTo>
                    <a:lnTo>
                      <a:pt x="7159" y="5469"/>
                    </a:lnTo>
                    <a:lnTo>
                      <a:pt x="7161" y="5467"/>
                    </a:lnTo>
                    <a:lnTo>
                      <a:pt x="7163" y="5464"/>
                    </a:lnTo>
                    <a:lnTo>
                      <a:pt x="7165" y="5462"/>
                    </a:lnTo>
                    <a:lnTo>
                      <a:pt x="7168" y="5456"/>
                    </a:lnTo>
                    <a:lnTo>
                      <a:pt x="7171" y="5447"/>
                    </a:lnTo>
                    <a:lnTo>
                      <a:pt x="7173" y="5429"/>
                    </a:lnTo>
                    <a:lnTo>
                      <a:pt x="7173" y="5409"/>
                    </a:lnTo>
                    <a:lnTo>
                      <a:pt x="7173" y="5393"/>
                    </a:lnTo>
                    <a:lnTo>
                      <a:pt x="7173" y="5382"/>
                    </a:lnTo>
                    <a:lnTo>
                      <a:pt x="7272" y="5383"/>
                    </a:lnTo>
                    <a:lnTo>
                      <a:pt x="7280" y="5384"/>
                    </a:lnTo>
                    <a:lnTo>
                      <a:pt x="7286" y="5386"/>
                    </a:lnTo>
                    <a:lnTo>
                      <a:pt x="7293" y="5388"/>
                    </a:lnTo>
                    <a:lnTo>
                      <a:pt x="7298" y="5391"/>
                    </a:lnTo>
                    <a:lnTo>
                      <a:pt x="7309" y="5397"/>
                    </a:lnTo>
                    <a:lnTo>
                      <a:pt x="7317" y="5405"/>
                    </a:lnTo>
                    <a:lnTo>
                      <a:pt x="7327" y="5414"/>
                    </a:lnTo>
                    <a:lnTo>
                      <a:pt x="7337" y="5420"/>
                    </a:lnTo>
                    <a:lnTo>
                      <a:pt x="7342" y="5423"/>
                    </a:lnTo>
                    <a:lnTo>
                      <a:pt x="7349" y="5427"/>
                    </a:lnTo>
                    <a:lnTo>
                      <a:pt x="7355" y="5428"/>
                    </a:lnTo>
                    <a:lnTo>
                      <a:pt x="7362" y="5429"/>
                    </a:lnTo>
                    <a:lnTo>
                      <a:pt x="7368" y="5428"/>
                    </a:lnTo>
                    <a:lnTo>
                      <a:pt x="7374" y="5427"/>
                    </a:lnTo>
                    <a:lnTo>
                      <a:pt x="7378" y="5424"/>
                    </a:lnTo>
                    <a:lnTo>
                      <a:pt x="7382" y="5422"/>
                    </a:lnTo>
                    <a:lnTo>
                      <a:pt x="7390" y="5416"/>
                    </a:lnTo>
                    <a:lnTo>
                      <a:pt x="7397" y="5410"/>
                    </a:lnTo>
                    <a:lnTo>
                      <a:pt x="7401" y="5407"/>
                    </a:lnTo>
                    <a:lnTo>
                      <a:pt x="7404" y="5405"/>
                    </a:lnTo>
                    <a:lnTo>
                      <a:pt x="7408" y="5403"/>
                    </a:lnTo>
                    <a:lnTo>
                      <a:pt x="7412" y="5402"/>
                    </a:lnTo>
                    <a:lnTo>
                      <a:pt x="7418" y="5401"/>
                    </a:lnTo>
                    <a:lnTo>
                      <a:pt x="7423" y="5401"/>
                    </a:lnTo>
                    <a:lnTo>
                      <a:pt x="7430" y="5402"/>
                    </a:lnTo>
                    <a:lnTo>
                      <a:pt x="7437" y="5404"/>
                    </a:lnTo>
                    <a:lnTo>
                      <a:pt x="7447" y="5406"/>
                    </a:lnTo>
                    <a:lnTo>
                      <a:pt x="7457" y="5407"/>
                    </a:lnTo>
                    <a:lnTo>
                      <a:pt x="7466" y="5406"/>
                    </a:lnTo>
                    <a:lnTo>
                      <a:pt x="7475" y="5403"/>
                    </a:lnTo>
                    <a:lnTo>
                      <a:pt x="7479" y="5401"/>
                    </a:lnTo>
                    <a:lnTo>
                      <a:pt x="7483" y="5397"/>
                    </a:lnTo>
                    <a:lnTo>
                      <a:pt x="7486" y="5394"/>
                    </a:lnTo>
                    <a:lnTo>
                      <a:pt x="7489" y="5391"/>
                    </a:lnTo>
                    <a:lnTo>
                      <a:pt x="7492" y="5387"/>
                    </a:lnTo>
                    <a:lnTo>
                      <a:pt x="7495" y="5382"/>
                    </a:lnTo>
                    <a:lnTo>
                      <a:pt x="7496" y="5378"/>
                    </a:lnTo>
                    <a:lnTo>
                      <a:pt x="7497" y="5373"/>
                    </a:lnTo>
                    <a:lnTo>
                      <a:pt x="7498" y="5370"/>
                    </a:lnTo>
                    <a:lnTo>
                      <a:pt x="7499" y="5369"/>
                    </a:lnTo>
                    <a:lnTo>
                      <a:pt x="7500" y="5368"/>
                    </a:lnTo>
                    <a:lnTo>
                      <a:pt x="7502" y="5367"/>
                    </a:lnTo>
                    <a:lnTo>
                      <a:pt x="7506" y="5368"/>
                    </a:lnTo>
                    <a:lnTo>
                      <a:pt x="7513" y="5370"/>
                    </a:lnTo>
                    <a:lnTo>
                      <a:pt x="7527" y="5379"/>
                    </a:lnTo>
                    <a:lnTo>
                      <a:pt x="7543" y="5391"/>
                    </a:lnTo>
                    <a:lnTo>
                      <a:pt x="7578" y="5418"/>
                    </a:lnTo>
                    <a:lnTo>
                      <a:pt x="7601" y="5435"/>
                    </a:lnTo>
                    <a:lnTo>
                      <a:pt x="7615" y="5442"/>
                    </a:lnTo>
                    <a:lnTo>
                      <a:pt x="7632" y="5447"/>
                    </a:lnTo>
                    <a:lnTo>
                      <a:pt x="7649" y="5452"/>
                    </a:lnTo>
                    <a:lnTo>
                      <a:pt x="7666" y="5456"/>
                    </a:lnTo>
                    <a:lnTo>
                      <a:pt x="7702" y="5461"/>
                    </a:lnTo>
                    <a:lnTo>
                      <a:pt x="7734" y="5465"/>
                    </a:lnTo>
                    <a:lnTo>
                      <a:pt x="7745" y="5468"/>
                    </a:lnTo>
                    <a:lnTo>
                      <a:pt x="7755" y="5470"/>
                    </a:lnTo>
                    <a:lnTo>
                      <a:pt x="7762" y="5474"/>
                    </a:lnTo>
                    <a:lnTo>
                      <a:pt x="7770" y="5478"/>
                    </a:lnTo>
                    <a:lnTo>
                      <a:pt x="7775" y="5484"/>
                    </a:lnTo>
                    <a:lnTo>
                      <a:pt x="7781" y="5490"/>
                    </a:lnTo>
                    <a:lnTo>
                      <a:pt x="7784" y="5498"/>
                    </a:lnTo>
                    <a:lnTo>
                      <a:pt x="7787" y="5505"/>
                    </a:lnTo>
                    <a:lnTo>
                      <a:pt x="7788" y="5513"/>
                    </a:lnTo>
                    <a:lnTo>
                      <a:pt x="7789" y="5522"/>
                    </a:lnTo>
                    <a:lnTo>
                      <a:pt x="7789" y="5530"/>
                    </a:lnTo>
                    <a:lnTo>
                      <a:pt x="7789" y="5540"/>
                    </a:lnTo>
                    <a:lnTo>
                      <a:pt x="7787" y="5549"/>
                    </a:lnTo>
                    <a:lnTo>
                      <a:pt x="7785" y="5558"/>
                    </a:lnTo>
                    <a:lnTo>
                      <a:pt x="7783" y="5568"/>
                    </a:lnTo>
                    <a:lnTo>
                      <a:pt x="7779" y="5578"/>
                    </a:lnTo>
                    <a:lnTo>
                      <a:pt x="7776" y="5586"/>
                    </a:lnTo>
                    <a:lnTo>
                      <a:pt x="7776" y="5594"/>
                    </a:lnTo>
                    <a:lnTo>
                      <a:pt x="7779" y="5600"/>
                    </a:lnTo>
                    <a:lnTo>
                      <a:pt x="7782" y="5607"/>
                    </a:lnTo>
                    <a:lnTo>
                      <a:pt x="7787" y="5612"/>
                    </a:lnTo>
                    <a:lnTo>
                      <a:pt x="7793" y="5618"/>
                    </a:lnTo>
                    <a:lnTo>
                      <a:pt x="7800" y="5622"/>
                    </a:lnTo>
                    <a:lnTo>
                      <a:pt x="7809" y="5626"/>
                    </a:lnTo>
                    <a:lnTo>
                      <a:pt x="7847" y="5639"/>
                    </a:lnTo>
                    <a:lnTo>
                      <a:pt x="7881" y="5650"/>
                    </a:lnTo>
                    <a:lnTo>
                      <a:pt x="7890" y="5652"/>
                    </a:lnTo>
                    <a:lnTo>
                      <a:pt x="7897" y="5656"/>
                    </a:lnTo>
                    <a:lnTo>
                      <a:pt x="7904" y="5659"/>
                    </a:lnTo>
                    <a:lnTo>
                      <a:pt x="7910" y="5663"/>
                    </a:lnTo>
                    <a:lnTo>
                      <a:pt x="7920" y="5674"/>
                    </a:lnTo>
                    <a:lnTo>
                      <a:pt x="7929" y="5685"/>
                    </a:lnTo>
                    <a:lnTo>
                      <a:pt x="7936" y="5695"/>
                    </a:lnTo>
                    <a:lnTo>
                      <a:pt x="7943" y="5705"/>
                    </a:lnTo>
                    <a:lnTo>
                      <a:pt x="7946" y="5708"/>
                    </a:lnTo>
                    <a:lnTo>
                      <a:pt x="7949" y="5712"/>
                    </a:lnTo>
                    <a:lnTo>
                      <a:pt x="7952" y="5713"/>
                    </a:lnTo>
                    <a:lnTo>
                      <a:pt x="7957" y="5714"/>
                    </a:lnTo>
                    <a:lnTo>
                      <a:pt x="7976" y="5711"/>
                    </a:lnTo>
                    <a:lnTo>
                      <a:pt x="7990" y="5707"/>
                    </a:lnTo>
                    <a:lnTo>
                      <a:pt x="7993" y="5707"/>
                    </a:lnTo>
                    <a:lnTo>
                      <a:pt x="7996" y="5708"/>
                    </a:lnTo>
                    <a:lnTo>
                      <a:pt x="7999" y="5710"/>
                    </a:lnTo>
                    <a:lnTo>
                      <a:pt x="8002" y="5712"/>
                    </a:lnTo>
                    <a:lnTo>
                      <a:pt x="8008" y="5720"/>
                    </a:lnTo>
                    <a:lnTo>
                      <a:pt x="8015" y="5733"/>
                    </a:lnTo>
                    <a:lnTo>
                      <a:pt x="8020" y="5744"/>
                    </a:lnTo>
                    <a:lnTo>
                      <a:pt x="8027" y="5753"/>
                    </a:lnTo>
                    <a:lnTo>
                      <a:pt x="8033" y="5759"/>
                    </a:lnTo>
                    <a:lnTo>
                      <a:pt x="8041" y="5765"/>
                    </a:lnTo>
                    <a:lnTo>
                      <a:pt x="8049" y="5768"/>
                    </a:lnTo>
                    <a:lnTo>
                      <a:pt x="8057" y="5769"/>
                    </a:lnTo>
                    <a:lnTo>
                      <a:pt x="8066" y="5770"/>
                    </a:lnTo>
                    <a:lnTo>
                      <a:pt x="8076" y="5769"/>
                    </a:lnTo>
                    <a:lnTo>
                      <a:pt x="8085" y="5767"/>
                    </a:lnTo>
                    <a:lnTo>
                      <a:pt x="8095" y="5765"/>
                    </a:lnTo>
                    <a:lnTo>
                      <a:pt x="8106" y="5761"/>
                    </a:lnTo>
                    <a:lnTo>
                      <a:pt x="8115" y="5757"/>
                    </a:lnTo>
                    <a:lnTo>
                      <a:pt x="8136" y="5748"/>
                    </a:lnTo>
                    <a:lnTo>
                      <a:pt x="8158" y="5739"/>
                    </a:lnTo>
                    <a:lnTo>
                      <a:pt x="8178" y="5729"/>
                    </a:lnTo>
                    <a:lnTo>
                      <a:pt x="8198" y="5721"/>
                    </a:lnTo>
                    <a:lnTo>
                      <a:pt x="8207" y="5719"/>
                    </a:lnTo>
                    <a:lnTo>
                      <a:pt x="8216" y="5717"/>
                    </a:lnTo>
                    <a:lnTo>
                      <a:pt x="8225" y="5716"/>
                    </a:lnTo>
                    <a:lnTo>
                      <a:pt x="8232" y="5716"/>
                    </a:lnTo>
                    <a:lnTo>
                      <a:pt x="8240" y="5718"/>
                    </a:lnTo>
                    <a:lnTo>
                      <a:pt x="8247" y="5721"/>
                    </a:lnTo>
                    <a:lnTo>
                      <a:pt x="8254" y="5726"/>
                    </a:lnTo>
                    <a:lnTo>
                      <a:pt x="8259" y="5732"/>
                    </a:lnTo>
                    <a:lnTo>
                      <a:pt x="8265" y="5740"/>
                    </a:lnTo>
                    <a:lnTo>
                      <a:pt x="8268" y="5751"/>
                    </a:lnTo>
                    <a:lnTo>
                      <a:pt x="8271" y="5762"/>
                    </a:lnTo>
                    <a:lnTo>
                      <a:pt x="8274" y="5776"/>
                    </a:lnTo>
                    <a:lnTo>
                      <a:pt x="8275" y="5791"/>
                    </a:lnTo>
                    <a:lnTo>
                      <a:pt x="8277" y="5802"/>
                    </a:lnTo>
                    <a:lnTo>
                      <a:pt x="8281" y="5813"/>
                    </a:lnTo>
                    <a:lnTo>
                      <a:pt x="8284" y="5822"/>
                    </a:lnTo>
                    <a:lnTo>
                      <a:pt x="8287" y="5829"/>
                    </a:lnTo>
                    <a:lnTo>
                      <a:pt x="8290" y="5836"/>
                    </a:lnTo>
                    <a:lnTo>
                      <a:pt x="8295" y="5841"/>
                    </a:lnTo>
                    <a:lnTo>
                      <a:pt x="8299" y="5846"/>
                    </a:lnTo>
                    <a:lnTo>
                      <a:pt x="8303" y="5849"/>
                    </a:lnTo>
                    <a:lnTo>
                      <a:pt x="8309" y="5851"/>
                    </a:lnTo>
                    <a:lnTo>
                      <a:pt x="8314" y="5853"/>
                    </a:lnTo>
                    <a:lnTo>
                      <a:pt x="8320" y="5853"/>
                    </a:lnTo>
                    <a:lnTo>
                      <a:pt x="8330" y="5853"/>
                    </a:lnTo>
                    <a:lnTo>
                      <a:pt x="8342" y="5851"/>
                    </a:lnTo>
                    <a:lnTo>
                      <a:pt x="8368" y="5841"/>
                    </a:lnTo>
                    <a:lnTo>
                      <a:pt x="8395" y="5833"/>
                    </a:lnTo>
                    <a:lnTo>
                      <a:pt x="8408" y="5829"/>
                    </a:lnTo>
                    <a:lnTo>
                      <a:pt x="8421" y="5827"/>
                    </a:lnTo>
                    <a:lnTo>
                      <a:pt x="8428" y="5827"/>
                    </a:lnTo>
                    <a:lnTo>
                      <a:pt x="8434" y="5828"/>
                    </a:lnTo>
                    <a:lnTo>
                      <a:pt x="8441" y="5829"/>
                    </a:lnTo>
                    <a:lnTo>
                      <a:pt x="8446" y="5832"/>
                    </a:lnTo>
                    <a:lnTo>
                      <a:pt x="8460" y="5837"/>
                    </a:lnTo>
                    <a:lnTo>
                      <a:pt x="8473" y="5841"/>
                    </a:lnTo>
                    <a:lnTo>
                      <a:pt x="8486" y="5845"/>
                    </a:lnTo>
                    <a:lnTo>
                      <a:pt x="8499" y="5847"/>
                    </a:lnTo>
                    <a:lnTo>
                      <a:pt x="8525" y="5850"/>
                    </a:lnTo>
                    <a:lnTo>
                      <a:pt x="8552" y="5852"/>
                    </a:lnTo>
                    <a:lnTo>
                      <a:pt x="8578" y="5855"/>
                    </a:lnTo>
                    <a:lnTo>
                      <a:pt x="8605" y="5861"/>
                    </a:lnTo>
                    <a:lnTo>
                      <a:pt x="8619" y="5865"/>
                    </a:lnTo>
                    <a:lnTo>
                      <a:pt x="8633" y="5870"/>
                    </a:lnTo>
                    <a:lnTo>
                      <a:pt x="8647" y="5877"/>
                    </a:lnTo>
                    <a:lnTo>
                      <a:pt x="8661" y="5884"/>
                    </a:lnTo>
                    <a:lnTo>
                      <a:pt x="8680" y="5896"/>
                    </a:lnTo>
                    <a:lnTo>
                      <a:pt x="8698" y="5907"/>
                    </a:lnTo>
                    <a:lnTo>
                      <a:pt x="8713" y="5917"/>
                    </a:lnTo>
                    <a:lnTo>
                      <a:pt x="8727" y="5924"/>
                    </a:lnTo>
                    <a:lnTo>
                      <a:pt x="8734" y="5927"/>
                    </a:lnTo>
                    <a:lnTo>
                      <a:pt x="8742" y="5929"/>
                    </a:lnTo>
                    <a:lnTo>
                      <a:pt x="8750" y="5929"/>
                    </a:lnTo>
                    <a:lnTo>
                      <a:pt x="8759" y="5929"/>
                    </a:lnTo>
                    <a:lnTo>
                      <a:pt x="8769" y="5929"/>
                    </a:lnTo>
                    <a:lnTo>
                      <a:pt x="8779" y="5927"/>
                    </a:lnTo>
                    <a:lnTo>
                      <a:pt x="8789" y="5923"/>
                    </a:lnTo>
                    <a:lnTo>
                      <a:pt x="8802" y="5919"/>
                    </a:lnTo>
                    <a:lnTo>
                      <a:pt x="8812" y="5914"/>
                    </a:lnTo>
                    <a:lnTo>
                      <a:pt x="8824" y="5906"/>
                    </a:lnTo>
                    <a:lnTo>
                      <a:pt x="8837" y="5896"/>
                    </a:lnTo>
                    <a:lnTo>
                      <a:pt x="8850" y="5887"/>
                    </a:lnTo>
                    <a:lnTo>
                      <a:pt x="8863" y="5877"/>
                    </a:lnTo>
                    <a:lnTo>
                      <a:pt x="8875" y="5868"/>
                    </a:lnTo>
                    <a:lnTo>
                      <a:pt x="8880" y="5865"/>
                    </a:lnTo>
                    <a:lnTo>
                      <a:pt x="8885" y="5863"/>
                    </a:lnTo>
                    <a:lnTo>
                      <a:pt x="8890" y="5862"/>
                    </a:lnTo>
                    <a:lnTo>
                      <a:pt x="8893" y="5862"/>
                    </a:lnTo>
                    <a:lnTo>
                      <a:pt x="8895" y="5862"/>
                    </a:lnTo>
                    <a:lnTo>
                      <a:pt x="8896" y="5864"/>
                    </a:lnTo>
                    <a:lnTo>
                      <a:pt x="8898" y="5866"/>
                    </a:lnTo>
                    <a:lnTo>
                      <a:pt x="8900" y="5869"/>
                    </a:lnTo>
                    <a:lnTo>
                      <a:pt x="8903" y="5877"/>
                    </a:lnTo>
                    <a:lnTo>
                      <a:pt x="8905" y="5887"/>
                    </a:lnTo>
                    <a:lnTo>
                      <a:pt x="8910" y="5905"/>
                    </a:lnTo>
                    <a:lnTo>
                      <a:pt x="8914" y="5919"/>
                    </a:lnTo>
                    <a:lnTo>
                      <a:pt x="8916" y="5924"/>
                    </a:lnTo>
                    <a:lnTo>
                      <a:pt x="8919" y="5929"/>
                    </a:lnTo>
                    <a:lnTo>
                      <a:pt x="8923" y="5932"/>
                    </a:lnTo>
                    <a:lnTo>
                      <a:pt x="8929" y="5934"/>
                    </a:lnTo>
                    <a:lnTo>
                      <a:pt x="8941" y="5938"/>
                    </a:lnTo>
                    <a:lnTo>
                      <a:pt x="8955" y="5941"/>
                    </a:lnTo>
                    <a:lnTo>
                      <a:pt x="8969" y="5943"/>
                    </a:lnTo>
                    <a:lnTo>
                      <a:pt x="8983" y="5946"/>
                    </a:lnTo>
                    <a:lnTo>
                      <a:pt x="8989" y="5948"/>
                    </a:lnTo>
                    <a:lnTo>
                      <a:pt x="8996" y="5950"/>
                    </a:lnTo>
                    <a:lnTo>
                      <a:pt x="9002" y="5955"/>
                    </a:lnTo>
                    <a:lnTo>
                      <a:pt x="9008" y="5959"/>
                    </a:lnTo>
                    <a:lnTo>
                      <a:pt x="9015" y="5965"/>
                    </a:lnTo>
                    <a:lnTo>
                      <a:pt x="9022" y="5970"/>
                    </a:lnTo>
                    <a:lnTo>
                      <a:pt x="9027" y="5972"/>
                    </a:lnTo>
                    <a:lnTo>
                      <a:pt x="9032" y="5972"/>
                    </a:lnTo>
                    <a:lnTo>
                      <a:pt x="9037" y="5971"/>
                    </a:lnTo>
                    <a:lnTo>
                      <a:pt x="9041" y="5969"/>
                    </a:lnTo>
                    <a:lnTo>
                      <a:pt x="9044" y="5965"/>
                    </a:lnTo>
                    <a:lnTo>
                      <a:pt x="9049" y="5960"/>
                    </a:lnTo>
                    <a:lnTo>
                      <a:pt x="9056" y="5950"/>
                    </a:lnTo>
                    <a:lnTo>
                      <a:pt x="9065" y="5941"/>
                    </a:lnTo>
                    <a:lnTo>
                      <a:pt x="9069" y="5936"/>
                    </a:lnTo>
                    <a:lnTo>
                      <a:pt x="9074" y="5933"/>
                    </a:lnTo>
                    <a:lnTo>
                      <a:pt x="9081" y="5931"/>
                    </a:lnTo>
                    <a:lnTo>
                      <a:pt x="9089" y="5930"/>
                    </a:lnTo>
                    <a:lnTo>
                      <a:pt x="9104" y="5930"/>
                    </a:lnTo>
                    <a:lnTo>
                      <a:pt x="9114" y="5931"/>
                    </a:lnTo>
                    <a:lnTo>
                      <a:pt x="9121" y="5934"/>
                    </a:lnTo>
                    <a:lnTo>
                      <a:pt x="9126" y="5937"/>
                    </a:lnTo>
                    <a:lnTo>
                      <a:pt x="9131" y="5943"/>
                    </a:lnTo>
                    <a:lnTo>
                      <a:pt x="9136" y="5948"/>
                    </a:lnTo>
                    <a:lnTo>
                      <a:pt x="9144" y="5955"/>
                    </a:lnTo>
                    <a:lnTo>
                      <a:pt x="9153" y="5961"/>
                    </a:lnTo>
                    <a:lnTo>
                      <a:pt x="9158" y="5963"/>
                    </a:lnTo>
                    <a:lnTo>
                      <a:pt x="9162" y="5964"/>
                    </a:lnTo>
                    <a:lnTo>
                      <a:pt x="9165" y="5964"/>
                    </a:lnTo>
                    <a:lnTo>
                      <a:pt x="9168" y="5964"/>
                    </a:lnTo>
                    <a:lnTo>
                      <a:pt x="9175" y="5963"/>
                    </a:lnTo>
                    <a:lnTo>
                      <a:pt x="9180" y="5960"/>
                    </a:lnTo>
                    <a:lnTo>
                      <a:pt x="9191" y="5953"/>
                    </a:lnTo>
                    <a:lnTo>
                      <a:pt x="9203" y="5945"/>
                    </a:lnTo>
                    <a:lnTo>
                      <a:pt x="9209" y="5943"/>
                    </a:lnTo>
                    <a:lnTo>
                      <a:pt x="9217" y="5943"/>
                    </a:lnTo>
                    <a:lnTo>
                      <a:pt x="9226" y="5944"/>
                    </a:lnTo>
                    <a:lnTo>
                      <a:pt x="9234" y="5946"/>
                    </a:lnTo>
                    <a:lnTo>
                      <a:pt x="9243" y="5946"/>
                    </a:lnTo>
                    <a:lnTo>
                      <a:pt x="9250" y="5946"/>
                    </a:lnTo>
                    <a:lnTo>
                      <a:pt x="9254" y="5944"/>
                    </a:lnTo>
                    <a:lnTo>
                      <a:pt x="9256" y="5943"/>
                    </a:lnTo>
                    <a:lnTo>
                      <a:pt x="9259" y="5940"/>
                    </a:lnTo>
                    <a:lnTo>
                      <a:pt x="9261" y="5936"/>
                    </a:lnTo>
                    <a:lnTo>
                      <a:pt x="9263" y="5931"/>
                    </a:lnTo>
                    <a:lnTo>
                      <a:pt x="9267" y="5928"/>
                    </a:lnTo>
                    <a:lnTo>
                      <a:pt x="9269" y="5926"/>
                    </a:lnTo>
                    <a:lnTo>
                      <a:pt x="9272" y="5923"/>
                    </a:lnTo>
                    <a:lnTo>
                      <a:pt x="9274" y="5922"/>
                    </a:lnTo>
                    <a:lnTo>
                      <a:pt x="9277" y="5922"/>
                    </a:lnTo>
                    <a:lnTo>
                      <a:pt x="9281" y="5922"/>
                    </a:lnTo>
                    <a:lnTo>
                      <a:pt x="9284" y="5923"/>
                    </a:lnTo>
                    <a:lnTo>
                      <a:pt x="9290" y="5927"/>
                    </a:lnTo>
                    <a:lnTo>
                      <a:pt x="9298" y="5932"/>
                    </a:lnTo>
                    <a:lnTo>
                      <a:pt x="9304" y="5938"/>
                    </a:lnTo>
                    <a:lnTo>
                      <a:pt x="9313" y="5945"/>
                    </a:lnTo>
                    <a:lnTo>
                      <a:pt x="9321" y="5951"/>
                    </a:lnTo>
                    <a:lnTo>
                      <a:pt x="9329" y="5958"/>
                    </a:lnTo>
                    <a:lnTo>
                      <a:pt x="9338" y="5963"/>
                    </a:lnTo>
                    <a:lnTo>
                      <a:pt x="9347" y="5967"/>
                    </a:lnTo>
                    <a:lnTo>
                      <a:pt x="9352" y="5969"/>
                    </a:lnTo>
                    <a:lnTo>
                      <a:pt x="9356" y="5969"/>
                    </a:lnTo>
                    <a:lnTo>
                      <a:pt x="9361" y="5969"/>
                    </a:lnTo>
                    <a:lnTo>
                      <a:pt x="9366" y="5968"/>
                    </a:lnTo>
                    <a:lnTo>
                      <a:pt x="9370" y="5967"/>
                    </a:lnTo>
                    <a:lnTo>
                      <a:pt x="9376" y="5963"/>
                    </a:lnTo>
                    <a:lnTo>
                      <a:pt x="9381" y="5960"/>
                    </a:lnTo>
                    <a:lnTo>
                      <a:pt x="9385" y="5956"/>
                    </a:lnTo>
                    <a:lnTo>
                      <a:pt x="9390" y="5951"/>
                    </a:lnTo>
                    <a:lnTo>
                      <a:pt x="9392" y="5947"/>
                    </a:lnTo>
                    <a:lnTo>
                      <a:pt x="9394" y="5941"/>
                    </a:lnTo>
                    <a:lnTo>
                      <a:pt x="9395" y="5934"/>
                    </a:lnTo>
                    <a:lnTo>
                      <a:pt x="9396" y="5919"/>
                    </a:lnTo>
                    <a:lnTo>
                      <a:pt x="9396" y="5903"/>
                    </a:lnTo>
                    <a:lnTo>
                      <a:pt x="9396" y="5886"/>
                    </a:lnTo>
                    <a:lnTo>
                      <a:pt x="9397" y="5868"/>
                    </a:lnTo>
                    <a:lnTo>
                      <a:pt x="9398" y="5861"/>
                    </a:lnTo>
                    <a:lnTo>
                      <a:pt x="9400" y="5853"/>
                    </a:lnTo>
                    <a:lnTo>
                      <a:pt x="9402" y="5847"/>
                    </a:lnTo>
                    <a:lnTo>
                      <a:pt x="9404" y="5840"/>
                    </a:lnTo>
                    <a:lnTo>
                      <a:pt x="9415" y="5821"/>
                    </a:lnTo>
                    <a:lnTo>
                      <a:pt x="9423" y="5806"/>
                    </a:lnTo>
                    <a:lnTo>
                      <a:pt x="9429" y="5794"/>
                    </a:lnTo>
                    <a:lnTo>
                      <a:pt x="9432" y="5782"/>
                    </a:lnTo>
                    <a:lnTo>
                      <a:pt x="9433" y="5776"/>
                    </a:lnTo>
                    <a:lnTo>
                      <a:pt x="9433" y="5771"/>
                    </a:lnTo>
                    <a:lnTo>
                      <a:pt x="9432" y="5764"/>
                    </a:lnTo>
                    <a:lnTo>
                      <a:pt x="9431" y="5757"/>
                    </a:lnTo>
                    <a:lnTo>
                      <a:pt x="9425" y="5739"/>
                    </a:lnTo>
                    <a:lnTo>
                      <a:pt x="9418" y="5716"/>
                    </a:lnTo>
                    <a:lnTo>
                      <a:pt x="9414" y="5701"/>
                    </a:lnTo>
                    <a:lnTo>
                      <a:pt x="9407" y="5688"/>
                    </a:lnTo>
                    <a:lnTo>
                      <a:pt x="9401" y="5676"/>
                    </a:lnTo>
                    <a:lnTo>
                      <a:pt x="9394" y="5664"/>
                    </a:lnTo>
                    <a:lnTo>
                      <a:pt x="9381" y="5641"/>
                    </a:lnTo>
                    <a:lnTo>
                      <a:pt x="9369" y="5621"/>
                    </a:lnTo>
                    <a:lnTo>
                      <a:pt x="9364" y="5610"/>
                    </a:lnTo>
                    <a:lnTo>
                      <a:pt x="9360" y="5599"/>
                    </a:lnTo>
                    <a:lnTo>
                      <a:pt x="9355" y="5587"/>
                    </a:lnTo>
                    <a:lnTo>
                      <a:pt x="9353" y="5576"/>
                    </a:lnTo>
                    <a:lnTo>
                      <a:pt x="9352" y="5563"/>
                    </a:lnTo>
                    <a:lnTo>
                      <a:pt x="9352" y="5550"/>
                    </a:lnTo>
                    <a:lnTo>
                      <a:pt x="9353" y="5535"/>
                    </a:lnTo>
                    <a:lnTo>
                      <a:pt x="9356" y="5518"/>
                    </a:lnTo>
                    <a:lnTo>
                      <a:pt x="9358" y="5502"/>
                    </a:lnTo>
                    <a:lnTo>
                      <a:pt x="9360" y="5488"/>
                    </a:lnTo>
                    <a:lnTo>
                      <a:pt x="9361" y="5474"/>
                    </a:lnTo>
                    <a:lnTo>
                      <a:pt x="9360" y="5461"/>
                    </a:lnTo>
                    <a:lnTo>
                      <a:pt x="9357" y="5434"/>
                    </a:lnTo>
                    <a:lnTo>
                      <a:pt x="9356" y="5405"/>
                    </a:lnTo>
                    <a:lnTo>
                      <a:pt x="9356" y="5395"/>
                    </a:lnTo>
                    <a:lnTo>
                      <a:pt x="9356" y="5386"/>
                    </a:lnTo>
                    <a:lnTo>
                      <a:pt x="9357" y="5376"/>
                    </a:lnTo>
                    <a:lnTo>
                      <a:pt x="9360" y="5366"/>
                    </a:lnTo>
                    <a:lnTo>
                      <a:pt x="9365" y="5349"/>
                    </a:lnTo>
                    <a:lnTo>
                      <a:pt x="9371" y="5332"/>
                    </a:lnTo>
                    <a:lnTo>
                      <a:pt x="9385" y="5298"/>
                    </a:lnTo>
                    <a:lnTo>
                      <a:pt x="9401" y="5263"/>
                    </a:lnTo>
                    <a:lnTo>
                      <a:pt x="9407" y="5248"/>
                    </a:lnTo>
                    <a:lnTo>
                      <a:pt x="9415" y="5233"/>
                    </a:lnTo>
                    <a:lnTo>
                      <a:pt x="9418" y="5225"/>
                    </a:lnTo>
                    <a:lnTo>
                      <a:pt x="9421" y="5217"/>
                    </a:lnTo>
                    <a:lnTo>
                      <a:pt x="9423" y="5209"/>
                    </a:lnTo>
                    <a:lnTo>
                      <a:pt x="9424" y="5202"/>
                    </a:lnTo>
                    <a:lnTo>
                      <a:pt x="9424" y="5194"/>
                    </a:lnTo>
                    <a:lnTo>
                      <a:pt x="9422" y="5188"/>
                    </a:lnTo>
                    <a:lnTo>
                      <a:pt x="9420" y="5185"/>
                    </a:lnTo>
                    <a:lnTo>
                      <a:pt x="9417" y="5181"/>
                    </a:lnTo>
                    <a:lnTo>
                      <a:pt x="9408" y="5176"/>
                    </a:lnTo>
                    <a:lnTo>
                      <a:pt x="9396" y="5170"/>
                    </a:lnTo>
                    <a:lnTo>
                      <a:pt x="9396" y="5170"/>
                    </a:lnTo>
                    <a:lnTo>
                      <a:pt x="9404" y="5154"/>
                    </a:lnTo>
                    <a:lnTo>
                      <a:pt x="9409" y="5137"/>
                    </a:lnTo>
                    <a:lnTo>
                      <a:pt x="9414" y="5130"/>
                    </a:lnTo>
                    <a:lnTo>
                      <a:pt x="9418" y="5123"/>
                    </a:lnTo>
                    <a:lnTo>
                      <a:pt x="9421" y="5121"/>
                    </a:lnTo>
                    <a:lnTo>
                      <a:pt x="9425" y="5119"/>
                    </a:lnTo>
                    <a:lnTo>
                      <a:pt x="9430" y="5118"/>
                    </a:lnTo>
                    <a:lnTo>
                      <a:pt x="9435" y="5118"/>
                    </a:lnTo>
                    <a:lnTo>
                      <a:pt x="9463" y="5117"/>
                    </a:lnTo>
                    <a:lnTo>
                      <a:pt x="9492" y="5113"/>
                    </a:lnTo>
                    <a:lnTo>
                      <a:pt x="9506" y="5111"/>
                    </a:lnTo>
                    <a:lnTo>
                      <a:pt x="9520" y="5109"/>
                    </a:lnTo>
                    <a:lnTo>
                      <a:pt x="9535" y="5106"/>
                    </a:lnTo>
                    <a:lnTo>
                      <a:pt x="9547" y="5101"/>
                    </a:lnTo>
                    <a:lnTo>
                      <a:pt x="9560" y="5096"/>
                    </a:lnTo>
                    <a:lnTo>
                      <a:pt x="9573" y="5091"/>
                    </a:lnTo>
                    <a:lnTo>
                      <a:pt x="9586" y="5084"/>
                    </a:lnTo>
                    <a:lnTo>
                      <a:pt x="9598" y="5077"/>
                    </a:lnTo>
                    <a:lnTo>
                      <a:pt x="9609" y="5068"/>
                    </a:lnTo>
                    <a:lnTo>
                      <a:pt x="9620" y="5059"/>
                    </a:lnTo>
                    <a:lnTo>
                      <a:pt x="9630" y="5049"/>
                    </a:lnTo>
                    <a:lnTo>
                      <a:pt x="9639" y="5037"/>
                    </a:lnTo>
                    <a:lnTo>
                      <a:pt x="9645" y="5037"/>
                    </a:lnTo>
                    <a:lnTo>
                      <a:pt x="9650" y="5039"/>
                    </a:lnTo>
                    <a:lnTo>
                      <a:pt x="9658" y="5041"/>
                    </a:lnTo>
                    <a:lnTo>
                      <a:pt x="9664" y="5045"/>
                    </a:lnTo>
                    <a:lnTo>
                      <a:pt x="9679" y="5055"/>
                    </a:lnTo>
                    <a:lnTo>
                      <a:pt x="9694" y="5068"/>
                    </a:lnTo>
                    <a:lnTo>
                      <a:pt x="9722" y="5096"/>
                    </a:lnTo>
                    <a:lnTo>
                      <a:pt x="9743" y="5118"/>
                    </a:lnTo>
                    <a:lnTo>
                      <a:pt x="9745" y="5133"/>
                    </a:lnTo>
                    <a:lnTo>
                      <a:pt x="9747" y="5153"/>
                    </a:lnTo>
                    <a:lnTo>
                      <a:pt x="9749" y="5177"/>
                    </a:lnTo>
                    <a:lnTo>
                      <a:pt x="9752" y="5202"/>
                    </a:lnTo>
                    <a:lnTo>
                      <a:pt x="9752" y="5226"/>
                    </a:lnTo>
                    <a:lnTo>
                      <a:pt x="9749" y="5248"/>
                    </a:lnTo>
                    <a:lnTo>
                      <a:pt x="9748" y="5259"/>
                    </a:lnTo>
                    <a:lnTo>
                      <a:pt x="9746" y="5268"/>
                    </a:lnTo>
                    <a:lnTo>
                      <a:pt x="9743" y="5275"/>
                    </a:lnTo>
                    <a:lnTo>
                      <a:pt x="9740" y="5281"/>
                    </a:lnTo>
                    <a:lnTo>
                      <a:pt x="9739" y="5313"/>
                    </a:lnTo>
                    <a:lnTo>
                      <a:pt x="9738" y="5341"/>
                    </a:lnTo>
                    <a:lnTo>
                      <a:pt x="9736" y="5366"/>
                    </a:lnTo>
                    <a:lnTo>
                      <a:pt x="9738" y="5389"/>
                    </a:lnTo>
                    <a:lnTo>
                      <a:pt x="9739" y="5400"/>
                    </a:lnTo>
                    <a:lnTo>
                      <a:pt x="9741" y="5410"/>
                    </a:lnTo>
                    <a:lnTo>
                      <a:pt x="9745" y="5422"/>
                    </a:lnTo>
                    <a:lnTo>
                      <a:pt x="9749" y="5433"/>
                    </a:lnTo>
                    <a:lnTo>
                      <a:pt x="9755" y="5445"/>
                    </a:lnTo>
                    <a:lnTo>
                      <a:pt x="9762" y="5458"/>
                    </a:lnTo>
                    <a:lnTo>
                      <a:pt x="9772" y="5471"/>
                    </a:lnTo>
                    <a:lnTo>
                      <a:pt x="9783" y="5486"/>
                    </a:lnTo>
                    <a:lnTo>
                      <a:pt x="9783" y="5486"/>
                    </a:lnTo>
                    <a:lnTo>
                      <a:pt x="9779" y="5492"/>
                    </a:lnTo>
                    <a:lnTo>
                      <a:pt x="9773" y="5498"/>
                    </a:lnTo>
                    <a:lnTo>
                      <a:pt x="9768" y="5503"/>
                    </a:lnTo>
                    <a:lnTo>
                      <a:pt x="9761" y="5508"/>
                    </a:lnTo>
                    <a:lnTo>
                      <a:pt x="9748" y="5516"/>
                    </a:lnTo>
                    <a:lnTo>
                      <a:pt x="9735" y="5524"/>
                    </a:lnTo>
                    <a:lnTo>
                      <a:pt x="9730" y="5528"/>
                    </a:lnTo>
                    <a:lnTo>
                      <a:pt x="9725" y="5532"/>
                    </a:lnTo>
                    <a:lnTo>
                      <a:pt x="9721" y="5537"/>
                    </a:lnTo>
                    <a:lnTo>
                      <a:pt x="9719" y="5541"/>
                    </a:lnTo>
                    <a:lnTo>
                      <a:pt x="9719" y="5546"/>
                    </a:lnTo>
                    <a:lnTo>
                      <a:pt x="9719" y="5553"/>
                    </a:lnTo>
                    <a:lnTo>
                      <a:pt x="9722" y="5560"/>
                    </a:lnTo>
                    <a:lnTo>
                      <a:pt x="9728" y="5568"/>
                    </a:lnTo>
                    <a:lnTo>
                      <a:pt x="9739" y="5584"/>
                    </a:lnTo>
                    <a:lnTo>
                      <a:pt x="9746" y="5598"/>
                    </a:lnTo>
                    <a:lnTo>
                      <a:pt x="9752" y="5610"/>
                    </a:lnTo>
                    <a:lnTo>
                      <a:pt x="9757" y="5621"/>
                    </a:lnTo>
                    <a:lnTo>
                      <a:pt x="9760" y="5626"/>
                    </a:lnTo>
                    <a:lnTo>
                      <a:pt x="9763" y="5632"/>
                    </a:lnTo>
                    <a:lnTo>
                      <a:pt x="9768" y="5637"/>
                    </a:lnTo>
                    <a:lnTo>
                      <a:pt x="9773" y="5643"/>
                    </a:lnTo>
                    <a:lnTo>
                      <a:pt x="9779" y="5647"/>
                    </a:lnTo>
                    <a:lnTo>
                      <a:pt x="9786" y="5652"/>
                    </a:lnTo>
                    <a:lnTo>
                      <a:pt x="9795" y="5658"/>
                    </a:lnTo>
                    <a:lnTo>
                      <a:pt x="9806" y="5663"/>
                    </a:lnTo>
                    <a:lnTo>
                      <a:pt x="9819" y="5671"/>
                    </a:lnTo>
                    <a:lnTo>
                      <a:pt x="9830" y="5679"/>
                    </a:lnTo>
                    <a:lnTo>
                      <a:pt x="9841" y="5690"/>
                    </a:lnTo>
                    <a:lnTo>
                      <a:pt x="9852" y="5700"/>
                    </a:lnTo>
                    <a:lnTo>
                      <a:pt x="9863" y="5711"/>
                    </a:lnTo>
                    <a:lnTo>
                      <a:pt x="9874" y="5719"/>
                    </a:lnTo>
                    <a:lnTo>
                      <a:pt x="9880" y="5724"/>
                    </a:lnTo>
                    <a:lnTo>
                      <a:pt x="9887" y="5727"/>
                    </a:lnTo>
                    <a:lnTo>
                      <a:pt x="9893" y="5730"/>
                    </a:lnTo>
                    <a:lnTo>
                      <a:pt x="9901" y="5732"/>
                    </a:lnTo>
                    <a:lnTo>
                      <a:pt x="9908" y="5733"/>
                    </a:lnTo>
                    <a:lnTo>
                      <a:pt x="9915" y="5733"/>
                    </a:lnTo>
                    <a:lnTo>
                      <a:pt x="9921" y="5733"/>
                    </a:lnTo>
                    <a:lnTo>
                      <a:pt x="9928" y="5733"/>
                    </a:lnTo>
                    <a:lnTo>
                      <a:pt x="9941" y="5730"/>
                    </a:lnTo>
                    <a:lnTo>
                      <a:pt x="9954" y="5727"/>
                    </a:lnTo>
                    <a:lnTo>
                      <a:pt x="9966" y="5724"/>
                    </a:lnTo>
                    <a:lnTo>
                      <a:pt x="9979" y="5721"/>
                    </a:lnTo>
                    <a:lnTo>
                      <a:pt x="9986" y="5721"/>
                    </a:lnTo>
                    <a:lnTo>
                      <a:pt x="9993" y="5721"/>
                    </a:lnTo>
                    <a:lnTo>
                      <a:pt x="10000" y="5721"/>
                    </a:lnTo>
                    <a:lnTo>
                      <a:pt x="10008" y="5724"/>
                    </a:lnTo>
                    <a:lnTo>
                      <a:pt x="10026" y="5729"/>
                    </a:lnTo>
                    <a:lnTo>
                      <a:pt x="10047" y="5738"/>
                    </a:lnTo>
                    <a:lnTo>
                      <a:pt x="10071" y="5748"/>
                    </a:lnTo>
                    <a:lnTo>
                      <a:pt x="10097" y="5759"/>
                    </a:lnTo>
                    <a:lnTo>
                      <a:pt x="10122" y="5769"/>
                    </a:lnTo>
                    <a:lnTo>
                      <a:pt x="10145" y="5776"/>
                    </a:lnTo>
                    <a:lnTo>
                      <a:pt x="10155" y="5780"/>
                    </a:lnTo>
                    <a:lnTo>
                      <a:pt x="10165" y="5781"/>
                    </a:lnTo>
                    <a:lnTo>
                      <a:pt x="10174" y="5782"/>
                    </a:lnTo>
                    <a:lnTo>
                      <a:pt x="10181" y="5781"/>
                    </a:lnTo>
                    <a:lnTo>
                      <a:pt x="10192" y="5779"/>
                    </a:lnTo>
                    <a:lnTo>
                      <a:pt x="10204" y="5778"/>
                    </a:lnTo>
                    <a:lnTo>
                      <a:pt x="10215" y="5776"/>
                    </a:lnTo>
                    <a:lnTo>
                      <a:pt x="10226" y="5776"/>
                    </a:lnTo>
                    <a:lnTo>
                      <a:pt x="10248" y="5776"/>
                    </a:lnTo>
                    <a:lnTo>
                      <a:pt x="10270" y="5778"/>
                    </a:lnTo>
                    <a:lnTo>
                      <a:pt x="10293" y="5778"/>
                    </a:lnTo>
                    <a:lnTo>
                      <a:pt x="10314" y="5776"/>
                    </a:lnTo>
                    <a:lnTo>
                      <a:pt x="10325" y="5774"/>
                    </a:lnTo>
                    <a:lnTo>
                      <a:pt x="10336" y="5772"/>
                    </a:lnTo>
                    <a:lnTo>
                      <a:pt x="10347" y="5769"/>
                    </a:lnTo>
                    <a:lnTo>
                      <a:pt x="10357" y="5765"/>
                    </a:lnTo>
                    <a:lnTo>
                      <a:pt x="10364" y="5760"/>
                    </a:lnTo>
                    <a:lnTo>
                      <a:pt x="10371" y="5756"/>
                    </a:lnTo>
                    <a:lnTo>
                      <a:pt x="10377" y="5751"/>
                    </a:lnTo>
                    <a:lnTo>
                      <a:pt x="10383" y="5745"/>
                    </a:lnTo>
                    <a:lnTo>
                      <a:pt x="10394" y="5734"/>
                    </a:lnTo>
                    <a:lnTo>
                      <a:pt x="10405" y="5724"/>
                    </a:lnTo>
                    <a:lnTo>
                      <a:pt x="10410" y="5718"/>
                    </a:lnTo>
                    <a:lnTo>
                      <a:pt x="10416" y="5713"/>
                    </a:lnTo>
                    <a:lnTo>
                      <a:pt x="10421" y="5708"/>
                    </a:lnTo>
                    <a:lnTo>
                      <a:pt x="10428" y="5704"/>
                    </a:lnTo>
                    <a:lnTo>
                      <a:pt x="10435" y="5701"/>
                    </a:lnTo>
                    <a:lnTo>
                      <a:pt x="10443" y="5699"/>
                    </a:lnTo>
                    <a:lnTo>
                      <a:pt x="10450" y="5697"/>
                    </a:lnTo>
                    <a:lnTo>
                      <a:pt x="10460" y="5697"/>
                    </a:lnTo>
                    <a:lnTo>
                      <a:pt x="10468" y="5697"/>
                    </a:lnTo>
                    <a:lnTo>
                      <a:pt x="10475" y="5699"/>
                    </a:lnTo>
                    <a:lnTo>
                      <a:pt x="10484" y="5702"/>
                    </a:lnTo>
                    <a:lnTo>
                      <a:pt x="10491" y="5705"/>
                    </a:lnTo>
                    <a:lnTo>
                      <a:pt x="10509" y="5715"/>
                    </a:lnTo>
                    <a:lnTo>
                      <a:pt x="10527" y="5726"/>
                    </a:lnTo>
                    <a:lnTo>
                      <a:pt x="10545" y="5738"/>
                    </a:lnTo>
                    <a:lnTo>
                      <a:pt x="10565" y="5747"/>
                    </a:lnTo>
                    <a:lnTo>
                      <a:pt x="10576" y="5752"/>
                    </a:lnTo>
                    <a:lnTo>
                      <a:pt x="10586" y="5755"/>
                    </a:lnTo>
                    <a:lnTo>
                      <a:pt x="10597" y="5758"/>
                    </a:lnTo>
                    <a:lnTo>
                      <a:pt x="10608" y="5759"/>
                    </a:lnTo>
                    <a:lnTo>
                      <a:pt x="10622" y="5760"/>
                    </a:lnTo>
                    <a:lnTo>
                      <a:pt x="10636" y="5761"/>
                    </a:lnTo>
                    <a:lnTo>
                      <a:pt x="10650" y="5760"/>
                    </a:lnTo>
                    <a:lnTo>
                      <a:pt x="10665" y="5760"/>
                    </a:lnTo>
                    <a:lnTo>
                      <a:pt x="10694" y="5757"/>
                    </a:lnTo>
                    <a:lnTo>
                      <a:pt x="10724" y="5754"/>
                    </a:lnTo>
                    <a:lnTo>
                      <a:pt x="10754" y="5749"/>
                    </a:lnTo>
                    <a:lnTo>
                      <a:pt x="10783" y="5746"/>
                    </a:lnTo>
                    <a:lnTo>
                      <a:pt x="10811" y="5743"/>
                    </a:lnTo>
                    <a:lnTo>
                      <a:pt x="10837" y="5742"/>
                    </a:lnTo>
                    <a:lnTo>
                      <a:pt x="10860" y="5748"/>
                    </a:lnTo>
                    <a:lnTo>
                      <a:pt x="10878" y="5755"/>
                    </a:lnTo>
                    <a:lnTo>
                      <a:pt x="10887" y="5757"/>
                    </a:lnTo>
                    <a:lnTo>
                      <a:pt x="10894" y="5758"/>
                    </a:lnTo>
                    <a:lnTo>
                      <a:pt x="10902" y="5759"/>
                    </a:lnTo>
                    <a:lnTo>
                      <a:pt x="10909" y="5760"/>
                    </a:lnTo>
                    <a:lnTo>
                      <a:pt x="10916" y="5759"/>
                    </a:lnTo>
                    <a:lnTo>
                      <a:pt x="10922" y="5757"/>
                    </a:lnTo>
                    <a:lnTo>
                      <a:pt x="10929" y="5754"/>
                    </a:lnTo>
                    <a:lnTo>
                      <a:pt x="10934" y="5749"/>
                    </a:lnTo>
                    <a:lnTo>
                      <a:pt x="10941" y="5744"/>
                    </a:lnTo>
                    <a:lnTo>
                      <a:pt x="10946" y="5737"/>
                    </a:lnTo>
                    <a:lnTo>
                      <a:pt x="10951" y="5727"/>
                    </a:lnTo>
                    <a:lnTo>
                      <a:pt x="10957" y="5716"/>
                    </a:lnTo>
                    <a:lnTo>
                      <a:pt x="10960" y="5711"/>
                    </a:lnTo>
                    <a:lnTo>
                      <a:pt x="10963" y="5706"/>
                    </a:lnTo>
                    <a:lnTo>
                      <a:pt x="10966" y="5704"/>
                    </a:lnTo>
                    <a:lnTo>
                      <a:pt x="10971" y="5703"/>
                    </a:lnTo>
                    <a:lnTo>
                      <a:pt x="10974" y="5704"/>
                    </a:lnTo>
                    <a:lnTo>
                      <a:pt x="10978" y="5705"/>
                    </a:lnTo>
                    <a:lnTo>
                      <a:pt x="10983" y="5706"/>
                    </a:lnTo>
                    <a:lnTo>
                      <a:pt x="10987" y="5710"/>
                    </a:lnTo>
                    <a:lnTo>
                      <a:pt x="11003" y="5724"/>
                    </a:lnTo>
                    <a:lnTo>
                      <a:pt x="11016" y="5737"/>
                    </a:lnTo>
                    <a:lnTo>
                      <a:pt x="11023" y="5741"/>
                    </a:lnTo>
                    <a:lnTo>
                      <a:pt x="11031" y="5743"/>
                    </a:lnTo>
                    <a:lnTo>
                      <a:pt x="11040" y="5745"/>
                    </a:lnTo>
                    <a:lnTo>
                      <a:pt x="11051" y="5746"/>
                    </a:lnTo>
                    <a:lnTo>
                      <a:pt x="11071" y="5746"/>
                    </a:lnTo>
                    <a:lnTo>
                      <a:pt x="11087" y="5746"/>
                    </a:lnTo>
                    <a:lnTo>
                      <a:pt x="11094" y="5746"/>
                    </a:lnTo>
                    <a:lnTo>
                      <a:pt x="11100" y="5745"/>
                    </a:lnTo>
                    <a:lnTo>
                      <a:pt x="11106" y="5743"/>
                    </a:lnTo>
                    <a:lnTo>
                      <a:pt x="11111" y="5741"/>
                    </a:lnTo>
                    <a:lnTo>
                      <a:pt x="11120" y="5734"/>
                    </a:lnTo>
                    <a:lnTo>
                      <a:pt x="11128" y="5728"/>
                    </a:lnTo>
                    <a:lnTo>
                      <a:pt x="11136" y="5720"/>
                    </a:lnTo>
                    <a:lnTo>
                      <a:pt x="11143" y="5714"/>
                    </a:lnTo>
                    <a:lnTo>
                      <a:pt x="11147" y="5711"/>
                    </a:lnTo>
                    <a:lnTo>
                      <a:pt x="11150" y="5708"/>
                    </a:lnTo>
                    <a:lnTo>
                      <a:pt x="11154" y="5707"/>
                    </a:lnTo>
                    <a:lnTo>
                      <a:pt x="11159" y="5706"/>
                    </a:lnTo>
                    <a:lnTo>
                      <a:pt x="11161" y="5706"/>
                    </a:lnTo>
                    <a:lnTo>
                      <a:pt x="11163" y="5707"/>
                    </a:lnTo>
                    <a:lnTo>
                      <a:pt x="11165" y="5708"/>
                    </a:lnTo>
                    <a:lnTo>
                      <a:pt x="11167" y="5711"/>
                    </a:lnTo>
                    <a:lnTo>
                      <a:pt x="11172" y="5716"/>
                    </a:lnTo>
                    <a:lnTo>
                      <a:pt x="11176" y="5722"/>
                    </a:lnTo>
                    <a:lnTo>
                      <a:pt x="11180" y="5728"/>
                    </a:lnTo>
                    <a:lnTo>
                      <a:pt x="11185" y="5732"/>
                    </a:lnTo>
                    <a:lnTo>
                      <a:pt x="11187" y="5733"/>
                    </a:lnTo>
                    <a:lnTo>
                      <a:pt x="11189" y="5733"/>
                    </a:lnTo>
                    <a:lnTo>
                      <a:pt x="11192" y="5732"/>
                    </a:lnTo>
                    <a:lnTo>
                      <a:pt x="11194" y="5731"/>
                    </a:lnTo>
                    <a:lnTo>
                      <a:pt x="11199" y="5727"/>
                    </a:lnTo>
                    <a:lnTo>
                      <a:pt x="11200" y="5721"/>
                    </a:lnTo>
                    <a:lnTo>
                      <a:pt x="11201" y="5716"/>
                    </a:lnTo>
                    <a:lnTo>
                      <a:pt x="11201" y="5711"/>
                    </a:lnTo>
                    <a:lnTo>
                      <a:pt x="11201" y="5705"/>
                    </a:lnTo>
                    <a:lnTo>
                      <a:pt x="11202" y="5701"/>
                    </a:lnTo>
                    <a:lnTo>
                      <a:pt x="11203" y="5700"/>
                    </a:lnTo>
                    <a:lnTo>
                      <a:pt x="11204" y="5699"/>
                    </a:lnTo>
                    <a:lnTo>
                      <a:pt x="11206" y="5698"/>
                    </a:lnTo>
                    <a:lnTo>
                      <a:pt x="11209" y="5698"/>
                    </a:lnTo>
                    <a:lnTo>
                      <a:pt x="11216" y="5699"/>
                    </a:lnTo>
                    <a:lnTo>
                      <a:pt x="11222" y="5701"/>
                    </a:lnTo>
                    <a:lnTo>
                      <a:pt x="11229" y="5705"/>
                    </a:lnTo>
                    <a:lnTo>
                      <a:pt x="11235" y="5710"/>
                    </a:lnTo>
                    <a:lnTo>
                      <a:pt x="11243" y="5713"/>
                    </a:lnTo>
                    <a:lnTo>
                      <a:pt x="11249" y="5716"/>
                    </a:lnTo>
                    <a:lnTo>
                      <a:pt x="11253" y="5717"/>
                    </a:lnTo>
                    <a:lnTo>
                      <a:pt x="11257" y="5718"/>
                    </a:lnTo>
                    <a:lnTo>
                      <a:pt x="11260" y="5718"/>
                    </a:lnTo>
                    <a:lnTo>
                      <a:pt x="11265" y="5717"/>
                    </a:lnTo>
                    <a:lnTo>
                      <a:pt x="11274" y="5715"/>
                    </a:lnTo>
                    <a:lnTo>
                      <a:pt x="11281" y="5711"/>
                    </a:lnTo>
                    <a:lnTo>
                      <a:pt x="11285" y="5705"/>
                    </a:lnTo>
                    <a:lnTo>
                      <a:pt x="11288" y="5699"/>
                    </a:lnTo>
                    <a:lnTo>
                      <a:pt x="11290" y="5691"/>
                    </a:lnTo>
                    <a:lnTo>
                      <a:pt x="11292" y="5684"/>
                    </a:lnTo>
                    <a:lnTo>
                      <a:pt x="11292" y="5676"/>
                    </a:lnTo>
                    <a:lnTo>
                      <a:pt x="11290" y="5667"/>
                    </a:lnTo>
                    <a:lnTo>
                      <a:pt x="11288" y="5657"/>
                    </a:lnTo>
                    <a:lnTo>
                      <a:pt x="11284" y="5646"/>
                    </a:lnTo>
                    <a:lnTo>
                      <a:pt x="11279" y="5635"/>
                    </a:lnTo>
                    <a:lnTo>
                      <a:pt x="11272" y="5624"/>
                    </a:lnTo>
                    <a:lnTo>
                      <a:pt x="11266" y="5613"/>
                    </a:lnTo>
                    <a:lnTo>
                      <a:pt x="11259" y="5603"/>
                    </a:lnTo>
                    <a:lnTo>
                      <a:pt x="11253" y="5592"/>
                    </a:lnTo>
                    <a:lnTo>
                      <a:pt x="11247" y="5580"/>
                    </a:lnTo>
                    <a:lnTo>
                      <a:pt x="11246" y="5572"/>
                    </a:lnTo>
                    <a:lnTo>
                      <a:pt x="11245" y="5566"/>
                    </a:lnTo>
                    <a:lnTo>
                      <a:pt x="11246" y="5558"/>
                    </a:lnTo>
                    <a:lnTo>
                      <a:pt x="11248" y="5553"/>
                    </a:lnTo>
                    <a:lnTo>
                      <a:pt x="11251" y="5546"/>
                    </a:lnTo>
                    <a:lnTo>
                      <a:pt x="11255" y="5541"/>
                    </a:lnTo>
                    <a:lnTo>
                      <a:pt x="11258" y="5536"/>
                    </a:lnTo>
                    <a:lnTo>
                      <a:pt x="11262" y="5530"/>
                    </a:lnTo>
                    <a:lnTo>
                      <a:pt x="11271" y="5521"/>
                    </a:lnTo>
                    <a:lnTo>
                      <a:pt x="11279" y="5510"/>
                    </a:lnTo>
                    <a:lnTo>
                      <a:pt x="11282" y="5504"/>
                    </a:lnTo>
                    <a:lnTo>
                      <a:pt x="11285" y="5499"/>
                    </a:lnTo>
                    <a:lnTo>
                      <a:pt x="11286" y="5494"/>
                    </a:lnTo>
                    <a:lnTo>
                      <a:pt x="11287" y="5487"/>
                    </a:lnTo>
                    <a:lnTo>
                      <a:pt x="11286" y="5483"/>
                    </a:lnTo>
                    <a:lnTo>
                      <a:pt x="11285" y="5477"/>
                    </a:lnTo>
                    <a:lnTo>
                      <a:pt x="11284" y="5473"/>
                    </a:lnTo>
                    <a:lnTo>
                      <a:pt x="11282" y="5469"/>
                    </a:lnTo>
                    <a:lnTo>
                      <a:pt x="11276" y="5460"/>
                    </a:lnTo>
                    <a:lnTo>
                      <a:pt x="11270" y="5451"/>
                    </a:lnTo>
                    <a:lnTo>
                      <a:pt x="11263" y="5443"/>
                    </a:lnTo>
                    <a:lnTo>
                      <a:pt x="11256" y="5435"/>
                    </a:lnTo>
                    <a:lnTo>
                      <a:pt x="11251" y="5427"/>
                    </a:lnTo>
                    <a:lnTo>
                      <a:pt x="11245" y="5417"/>
                    </a:lnTo>
                    <a:lnTo>
                      <a:pt x="11241" y="5407"/>
                    </a:lnTo>
                    <a:lnTo>
                      <a:pt x="11234" y="5400"/>
                    </a:lnTo>
                    <a:lnTo>
                      <a:pt x="11228" y="5394"/>
                    </a:lnTo>
                    <a:lnTo>
                      <a:pt x="11221" y="5391"/>
                    </a:lnTo>
                    <a:lnTo>
                      <a:pt x="11214" y="5390"/>
                    </a:lnTo>
                    <a:lnTo>
                      <a:pt x="11206" y="5391"/>
                    </a:lnTo>
                    <a:lnTo>
                      <a:pt x="11198" y="5392"/>
                    </a:lnTo>
                    <a:lnTo>
                      <a:pt x="11189" y="5394"/>
                    </a:lnTo>
                    <a:lnTo>
                      <a:pt x="11171" y="5400"/>
                    </a:lnTo>
                    <a:lnTo>
                      <a:pt x="11150" y="5404"/>
                    </a:lnTo>
                    <a:lnTo>
                      <a:pt x="11140" y="5404"/>
                    </a:lnTo>
                    <a:lnTo>
                      <a:pt x="11130" y="5404"/>
                    </a:lnTo>
                    <a:lnTo>
                      <a:pt x="11119" y="5402"/>
                    </a:lnTo>
                    <a:lnTo>
                      <a:pt x="11108" y="5397"/>
                    </a:lnTo>
                    <a:lnTo>
                      <a:pt x="11097" y="5392"/>
                    </a:lnTo>
                    <a:lnTo>
                      <a:pt x="11089" y="5386"/>
                    </a:lnTo>
                    <a:lnTo>
                      <a:pt x="11082" y="5380"/>
                    </a:lnTo>
                    <a:lnTo>
                      <a:pt x="11076" y="5373"/>
                    </a:lnTo>
                    <a:lnTo>
                      <a:pt x="11070" y="5366"/>
                    </a:lnTo>
                    <a:lnTo>
                      <a:pt x="11066" y="5357"/>
                    </a:lnTo>
                    <a:lnTo>
                      <a:pt x="11063" y="5350"/>
                    </a:lnTo>
                    <a:lnTo>
                      <a:pt x="11060" y="5341"/>
                    </a:lnTo>
                    <a:lnTo>
                      <a:pt x="11058" y="5333"/>
                    </a:lnTo>
                    <a:lnTo>
                      <a:pt x="11058" y="5324"/>
                    </a:lnTo>
                    <a:lnTo>
                      <a:pt x="11058" y="5315"/>
                    </a:lnTo>
                    <a:lnTo>
                      <a:pt x="11058" y="5306"/>
                    </a:lnTo>
                    <a:lnTo>
                      <a:pt x="11060" y="5287"/>
                    </a:lnTo>
                    <a:lnTo>
                      <a:pt x="11064" y="5268"/>
                    </a:lnTo>
                    <a:lnTo>
                      <a:pt x="11064" y="5268"/>
                    </a:lnTo>
                    <a:lnTo>
                      <a:pt x="11219" y="5241"/>
                    </a:lnTo>
                    <a:lnTo>
                      <a:pt x="11227" y="5240"/>
                    </a:lnTo>
                    <a:lnTo>
                      <a:pt x="11235" y="5238"/>
                    </a:lnTo>
                    <a:lnTo>
                      <a:pt x="11243" y="5235"/>
                    </a:lnTo>
                    <a:lnTo>
                      <a:pt x="11249" y="5232"/>
                    </a:lnTo>
                    <a:lnTo>
                      <a:pt x="11263" y="5225"/>
                    </a:lnTo>
                    <a:lnTo>
                      <a:pt x="11276" y="5216"/>
                    </a:lnTo>
                    <a:lnTo>
                      <a:pt x="11289" y="5206"/>
                    </a:lnTo>
                    <a:lnTo>
                      <a:pt x="11303" y="5198"/>
                    </a:lnTo>
                    <a:lnTo>
                      <a:pt x="11310" y="5194"/>
                    </a:lnTo>
                    <a:lnTo>
                      <a:pt x="11317" y="5191"/>
                    </a:lnTo>
                    <a:lnTo>
                      <a:pt x="11326" y="5188"/>
                    </a:lnTo>
                    <a:lnTo>
                      <a:pt x="11335" y="5187"/>
                    </a:lnTo>
                    <a:lnTo>
                      <a:pt x="11340" y="5186"/>
                    </a:lnTo>
                    <a:lnTo>
                      <a:pt x="11344" y="5186"/>
                    </a:lnTo>
                    <a:lnTo>
                      <a:pt x="11350" y="5187"/>
                    </a:lnTo>
                    <a:lnTo>
                      <a:pt x="11355" y="5188"/>
                    </a:lnTo>
                    <a:lnTo>
                      <a:pt x="11365" y="5191"/>
                    </a:lnTo>
                    <a:lnTo>
                      <a:pt x="11376" y="5194"/>
                    </a:lnTo>
                    <a:lnTo>
                      <a:pt x="11386" y="5198"/>
                    </a:lnTo>
                    <a:lnTo>
                      <a:pt x="11397" y="5200"/>
                    </a:lnTo>
                    <a:lnTo>
                      <a:pt x="11403" y="5200"/>
                    </a:lnTo>
                    <a:lnTo>
                      <a:pt x="11409" y="5200"/>
                    </a:lnTo>
                    <a:lnTo>
                      <a:pt x="11415" y="5199"/>
                    </a:lnTo>
                    <a:lnTo>
                      <a:pt x="11421" y="5197"/>
                    </a:lnTo>
                    <a:lnTo>
                      <a:pt x="11444" y="5189"/>
                    </a:lnTo>
                    <a:lnTo>
                      <a:pt x="11468" y="5182"/>
                    </a:lnTo>
                    <a:lnTo>
                      <a:pt x="11479" y="5179"/>
                    </a:lnTo>
                    <a:lnTo>
                      <a:pt x="11490" y="5175"/>
                    </a:lnTo>
                    <a:lnTo>
                      <a:pt x="11501" y="5172"/>
                    </a:lnTo>
                    <a:lnTo>
                      <a:pt x="11512" y="5166"/>
                    </a:lnTo>
                    <a:lnTo>
                      <a:pt x="11522" y="5161"/>
                    </a:lnTo>
                    <a:lnTo>
                      <a:pt x="11530" y="5154"/>
                    </a:lnTo>
                    <a:lnTo>
                      <a:pt x="11538" y="5147"/>
                    </a:lnTo>
                    <a:lnTo>
                      <a:pt x="11544" y="5138"/>
                    </a:lnTo>
                    <a:lnTo>
                      <a:pt x="11550" y="5128"/>
                    </a:lnTo>
                    <a:lnTo>
                      <a:pt x="11554" y="5118"/>
                    </a:lnTo>
                    <a:lnTo>
                      <a:pt x="11556" y="5105"/>
                    </a:lnTo>
                    <a:lnTo>
                      <a:pt x="11557" y="5090"/>
                    </a:lnTo>
                    <a:lnTo>
                      <a:pt x="11557" y="5081"/>
                    </a:lnTo>
                    <a:lnTo>
                      <a:pt x="11559" y="5073"/>
                    </a:lnTo>
                    <a:lnTo>
                      <a:pt x="11562" y="5066"/>
                    </a:lnTo>
                    <a:lnTo>
                      <a:pt x="11565" y="5058"/>
                    </a:lnTo>
                    <a:lnTo>
                      <a:pt x="11569" y="5052"/>
                    </a:lnTo>
                    <a:lnTo>
                      <a:pt x="11574" y="5045"/>
                    </a:lnTo>
                    <a:lnTo>
                      <a:pt x="11580" y="5039"/>
                    </a:lnTo>
                    <a:lnTo>
                      <a:pt x="11586" y="5033"/>
                    </a:lnTo>
                    <a:lnTo>
                      <a:pt x="11601" y="5023"/>
                    </a:lnTo>
                    <a:lnTo>
                      <a:pt x="11618" y="5012"/>
                    </a:lnTo>
                    <a:lnTo>
                      <a:pt x="11636" y="5002"/>
                    </a:lnTo>
                    <a:lnTo>
                      <a:pt x="11655" y="4993"/>
                    </a:lnTo>
                    <a:lnTo>
                      <a:pt x="11676" y="4984"/>
                    </a:lnTo>
                    <a:lnTo>
                      <a:pt x="11695" y="4974"/>
                    </a:lnTo>
                    <a:lnTo>
                      <a:pt x="11716" y="4964"/>
                    </a:lnTo>
                    <a:lnTo>
                      <a:pt x="11734" y="4954"/>
                    </a:lnTo>
                    <a:lnTo>
                      <a:pt x="11753" y="4941"/>
                    </a:lnTo>
                    <a:lnTo>
                      <a:pt x="11769" y="4928"/>
                    </a:lnTo>
                    <a:lnTo>
                      <a:pt x="11775" y="4920"/>
                    </a:lnTo>
                    <a:lnTo>
                      <a:pt x="11783" y="4912"/>
                    </a:lnTo>
                    <a:lnTo>
                      <a:pt x="11788" y="4905"/>
                    </a:lnTo>
                    <a:lnTo>
                      <a:pt x="11794" y="4896"/>
                    </a:lnTo>
                    <a:lnTo>
                      <a:pt x="11801" y="4879"/>
                    </a:lnTo>
                    <a:lnTo>
                      <a:pt x="11808" y="4860"/>
                    </a:lnTo>
                    <a:lnTo>
                      <a:pt x="11814" y="4837"/>
                    </a:lnTo>
                    <a:lnTo>
                      <a:pt x="11821" y="4815"/>
                    </a:lnTo>
                    <a:lnTo>
                      <a:pt x="11825" y="4804"/>
                    </a:lnTo>
                    <a:lnTo>
                      <a:pt x="11829" y="4794"/>
                    </a:lnTo>
                    <a:lnTo>
                      <a:pt x="11835" y="4785"/>
                    </a:lnTo>
                    <a:lnTo>
                      <a:pt x="11840" y="4776"/>
                    </a:lnTo>
                    <a:lnTo>
                      <a:pt x="11846" y="4769"/>
                    </a:lnTo>
                    <a:lnTo>
                      <a:pt x="11853" y="4763"/>
                    </a:lnTo>
                    <a:lnTo>
                      <a:pt x="11861" y="4758"/>
                    </a:lnTo>
                    <a:lnTo>
                      <a:pt x="11869" y="4756"/>
                    </a:lnTo>
                    <a:lnTo>
                      <a:pt x="11886" y="4754"/>
                    </a:lnTo>
                    <a:lnTo>
                      <a:pt x="11902" y="4752"/>
                    </a:lnTo>
                    <a:lnTo>
                      <a:pt x="11917" y="4750"/>
                    </a:lnTo>
                    <a:lnTo>
                      <a:pt x="11932" y="4750"/>
                    </a:lnTo>
                    <a:lnTo>
                      <a:pt x="11962" y="4749"/>
                    </a:lnTo>
                    <a:lnTo>
                      <a:pt x="11991" y="4747"/>
                    </a:lnTo>
                    <a:lnTo>
                      <a:pt x="12006" y="4746"/>
                    </a:lnTo>
                    <a:lnTo>
                      <a:pt x="12021" y="4744"/>
                    </a:lnTo>
                    <a:lnTo>
                      <a:pt x="12036" y="4741"/>
                    </a:lnTo>
                    <a:lnTo>
                      <a:pt x="12050" y="4736"/>
                    </a:lnTo>
                    <a:lnTo>
                      <a:pt x="12064" y="4731"/>
                    </a:lnTo>
                    <a:lnTo>
                      <a:pt x="12079" y="4723"/>
                    </a:lnTo>
                    <a:lnTo>
                      <a:pt x="12093" y="4715"/>
                    </a:lnTo>
                    <a:lnTo>
                      <a:pt x="12108" y="4704"/>
                    </a:lnTo>
                    <a:lnTo>
                      <a:pt x="12121" y="4699"/>
                    </a:lnTo>
                    <a:lnTo>
                      <a:pt x="12134" y="4691"/>
                    </a:lnTo>
                    <a:lnTo>
                      <a:pt x="12146" y="4682"/>
                    </a:lnTo>
                    <a:lnTo>
                      <a:pt x="12158" y="4673"/>
                    </a:lnTo>
                    <a:lnTo>
                      <a:pt x="12168" y="4661"/>
                    </a:lnTo>
                    <a:lnTo>
                      <a:pt x="12177" y="4649"/>
                    </a:lnTo>
                    <a:lnTo>
                      <a:pt x="12181" y="4642"/>
                    </a:lnTo>
                    <a:lnTo>
                      <a:pt x="12185" y="4636"/>
                    </a:lnTo>
                    <a:lnTo>
                      <a:pt x="12187" y="4630"/>
                    </a:lnTo>
                    <a:lnTo>
                      <a:pt x="12189" y="4623"/>
                    </a:lnTo>
                    <a:lnTo>
                      <a:pt x="12193" y="4599"/>
                    </a:lnTo>
                    <a:lnTo>
                      <a:pt x="12198" y="4584"/>
                    </a:lnTo>
                    <a:lnTo>
                      <a:pt x="12200" y="4582"/>
                    </a:lnTo>
                    <a:lnTo>
                      <a:pt x="12202" y="4580"/>
                    </a:lnTo>
                    <a:lnTo>
                      <a:pt x="12204" y="4578"/>
                    </a:lnTo>
                    <a:lnTo>
                      <a:pt x="12207" y="4577"/>
                    </a:lnTo>
                    <a:lnTo>
                      <a:pt x="12217" y="4576"/>
                    </a:lnTo>
                    <a:lnTo>
                      <a:pt x="12230" y="4577"/>
                    </a:lnTo>
                    <a:lnTo>
                      <a:pt x="12238" y="4577"/>
                    </a:lnTo>
                    <a:lnTo>
                      <a:pt x="12243" y="4577"/>
                    </a:lnTo>
                    <a:lnTo>
                      <a:pt x="12248" y="4576"/>
                    </a:lnTo>
                    <a:lnTo>
                      <a:pt x="12253" y="4573"/>
                    </a:lnTo>
                    <a:lnTo>
                      <a:pt x="12256" y="4570"/>
                    </a:lnTo>
                    <a:lnTo>
                      <a:pt x="12259" y="4567"/>
                    </a:lnTo>
                    <a:lnTo>
                      <a:pt x="12261" y="4564"/>
                    </a:lnTo>
                    <a:lnTo>
                      <a:pt x="12263" y="4559"/>
                    </a:lnTo>
                    <a:lnTo>
                      <a:pt x="12267" y="4550"/>
                    </a:lnTo>
                    <a:lnTo>
                      <a:pt x="12270" y="4540"/>
                    </a:lnTo>
                    <a:lnTo>
                      <a:pt x="12273" y="4531"/>
                    </a:lnTo>
                    <a:lnTo>
                      <a:pt x="12279" y="4523"/>
                    </a:lnTo>
                    <a:lnTo>
                      <a:pt x="12285" y="4517"/>
                    </a:lnTo>
                    <a:lnTo>
                      <a:pt x="12293" y="4511"/>
                    </a:lnTo>
                    <a:lnTo>
                      <a:pt x="12300" y="4504"/>
                    </a:lnTo>
                    <a:lnTo>
                      <a:pt x="12310" y="4498"/>
                    </a:lnTo>
                    <a:lnTo>
                      <a:pt x="12332" y="4485"/>
                    </a:lnTo>
                    <a:lnTo>
                      <a:pt x="12354" y="4472"/>
                    </a:lnTo>
                    <a:lnTo>
                      <a:pt x="12401" y="4447"/>
                    </a:lnTo>
                    <a:lnTo>
                      <a:pt x="12438" y="4428"/>
                    </a:lnTo>
                    <a:lnTo>
                      <a:pt x="12457" y="4419"/>
                    </a:lnTo>
                    <a:lnTo>
                      <a:pt x="12472" y="4412"/>
                    </a:lnTo>
                    <a:lnTo>
                      <a:pt x="12479" y="4411"/>
                    </a:lnTo>
                    <a:lnTo>
                      <a:pt x="12486" y="4410"/>
                    </a:lnTo>
                    <a:lnTo>
                      <a:pt x="12491" y="4410"/>
                    </a:lnTo>
                    <a:lnTo>
                      <a:pt x="12498" y="4410"/>
                    </a:lnTo>
                    <a:lnTo>
                      <a:pt x="12503" y="4411"/>
                    </a:lnTo>
                    <a:lnTo>
                      <a:pt x="12510" y="4414"/>
                    </a:lnTo>
                    <a:lnTo>
                      <a:pt x="12515" y="4416"/>
                    </a:lnTo>
                    <a:lnTo>
                      <a:pt x="12522" y="4420"/>
                    </a:lnTo>
                    <a:lnTo>
                      <a:pt x="12536" y="4429"/>
                    </a:lnTo>
                    <a:lnTo>
                      <a:pt x="12552" y="4441"/>
                    </a:lnTo>
                    <a:lnTo>
                      <a:pt x="12567" y="4450"/>
                    </a:lnTo>
                    <a:lnTo>
                      <a:pt x="12582" y="4460"/>
                    </a:lnTo>
                    <a:lnTo>
                      <a:pt x="12597" y="4468"/>
                    </a:lnTo>
                    <a:lnTo>
                      <a:pt x="12612" y="4474"/>
                    </a:lnTo>
                    <a:lnTo>
                      <a:pt x="12627" y="4479"/>
                    </a:lnTo>
                    <a:lnTo>
                      <a:pt x="12643" y="4485"/>
                    </a:lnTo>
                    <a:lnTo>
                      <a:pt x="12659" y="4488"/>
                    </a:lnTo>
                    <a:lnTo>
                      <a:pt x="12674" y="4491"/>
                    </a:lnTo>
                    <a:lnTo>
                      <a:pt x="12690" y="4493"/>
                    </a:lnTo>
                    <a:lnTo>
                      <a:pt x="12706" y="4495"/>
                    </a:lnTo>
                    <a:lnTo>
                      <a:pt x="12721" y="4495"/>
                    </a:lnTo>
                    <a:lnTo>
                      <a:pt x="12738" y="4495"/>
                    </a:lnTo>
                    <a:lnTo>
                      <a:pt x="12754" y="4493"/>
                    </a:lnTo>
                    <a:lnTo>
                      <a:pt x="12770" y="4491"/>
                    </a:lnTo>
                    <a:lnTo>
                      <a:pt x="12786" y="4489"/>
                    </a:lnTo>
                    <a:lnTo>
                      <a:pt x="12801" y="4487"/>
                    </a:lnTo>
                    <a:lnTo>
                      <a:pt x="12834" y="4479"/>
                    </a:lnTo>
                    <a:lnTo>
                      <a:pt x="12865" y="4471"/>
                    </a:lnTo>
                    <a:lnTo>
                      <a:pt x="12897" y="4460"/>
                    </a:lnTo>
                    <a:lnTo>
                      <a:pt x="12928" y="4449"/>
                    </a:lnTo>
                    <a:lnTo>
                      <a:pt x="12988" y="4425"/>
                    </a:lnTo>
                    <a:lnTo>
                      <a:pt x="13046" y="4402"/>
                    </a:lnTo>
                    <a:lnTo>
                      <a:pt x="13059" y="4395"/>
                    </a:lnTo>
                    <a:lnTo>
                      <a:pt x="13075" y="4384"/>
                    </a:lnTo>
                    <a:lnTo>
                      <a:pt x="13090" y="4372"/>
                    </a:lnTo>
                    <a:lnTo>
                      <a:pt x="13107" y="4360"/>
                    </a:lnTo>
                    <a:lnTo>
                      <a:pt x="13123" y="4348"/>
                    </a:lnTo>
                    <a:lnTo>
                      <a:pt x="13138" y="4338"/>
                    </a:lnTo>
                    <a:lnTo>
                      <a:pt x="13145" y="4335"/>
                    </a:lnTo>
                    <a:lnTo>
                      <a:pt x="13151" y="4331"/>
                    </a:lnTo>
                    <a:lnTo>
                      <a:pt x="13157" y="4330"/>
                    </a:lnTo>
                    <a:lnTo>
                      <a:pt x="13162" y="4330"/>
                    </a:lnTo>
                    <a:lnTo>
                      <a:pt x="13167" y="4335"/>
                    </a:lnTo>
                    <a:lnTo>
                      <a:pt x="13177" y="4344"/>
                    </a:lnTo>
                    <a:lnTo>
                      <a:pt x="13189" y="4358"/>
                    </a:lnTo>
                    <a:lnTo>
                      <a:pt x="13203" y="4375"/>
                    </a:lnTo>
                    <a:lnTo>
                      <a:pt x="13230" y="4407"/>
                    </a:lnTo>
                    <a:lnTo>
                      <a:pt x="13247" y="4426"/>
                    </a:lnTo>
                    <a:lnTo>
                      <a:pt x="13251" y="4432"/>
                    </a:lnTo>
                    <a:lnTo>
                      <a:pt x="13253" y="4436"/>
                    </a:lnTo>
                    <a:lnTo>
                      <a:pt x="13252" y="4442"/>
                    </a:lnTo>
                    <a:lnTo>
                      <a:pt x="13251" y="4448"/>
                    </a:lnTo>
                    <a:lnTo>
                      <a:pt x="13247" y="4455"/>
                    </a:lnTo>
                    <a:lnTo>
                      <a:pt x="13243" y="4461"/>
                    </a:lnTo>
                    <a:lnTo>
                      <a:pt x="13239" y="4468"/>
                    </a:lnTo>
                    <a:lnTo>
                      <a:pt x="13233" y="4474"/>
                    </a:lnTo>
                    <a:lnTo>
                      <a:pt x="13221" y="4487"/>
                    </a:lnTo>
                    <a:lnTo>
                      <a:pt x="13211" y="4500"/>
                    </a:lnTo>
                    <a:lnTo>
                      <a:pt x="13203" y="4510"/>
                    </a:lnTo>
                    <a:lnTo>
                      <a:pt x="13199" y="4518"/>
                    </a:lnTo>
                    <a:lnTo>
                      <a:pt x="13198" y="4527"/>
                    </a:lnTo>
                    <a:lnTo>
                      <a:pt x="13197" y="4537"/>
                    </a:lnTo>
                    <a:lnTo>
                      <a:pt x="13198" y="4546"/>
                    </a:lnTo>
                    <a:lnTo>
                      <a:pt x="13200" y="4556"/>
                    </a:lnTo>
                    <a:lnTo>
                      <a:pt x="13203" y="4566"/>
                    </a:lnTo>
                    <a:lnTo>
                      <a:pt x="13206" y="4574"/>
                    </a:lnTo>
                    <a:lnTo>
                      <a:pt x="13211" y="4581"/>
                    </a:lnTo>
                    <a:lnTo>
                      <a:pt x="13215" y="4587"/>
                    </a:lnTo>
                    <a:lnTo>
                      <a:pt x="13219" y="4592"/>
                    </a:lnTo>
                    <a:lnTo>
                      <a:pt x="13225" y="4595"/>
                    </a:lnTo>
                    <a:lnTo>
                      <a:pt x="13227" y="4595"/>
                    </a:lnTo>
                    <a:lnTo>
                      <a:pt x="13230" y="4595"/>
                    </a:lnTo>
                    <a:lnTo>
                      <a:pt x="13232" y="4594"/>
                    </a:lnTo>
                    <a:lnTo>
                      <a:pt x="13234" y="4593"/>
                    </a:lnTo>
                    <a:lnTo>
                      <a:pt x="13239" y="4588"/>
                    </a:lnTo>
                    <a:lnTo>
                      <a:pt x="13243" y="4581"/>
                    </a:lnTo>
                    <a:lnTo>
                      <a:pt x="13247" y="4569"/>
                    </a:lnTo>
                    <a:lnTo>
                      <a:pt x="13251" y="4555"/>
                    </a:lnTo>
                    <a:lnTo>
                      <a:pt x="13252" y="4544"/>
                    </a:lnTo>
                    <a:lnTo>
                      <a:pt x="13254" y="4533"/>
                    </a:lnTo>
                    <a:lnTo>
                      <a:pt x="13257" y="4524"/>
                    </a:lnTo>
                    <a:lnTo>
                      <a:pt x="13261" y="4515"/>
                    </a:lnTo>
                    <a:lnTo>
                      <a:pt x="13263" y="4513"/>
                    </a:lnTo>
                    <a:lnTo>
                      <a:pt x="13266" y="4511"/>
                    </a:lnTo>
                    <a:lnTo>
                      <a:pt x="13269" y="4510"/>
                    </a:lnTo>
                    <a:lnTo>
                      <a:pt x="13273" y="4510"/>
                    </a:lnTo>
                    <a:lnTo>
                      <a:pt x="13276" y="4511"/>
                    </a:lnTo>
                    <a:lnTo>
                      <a:pt x="13282" y="4513"/>
                    </a:lnTo>
                    <a:lnTo>
                      <a:pt x="13286" y="4516"/>
                    </a:lnTo>
                    <a:lnTo>
                      <a:pt x="13293" y="4522"/>
                    </a:lnTo>
                    <a:lnTo>
                      <a:pt x="13301" y="4529"/>
                    </a:lnTo>
                    <a:lnTo>
                      <a:pt x="13309" y="4536"/>
                    </a:lnTo>
                    <a:lnTo>
                      <a:pt x="13316" y="4541"/>
                    </a:lnTo>
                    <a:lnTo>
                      <a:pt x="13324" y="4545"/>
                    </a:lnTo>
                    <a:lnTo>
                      <a:pt x="13332" y="4550"/>
                    </a:lnTo>
                    <a:lnTo>
                      <a:pt x="13339" y="4554"/>
                    </a:lnTo>
                    <a:lnTo>
                      <a:pt x="13347" y="4559"/>
                    </a:lnTo>
                    <a:lnTo>
                      <a:pt x="13354" y="4566"/>
                    </a:lnTo>
                    <a:lnTo>
                      <a:pt x="13360" y="4571"/>
                    </a:lnTo>
                    <a:lnTo>
                      <a:pt x="13364" y="4578"/>
                    </a:lnTo>
                    <a:lnTo>
                      <a:pt x="13368" y="4586"/>
                    </a:lnTo>
                    <a:lnTo>
                      <a:pt x="13373" y="4597"/>
                    </a:lnTo>
                    <a:lnTo>
                      <a:pt x="13380" y="4620"/>
                    </a:lnTo>
                    <a:lnTo>
                      <a:pt x="13387" y="4646"/>
                    </a:lnTo>
                    <a:lnTo>
                      <a:pt x="13390" y="4659"/>
                    </a:lnTo>
                    <a:lnTo>
                      <a:pt x="13391" y="4671"/>
                    </a:lnTo>
                    <a:lnTo>
                      <a:pt x="13392" y="4682"/>
                    </a:lnTo>
                    <a:lnTo>
                      <a:pt x="13393" y="4694"/>
                    </a:lnTo>
                    <a:lnTo>
                      <a:pt x="13392" y="4704"/>
                    </a:lnTo>
                    <a:lnTo>
                      <a:pt x="13391" y="4714"/>
                    </a:lnTo>
                    <a:lnTo>
                      <a:pt x="13388" y="4720"/>
                    </a:lnTo>
                    <a:lnTo>
                      <a:pt x="13384" y="4726"/>
                    </a:lnTo>
                    <a:lnTo>
                      <a:pt x="13360" y="4747"/>
                    </a:lnTo>
                    <a:lnTo>
                      <a:pt x="13334" y="4769"/>
                    </a:lnTo>
                    <a:lnTo>
                      <a:pt x="13321" y="4780"/>
                    </a:lnTo>
                    <a:lnTo>
                      <a:pt x="13310" y="4793"/>
                    </a:lnTo>
                    <a:lnTo>
                      <a:pt x="13306" y="4799"/>
                    </a:lnTo>
                    <a:lnTo>
                      <a:pt x="13301" y="4806"/>
                    </a:lnTo>
                    <a:lnTo>
                      <a:pt x="13297" y="4813"/>
                    </a:lnTo>
                    <a:lnTo>
                      <a:pt x="13295" y="4821"/>
                    </a:lnTo>
                    <a:lnTo>
                      <a:pt x="13292" y="4830"/>
                    </a:lnTo>
                    <a:lnTo>
                      <a:pt x="13290" y="4839"/>
                    </a:lnTo>
                    <a:lnTo>
                      <a:pt x="13290" y="4847"/>
                    </a:lnTo>
                    <a:lnTo>
                      <a:pt x="13290" y="4854"/>
                    </a:lnTo>
                    <a:lnTo>
                      <a:pt x="13293" y="4861"/>
                    </a:lnTo>
                    <a:lnTo>
                      <a:pt x="13295" y="4866"/>
                    </a:lnTo>
                    <a:lnTo>
                      <a:pt x="13298" y="4870"/>
                    </a:lnTo>
                    <a:lnTo>
                      <a:pt x="13302" y="4875"/>
                    </a:lnTo>
                    <a:lnTo>
                      <a:pt x="13308" y="4878"/>
                    </a:lnTo>
                    <a:lnTo>
                      <a:pt x="13313" y="4881"/>
                    </a:lnTo>
                    <a:lnTo>
                      <a:pt x="13320" y="4882"/>
                    </a:lnTo>
                    <a:lnTo>
                      <a:pt x="13326" y="4883"/>
                    </a:lnTo>
                    <a:lnTo>
                      <a:pt x="13334" y="4883"/>
                    </a:lnTo>
                    <a:lnTo>
                      <a:pt x="13341" y="4883"/>
                    </a:lnTo>
                    <a:lnTo>
                      <a:pt x="13350" y="4881"/>
                    </a:lnTo>
                    <a:lnTo>
                      <a:pt x="13359" y="4879"/>
                    </a:lnTo>
                    <a:lnTo>
                      <a:pt x="13376" y="4874"/>
                    </a:lnTo>
                    <a:lnTo>
                      <a:pt x="13391" y="4869"/>
                    </a:lnTo>
                    <a:lnTo>
                      <a:pt x="13403" y="4868"/>
                    </a:lnTo>
                    <a:lnTo>
                      <a:pt x="13414" y="4868"/>
                    </a:lnTo>
                    <a:lnTo>
                      <a:pt x="13421" y="4869"/>
                    </a:lnTo>
                    <a:lnTo>
                      <a:pt x="13429" y="4871"/>
                    </a:lnTo>
                    <a:lnTo>
                      <a:pt x="13434" y="4875"/>
                    </a:lnTo>
                    <a:lnTo>
                      <a:pt x="13440" y="4879"/>
                    </a:lnTo>
                    <a:lnTo>
                      <a:pt x="13450" y="4890"/>
                    </a:lnTo>
                    <a:lnTo>
                      <a:pt x="13462" y="4901"/>
                    </a:lnTo>
                    <a:lnTo>
                      <a:pt x="13471" y="4906"/>
                    </a:lnTo>
                    <a:lnTo>
                      <a:pt x="13481" y="4911"/>
                    </a:lnTo>
                    <a:lnTo>
                      <a:pt x="13492" y="4916"/>
                    </a:lnTo>
                    <a:lnTo>
                      <a:pt x="13506" y="4920"/>
                    </a:lnTo>
                    <a:lnTo>
                      <a:pt x="13519" y="4921"/>
                    </a:lnTo>
                    <a:lnTo>
                      <a:pt x="13531" y="4921"/>
                    </a:lnTo>
                    <a:lnTo>
                      <a:pt x="13543" y="4920"/>
                    </a:lnTo>
                    <a:lnTo>
                      <a:pt x="13555" y="4917"/>
                    </a:lnTo>
                    <a:lnTo>
                      <a:pt x="13567" y="4914"/>
                    </a:lnTo>
                    <a:lnTo>
                      <a:pt x="13579" y="4911"/>
                    </a:lnTo>
                    <a:lnTo>
                      <a:pt x="13591" y="4909"/>
                    </a:lnTo>
                    <a:lnTo>
                      <a:pt x="13604" y="4908"/>
                    </a:lnTo>
                    <a:lnTo>
                      <a:pt x="13610" y="4908"/>
                    </a:lnTo>
                    <a:lnTo>
                      <a:pt x="13617" y="4909"/>
                    </a:lnTo>
                    <a:lnTo>
                      <a:pt x="13622" y="4911"/>
                    </a:lnTo>
                    <a:lnTo>
                      <a:pt x="13629" y="4914"/>
                    </a:lnTo>
                    <a:lnTo>
                      <a:pt x="13640" y="4920"/>
                    </a:lnTo>
                    <a:lnTo>
                      <a:pt x="13651" y="4927"/>
                    </a:lnTo>
                    <a:lnTo>
                      <a:pt x="13674" y="4943"/>
                    </a:lnTo>
                    <a:lnTo>
                      <a:pt x="13695" y="4957"/>
                    </a:lnTo>
                    <a:lnTo>
                      <a:pt x="13761" y="4988"/>
                    </a:lnTo>
                    <a:lnTo>
                      <a:pt x="13761" y="4988"/>
                    </a:lnTo>
                    <a:lnTo>
                      <a:pt x="13746" y="5023"/>
                    </a:lnTo>
                    <a:lnTo>
                      <a:pt x="13744" y="5030"/>
                    </a:lnTo>
                    <a:lnTo>
                      <a:pt x="13743" y="5038"/>
                    </a:lnTo>
                    <a:lnTo>
                      <a:pt x="13743" y="5045"/>
                    </a:lnTo>
                    <a:lnTo>
                      <a:pt x="13744" y="5052"/>
                    </a:lnTo>
                    <a:lnTo>
                      <a:pt x="13747" y="5065"/>
                    </a:lnTo>
                    <a:lnTo>
                      <a:pt x="13753" y="5078"/>
                    </a:lnTo>
                    <a:lnTo>
                      <a:pt x="13759" y="5090"/>
                    </a:lnTo>
                    <a:lnTo>
                      <a:pt x="13766" y="5104"/>
                    </a:lnTo>
                    <a:lnTo>
                      <a:pt x="13768" y="5110"/>
                    </a:lnTo>
                    <a:lnTo>
                      <a:pt x="13770" y="5118"/>
                    </a:lnTo>
                    <a:lnTo>
                      <a:pt x="13772" y="5125"/>
                    </a:lnTo>
                    <a:lnTo>
                      <a:pt x="13772" y="5133"/>
                    </a:lnTo>
                    <a:lnTo>
                      <a:pt x="13772" y="5141"/>
                    </a:lnTo>
                    <a:lnTo>
                      <a:pt x="13772" y="5148"/>
                    </a:lnTo>
                    <a:lnTo>
                      <a:pt x="13770" y="5153"/>
                    </a:lnTo>
                    <a:lnTo>
                      <a:pt x="13768" y="5158"/>
                    </a:lnTo>
                    <a:lnTo>
                      <a:pt x="13765" y="5162"/>
                    </a:lnTo>
                    <a:lnTo>
                      <a:pt x="13760" y="5164"/>
                    </a:lnTo>
                    <a:lnTo>
                      <a:pt x="13756" y="5166"/>
                    </a:lnTo>
                    <a:lnTo>
                      <a:pt x="13752" y="5167"/>
                    </a:lnTo>
                    <a:lnTo>
                      <a:pt x="13741" y="5170"/>
                    </a:lnTo>
                    <a:lnTo>
                      <a:pt x="13729" y="5172"/>
                    </a:lnTo>
                    <a:lnTo>
                      <a:pt x="13724" y="5174"/>
                    </a:lnTo>
                    <a:lnTo>
                      <a:pt x="13718" y="5176"/>
                    </a:lnTo>
                    <a:lnTo>
                      <a:pt x="13713" y="5178"/>
                    </a:lnTo>
                    <a:lnTo>
                      <a:pt x="13707" y="5182"/>
                    </a:lnTo>
                    <a:lnTo>
                      <a:pt x="13693" y="5198"/>
                    </a:lnTo>
                    <a:lnTo>
                      <a:pt x="13681" y="5212"/>
                    </a:lnTo>
                    <a:lnTo>
                      <a:pt x="13675" y="5218"/>
                    </a:lnTo>
                    <a:lnTo>
                      <a:pt x="13667" y="5224"/>
                    </a:lnTo>
                    <a:lnTo>
                      <a:pt x="13658" y="5228"/>
                    </a:lnTo>
                    <a:lnTo>
                      <a:pt x="13646" y="5231"/>
                    </a:lnTo>
                    <a:lnTo>
                      <a:pt x="13639" y="5233"/>
                    </a:lnTo>
                    <a:lnTo>
                      <a:pt x="13634" y="5235"/>
                    </a:lnTo>
                    <a:lnTo>
                      <a:pt x="13629" y="5238"/>
                    </a:lnTo>
                    <a:lnTo>
                      <a:pt x="13623" y="5241"/>
                    </a:lnTo>
                    <a:lnTo>
                      <a:pt x="13614" y="5247"/>
                    </a:lnTo>
                    <a:lnTo>
                      <a:pt x="13608" y="5255"/>
                    </a:lnTo>
                    <a:lnTo>
                      <a:pt x="13594" y="5272"/>
                    </a:lnTo>
                    <a:lnTo>
                      <a:pt x="13578" y="5292"/>
                    </a:lnTo>
                    <a:lnTo>
                      <a:pt x="13566" y="5301"/>
                    </a:lnTo>
                    <a:lnTo>
                      <a:pt x="13553" y="5310"/>
                    </a:lnTo>
                    <a:lnTo>
                      <a:pt x="13542" y="5315"/>
                    </a:lnTo>
                    <a:lnTo>
                      <a:pt x="13538" y="5317"/>
                    </a:lnTo>
                    <a:lnTo>
                      <a:pt x="13537" y="5325"/>
                    </a:lnTo>
                    <a:lnTo>
                      <a:pt x="13536" y="5334"/>
                    </a:lnTo>
                    <a:lnTo>
                      <a:pt x="13537" y="5343"/>
                    </a:lnTo>
                    <a:lnTo>
                      <a:pt x="13539" y="5354"/>
                    </a:lnTo>
                    <a:lnTo>
                      <a:pt x="13543" y="5374"/>
                    </a:lnTo>
                    <a:lnTo>
                      <a:pt x="13550" y="5390"/>
                    </a:lnTo>
                    <a:lnTo>
                      <a:pt x="13668" y="5575"/>
                    </a:lnTo>
                    <a:lnTo>
                      <a:pt x="13670" y="5578"/>
                    </a:lnTo>
                    <a:lnTo>
                      <a:pt x="13671" y="5580"/>
                    </a:lnTo>
                    <a:lnTo>
                      <a:pt x="13671" y="5582"/>
                    </a:lnTo>
                    <a:lnTo>
                      <a:pt x="13671" y="5584"/>
                    </a:lnTo>
                    <a:lnTo>
                      <a:pt x="13667" y="5586"/>
                    </a:lnTo>
                    <a:lnTo>
                      <a:pt x="13662" y="5586"/>
                    </a:lnTo>
                    <a:lnTo>
                      <a:pt x="13656" y="5586"/>
                    </a:lnTo>
                    <a:lnTo>
                      <a:pt x="13647" y="5585"/>
                    </a:lnTo>
                    <a:lnTo>
                      <a:pt x="13636" y="5583"/>
                    </a:lnTo>
                    <a:lnTo>
                      <a:pt x="13625" y="5580"/>
                    </a:lnTo>
                    <a:lnTo>
                      <a:pt x="13602" y="5571"/>
                    </a:lnTo>
                    <a:lnTo>
                      <a:pt x="13579" y="5564"/>
                    </a:lnTo>
                    <a:lnTo>
                      <a:pt x="13558" y="5555"/>
                    </a:lnTo>
                    <a:lnTo>
                      <a:pt x="13543" y="5549"/>
                    </a:lnTo>
                    <a:lnTo>
                      <a:pt x="13538" y="5545"/>
                    </a:lnTo>
                    <a:lnTo>
                      <a:pt x="13533" y="5542"/>
                    </a:lnTo>
                    <a:lnTo>
                      <a:pt x="13530" y="5539"/>
                    </a:lnTo>
                    <a:lnTo>
                      <a:pt x="13528" y="5535"/>
                    </a:lnTo>
                    <a:lnTo>
                      <a:pt x="13525" y="5527"/>
                    </a:lnTo>
                    <a:lnTo>
                      <a:pt x="13523" y="5517"/>
                    </a:lnTo>
                    <a:lnTo>
                      <a:pt x="13519" y="5508"/>
                    </a:lnTo>
                    <a:lnTo>
                      <a:pt x="13516" y="5498"/>
                    </a:lnTo>
                    <a:lnTo>
                      <a:pt x="13514" y="5494"/>
                    </a:lnTo>
                    <a:lnTo>
                      <a:pt x="13510" y="5489"/>
                    </a:lnTo>
                    <a:lnTo>
                      <a:pt x="13505" y="5485"/>
                    </a:lnTo>
                    <a:lnTo>
                      <a:pt x="13500" y="5481"/>
                    </a:lnTo>
                    <a:lnTo>
                      <a:pt x="13488" y="5473"/>
                    </a:lnTo>
                    <a:lnTo>
                      <a:pt x="13476" y="5467"/>
                    </a:lnTo>
                    <a:lnTo>
                      <a:pt x="13467" y="5462"/>
                    </a:lnTo>
                    <a:lnTo>
                      <a:pt x="13458" y="5459"/>
                    </a:lnTo>
                    <a:lnTo>
                      <a:pt x="13450" y="5457"/>
                    </a:lnTo>
                    <a:lnTo>
                      <a:pt x="13444" y="5456"/>
                    </a:lnTo>
                    <a:lnTo>
                      <a:pt x="13436" y="5456"/>
                    </a:lnTo>
                    <a:lnTo>
                      <a:pt x="13430" y="5457"/>
                    </a:lnTo>
                    <a:lnTo>
                      <a:pt x="13401" y="5469"/>
                    </a:lnTo>
                    <a:lnTo>
                      <a:pt x="13354" y="5486"/>
                    </a:lnTo>
                    <a:lnTo>
                      <a:pt x="13315" y="5495"/>
                    </a:lnTo>
                    <a:lnTo>
                      <a:pt x="13278" y="5502"/>
                    </a:lnTo>
                    <a:lnTo>
                      <a:pt x="13243" y="5509"/>
                    </a:lnTo>
                    <a:lnTo>
                      <a:pt x="13209" y="5517"/>
                    </a:lnTo>
                    <a:lnTo>
                      <a:pt x="13193" y="5523"/>
                    </a:lnTo>
                    <a:lnTo>
                      <a:pt x="13178" y="5529"/>
                    </a:lnTo>
                    <a:lnTo>
                      <a:pt x="13163" y="5538"/>
                    </a:lnTo>
                    <a:lnTo>
                      <a:pt x="13148" y="5548"/>
                    </a:lnTo>
                    <a:lnTo>
                      <a:pt x="13134" y="5558"/>
                    </a:lnTo>
                    <a:lnTo>
                      <a:pt x="13120" y="5572"/>
                    </a:lnTo>
                    <a:lnTo>
                      <a:pt x="13107" y="5590"/>
                    </a:lnTo>
                    <a:lnTo>
                      <a:pt x="13094" y="5608"/>
                    </a:lnTo>
                    <a:lnTo>
                      <a:pt x="13090" y="5613"/>
                    </a:lnTo>
                    <a:lnTo>
                      <a:pt x="13084" y="5619"/>
                    </a:lnTo>
                    <a:lnTo>
                      <a:pt x="13079" y="5622"/>
                    </a:lnTo>
                    <a:lnTo>
                      <a:pt x="13072" y="5625"/>
                    </a:lnTo>
                    <a:lnTo>
                      <a:pt x="13058" y="5630"/>
                    </a:lnTo>
                    <a:lnTo>
                      <a:pt x="13044" y="5633"/>
                    </a:lnTo>
                    <a:lnTo>
                      <a:pt x="13038" y="5635"/>
                    </a:lnTo>
                    <a:lnTo>
                      <a:pt x="13031" y="5637"/>
                    </a:lnTo>
                    <a:lnTo>
                      <a:pt x="13026" y="5640"/>
                    </a:lnTo>
                    <a:lnTo>
                      <a:pt x="13021" y="5644"/>
                    </a:lnTo>
                    <a:lnTo>
                      <a:pt x="13016" y="5648"/>
                    </a:lnTo>
                    <a:lnTo>
                      <a:pt x="13013" y="5652"/>
                    </a:lnTo>
                    <a:lnTo>
                      <a:pt x="13011" y="5659"/>
                    </a:lnTo>
                    <a:lnTo>
                      <a:pt x="13010" y="5666"/>
                    </a:lnTo>
                    <a:lnTo>
                      <a:pt x="13009" y="5670"/>
                    </a:lnTo>
                    <a:lnTo>
                      <a:pt x="13008" y="5673"/>
                    </a:lnTo>
                    <a:lnTo>
                      <a:pt x="13004" y="5676"/>
                    </a:lnTo>
                    <a:lnTo>
                      <a:pt x="13001" y="5680"/>
                    </a:lnTo>
                    <a:lnTo>
                      <a:pt x="12992" y="5690"/>
                    </a:lnTo>
                    <a:lnTo>
                      <a:pt x="12982" y="5700"/>
                    </a:lnTo>
                    <a:lnTo>
                      <a:pt x="12958" y="5719"/>
                    </a:lnTo>
                    <a:lnTo>
                      <a:pt x="12936" y="5734"/>
                    </a:lnTo>
                    <a:lnTo>
                      <a:pt x="12829" y="5813"/>
                    </a:lnTo>
                    <a:lnTo>
                      <a:pt x="12824" y="5816"/>
                    </a:lnTo>
                    <a:lnTo>
                      <a:pt x="12820" y="5819"/>
                    </a:lnTo>
                    <a:lnTo>
                      <a:pt x="12814" y="5820"/>
                    </a:lnTo>
                    <a:lnTo>
                      <a:pt x="12809" y="5821"/>
                    </a:lnTo>
                    <a:lnTo>
                      <a:pt x="12798" y="5820"/>
                    </a:lnTo>
                    <a:lnTo>
                      <a:pt x="12787" y="5818"/>
                    </a:lnTo>
                    <a:lnTo>
                      <a:pt x="12775" y="5815"/>
                    </a:lnTo>
                    <a:lnTo>
                      <a:pt x="12765" y="5814"/>
                    </a:lnTo>
                    <a:lnTo>
                      <a:pt x="12759" y="5814"/>
                    </a:lnTo>
                    <a:lnTo>
                      <a:pt x="12754" y="5815"/>
                    </a:lnTo>
                    <a:lnTo>
                      <a:pt x="12749" y="5816"/>
                    </a:lnTo>
                    <a:lnTo>
                      <a:pt x="12744" y="5819"/>
                    </a:lnTo>
                    <a:lnTo>
                      <a:pt x="12739" y="5822"/>
                    </a:lnTo>
                    <a:lnTo>
                      <a:pt x="12733" y="5826"/>
                    </a:lnTo>
                    <a:lnTo>
                      <a:pt x="12728" y="5832"/>
                    </a:lnTo>
                    <a:lnTo>
                      <a:pt x="12724" y="5838"/>
                    </a:lnTo>
                    <a:lnTo>
                      <a:pt x="12715" y="5852"/>
                    </a:lnTo>
                    <a:lnTo>
                      <a:pt x="12707" y="5868"/>
                    </a:lnTo>
                    <a:lnTo>
                      <a:pt x="12693" y="5902"/>
                    </a:lnTo>
                    <a:lnTo>
                      <a:pt x="12684" y="5930"/>
                    </a:lnTo>
                    <a:lnTo>
                      <a:pt x="12682" y="5944"/>
                    </a:lnTo>
                    <a:lnTo>
                      <a:pt x="12682" y="5957"/>
                    </a:lnTo>
                    <a:lnTo>
                      <a:pt x="12684" y="5969"/>
                    </a:lnTo>
                    <a:lnTo>
                      <a:pt x="12685" y="5981"/>
                    </a:lnTo>
                    <a:lnTo>
                      <a:pt x="12688" y="5991"/>
                    </a:lnTo>
                    <a:lnTo>
                      <a:pt x="12690" y="6003"/>
                    </a:lnTo>
                    <a:lnTo>
                      <a:pt x="12694" y="6014"/>
                    </a:lnTo>
                    <a:lnTo>
                      <a:pt x="12699" y="6027"/>
                    </a:lnTo>
                    <a:lnTo>
                      <a:pt x="12701" y="6036"/>
                    </a:lnTo>
                    <a:lnTo>
                      <a:pt x="12703" y="6044"/>
                    </a:lnTo>
                    <a:lnTo>
                      <a:pt x="12703" y="6053"/>
                    </a:lnTo>
                    <a:lnTo>
                      <a:pt x="12703" y="6062"/>
                    </a:lnTo>
                    <a:lnTo>
                      <a:pt x="12703" y="6079"/>
                    </a:lnTo>
                    <a:lnTo>
                      <a:pt x="12705" y="6096"/>
                    </a:lnTo>
                    <a:lnTo>
                      <a:pt x="12712" y="6117"/>
                    </a:lnTo>
                    <a:lnTo>
                      <a:pt x="12715" y="6132"/>
                    </a:lnTo>
                    <a:lnTo>
                      <a:pt x="12717" y="6138"/>
                    </a:lnTo>
                    <a:lnTo>
                      <a:pt x="12717" y="6144"/>
                    </a:lnTo>
                    <a:lnTo>
                      <a:pt x="12717" y="6148"/>
                    </a:lnTo>
                    <a:lnTo>
                      <a:pt x="12717" y="6152"/>
                    </a:lnTo>
                    <a:lnTo>
                      <a:pt x="12715" y="6157"/>
                    </a:lnTo>
                    <a:lnTo>
                      <a:pt x="12713" y="6161"/>
                    </a:lnTo>
                    <a:lnTo>
                      <a:pt x="12708" y="6165"/>
                    </a:lnTo>
                    <a:lnTo>
                      <a:pt x="12704" y="6170"/>
                    </a:lnTo>
                    <a:lnTo>
                      <a:pt x="12690" y="6181"/>
                    </a:lnTo>
                    <a:lnTo>
                      <a:pt x="12672" y="6197"/>
                    </a:lnTo>
                    <a:lnTo>
                      <a:pt x="12667" y="6201"/>
                    </a:lnTo>
                    <a:lnTo>
                      <a:pt x="12664" y="6206"/>
                    </a:lnTo>
                    <a:lnTo>
                      <a:pt x="12663" y="6213"/>
                    </a:lnTo>
                    <a:lnTo>
                      <a:pt x="12663" y="6219"/>
                    </a:lnTo>
                    <a:lnTo>
                      <a:pt x="12665" y="6233"/>
                    </a:lnTo>
                    <a:lnTo>
                      <a:pt x="12670" y="6248"/>
                    </a:lnTo>
                    <a:lnTo>
                      <a:pt x="12675" y="6264"/>
                    </a:lnTo>
                    <a:lnTo>
                      <a:pt x="12678" y="6278"/>
                    </a:lnTo>
                    <a:lnTo>
                      <a:pt x="12679" y="6284"/>
                    </a:lnTo>
                    <a:lnTo>
                      <a:pt x="12679" y="6289"/>
                    </a:lnTo>
                    <a:lnTo>
                      <a:pt x="12678" y="6295"/>
                    </a:lnTo>
                    <a:lnTo>
                      <a:pt x="12675" y="6299"/>
                    </a:lnTo>
                    <a:lnTo>
                      <a:pt x="12649" y="6327"/>
                    </a:lnTo>
                    <a:lnTo>
                      <a:pt x="12621" y="6354"/>
                    </a:lnTo>
                    <a:lnTo>
                      <a:pt x="12608" y="6368"/>
                    </a:lnTo>
                    <a:lnTo>
                      <a:pt x="12595" y="6382"/>
                    </a:lnTo>
                    <a:lnTo>
                      <a:pt x="12583" y="6397"/>
                    </a:lnTo>
                    <a:lnTo>
                      <a:pt x="12573" y="6414"/>
                    </a:lnTo>
                    <a:lnTo>
                      <a:pt x="12570" y="6419"/>
                    </a:lnTo>
                    <a:lnTo>
                      <a:pt x="12567" y="6423"/>
                    </a:lnTo>
                    <a:lnTo>
                      <a:pt x="12564" y="6427"/>
                    </a:lnTo>
                    <a:lnTo>
                      <a:pt x="12560" y="6429"/>
                    </a:lnTo>
                    <a:lnTo>
                      <a:pt x="12555" y="6431"/>
                    </a:lnTo>
                    <a:lnTo>
                      <a:pt x="12549" y="6431"/>
                    </a:lnTo>
                    <a:lnTo>
                      <a:pt x="12542" y="6430"/>
                    </a:lnTo>
                    <a:lnTo>
                      <a:pt x="12535" y="6430"/>
                    </a:lnTo>
                    <a:lnTo>
                      <a:pt x="12527" y="6431"/>
                    </a:lnTo>
                    <a:lnTo>
                      <a:pt x="12517" y="6434"/>
                    </a:lnTo>
                    <a:lnTo>
                      <a:pt x="12512" y="6437"/>
                    </a:lnTo>
                    <a:lnTo>
                      <a:pt x="12506" y="6442"/>
                    </a:lnTo>
                    <a:lnTo>
                      <a:pt x="12502" y="6446"/>
                    </a:lnTo>
                    <a:lnTo>
                      <a:pt x="12498" y="6450"/>
                    </a:lnTo>
                    <a:lnTo>
                      <a:pt x="12490" y="6462"/>
                    </a:lnTo>
                    <a:lnTo>
                      <a:pt x="12484" y="6474"/>
                    </a:lnTo>
                    <a:lnTo>
                      <a:pt x="12473" y="6500"/>
                    </a:lnTo>
                    <a:lnTo>
                      <a:pt x="12463" y="6523"/>
                    </a:lnTo>
                    <a:lnTo>
                      <a:pt x="12458" y="6532"/>
                    </a:lnTo>
                    <a:lnTo>
                      <a:pt x="12455" y="6542"/>
                    </a:lnTo>
                    <a:lnTo>
                      <a:pt x="12452" y="6551"/>
                    </a:lnTo>
                    <a:lnTo>
                      <a:pt x="12451" y="6558"/>
                    </a:lnTo>
                    <a:lnTo>
                      <a:pt x="12451" y="6565"/>
                    </a:lnTo>
                    <a:lnTo>
                      <a:pt x="12454" y="6571"/>
                    </a:lnTo>
                    <a:lnTo>
                      <a:pt x="12456" y="6577"/>
                    </a:lnTo>
                    <a:lnTo>
                      <a:pt x="12459" y="6582"/>
                    </a:lnTo>
                    <a:lnTo>
                      <a:pt x="12463" y="6586"/>
                    </a:lnTo>
                    <a:lnTo>
                      <a:pt x="12468" y="6591"/>
                    </a:lnTo>
                    <a:lnTo>
                      <a:pt x="12474" y="6595"/>
                    </a:lnTo>
                    <a:lnTo>
                      <a:pt x="12479" y="6599"/>
                    </a:lnTo>
                    <a:lnTo>
                      <a:pt x="12494" y="6607"/>
                    </a:lnTo>
                    <a:lnTo>
                      <a:pt x="12509" y="6615"/>
                    </a:lnTo>
                    <a:lnTo>
                      <a:pt x="12515" y="6619"/>
                    </a:lnTo>
                    <a:lnTo>
                      <a:pt x="12519" y="6623"/>
                    </a:lnTo>
                    <a:lnTo>
                      <a:pt x="12524" y="6629"/>
                    </a:lnTo>
                    <a:lnTo>
                      <a:pt x="12527" y="6635"/>
                    </a:lnTo>
                    <a:lnTo>
                      <a:pt x="12529" y="6640"/>
                    </a:lnTo>
                    <a:lnTo>
                      <a:pt x="12530" y="6647"/>
                    </a:lnTo>
                    <a:lnTo>
                      <a:pt x="12531" y="6655"/>
                    </a:lnTo>
                    <a:lnTo>
                      <a:pt x="12531" y="6661"/>
                    </a:lnTo>
                    <a:lnTo>
                      <a:pt x="12530" y="6676"/>
                    </a:lnTo>
                    <a:lnTo>
                      <a:pt x="12527" y="6690"/>
                    </a:lnTo>
                    <a:lnTo>
                      <a:pt x="12524" y="6705"/>
                    </a:lnTo>
                    <a:lnTo>
                      <a:pt x="12519" y="6718"/>
                    </a:lnTo>
                    <a:lnTo>
                      <a:pt x="12515" y="6736"/>
                    </a:lnTo>
                    <a:lnTo>
                      <a:pt x="12509" y="6752"/>
                    </a:lnTo>
                    <a:lnTo>
                      <a:pt x="12502" y="6768"/>
                    </a:lnTo>
                    <a:lnTo>
                      <a:pt x="12495" y="6785"/>
                    </a:lnTo>
                    <a:lnTo>
                      <a:pt x="12477" y="6818"/>
                    </a:lnTo>
                    <a:lnTo>
                      <a:pt x="12459" y="6850"/>
                    </a:lnTo>
                    <a:lnTo>
                      <a:pt x="12438" y="6881"/>
                    </a:lnTo>
                    <a:lnTo>
                      <a:pt x="12417" y="6912"/>
                    </a:lnTo>
                    <a:lnTo>
                      <a:pt x="12396" y="6942"/>
                    </a:lnTo>
                    <a:lnTo>
                      <a:pt x="12376" y="6971"/>
                    </a:lnTo>
                    <a:lnTo>
                      <a:pt x="12369" y="6981"/>
                    </a:lnTo>
                    <a:lnTo>
                      <a:pt x="12363" y="6991"/>
                    </a:lnTo>
                    <a:lnTo>
                      <a:pt x="12357" y="7002"/>
                    </a:lnTo>
                    <a:lnTo>
                      <a:pt x="12352" y="7013"/>
                    </a:lnTo>
                    <a:lnTo>
                      <a:pt x="12342" y="7036"/>
                    </a:lnTo>
                    <a:lnTo>
                      <a:pt x="12335" y="7057"/>
                    </a:lnTo>
                    <a:lnTo>
                      <a:pt x="12327" y="7080"/>
                    </a:lnTo>
                    <a:lnTo>
                      <a:pt x="12320" y="7103"/>
                    </a:lnTo>
                    <a:lnTo>
                      <a:pt x="12311" y="7125"/>
                    </a:lnTo>
                    <a:lnTo>
                      <a:pt x="12301" y="7149"/>
                    </a:lnTo>
                    <a:lnTo>
                      <a:pt x="12296" y="7165"/>
                    </a:lnTo>
                    <a:lnTo>
                      <a:pt x="12289" y="7189"/>
                    </a:lnTo>
                    <a:lnTo>
                      <a:pt x="12282" y="7216"/>
                    </a:lnTo>
                    <a:lnTo>
                      <a:pt x="12273" y="7244"/>
                    </a:lnTo>
                    <a:lnTo>
                      <a:pt x="12268" y="7257"/>
                    </a:lnTo>
                    <a:lnTo>
                      <a:pt x="12262" y="7269"/>
                    </a:lnTo>
                    <a:lnTo>
                      <a:pt x="12256" y="7280"/>
                    </a:lnTo>
                    <a:lnTo>
                      <a:pt x="12249" y="7287"/>
                    </a:lnTo>
                    <a:lnTo>
                      <a:pt x="12246" y="7291"/>
                    </a:lnTo>
                    <a:lnTo>
                      <a:pt x="12242" y="7293"/>
                    </a:lnTo>
                    <a:lnTo>
                      <a:pt x="12239" y="7295"/>
                    </a:lnTo>
                    <a:lnTo>
                      <a:pt x="12234" y="7296"/>
                    </a:lnTo>
                    <a:lnTo>
                      <a:pt x="12230" y="7296"/>
                    </a:lnTo>
                    <a:lnTo>
                      <a:pt x="12226" y="7295"/>
                    </a:lnTo>
                    <a:lnTo>
                      <a:pt x="12221" y="7293"/>
                    </a:lnTo>
                    <a:lnTo>
                      <a:pt x="12217" y="7290"/>
                    </a:lnTo>
                    <a:lnTo>
                      <a:pt x="12193" y="7269"/>
                    </a:lnTo>
                    <a:lnTo>
                      <a:pt x="12170" y="7249"/>
                    </a:lnTo>
                    <a:lnTo>
                      <a:pt x="12164" y="7244"/>
                    </a:lnTo>
                    <a:lnTo>
                      <a:pt x="12158" y="7241"/>
                    </a:lnTo>
                    <a:lnTo>
                      <a:pt x="12150" y="7238"/>
                    </a:lnTo>
                    <a:lnTo>
                      <a:pt x="12144" y="7236"/>
                    </a:lnTo>
                    <a:lnTo>
                      <a:pt x="12136" y="7236"/>
                    </a:lnTo>
                    <a:lnTo>
                      <a:pt x="12130" y="7236"/>
                    </a:lnTo>
                    <a:lnTo>
                      <a:pt x="12121" y="7238"/>
                    </a:lnTo>
                    <a:lnTo>
                      <a:pt x="12113" y="7241"/>
                    </a:lnTo>
                    <a:lnTo>
                      <a:pt x="12109" y="7242"/>
                    </a:lnTo>
                    <a:lnTo>
                      <a:pt x="12105" y="7243"/>
                    </a:lnTo>
                    <a:lnTo>
                      <a:pt x="12101" y="7243"/>
                    </a:lnTo>
                    <a:lnTo>
                      <a:pt x="12097" y="7242"/>
                    </a:lnTo>
                    <a:lnTo>
                      <a:pt x="12089" y="7239"/>
                    </a:lnTo>
                    <a:lnTo>
                      <a:pt x="12080" y="7234"/>
                    </a:lnTo>
                    <a:lnTo>
                      <a:pt x="12071" y="7229"/>
                    </a:lnTo>
                    <a:lnTo>
                      <a:pt x="12063" y="7224"/>
                    </a:lnTo>
                    <a:lnTo>
                      <a:pt x="12054" y="7219"/>
                    </a:lnTo>
                    <a:lnTo>
                      <a:pt x="12045" y="7217"/>
                    </a:lnTo>
                    <a:lnTo>
                      <a:pt x="12037" y="7216"/>
                    </a:lnTo>
                    <a:lnTo>
                      <a:pt x="12028" y="7216"/>
                    </a:lnTo>
                    <a:lnTo>
                      <a:pt x="12021" y="7217"/>
                    </a:lnTo>
                    <a:lnTo>
                      <a:pt x="12012" y="7219"/>
                    </a:lnTo>
                    <a:lnTo>
                      <a:pt x="11996" y="7225"/>
                    </a:lnTo>
                    <a:lnTo>
                      <a:pt x="11979" y="7231"/>
                    </a:lnTo>
                    <a:lnTo>
                      <a:pt x="11972" y="7233"/>
                    </a:lnTo>
                    <a:lnTo>
                      <a:pt x="11964" y="7236"/>
                    </a:lnTo>
                    <a:lnTo>
                      <a:pt x="11957" y="7238"/>
                    </a:lnTo>
                    <a:lnTo>
                      <a:pt x="11950" y="7238"/>
                    </a:lnTo>
                    <a:lnTo>
                      <a:pt x="11944" y="7237"/>
                    </a:lnTo>
                    <a:lnTo>
                      <a:pt x="11937" y="7234"/>
                    </a:lnTo>
                    <a:lnTo>
                      <a:pt x="11932" y="7230"/>
                    </a:lnTo>
                    <a:lnTo>
                      <a:pt x="11927" y="7225"/>
                    </a:lnTo>
                    <a:lnTo>
                      <a:pt x="11919" y="7210"/>
                    </a:lnTo>
                    <a:lnTo>
                      <a:pt x="11908" y="7188"/>
                    </a:lnTo>
                    <a:lnTo>
                      <a:pt x="11903" y="7177"/>
                    </a:lnTo>
                    <a:lnTo>
                      <a:pt x="11895" y="7170"/>
                    </a:lnTo>
                    <a:lnTo>
                      <a:pt x="11892" y="7168"/>
                    </a:lnTo>
                    <a:lnTo>
                      <a:pt x="11889" y="7165"/>
                    </a:lnTo>
                    <a:lnTo>
                      <a:pt x="11884" y="7165"/>
                    </a:lnTo>
                    <a:lnTo>
                      <a:pt x="11881" y="7168"/>
                    </a:lnTo>
                    <a:lnTo>
                      <a:pt x="11878" y="7170"/>
                    </a:lnTo>
                    <a:lnTo>
                      <a:pt x="11875" y="7174"/>
                    </a:lnTo>
                    <a:lnTo>
                      <a:pt x="11873" y="7178"/>
                    </a:lnTo>
                    <a:lnTo>
                      <a:pt x="11871" y="7183"/>
                    </a:lnTo>
                    <a:lnTo>
                      <a:pt x="11870" y="7193"/>
                    </a:lnTo>
                    <a:lnTo>
                      <a:pt x="11871" y="7205"/>
                    </a:lnTo>
                    <a:lnTo>
                      <a:pt x="11877" y="7228"/>
                    </a:lnTo>
                    <a:lnTo>
                      <a:pt x="11882" y="7246"/>
                    </a:lnTo>
                    <a:lnTo>
                      <a:pt x="11907" y="7339"/>
                    </a:lnTo>
                    <a:lnTo>
                      <a:pt x="11910" y="7355"/>
                    </a:lnTo>
                    <a:lnTo>
                      <a:pt x="11913" y="7373"/>
                    </a:lnTo>
                    <a:lnTo>
                      <a:pt x="11914" y="7389"/>
                    </a:lnTo>
                    <a:lnTo>
                      <a:pt x="11913" y="7406"/>
                    </a:lnTo>
                    <a:lnTo>
                      <a:pt x="11910" y="7423"/>
                    </a:lnTo>
                    <a:lnTo>
                      <a:pt x="11908" y="7441"/>
                    </a:lnTo>
                    <a:lnTo>
                      <a:pt x="11905" y="7458"/>
                    </a:lnTo>
                    <a:lnTo>
                      <a:pt x="11902" y="7475"/>
                    </a:lnTo>
                    <a:lnTo>
                      <a:pt x="11894" y="7510"/>
                    </a:lnTo>
                    <a:lnTo>
                      <a:pt x="11887" y="7543"/>
                    </a:lnTo>
                    <a:lnTo>
                      <a:pt x="11883" y="7561"/>
                    </a:lnTo>
                    <a:lnTo>
                      <a:pt x="11881" y="7577"/>
                    </a:lnTo>
                    <a:lnTo>
                      <a:pt x="11880" y="7593"/>
                    </a:lnTo>
                    <a:lnTo>
                      <a:pt x="11879" y="7608"/>
                    </a:lnTo>
                    <a:lnTo>
                      <a:pt x="11879" y="7621"/>
                    </a:lnTo>
                    <a:lnTo>
                      <a:pt x="11879" y="7641"/>
                    </a:lnTo>
                    <a:lnTo>
                      <a:pt x="11877" y="7662"/>
                    </a:lnTo>
                    <a:lnTo>
                      <a:pt x="11874" y="7686"/>
                    </a:lnTo>
                    <a:lnTo>
                      <a:pt x="11870" y="7697"/>
                    </a:lnTo>
                    <a:lnTo>
                      <a:pt x="11867" y="7706"/>
                    </a:lnTo>
                    <a:lnTo>
                      <a:pt x="11862" y="7715"/>
                    </a:lnTo>
                    <a:lnTo>
                      <a:pt x="11856" y="7722"/>
                    </a:lnTo>
                    <a:lnTo>
                      <a:pt x="11853" y="7725"/>
                    </a:lnTo>
                    <a:lnTo>
                      <a:pt x="11850" y="7727"/>
                    </a:lnTo>
                    <a:lnTo>
                      <a:pt x="11847" y="7729"/>
                    </a:lnTo>
                    <a:lnTo>
                      <a:pt x="11842" y="7730"/>
                    </a:lnTo>
                    <a:lnTo>
                      <a:pt x="11838" y="7730"/>
                    </a:lnTo>
                    <a:lnTo>
                      <a:pt x="11834" y="7730"/>
                    </a:lnTo>
                    <a:lnTo>
                      <a:pt x="11828" y="7729"/>
                    </a:lnTo>
                    <a:lnTo>
                      <a:pt x="11823" y="7727"/>
                    </a:lnTo>
                    <a:lnTo>
                      <a:pt x="11820" y="7725"/>
                    </a:lnTo>
                    <a:lnTo>
                      <a:pt x="11816" y="7723"/>
                    </a:lnTo>
                    <a:lnTo>
                      <a:pt x="11814" y="7720"/>
                    </a:lnTo>
                    <a:lnTo>
                      <a:pt x="11812" y="7717"/>
                    </a:lnTo>
                    <a:lnTo>
                      <a:pt x="11809" y="7711"/>
                    </a:lnTo>
                    <a:lnTo>
                      <a:pt x="11806" y="7704"/>
                    </a:lnTo>
                    <a:lnTo>
                      <a:pt x="11802" y="7698"/>
                    </a:lnTo>
                    <a:lnTo>
                      <a:pt x="11797" y="7693"/>
                    </a:lnTo>
                    <a:lnTo>
                      <a:pt x="11795" y="7692"/>
                    </a:lnTo>
                    <a:lnTo>
                      <a:pt x="11792" y="7691"/>
                    </a:lnTo>
                    <a:lnTo>
                      <a:pt x="11787" y="7691"/>
                    </a:lnTo>
                    <a:lnTo>
                      <a:pt x="11783" y="7692"/>
                    </a:lnTo>
                    <a:lnTo>
                      <a:pt x="11780" y="7695"/>
                    </a:lnTo>
                    <a:lnTo>
                      <a:pt x="11776" y="7697"/>
                    </a:lnTo>
                    <a:lnTo>
                      <a:pt x="11775" y="7701"/>
                    </a:lnTo>
                    <a:lnTo>
                      <a:pt x="11773" y="7706"/>
                    </a:lnTo>
                    <a:lnTo>
                      <a:pt x="11772" y="7718"/>
                    </a:lnTo>
                    <a:lnTo>
                      <a:pt x="11772" y="7733"/>
                    </a:lnTo>
                    <a:lnTo>
                      <a:pt x="11775" y="7763"/>
                    </a:lnTo>
                    <a:lnTo>
                      <a:pt x="11778" y="7783"/>
                    </a:lnTo>
                    <a:lnTo>
                      <a:pt x="11771" y="7807"/>
                    </a:lnTo>
                    <a:lnTo>
                      <a:pt x="11766" y="7833"/>
                    </a:lnTo>
                    <a:lnTo>
                      <a:pt x="11760" y="7861"/>
                    </a:lnTo>
                    <a:lnTo>
                      <a:pt x="11758" y="7890"/>
                    </a:lnTo>
                    <a:lnTo>
                      <a:pt x="11758" y="7904"/>
                    </a:lnTo>
                    <a:lnTo>
                      <a:pt x="11758" y="7919"/>
                    </a:lnTo>
                    <a:lnTo>
                      <a:pt x="11759" y="7932"/>
                    </a:lnTo>
                    <a:lnTo>
                      <a:pt x="11761" y="7946"/>
                    </a:lnTo>
                    <a:lnTo>
                      <a:pt x="11765" y="7959"/>
                    </a:lnTo>
                    <a:lnTo>
                      <a:pt x="11769" y="7971"/>
                    </a:lnTo>
                    <a:lnTo>
                      <a:pt x="11774" y="7983"/>
                    </a:lnTo>
                    <a:lnTo>
                      <a:pt x="11782" y="7994"/>
                    </a:lnTo>
                    <a:lnTo>
                      <a:pt x="11787" y="8001"/>
                    </a:lnTo>
                    <a:lnTo>
                      <a:pt x="11792" y="8011"/>
                    </a:lnTo>
                    <a:lnTo>
                      <a:pt x="11796" y="8021"/>
                    </a:lnTo>
                    <a:lnTo>
                      <a:pt x="11798" y="8032"/>
                    </a:lnTo>
                    <a:lnTo>
                      <a:pt x="11800" y="8042"/>
                    </a:lnTo>
                    <a:lnTo>
                      <a:pt x="11802" y="8053"/>
                    </a:lnTo>
                    <a:lnTo>
                      <a:pt x="11802" y="8064"/>
                    </a:lnTo>
                    <a:lnTo>
                      <a:pt x="11802" y="8075"/>
                    </a:lnTo>
                    <a:lnTo>
                      <a:pt x="11800" y="8086"/>
                    </a:lnTo>
                    <a:lnTo>
                      <a:pt x="11798" y="8095"/>
                    </a:lnTo>
                    <a:lnTo>
                      <a:pt x="11794" y="8105"/>
                    </a:lnTo>
                    <a:lnTo>
                      <a:pt x="11789" y="8114"/>
                    </a:lnTo>
                    <a:lnTo>
                      <a:pt x="11783" y="8121"/>
                    </a:lnTo>
                    <a:lnTo>
                      <a:pt x="11775" y="8127"/>
                    </a:lnTo>
                    <a:lnTo>
                      <a:pt x="11768" y="8132"/>
                    </a:lnTo>
                    <a:lnTo>
                      <a:pt x="11758" y="8135"/>
                    </a:lnTo>
                    <a:lnTo>
                      <a:pt x="11752" y="8137"/>
                    </a:lnTo>
                    <a:lnTo>
                      <a:pt x="11745" y="8141"/>
                    </a:lnTo>
                    <a:lnTo>
                      <a:pt x="11741" y="8145"/>
                    </a:lnTo>
                    <a:lnTo>
                      <a:pt x="11736" y="8149"/>
                    </a:lnTo>
                    <a:lnTo>
                      <a:pt x="11730" y="8160"/>
                    </a:lnTo>
                    <a:lnTo>
                      <a:pt x="11726" y="8172"/>
                    </a:lnTo>
                    <a:lnTo>
                      <a:pt x="11721" y="8185"/>
                    </a:lnTo>
                    <a:lnTo>
                      <a:pt x="11716" y="8198"/>
                    </a:lnTo>
                    <a:lnTo>
                      <a:pt x="11713" y="8204"/>
                    </a:lnTo>
                    <a:lnTo>
                      <a:pt x="11708" y="8210"/>
                    </a:lnTo>
                    <a:lnTo>
                      <a:pt x="11704" y="8215"/>
                    </a:lnTo>
                    <a:lnTo>
                      <a:pt x="11699" y="8219"/>
                    </a:lnTo>
                    <a:lnTo>
                      <a:pt x="11679" y="8236"/>
                    </a:lnTo>
                    <a:lnTo>
                      <a:pt x="11666" y="8244"/>
                    </a:lnTo>
                    <a:lnTo>
                      <a:pt x="11662" y="8246"/>
                    </a:lnTo>
                    <a:lnTo>
                      <a:pt x="11659" y="8248"/>
                    </a:lnTo>
                    <a:lnTo>
                      <a:pt x="11657" y="8246"/>
                    </a:lnTo>
                    <a:lnTo>
                      <a:pt x="11654" y="8244"/>
                    </a:lnTo>
                    <a:lnTo>
                      <a:pt x="11651" y="8238"/>
                    </a:lnTo>
                    <a:lnTo>
                      <a:pt x="11646" y="8228"/>
                    </a:lnTo>
                    <a:lnTo>
                      <a:pt x="11641" y="8223"/>
                    </a:lnTo>
                    <a:lnTo>
                      <a:pt x="11637" y="8216"/>
                    </a:lnTo>
                    <a:lnTo>
                      <a:pt x="11631" y="8210"/>
                    </a:lnTo>
                    <a:lnTo>
                      <a:pt x="11622" y="8203"/>
                    </a:lnTo>
                    <a:lnTo>
                      <a:pt x="11611" y="8194"/>
                    </a:lnTo>
                    <a:lnTo>
                      <a:pt x="11595" y="8178"/>
                    </a:lnTo>
                    <a:lnTo>
                      <a:pt x="11579" y="8164"/>
                    </a:lnTo>
                    <a:lnTo>
                      <a:pt x="11571" y="8158"/>
                    </a:lnTo>
                    <a:lnTo>
                      <a:pt x="11566" y="8184"/>
                    </a:lnTo>
                    <a:lnTo>
                      <a:pt x="11558" y="8209"/>
                    </a:lnTo>
                    <a:lnTo>
                      <a:pt x="11556" y="8214"/>
                    </a:lnTo>
                    <a:lnTo>
                      <a:pt x="11553" y="8219"/>
                    </a:lnTo>
                    <a:lnTo>
                      <a:pt x="11549" y="8225"/>
                    </a:lnTo>
                    <a:lnTo>
                      <a:pt x="11544" y="8228"/>
                    </a:lnTo>
                    <a:lnTo>
                      <a:pt x="11540" y="8231"/>
                    </a:lnTo>
                    <a:lnTo>
                      <a:pt x="11533" y="8233"/>
                    </a:lnTo>
                    <a:lnTo>
                      <a:pt x="11527" y="8236"/>
                    </a:lnTo>
                    <a:lnTo>
                      <a:pt x="11519" y="8236"/>
                    </a:lnTo>
                    <a:lnTo>
                      <a:pt x="11519" y="8236"/>
                    </a:lnTo>
                    <a:lnTo>
                      <a:pt x="11512" y="8098"/>
                    </a:lnTo>
                    <a:lnTo>
                      <a:pt x="11470" y="7934"/>
                    </a:lnTo>
                    <a:lnTo>
                      <a:pt x="11465" y="7906"/>
                    </a:lnTo>
                    <a:lnTo>
                      <a:pt x="11461" y="7873"/>
                    </a:lnTo>
                    <a:lnTo>
                      <a:pt x="11459" y="7855"/>
                    </a:lnTo>
                    <a:lnTo>
                      <a:pt x="11456" y="7840"/>
                    </a:lnTo>
                    <a:lnTo>
                      <a:pt x="11455" y="7833"/>
                    </a:lnTo>
                    <a:lnTo>
                      <a:pt x="11452" y="7826"/>
                    </a:lnTo>
                    <a:lnTo>
                      <a:pt x="11449" y="7821"/>
                    </a:lnTo>
                    <a:lnTo>
                      <a:pt x="11447" y="7817"/>
                    </a:lnTo>
                    <a:lnTo>
                      <a:pt x="11433" y="7795"/>
                    </a:lnTo>
                    <a:lnTo>
                      <a:pt x="11420" y="7769"/>
                    </a:lnTo>
                    <a:lnTo>
                      <a:pt x="11414" y="7755"/>
                    </a:lnTo>
                    <a:lnTo>
                      <a:pt x="11407" y="7740"/>
                    </a:lnTo>
                    <a:lnTo>
                      <a:pt x="11402" y="7725"/>
                    </a:lnTo>
                    <a:lnTo>
                      <a:pt x="11397" y="7710"/>
                    </a:lnTo>
                    <a:lnTo>
                      <a:pt x="11393" y="7693"/>
                    </a:lnTo>
                    <a:lnTo>
                      <a:pt x="11389" y="7678"/>
                    </a:lnTo>
                    <a:lnTo>
                      <a:pt x="11387" y="7662"/>
                    </a:lnTo>
                    <a:lnTo>
                      <a:pt x="11384" y="7647"/>
                    </a:lnTo>
                    <a:lnTo>
                      <a:pt x="11383" y="7632"/>
                    </a:lnTo>
                    <a:lnTo>
                      <a:pt x="11383" y="7618"/>
                    </a:lnTo>
                    <a:lnTo>
                      <a:pt x="11386" y="7604"/>
                    </a:lnTo>
                    <a:lnTo>
                      <a:pt x="11389" y="7591"/>
                    </a:lnTo>
                    <a:lnTo>
                      <a:pt x="11392" y="7577"/>
                    </a:lnTo>
                    <a:lnTo>
                      <a:pt x="11394" y="7565"/>
                    </a:lnTo>
                    <a:lnTo>
                      <a:pt x="11395" y="7554"/>
                    </a:lnTo>
                    <a:lnTo>
                      <a:pt x="11395" y="7543"/>
                    </a:lnTo>
                    <a:lnTo>
                      <a:pt x="11395" y="7535"/>
                    </a:lnTo>
                    <a:lnTo>
                      <a:pt x="11393" y="7526"/>
                    </a:lnTo>
                    <a:lnTo>
                      <a:pt x="11391" y="7517"/>
                    </a:lnTo>
                    <a:lnTo>
                      <a:pt x="11389" y="7510"/>
                    </a:lnTo>
                    <a:lnTo>
                      <a:pt x="11381" y="7494"/>
                    </a:lnTo>
                    <a:lnTo>
                      <a:pt x="11374" y="7476"/>
                    </a:lnTo>
                    <a:lnTo>
                      <a:pt x="11370" y="7467"/>
                    </a:lnTo>
                    <a:lnTo>
                      <a:pt x="11367" y="7457"/>
                    </a:lnTo>
                    <a:lnTo>
                      <a:pt x="11364" y="7445"/>
                    </a:lnTo>
                    <a:lnTo>
                      <a:pt x="11361" y="7432"/>
                    </a:lnTo>
                    <a:lnTo>
                      <a:pt x="11360" y="7422"/>
                    </a:lnTo>
                    <a:lnTo>
                      <a:pt x="11360" y="7412"/>
                    </a:lnTo>
                    <a:lnTo>
                      <a:pt x="11360" y="7402"/>
                    </a:lnTo>
                    <a:lnTo>
                      <a:pt x="11360" y="7392"/>
                    </a:lnTo>
                    <a:lnTo>
                      <a:pt x="11361" y="7382"/>
                    </a:lnTo>
                    <a:lnTo>
                      <a:pt x="11361" y="7373"/>
                    </a:lnTo>
                    <a:lnTo>
                      <a:pt x="11359" y="7364"/>
                    </a:lnTo>
                    <a:lnTo>
                      <a:pt x="11356" y="7355"/>
                    </a:lnTo>
                    <a:lnTo>
                      <a:pt x="11346" y="7362"/>
                    </a:lnTo>
                    <a:lnTo>
                      <a:pt x="11333" y="7372"/>
                    </a:lnTo>
                    <a:lnTo>
                      <a:pt x="11329" y="7373"/>
                    </a:lnTo>
                    <a:lnTo>
                      <a:pt x="11326" y="7375"/>
                    </a:lnTo>
                    <a:lnTo>
                      <a:pt x="11323" y="7375"/>
                    </a:lnTo>
                    <a:lnTo>
                      <a:pt x="11320" y="7375"/>
                    </a:lnTo>
                    <a:lnTo>
                      <a:pt x="11317" y="7374"/>
                    </a:lnTo>
                    <a:lnTo>
                      <a:pt x="11314" y="7371"/>
                    </a:lnTo>
                    <a:lnTo>
                      <a:pt x="11312" y="7367"/>
                    </a:lnTo>
                    <a:lnTo>
                      <a:pt x="11311" y="7362"/>
                    </a:lnTo>
                    <a:lnTo>
                      <a:pt x="11307" y="7361"/>
                    </a:lnTo>
                    <a:lnTo>
                      <a:pt x="11302" y="7361"/>
                    </a:lnTo>
                    <a:lnTo>
                      <a:pt x="11298" y="7363"/>
                    </a:lnTo>
                    <a:lnTo>
                      <a:pt x="11295" y="7364"/>
                    </a:lnTo>
                    <a:lnTo>
                      <a:pt x="11287" y="7369"/>
                    </a:lnTo>
                    <a:lnTo>
                      <a:pt x="11282" y="7376"/>
                    </a:lnTo>
                    <a:lnTo>
                      <a:pt x="11275" y="7384"/>
                    </a:lnTo>
                    <a:lnTo>
                      <a:pt x="11270" y="7390"/>
                    </a:lnTo>
                    <a:lnTo>
                      <a:pt x="11268" y="7392"/>
                    </a:lnTo>
                    <a:lnTo>
                      <a:pt x="11265" y="7394"/>
                    </a:lnTo>
                    <a:lnTo>
                      <a:pt x="11262" y="7395"/>
                    </a:lnTo>
                    <a:lnTo>
                      <a:pt x="11259" y="7396"/>
                    </a:lnTo>
                    <a:lnTo>
                      <a:pt x="11255" y="7395"/>
                    </a:lnTo>
                    <a:lnTo>
                      <a:pt x="11252" y="7394"/>
                    </a:lnTo>
                    <a:lnTo>
                      <a:pt x="11248" y="7392"/>
                    </a:lnTo>
                    <a:lnTo>
                      <a:pt x="11245" y="7389"/>
                    </a:lnTo>
                    <a:lnTo>
                      <a:pt x="11239" y="7381"/>
                    </a:lnTo>
                    <a:lnTo>
                      <a:pt x="11233" y="7374"/>
                    </a:lnTo>
                    <a:lnTo>
                      <a:pt x="11229" y="7367"/>
                    </a:lnTo>
                    <a:lnTo>
                      <a:pt x="11224" y="7363"/>
                    </a:lnTo>
                    <a:lnTo>
                      <a:pt x="11221" y="7362"/>
                    </a:lnTo>
                    <a:lnTo>
                      <a:pt x="11219" y="7362"/>
                    </a:lnTo>
                    <a:lnTo>
                      <a:pt x="11217" y="7364"/>
                    </a:lnTo>
                    <a:lnTo>
                      <a:pt x="11215" y="7367"/>
                    </a:lnTo>
                    <a:lnTo>
                      <a:pt x="11211" y="7377"/>
                    </a:lnTo>
                    <a:lnTo>
                      <a:pt x="11208" y="7387"/>
                    </a:lnTo>
                    <a:lnTo>
                      <a:pt x="11207" y="7395"/>
                    </a:lnTo>
                    <a:lnTo>
                      <a:pt x="11208" y="7405"/>
                    </a:lnTo>
                    <a:lnTo>
                      <a:pt x="11211" y="7425"/>
                    </a:lnTo>
                    <a:lnTo>
                      <a:pt x="11214" y="7443"/>
                    </a:lnTo>
                    <a:lnTo>
                      <a:pt x="11215" y="7453"/>
                    </a:lnTo>
                    <a:lnTo>
                      <a:pt x="11215" y="7462"/>
                    </a:lnTo>
                    <a:lnTo>
                      <a:pt x="11215" y="7472"/>
                    </a:lnTo>
                    <a:lnTo>
                      <a:pt x="11213" y="7482"/>
                    </a:lnTo>
                    <a:lnTo>
                      <a:pt x="11209" y="7492"/>
                    </a:lnTo>
                    <a:lnTo>
                      <a:pt x="11203" y="7501"/>
                    </a:lnTo>
                    <a:lnTo>
                      <a:pt x="11195" y="7511"/>
                    </a:lnTo>
                    <a:lnTo>
                      <a:pt x="11186" y="7521"/>
                    </a:lnTo>
                    <a:lnTo>
                      <a:pt x="11170" y="7535"/>
                    </a:lnTo>
                    <a:lnTo>
                      <a:pt x="11158" y="7544"/>
                    </a:lnTo>
                    <a:lnTo>
                      <a:pt x="11150" y="7553"/>
                    </a:lnTo>
                    <a:lnTo>
                      <a:pt x="11146" y="7561"/>
                    </a:lnTo>
                    <a:lnTo>
                      <a:pt x="11143" y="7569"/>
                    </a:lnTo>
                    <a:lnTo>
                      <a:pt x="11140" y="7581"/>
                    </a:lnTo>
                    <a:lnTo>
                      <a:pt x="11140" y="7595"/>
                    </a:lnTo>
                    <a:lnTo>
                      <a:pt x="11139" y="7615"/>
                    </a:lnTo>
                    <a:lnTo>
                      <a:pt x="11138" y="7638"/>
                    </a:lnTo>
                    <a:lnTo>
                      <a:pt x="11136" y="7659"/>
                    </a:lnTo>
                    <a:lnTo>
                      <a:pt x="11135" y="7668"/>
                    </a:lnTo>
                    <a:lnTo>
                      <a:pt x="11133" y="7676"/>
                    </a:lnTo>
                    <a:lnTo>
                      <a:pt x="11130" y="7685"/>
                    </a:lnTo>
                    <a:lnTo>
                      <a:pt x="11126" y="7691"/>
                    </a:lnTo>
                    <a:lnTo>
                      <a:pt x="11123" y="7699"/>
                    </a:lnTo>
                    <a:lnTo>
                      <a:pt x="11118" y="7704"/>
                    </a:lnTo>
                    <a:lnTo>
                      <a:pt x="11111" y="7711"/>
                    </a:lnTo>
                    <a:lnTo>
                      <a:pt x="11105" y="7715"/>
                    </a:lnTo>
                    <a:lnTo>
                      <a:pt x="11096" y="7719"/>
                    </a:lnTo>
                    <a:lnTo>
                      <a:pt x="11086" y="7724"/>
                    </a:lnTo>
                    <a:lnTo>
                      <a:pt x="11074" y="7727"/>
                    </a:lnTo>
                    <a:lnTo>
                      <a:pt x="11062" y="7730"/>
                    </a:lnTo>
                    <a:lnTo>
                      <a:pt x="11057" y="7730"/>
                    </a:lnTo>
                    <a:lnTo>
                      <a:pt x="11053" y="7730"/>
                    </a:lnTo>
                    <a:lnTo>
                      <a:pt x="11047" y="7729"/>
                    </a:lnTo>
                    <a:lnTo>
                      <a:pt x="11043" y="7728"/>
                    </a:lnTo>
                    <a:lnTo>
                      <a:pt x="11036" y="7724"/>
                    </a:lnTo>
                    <a:lnTo>
                      <a:pt x="11027" y="7717"/>
                    </a:lnTo>
                    <a:lnTo>
                      <a:pt x="11019" y="7710"/>
                    </a:lnTo>
                    <a:lnTo>
                      <a:pt x="11013" y="7700"/>
                    </a:lnTo>
                    <a:lnTo>
                      <a:pt x="11005" y="7690"/>
                    </a:lnTo>
                    <a:lnTo>
                      <a:pt x="11000" y="7678"/>
                    </a:lnTo>
                    <a:lnTo>
                      <a:pt x="10977" y="7631"/>
                    </a:lnTo>
                    <a:lnTo>
                      <a:pt x="10961" y="7593"/>
                    </a:lnTo>
                    <a:lnTo>
                      <a:pt x="10957" y="7592"/>
                    </a:lnTo>
                    <a:lnTo>
                      <a:pt x="10954" y="7593"/>
                    </a:lnTo>
                    <a:lnTo>
                      <a:pt x="10951" y="7594"/>
                    </a:lnTo>
                    <a:lnTo>
                      <a:pt x="10949" y="7596"/>
                    </a:lnTo>
                    <a:lnTo>
                      <a:pt x="10946" y="7601"/>
                    </a:lnTo>
                    <a:lnTo>
                      <a:pt x="10944" y="7608"/>
                    </a:lnTo>
                    <a:lnTo>
                      <a:pt x="10944" y="7616"/>
                    </a:lnTo>
                    <a:lnTo>
                      <a:pt x="10944" y="7623"/>
                    </a:lnTo>
                    <a:lnTo>
                      <a:pt x="10945" y="7631"/>
                    </a:lnTo>
                    <a:lnTo>
                      <a:pt x="10946" y="7637"/>
                    </a:lnTo>
                    <a:lnTo>
                      <a:pt x="10947" y="7643"/>
                    </a:lnTo>
                    <a:lnTo>
                      <a:pt x="10947" y="7651"/>
                    </a:lnTo>
                    <a:lnTo>
                      <a:pt x="10946" y="7662"/>
                    </a:lnTo>
                    <a:lnTo>
                      <a:pt x="10944" y="7673"/>
                    </a:lnTo>
                    <a:lnTo>
                      <a:pt x="10941" y="7684"/>
                    </a:lnTo>
                    <a:lnTo>
                      <a:pt x="10937" y="7691"/>
                    </a:lnTo>
                    <a:lnTo>
                      <a:pt x="10936" y="7695"/>
                    </a:lnTo>
                    <a:lnTo>
                      <a:pt x="10934" y="7696"/>
                    </a:lnTo>
                    <a:lnTo>
                      <a:pt x="10932" y="7696"/>
                    </a:lnTo>
                    <a:lnTo>
                      <a:pt x="10930" y="7695"/>
                    </a:lnTo>
                    <a:lnTo>
                      <a:pt x="10925" y="7690"/>
                    </a:lnTo>
                    <a:lnTo>
                      <a:pt x="10922" y="7685"/>
                    </a:lnTo>
                    <a:lnTo>
                      <a:pt x="10919" y="7679"/>
                    </a:lnTo>
                    <a:lnTo>
                      <a:pt x="10917" y="7672"/>
                    </a:lnTo>
                    <a:lnTo>
                      <a:pt x="10911" y="7656"/>
                    </a:lnTo>
                    <a:lnTo>
                      <a:pt x="10908" y="7638"/>
                    </a:lnTo>
                    <a:lnTo>
                      <a:pt x="10904" y="7620"/>
                    </a:lnTo>
                    <a:lnTo>
                      <a:pt x="10900" y="7602"/>
                    </a:lnTo>
                    <a:lnTo>
                      <a:pt x="10895" y="7587"/>
                    </a:lnTo>
                    <a:lnTo>
                      <a:pt x="10891" y="7574"/>
                    </a:lnTo>
                    <a:lnTo>
                      <a:pt x="10891" y="7552"/>
                    </a:lnTo>
                    <a:lnTo>
                      <a:pt x="10890" y="7534"/>
                    </a:lnTo>
                    <a:lnTo>
                      <a:pt x="10887" y="7516"/>
                    </a:lnTo>
                    <a:lnTo>
                      <a:pt x="10883" y="7501"/>
                    </a:lnTo>
                    <a:lnTo>
                      <a:pt x="10878" y="7486"/>
                    </a:lnTo>
                    <a:lnTo>
                      <a:pt x="10871" y="7470"/>
                    </a:lnTo>
                    <a:lnTo>
                      <a:pt x="10863" y="7455"/>
                    </a:lnTo>
                    <a:lnTo>
                      <a:pt x="10852" y="7438"/>
                    </a:lnTo>
                    <a:lnTo>
                      <a:pt x="10841" y="7421"/>
                    </a:lnTo>
                    <a:lnTo>
                      <a:pt x="10834" y="7406"/>
                    </a:lnTo>
                    <a:lnTo>
                      <a:pt x="10832" y="7400"/>
                    </a:lnTo>
                    <a:lnTo>
                      <a:pt x="10829" y="7393"/>
                    </a:lnTo>
                    <a:lnTo>
                      <a:pt x="10828" y="7387"/>
                    </a:lnTo>
                    <a:lnTo>
                      <a:pt x="10828" y="7380"/>
                    </a:lnTo>
                    <a:lnTo>
                      <a:pt x="10828" y="7375"/>
                    </a:lnTo>
                    <a:lnTo>
                      <a:pt x="10830" y="7368"/>
                    </a:lnTo>
                    <a:lnTo>
                      <a:pt x="10833" y="7363"/>
                    </a:lnTo>
                    <a:lnTo>
                      <a:pt x="10836" y="7357"/>
                    </a:lnTo>
                    <a:lnTo>
                      <a:pt x="10841" y="7351"/>
                    </a:lnTo>
                    <a:lnTo>
                      <a:pt x="10847" y="7346"/>
                    </a:lnTo>
                    <a:lnTo>
                      <a:pt x="10853" y="7339"/>
                    </a:lnTo>
                    <a:lnTo>
                      <a:pt x="10861" y="7334"/>
                    </a:lnTo>
                    <a:lnTo>
                      <a:pt x="10865" y="7331"/>
                    </a:lnTo>
                    <a:lnTo>
                      <a:pt x="10868" y="7327"/>
                    </a:lnTo>
                    <a:lnTo>
                      <a:pt x="10870" y="7323"/>
                    </a:lnTo>
                    <a:lnTo>
                      <a:pt x="10873" y="7319"/>
                    </a:lnTo>
                    <a:lnTo>
                      <a:pt x="10876" y="7309"/>
                    </a:lnTo>
                    <a:lnTo>
                      <a:pt x="10876" y="7298"/>
                    </a:lnTo>
                    <a:lnTo>
                      <a:pt x="10876" y="7277"/>
                    </a:lnTo>
                    <a:lnTo>
                      <a:pt x="10875" y="7256"/>
                    </a:lnTo>
                    <a:lnTo>
                      <a:pt x="10875" y="7247"/>
                    </a:lnTo>
                    <a:lnTo>
                      <a:pt x="10876" y="7241"/>
                    </a:lnTo>
                    <a:lnTo>
                      <a:pt x="10878" y="7236"/>
                    </a:lnTo>
                    <a:lnTo>
                      <a:pt x="10880" y="7230"/>
                    </a:lnTo>
                    <a:lnTo>
                      <a:pt x="10883" y="7226"/>
                    </a:lnTo>
                    <a:lnTo>
                      <a:pt x="10888" y="7224"/>
                    </a:lnTo>
                    <a:lnTo>
                      <a:pt x="10892" y="7220"/>
                    </a:lnTo>
                    <a:lnTo>
                      <a:pt x="10896" y="7218"/>
                    </a:lnTo>
                    <a:lnTo>
                      <a:pt x="10917" y="7213"/>
                    </a:lnTo>
                    <a:lnTo>
                      <a:pt x="10937" y="7204"/>
                    </a:lnTo>
                    <a:lnTo>
                      <a:pt x="10942" y="7202"/>
                    </a:lnTo>
                    <a:lnTo>
                      <a:pt x="10944" y="7200"/>
                    </a:lnTo>
                    <a:lnTo>
                      <a:pt x="10946" y="7197"/>
                    </a:lnTo>
                    <a:lnTo>
                      <a:pt x="10947" y="7195"/>
                    </a:lnTo>
                    <a:lnTo>
                      <a:pt x="10947" y="7189"/>
                    </a:lnTo>
                    <a:lnTo>
                      <a:pt x="10946" y="7184"/>
                    </a:lnTo>
                    <a:lnTo>
                      <a:pt x="10944" y="7177"/>
                    </a:lnTo>
                    <a:lnTo>
                      <a:pt x="10942" y="7172"/>
                    </a:lnTo>
                    <a:lnTo>
                      <a:pt x="10941" y="7166"/>
                    </a:lnTo>
                    <a:lnTo>
                      <a:pt x="10941" y="7161"/>
                    </a:lnTo>
                    <a:lnTo>
                      <a:pt x="10950" y="7160"/>
                    </a:lnTo>
                    <a:lnTo>
                      <a:pt x="10961" y="7160"/>
                    </a:lnTo>
                    <a:lnTo>
                      <a:pt x="10973" y="7161"/>
                    </a:lnTo>
                    <a:lnTo>
                      <a:pt x="10985" y="7163"/>
                    </a:lnTo>
                    <a:lnTo>
                      <a:pt x="11008" y="7168"/>
                    </a:lnTo>
                    <a:lnTo>
                      <a:pt x="11030" y="7170"/>
                    </a:lnTo>
                    <a:lnTo>
                      <a:pt x="11037" y="7170"/>
                    </a:lnTo>
                    <a:lnTo>
                      <a:pt x="11042" y="7169"/>
                    </a:lnTo>
                    <a:lnTo>
                      <a:pt x="11047" y="7166"/>
                    </a:lnTo>
                    <a:lnTo>
                      <a:pt x="11052" y="7164"/>
                    </a:lnTo>
                    <a:lnTo>
                      <a:pt x="11055" y="7161"/>
                    </a:lnTo>
                    <a:lnTo>
                      <a:pt x="11058" y="7158"/>
                    </a:lnTo>
                    <a:lnTo>
                      <a:pt x="11060" y="7155"/>
                    </a:lnTo>
                    <a:lnTo>
                      <a:pt x="11063" y="7150"/>
                    </a:lnTo>
                    <a:lnTo>
                      <a:pt x="11068" y="7131"/>
                    </a:lnTo>
                    <a:lnTo>
                      <a:pt x="11074" y="7110"/>
                    </a:lnTo>
                    <a:lnTo>
                      <a:pt x="11078" y="7107"/>
                    </a:lnTo>
                    <a:lnTo>
                      <a:pt x="11080" y="7104"/>
                    </a:lnTo>
                    <a:lnTo>
                      <a:pt x="11082" y="7103"/>
                    </a:lnTo>
                    <a:lnTo>
                      <a:pt x="11083" y="7103"/>
                    </a:lnTo>
                    <a:lnTo>
                      <a:pt x="11087" y="7106"/>
                    </a:lnTo>
                    <a:lnTo>
                      <a:pt x="11092" y="7111"/>
                    </a:lnTo>
                    <a:lnTo>
                      <a:pt x="11096" y="7118"/>
                    </a:lnTo>
                    <a:lnTo>
                      <a:pt x="11099" y="7125"/>
                    </a:lnTo>
                    <a:lnTo>
                      <a:pt x="11104" y="7132"/>
                    </a:lnTo>
                    <a:lnTo>
                      <a:pt x="11109" y="7135"/>
                    </a:lnTo>
                    <a:lnTo>
                      <a:pt x="11116" y="7138"/>
                    </a:lnTo>
                    <a:lnTo>
                      <a:pt x="11121" y="7139"/>
                    </a:lnTo>
                    <a:lnTo>
                      <a:pt x="11125" y="7138"/>
                    </a:lnTo>
                    <a:lnTo>
                      <a:pt x="11127" y="7136"/>
                    </a:lnTo>
                    <a:lnTo>
                      <a:pt x="11130" y="7133"/>
                    </a:lnTo>
                    <a:lnTo>
                      <a:pt x="11130" y="7129"/>
                    </a:lnTo>
                    <a:lnTo>
                      <a:pt x="11130" y="7124"/>
                    </a:lnTo>
                    <a:lnTo>
                      <a:pt x="11130" y="7118"/>
                    </a:lnTo>
                    <a:lnTo>
                      <a:pt x="11127" y="7107"/>
                    </a:lnTo>
                    <a:lnTo>
                      <a:pt x="11125" y="7095"/>
                    </a:lnTo>
                    <a:lnTo>
                      <a:pt x="11124" y="7091"/>
                    </a:lnTo>
                    <a:lnTo>
                      <a:pt x="11125" y="7087"/>
                    </a:lnTo>
                    <a:lnTo>
                      <a:pt x="11126" y="7084"/>
                    </a:lnTo>
                    <a:lnTo>
                      <a:pt x="11127" y="7082"/>
                    </a:lnTo>
                    <a:lnTo>
                      <a:pt x="11131" y="7082"/>
                    </a:lnTo>
                    <a:lnTo>
                      <a:pt x="11134" y="7082"/>
                    </a:lnTo>
                    <a:lnTo>
                      <a:pt x="11137" y="7083"/>
                    </a:lnTo>
                    <a:lnTo>
                      <a:pt x="11140" y="7085"/>
                    </a:lnTo>
                    <a:lnTo>
                      <a:pt x="11146" y="7090"/>
                    </a:lnTo>
                    <a:lnTo>
                      <a:pt x="11150" y="7095"/>
                    </a:lnTo>
                    <a:lnTo>
                      <a:pt x="11157" y="7109"/>
                    </a:lnTo>
                    <a:lnTo>
                      <a:pt x="11160" y="7122"/>
                    </a:lnTo>
                    <a:lnTo>
                      <a:pt x="11164" y="7132"/>
                    </a:lnTo>
                    <a:lnTo>
                      <a:pt x="11167" y="7137"/>
                    </a:lnTo>
                    <a:lnTo>
                      <a:pt x="11170" y="7138"/>
                    </a:lnTo>
                    <a:lnTo>
                      <a:pt x="11172" y="7138"/>
                    </a:lnTo>
                    <a:lnTo>
                      <a:pt x="11174" y="7137"/>
                    </a:lnTo>
                    <a:lnTo>
                      <a:pt x="11175" y="7136"/>
                    </a:lnTo>
                    <a:lnTo>
                      <a:pt x="11179" y="7132"/>
                    </a:lnTo>
                    <a:lnTo>
                      <a:pt x="11182" y="7125"/>
                    </a:lnTo>
                    <a:lnTo>
                      <a:pt x="11186" y="7116"/>
                    </a:lnTo>
                    <a:lnTo>
                      <a:pt x="11189" y="7106"/>
                    </a:lnTo>
                    <a:lnTo>
                      <a:pt x="11195" y="7084"/>
                    </a:lnTo>
                    <a:lnTo>
                      <a:pt x="11200" y="7063"/>
                    </a:lnTo>
                    <a:lnTo>
                      <a:pt x="11203" y="7047"/>
                    </a:lnTo>
                    <a:lnTo>
                      <a:pt x="11204" y="7039"/>
                    </a:lnTo>
                    <a:lnTo>
                      <a:pt x="11207" y="7039"/>
                    </a:lnTo>
                    <a:lnTo>
                      <a:pt x="11211" y="7040"/>
                    </a:lnTo>
                    <a:lnTo>
                      <a:pt x="11213" y="7043"/>
                    </a:lnTo>
                    <a:lnTo>
                      <a:pt x="11216" y="7047"/>
                    </a:lnTo>
                    <a:lnTo>
                      <a:pt x="11219" y="7049"/>
                    </a:lnTo>
                    <a:lnTo>
                      <a:pt x="11221" y="7049"/>
                    </a:lnTo>
                    <a:lnTo>
                      <a:pt x="11224" y="7049"/>
                    </a:lnTo>
                    <a:lnTo>
                      <a:pt x="11226" y="7049"/>
                    </a:lnTo>
                    <a:lnTo>
                      <a:pt x="11229" y="7045"/>
                    </a:lnTo>
                    <a:lnTo>
                      <a:pt x="11230" y="7042"/>
                    </a:lnTo>
                    <a:lnTo>
                      <a:pt x="11231" y="7039"/>
                    </a:lnTo>
                    <a:lnTo>
                      <a:pt x="11231" y="7035"/>
                    </a:lnTo>
                    <a:lnTo>
                      <a:pt x="11230" y="7025"/>
                    </a:lnTo>
                    <a:lnTo>
                      <a:pt x="11228" y="7017"/>
                    </a:lnTo>
                    <a:lnTo>
                      <a:pt x="11229" y="7013"/>
                    </a:lnTo>
                    <a:lnTo>
                      <a:pt x="11231" y="7009"/>
                    </a:lnTo>
                    <a:lnTo>
                      <a:pt x="11233" y="7007"/>
                    </a:lnTo>
                    <a:lnTo>
                      <a:pt x="11236" y="7006"/>
                    </a:lnTo>
                    <a:lnTo>
                      <a:pt x="11241" y="7004"/>
                    </a:lnTo>
                    <a:lnTo>
                      <a:pt x="11244" y="7006"/>
                    </a:lnTo>
                    <a:lnTo>
                      <a:pt x="11248" y="7006"/>
                    </a:lnTo>
                    <a:lnTo>
                      <a:pt x="11253" y="7008"/>
                    </a:lnTo>
                    <a:lnTo>
                      <a:pt x="11271" y="7015"/>
                    </a:lnTo>
                    <a:lnTo>
                      <a:pt x="11286" y="7020"/>
                    </a:lnTo>
                    <a:lnTo>
                      <a:pt x="11290" y="6995"/>
                    </a:lnTo>
                    <a:lnTo>
                      <a:pt x="11296" y="6962"/>
                    </a:lnTo>
                    <a:lnTo>
                      <a:pt x="11299" y="6945"/>
                    </a:lnTo>
                    <a:lnTo>
                      <a:pt x="11303" y="6931"/>
                    </a:lnTo>
                    <a:lnTo>
                      <a:pt x="11306" y="6925"/>
                    </a:lnTo>
                    <a:lnTo>
                      <a:pt x="11309" y="6919"/>
                    </a:lnTo>
                    <a:lnTo>
                      <a:pt x="11311" y="6915"/>
                    </a:lnTo>
                    <a:lnTo>
                      <a:pt x="11314" y="6912"/>
                    </a:lnTo>
                    <a:lnTo>
                      <a:pt x="11319" y="6907"/>
                    </a:lnTo>
                    <a:lnTo>
                      <a:pt x="11323" y="6903"/>
                    </a:lnTo>
                    <a:lnTo>
                      <a:pt x="11326" y="6898"/>
                    </a:lnTo>
                    <a:lnTo>
                      <a:pt x="11330" y="6891"/>
                    </a:lnTo>
                    <a:lnTo>
                      <a:pt x="11337" y="6876"/>
                    </a:lnTo>
                    <a:lnTo>
                      <a:pt x="11343" y="6861"/>
                    </a:lnTo>
                    <a:lnTo>
                      <a:pt x="11348" y="6844"/>
                    </a:lnTo>
                    <a:lnTo>
                      <a:pt x="11351" y="6828"/>
                    </a:lnTo>
                    <a:lnTo>
                      <a:pt x="11352" y="6821"/>
                    </a:lnTo>
                    <a:lnTo>
                      <a:pt x="11352" y="6813"/>
                    </a:lnTo>
                    <a:lnTo>
                      <a:pt x="11352" y="6807"/>
                    </a:lnTo>
                    <a:lnTo>
                      <a:pt x="11351" y="6801"/>
                    </a:lnTo>
                    <a:lnTo>
                      <a:pt x="11350" y="6794"/>
                    </a:lnTo>
                    <a:lnTo>
                      <a:pt x="11349" y="6788"/>
                    </a:lnTo>
                    <a:lnTo>
                      <a:pt x="11349" y="6783"/>
                    </a:lnTo>
                    <a:lnTo>
                      <a:pt x="11349" y="6779"/>
                    </a:lnTo>
                    <a:lnTo>
                      <a:pt x="11350" y="6775"/>
                    </a:lnTo>
                    <a:lnTo>
                      <a:pt x="11352" y="6773"/>
                    </a:lnTo>
                    <a:lnTo>
                      <a:pt x="11354" y="6772"/>
                    </a:lnTo>
                    <a:lnTo>
                      <a:pt x="11357" y="6770"/>
                    </a:lnTo>
                    <a:lnTo>
                      <a:pt x="11373" y="6769"/>
                    </a:lnTo>
                    <a:lnTo>
                      <a:pt x="11394" y="6767"/>
                    </a:lnTo>
                    <a:lnTo>
                      <a:pt x="11409" y="6764"/>
                    </a:lnTo>
                    <a:lnTo>
                      <a:pt x="11422" y="6759"/>
                    </a:lnTo>
                    <a:lnTo>
                      <a:pt x="11433" y="6755"/>
                    </a:lnTo>
                    <a:lnTo>
                      <a:pt x="11441" y="6750"/>
                    </a:lnTo>
                    <a:lnTo>
                      <a:pt x="11446" y="6744"/>
                    </a:lnTo>
                    <a:lnTo>
                      <a:pt x="11450" y="6738"/>
                    </a:lnTo>
                    <a:lnTo>
                      <a:pt x="11451" y="6731"/>
                    </a:lnTo>
                    <a:lnTo>
                      <a:pt x="11451" y="6725"/>
                    </a:lnTo>
                    <a:lnTo>
                      <a:pt x="11449" y="6717"/>
                    </a:lnTo>
                    <a:lnTo>
                      <a:pt x="11446" y="6711"/>
                    </a:lnTo>
                    <a:lnTo>
                      <a:pt x="11441" y="6703"/>
                    </a:lnTo>
                    <a:lnTo>
                      <a:pt x="11435" y="6696"/>
                    </a:lnTo>
                    <a:lnTo>
                      <a:pt x="11428" y="6688"/>
                    </a:lnTo>
                    <a:lnTo>
                      <a:pt x="11419" y="6680"/>
                    </a:lnTo>
                    <a:lnTo>
                      <a:pt x="11409" y="6674"/>
                    </a:lnTo>
                    <a:lnTo>
                      <a:pt x="11398" y="6666"/>
                    </a:lnTo>
                    <a:lnTo>
                      <a:pt x="11376" y="6652"/>
                    </a:lnTo>
                    <a:lnTo>
                      <a:pt x="11352" y="6638"/>
                    </a:lnTo>
                    <a:lnTo>
                      <a:pt x="11326" y="6626"/>
                    </a:lnTo>
                    <a:lnTo>
                      <a:pt x="11301" y="6616"/>
                    </a:lnTo>
                    <a:lnTo>
                      <a:pt x="11278" y="6608"/>
                    </a:lnTo>
                    <a:lnTo>
                      <a:pt x="11256" y="6602"/>
                    </a:lnTo>
                    <a:lnTo>
                      <a:pt x="11246" y="6599"/>
                    </a:lnTo>
                    <a:lnTo>
                      <a:pt x="11238" y="6598"/>
                    </a:lnTo>
                    <a:lnTo>
                      <a:pt x="11230" y="6598"/>
                    </a:lnTo>
                    <a:lnTo>
                      <a:pt x="11224" y="6598"/>
                    </a:lnTo>
                    <a:lnTo>
                      <a:pt x="11188" y="6605"/>
                    </a:lnTo>
                    <a:lnTo>
                      <a:pt x="11150" y="6612"/>
                    </a:lnTo>
                    <a:lnTo>
                      <a:pt x="11110" y="6619"/>
                    </a:lnTo>
                    <a:lnTo>
                      <a:pt x="11070" y="6624"/>
                    </a:lnTo>
                    <a:lnTo>
                      <a:pt x="11050" y="6625"/>
                    </a:lnTo>
                    <a:lnTo>
                      <a:pt x="11030" y="6626"/>
                    </a:lnTo>
                    <a:lnTo>
                      <a:pt x="11011" y="6625"/>
                    </a:lnTo>
                    <a:lnTo>
                      <a:pt x="10991" y="6623"/>
                    </a:lnTo>
                    <a:lnTo>
                      <a:pt x="10973" y="6620"/>
                    </a:lnTo>
                    <a:lnTo>
                      <a:pt x="10956" y="6615"/>
                    </a:lnTo>
                    <a:lnTo>
                      <a:pt x="10947" y="6611"/>
                    </a:lnTo>
                    <a:lnTo>
                      <a:pt x="10939" y="6607"/>
                    </a:lnTo>
                    <a:lnTo>
                      <a:pt x="10931" y="6603"/>
                    </a:lnTo>
                    <a:lnTo>
                      <a:pt x="10923" y="6597"/>
                    </a:lnTo>
                    <a:lnTo>
                      <a:pt x="10918" y="6594"/>
                    </a:lnTo>
                    <a:lnTo>
                      <a:pt x="10911" y="6592"/>
                    </a:lnTo>
                    <a:lnTo>
                      <a:pt x="10906" y="6590"/>
                    </a:lnTo>
                    <a:lnTo>
                      <a:pt x="10901" y="6589"/>
                    </a:lnTo>
                    <a:lnTo>
                      <a:pt x="10891" y="6589"/>
                    </a:lnTo>
                    <a:lnTo>
                      <a:pt x="10880" y="6591"/>
                    </a:lnTo>
                    <a:lnTo>
                      <a:pt x="10870" y="6593"/>
                    </a:lnTo>
                    <a:lnTo>
                      <a:pt x="10860" y="6595"/>
                    </a:lnTo>
                    <a:lnTo>
                      <a:pt x="10854" y="6596"/>
                    </a:lnTo>
                    <a:lnTo>
                      <a:pt x="10849" y="6596"/>
                    </a:lnTo>
                    <a:lnTo>
                      <a:pt x="10842" y="6596"/>
                    </a:lnTo>
                    <a:lnTo>
                      <a:pt x="10836" y="6595"/>
                    </a:lnTo>
                    <a:lnTo>
                      <a:pt x="10819" y="6594"/>
                    </a:lnTo>
                    <a:lnTo>
                      <a:pt x="10800" y="6594"/>
                    </a:lnTo>
                    <a:lnTo>
                      <a:pt x="10782" y="6594"/>
                    </a:lnTo>
                    <a:lnTo>
                      <a:pt x="10765" y="6595"/>
                    </a:lnTo>
                    <a:lnTo>
                      <a:pt x="10757" y="6596"/>
                    </a:lnTo>
                    <a:lnTo>
                      <a:pt x="10749" y="6598"/>
                    </a:lnTo>
                    <a:lnTo>
                      <a:pt x="10742" y="6602"/>
                    </a:lnTo>
                    <a:lnTo>
                      <a:pt x="10734" y="6605"/>
                    </a:lnTo>
                    <a:lnTo>
                      <a:pt x="10727" y="6608"/>
                    </a:lnTo>
                    <a:lnTo>
                      <a:pt x="10719" y="6611"/>
                    </a:lnTo>
                    <a:lnTo>
                      <a:pt x="10712" y="6613"/>
                    </a:lnTo>
                    <a:lnTo>
                      <a:pt x="10704" y="6615"/>
                    </a:lnTo>
                    <a:lnTo>
                      <a:pt x="10688" y="6616"/>
                    </a:lnTo>
                    <a:lnTo>
                      <a:pt x="10673" y="6615"/>
                    </a:lnTo>
                    <a:lnTo>
                      <a:pt x="10658" y="6612"/>
                    </a:lnTo>
                    <a:lnTo>
                      <a:pt x="10641" y="6609"/>
                    </a:lnTo>
                    <a:lnTo>
                      <a:pt x="10626" y="6606"/>
                    </a:lnTo>
                    <a:lnTo>
                      <a:pt x="10610" y="6604"/>
                    </a:lnTo>
                    <a:lnTo>
                      <a:pt x="10594" y="6602"/>
                    </a:lnTo>
                    <a:lnTo>
                      <a:pt x="10578" y="6603"/>
                    </a:lnTo>
                    <a:lnTo>
                      <a:pt x="10541" y="6605"/>
                    </a:lnTo>
                    <a:lnTo>
                      <a:pt x="10506" y="6606"/>
                    </a:lnTo>
                    <a:lnTo>
                      <a:pt x="10489" y="6606"/>
                    </a:lnTo>
                    <a:lnTo>
                      <a:pt x="10472" y="6605"/>
                    </a:lnTo>
                    <a:lnTo>
                      <a:pt x="10456" y="6603"/>
                    </a:lnTo>
                    <a:lnTo>
                      <a:pt x="10439" y="6601"/>
                    </a:lnTo>
                    <a:lnTo>
                      <a:pt x="10422" y="6598"/>
                    </a:lnTo>
                    <a:lnTo>
                      <a:pt x="10406" y="6595"/>
                    </a:lnTo>
                    <a:lnTo>
                      <a:pt x="10390" y="6591"/>
                    </a:lnTo>
                    <a:lnTo>
                      <a:pt x="10374" y="6585"/>
                    </a:lnTo>
                    <a:lnTo>
                      <a:pt x="10357" y="6580"/>
                    </a:lnTo>
                    <a:lnTo>
                      <a:pt x="10341" y="6575"/>
                    </a:lnTo>
                    <a:lnTo>
                      <a:pt x="10325" y="6567"/>
                    </a:lnTo>
                    <a:lnTo>
                      <a:pt x="10309" y="6559"/>
                    </a:lnTo>
                    <a:lnTo>
                      <a:pt x="10300" y="6555"/>
                    </a:lnTo>
                    <a:lnTo>
                      <a:pt x="10289" y="6552"/>
                    </a:lnTo>
                    <a:lnTo>
                      <a:pt x="10280" y="6549"/>
                    </a:lnTo>
                    <a:lnTo>
                      <a:pt x="10269" y="6547"/>
                    </a:lnTo>
                    <a:lnTo>
                      <a:pt x="10247" y="6541"/>
                    </a:lnTo>
                    <a:lnTo>
                      <a:pt x="10227" y="6536"/>
                    </a:lnTo>
                    <a:lnTo>
                      <a:pt x="10217" y="6532"/>
                    </a:lnTo>
                    <a:lnTo>
                      <a:pt x="10208" y="6528"/>
                    </a:lnTo>
                    <a:lnTo>
                      <a:pt x="10200" y="6523"/>
                    </a:lnTo>
                    <a:lnTo>
                      <a:pt x="10193" y="6516"/>
                    </a:lnTo>
                    <a:lnTo>
                      <a:pt x="10188" y="6509"/>
                    </a:lnTo>
                    <a:lnTo>
                      <a:pt x="10185" y="6500"/>
                    </a:lnTo>
                    <a:lnTo>
                      <a:pt x="10182" y="6489"/>
                    </a:lnTo>
                    <a:lnTo>
                      <a:pt x="10182" y="6476"/>
                    </a:lnTo>
                    <a:lnTo>
                      <a:pt x="10191" y="6459"/>
                    </a:lnTo>
                    <a:lnTo>
                      <a:pt x="10199" y="6442"/>
                    </a:lnTo>
                    <a:lnTo>
                      <a:pt x="10204" y="6427"/>
                    </a:lnTo>
                    <a:lnTo>
                      <a:pt x="10207" y="6412"/>
                    </a:lnTo>
                    <a:lnTo>
                      <a:pt x="10209" y="6397"/>
                    </a:lnTo>
                    <a:lnTo>
                      <a:pt x="10211" y="6385"/>
                    </a:lnTo>
                    <a:lnTo>
                      <a:pt x="10211" y="6373"/>
                    </a:lnTo>
                    <a:lnTo>
                      <a:pt x="10211" y="6360"/>
                    </a:lnTo>
                    <a:lnTo>
                      <a:pt x="10208" y="6335"/>
                    </a:lnTo>
                    <a:lnTo>
                      <a:pt x="10206" y="6310"/>
                    </a:lnTo>
                    <a:lnTo>
                      <a:pt x="10206" y="6296"/>
                    </a:lnTo>
                    <a:lnTo>
                      <a:pt x="10206" y="6282"/>
                    </a:lnTo>
                    <a:lnTo>
                      <a:pt x="10207" y="6267"/>
                    </a:lnTo>
                    <a:lnTo>
                      <a:pt x="10211" y="6251"/>
                    </a:lnTo>
                    <a:lnTo>
                      <a:pt x="10213" y="6234"/>
                    </a:lnTo>
                    <a:lnTo>
                      <a:pt x="10214" y="6221"/>
                    </a:lnTo>
                    <a:lnTo>
                      <a:pt x="10214" y="6210"/>
                    </a:lnTo>
                    <a:lnTo>
                      <a:pt x="10213" y="6200"/>
                    </a:lnTo>
                    <a:lnTo>
                      <a:pt x="10209" y="6191"/>
                    </a:lnTo>
                    <a:lnTo>
                      <a:pt x="10206" y="6184"/>
                    </a:lnTo>
                    <a:lnTo>
                      <a:pt x="10202" y="6176"/>
                    </a:lnTo>
                    <a:lnTo>
                      <a:pt x="10197" y="6171"/>
                    </a:lnTo>
                    <a:lnTo>
                      <a:pt x="10185" y="6158"/>
                    </a:lnTo>
                    <a:lnTo>
                      <a:pt x="10171" y="6145"/>
                    </a:lnTo>
                    <a:lnTo>
                      <a:pt x="10163" y="6136"/>
                    </a:lnTo>
                    <a:lnTo>
                      <a:pt x="10155" y="6127"/>
                    </a:lnTo>
                    <a:lnTo>
                      <a:pt x="10149" y="6117"/>
                    </a:lnTo>
                    <a:lnTo>
                      <a:pt x="10141" y="6104"/>
                    </a:lnTo>
                    <a:lnTo>
                      <a:pt x="10139" y="6094"/>
                    </a:lnTo>
                    <a:lnTo>
                      <a:pt x="10138" y="6080"/>
                    </a:lnTo>
                    <a:lnTo>
                      <a:pt x="10137" y="6073"/>
                    </a:lnTo>
                    <a:lnTo>
                      <a:pt x="10136" y="6068"/>
                    </a:lnTo>
                    <a:lnTo>
                      <a:pt x="10136" y="6066"/>
                    </a:lnTo>
                    <a:lnTo>
                      <a:pt x="10135" y="6064"/>
                    </a:lnTo>
                    <a:lnTo>
                      <a:pt x="10133" y="6063"/>
                    </a:lnTo>
                    <a:lnTo>
                      <a:pt x="10132" y="6063"/>
                    </a:lnTo>
                    <a:lnTo>
                      <a:pt x="10128" y="6064"/>
                    </a:lnTo>
                    <a:lnTo>
                      <a:pt x="10125" y="6067"/>
                    </a:lnTo>
                    <a:lnTo>
                      <a:pt x="10121" y="6072"/>
                    </a:lnTo>
                    <a:lnTo>
                      <a:pt x="10118" y="6079"/>
                    </a:lnTo>
                    <a:lnTo>
                      <a:pt x="10109" y="6095"/>
                    </a:lnTo>
                    <a:lnTo>
                      <a:pt x="10101" y="6115"/>
                    </a:lnTo>
                    <a:lnTo>
                      <a:pt x="10095" y="6135"/>
                    </a:lnTo>
                    <a:lnTo>
                      <a:pt x="10089" y="6154"/>
                    </a:lnTo>
                    <a:lnTo>
                      <a:pt x="10085" y="6170"/>
                    </a:lnTo>
                    <a:lnTo>
                      <a:pt x="10084" y="6179"/>
                    </a:lnTo>
                    <a:lnTo>
                      <a:pt x="10078" y="6180"/>
                    </a:lnTo>
                    <a:lnTo>
                      <a:pt x="10070" y="6180"/>
                    </a:lnTo>
                    <a:lnTo>
                      <a:pt x="10063" y="6179"/>
                    </a:lnTo>
                    <a:lnTo>
                      <a:pt x="10055" y="6178"/>
                    </a:lnTo>
                    <a:lnTo>
                      <a:pt x="10039" y="6174"/>
                    </a:lnTo>
                    <a:lnTo>
                      <a:pt x="10022" y="6169"/>
                    </a:lnTo>
                    <a:lnTo>
                      <a:pt x="10004" y="6161"/>
                    </a:lnTo>
                    <a:lnTo>
                      <a:pt x="9986" y="6151"/>
                    </a:lnTo>
                    <a:lnTo>
                      <a:pt x="9968" y="6140"/>
                    </a:lnTo>
                    <a:lnTo>
                      <a:pt x="9949" y="6130"/>
                    </a:lnTo>
                    <a:lnTo>
                      <a:pt x="9932" y="6117"/>
                    </a:lnTo>
                    <a:lnTo>
                      <a:pt x="9915" y="6104"/>
                    </a:lnTo>
                    <a:lnTo>
                      <a:pt x="9898" y="6091"/>
                    </a:lnTo>
                    <a:lnTo>
                      <a:pt x="9884" y="6077"/>
                    </a:lnTo>
                    <a:lnTo>
                      <a:pt x="9871" y="6064"/>
                    </a:lnTo>
                    <a:lnTo>
                      <a:pt x="9861" y="6050"/>
                    </a:lnTo>
                    <a:lnTo>
                      <a:pt x="9852" y="6038"/>
                    </a:lnTo>
                    <a:lnTo>
                      <a:pt x="9846" y="6025"/>
                    </a:lnTo>
                    <a:lnTo>
                      <a:pt x="9844" y="6019"/>
                    </a:lnTo>
                    <a:lnTo>
                      <a:pt x="9843" y="6013"/>
                    </a:lnTo>
                    <a:lnTo>
                      <a:pt x="9843" y="6007"/>
                    </a:lnTo>
                    <a:lnTo>
                      <a:pt x="9844" y="6000"/>
                    </a:lnTo>
                    <a:lnTo>
                      <a:pt x="9847" y="5987"/>
                    </a:lnTo>
                    <a:lnTo>
                      <a:pt x="9849" y="5974"/>
                    </a:lnTo>
                    <a:lnTo>
                      <a:pt x="9849" y="5969"/>
                    </a:lnTo>
                    <a:lnTo>
                      <a:pt x="9849" y="5963"/>
                    </a:lnTo>
                    <a:lnTo>
                      <a:pt x="9848" y="5959"/>
                    </a:lnTo>
                    <a:lnTo>
                      <a:pt x="9847" y="5955"/>
                    </a:lnTo>
                    <a:lnTo>
                      <a:pt x="9843" y="5951"/>
                    </a:lnTo>
                    <a:lnTo>
                      <a:pt x="9838" y="5948"/>
                    </a:lnTo>
                    <a:lnTo>
                      <a:pt x="9831" y="5946"/>
                    </a:lnTo>
                    <a:lnTo>
                      <a:pt x="9824" y="5946"/>
                    </a:lnTo>
                    <a:lnTo>
                      <a:pt x="9812" y="5946"/>
                    </a:lnTo>
                    <a:lnTo>
                      <a:pt x="9802" y="5947"/>
                    </a:lnTo>
                    <a:lnTo>
                      <a:pt x="9797" y="5948"/>
                    </a:lnTo>
                    <a:lnTo>
                      <a:pt x="9793" y="5951"/>
                    </a:lnTo>
                    <a:lnTo>
                      <a:pt x="9792" y="5955"/>
                    </a:lnTo>
                    <a:lnTo>
                      <a:pt x="9792" y="5959"/>
                    </a:lnTo>
                    <a:lnTo>
                      <a:pt x="9794" y="5963"/>
                    </a:lnTo>
                    <a:lnTo>
                      <a:pt x="9797" y="5969"/>
                    </a:lnTo>
                    <a:lnTo>
                      <a:pt x="9806" y="5981"/>
                    </a:lnTo>
                    <a:lnTo>
                      <a:pt x="9815" y="5994"/>
                    </a:lnTo>
                    <a:lnTo>
                      <a:pt x="9820" y="6001"/>
                    </a:lnTo>
                    <a:lnTo>
                      <a:pt x="9823" y="6009"/>
                    </a:lnTo>
                    <a:lnTo>
                      <a:pt x="9825" y="6016"/>
                    </a:lnTo>
                    <a:lnTo>
                      <a:pt x="9826" y="6024"/>
                    </a:lnTo>
                    <a:lnTo>
                      <a:pt x="9825" y="6028"/>
                    </a:lnTo>
                    <a:lnTo>
                      <a:pt x="9825" y="6032"/>
                    </a:lnTo>
                    <a:lnTo>
                      <a:pt x="9823" y="6036"/>
                    </a:lnTo>
                    <a:lnTo>
                      <a:pt x="9821" y="6039"/>
                    </a:lnTo>
                    <a:lnTo>
                      <a:pt x="9819" y="6041"/>
                    </a:lnTo>
                    <a:lnTo>
                      <a:pt x="9816" y="6042"/>
                    </a:lnTo>
                    <a:lnTo>
                      <a:pt x="9813" y="6043"/>
                    </a:lnTo>
                    <a:lnTo>
                      <a:pt x="9809" y="6043"/>
                    </a:lnTo>
                    <a:lnTo>
                      <a:pt x="9800" y="6042"/>
                    </a:lnTo>
                    <a:lnTo>
                      <a:pt x="9792" y="6040"/>
                    </a:lnTo>
                    <a:lnTo>
                      <a:pt x="9781" y="6036"/>
                    </a:lnTo>
                    <a:lnTo>
                      <a:pt x="9771" y="6030"/>
                    </a:lnTo>
                    <a:lnTo>
                      <a:pt x="9749" y="6019"/>
                    </a:lnTo>
                    <a:lnTo>
                      <a:pt x="9729" y="6008"/>
                    </a:lnTo>
                    <a:lnTo>
                      <a:pt x="9720" y="6002"/>
                    </a:lnTo>
                    <a:lnTo>
                      <a:pt x="9713" y="5998"/>
                    </a:lnTo>
                    <a:lnTo>
                      <a:pt x="9706" y="5996"/>
                    </a:lnTo>
                    <a:lnTo>
                      <a:pt x="9702" y="5995"/>
                    </a:lnTo>
                    <a:lnTo>
                      <a:pt x="9691" y="5995"/>
                    </a:lnTo>
                    <a:lnTo>
                      <a:pt x="9681" y="5994"/>
                    </a:lnTo>
                    <a:lnTo>
                      <a:pt x="9674" y="5992"/>
                    </a:lnTo>
                    <a:lnTo>
                      <a:pt x="9668" y="5990"/>
                    </a:lnTo>
                    <a:lnTo>
                      <a:pt x="9664" y="5989"/>
                    </a:lnTo>
                    <a:lnTo>
                      <a:pt x="9661" y="5986"/>
                    </a:lnTo>
                    <a:lnTo>
                      <a:pt x="9659" y="5984"/>
                    </a:lnTo>
                    <a:lnTo>
                      <a:pt x="9658" y="5982"/>
                    </a:lnTo>
                    <a:lnTo>
                      <a:pt x="9657" y="5976"/>
                    </a:lnTo>
                    <a:lnTo>
                      <a:pt x="9655" y="5972"/>
                    </a:lnTo>
                    <a:lnTo>
                      <a:pt x="9654" y="5970"/>
                    </a:lnTo>
                    <a:lnTo>
                      <a:pt x="9653" y="5968"/>
                    </a:lnTo>
                    <a:lnTo>
                      <a:pt x="9651" y="5967"/>
                    </a:lnTo>
                    <a:lnTo>
                      <a:pt x="9648" y="5964"/>
                    </a:lnTo>
                    <a:lnTo>
                      <a:pt x="9645" y="5957"/>
                    </a:lnTo>
                    <a:lnTo>
                      <a:pt x="9638" y="5949"/>
                    </a:lnTo>
                    <a:lnTo>
                      <a:pt x="9632" y="5942"/>
                    </a:lnTo>
                    <a:lnTo>
                      <a:pt x="9623" y="5935"/>
                    </a:lnTo>
                    <a:lnTo>
                      <a:pt x="9606" y="5923"/>
                    </a:lnTo>
                    <a:lnTo>
                      <a:pt x="9590" y="5913"/>
                    </a:lnTo>
                    <a:lnTo>
                      <a:pt x="9582" y="5904"/>
                    </a:lnTo>
                    <a:lnTo>
                      <a:pt x="9576" y="5895"/>
                    </a:lnTo>
                    <a:lnTo>
                      <a:pt x="9570" y="5887"/>
                    </a:lnTo>
                    <a:lnTo>
                      <a:pt x="9565" y="5879"/>
                    </a:lnTo>
                    <a:lnTo>
                      <a:pt x="9562" y="5877"/>
                    </a:lnTo>
                    <a:lnTo>
                      <a:pt x="9559" y="5874"/>
                    </a:lnTo>
                    <a:lnTo>
                      <a:pt x="9556" y="5873"/>
                    </a:lnTo>
                    <a:lnTo>
                      <a:pt x="9553" y="5872"/>
                    </a:lnTo>
                    <a:lnTo>
                      <a:pt x="9550" y="5873"/>
                    </a:lnTo>
                    <a:lnTo>
                      <a:pt x="9546" y="5874"/>
                    </a:lnTo>
                    <a:lnTo>
                      <a:pt x="9542" y="5877"/>
                    </a:lnTo>
                    <a:lnTo>
                      <a:pt x="9538" y="5881"/>
                    </a:lnTo>
                    <a:lnTo>
                      <a:pt x="9529" y="5893"/>
                    </a:lnTo>
                    <a:lnTo>
                      <a:pt x="9524" y="5904"/>
                    </a:lnTo>
                    <a:lnTo>
                      <a:pt x="9522" y="5908"/>
                    </a:lnTo>
                    <a:lnTo>
                      <a:pt x="9522" y="5913"/>
                    </a:lnTo>
                    <a:lnTo>
                      <a:pt x="9520" y="5917"/>
                    </a:lnTo>
                    <a:lnTo>
                      <a:pt x="9522" y="5920"/>
                    </a:lnTo>
                    <a:lnTo>
                      <a:pt x="9524" y="5927"/>
                    </a:lnTo>
                    <a:lnTo>
                      <a:pt x="9528" y="5932"/>
                    </a:lnTo>
                    <a:lnTo>
                      <a:pt x="9535" y="5936"/>
                    </a:lnTo>
                    <a:lnTo>
                      <a:pt x="9541" y="5941"/>
                    </a:lnTo>
                    <a:lnTo>
                      <a:pt x="9547" y="5946"/>
                    </a:lnTo>
                    <a:lnTo>
                      <a:pt x="9554" y="5950"/>
                    </a:lnTo>
                    <a:lnTo>
                      <a:pt x="9560" y="5956"/>
                    </a:lnTo>
                    <a:lnTo>
                      <a:pt x="9565" y="5961"/>
                    </a:lnTo>
                    <a:lnTo>
                      <a:pt x="9567" y="5964"/>
                    </a:lnTo>
                    <a:lnTo>
                      <a:pt x="9568" y="5968"/>
                    </a:lnTo>
                    <a:lnTo>
                      <a:pt x="9568" y="5972"/>
                    </a:lnTo>
                    <a:lnTo>
                      <a:pt x="9569" y="5976"/>
                    </a:lnTo>
                    <a:lnTo>
                      <a:pt x="9568" y="5981"/>
                    </a:lnTo>
                    <a:lnTo>
                      <a:pt x="9567" y="5986"/>
                    </a:lnTo>
                    <a:lnTo>
                      <a:pt x="9565" y="5991"/>
                    </a:lnTo>
                    <a:lnTo>
                      <a:pt x="9563" y="5998"/>
                    </a:lnTo>
                    <a:lnTo>
                      <a:pt x="9557" y="6004"/>
                    </a:lnTo>
                    <a:lnTo>
                      <a:pt x="9547" y="6014"/>
                    </a:lnTo>
                    <a:lnTo>
                      <a:pt x="9535" y="6027"/>
                    </a:lnTo>
                    <a:lnTo>
                      <a:pt x="9519" y="6041"/>
                    </a:lnTo>
                    <a:lnTo>
                      <a:pt x="9490" y="6067"/>
                    </a:lnTo>
                    <a:lnTo>
                      <a:pt x="9473" y="6080"/>
                    </a:lnTo>
                    <a:lnTo>
                      <a:pt x="9462" y="6085"/>
                    </a:lnTo>
                    <a:lnTo>
                      <a:pt x="9452" y="6092"/>
                    </a:lnTo>
                    <a:lnTo>
                      <a:pt x="9446" y="6099"/>
                    </a:lnTo>
                    <a:lnTo>
                      <a:pt x="9439" y="6107"/>
                    </a:lnTo>
                    <a:lnTo>
                      <a:pt x="9435" y="6115"/>
                    </a:lnTo>
                    <a:lnTo>
                      <a:pt x="9432" y="6122"/>
                    </a:lnTo>
                    <a:lnTo>
                      <a:pt x="9429" y="6131"/>
                    </a:lnTo>
                    <a:lnTo>
                      <a:pt x="9427" y="6139"/>
                    </a:lnTo>
                    <a:lnTo>
                      <a:pt x="9421" y="6157"/>
                    </a:lnTo>
                    <a:lnTo>
                      <a:pt x="9414" y="6174"/>
                    </a:lnTo>
                    <a:lnTo>
                      <a:pt x="9409" y="6181"/>
                    </a:lnTo>
                    <a:lnTo>
                      <a:pt x="9403" y="6190"/>
                    </a:lnTo>
                    <a:lnTo>
                      <a:pt x="9394" y="6198"/>
                    </a:lnTo>
                    <a:lnTo>
                      <a:pt x="9384" y="6204"/>
                    </a:lnTo>
                    <a:lnTo>
                      <a:pt x="9388" y="6214"/>
                    </a:lnTo>
                    <a:lnTo>
                      <a:pt x="9390" y="6223"/>
                    </a:lnTo>
                    <a:lnTo>
                      <a:pt x="9390" y="6231"/>
                    </a:lnTo>
                    <a:lnTo>
                      <a:pt x="9391" y="6240"/>
                    </a:lnTo>
                    <a:lnTo>
                      <a:pt x="9392" y="6248"/>
                    </a:lnTo>
                    <a:lnTo>
                      <a:pt x="9394" y="6257"/>
                    </a:lnTo>
                    <a:lnTo>
                      <a:pt x="9396" y="6261"/>
                    </a:lnTo>
                    <a:lnTo>
                      <a:pt x="9400" y="6266"/>
                    </a:lnTo>
                    <a:lnTo>
                      <a:pt x="9403" y="6270"/>
                    </a:lnTo>
                    <a:lnTo>
                      <a:pt x="9407" y="6274"/>
                    </a:lnTo>
                    <a:lnTo>
                      <a:pt x="9412" y="6279"/>
                    </a:lnTo>
                    <a:lnTo>
                      <a:pt x="9419" y="6281"/>
                    </a:lnTo>
                    <a:lnTo>
                      <a:pt x="9425" y="6282"/>
                    </a:lnTo>
                    <a:lnTo>
                      <a:pt x="9433" y="6281"/>
                    </a:lnTo>
                    <a:lnTo>
                      <a:pt x="9447" y="6279"/>
                    </a:lnTo>
                    <a:lnTo>
                      <a:pt x="9461" y="6278"/>
                    </a:lnTo>
                    <a:lnTo>
                      <a:pt x="9466" y="6278"/>
                    </a:lnTo>
                    <a:lnTo>
                      <a:pt x="9473" y="6279"/>
                    </a:lnTo>
                    <a:lnTo>
                      <a:pt x="9479" y="6282"/>
                    </a:lnTo>
                    <a:lnTo>
                      <a:pt x="9486" y="6285"/>
                    </a:lnTo>
                    <a:lnTo>
                      <a:pt x="9499" y="6294"/>
                    </a:lnTo>
                    <a:lnTo>
                      <a:pt x="9513" y="6305"/>
                    </a:lnTo>
                    <a:lnTo>
                      <a:pt x="9525" y="6316"/>
                    </a:lnTo>
                    <a:lnTo>
                      <a:pt x="9537" y="6329"/>
                    </a:lnTo>
                    <a:lnTo>
                      <a:pt x="9546" y="6341"/>
                    </a:lnTo>
                    <a:lnTo>
                      <a:pt x="9554" y="6351"/>
                    </a:lnTo>
                    <a:lnTo>
                      <a:pt x="9560" y="6363"/>
                    </a:lnTo>
                    <a:lnTo>
                      <a:pt x="9567" y="6370"/>
                    </a:lnTo>
                    <a:lnTo>
                      <a:pt x="9572" y="6376"/>
                    </a:lnTo>
                    <a:lnTo>
                      <a:pt x="9578" y="6379"/>
                    </a:lnTo>
                    <a:lnTo>
                      <a:pt x="9591" y="6383"/>
                    </a:lnTo>
                    <a:lnTo>
                      <a:pt x="9613" y="6389"/>
                    </a:lnTo>
                    <a:lnTo>
                      <a:pt x="9618" y="6391"/>
                    </a:lnTo>
                    <a:lnTo>
                      <a:pt x="9622" y="6394"/>
                    </a:lnTo>
                    <a:lnTo>
                      <a:pt x="9625" y="6399"/>
                    </a:lnTo>
                    <a:lnTo>
                      <a:pt x="9630" y="6404"/>
                    </a:lnTo>
                    <a:lnTo>
                      <a:pt x="9636" y="6414"/>
                    </a:lnTo>
                    <a:lnTo>
                      <a:pt x="9643" y="6423"/>
                    </a:lnTo>
                    <a:lnTo>
                      <a:pt x="9648" y="6428"/>
                    </a:lnTo>
                    <a:lnTo>
                      <a:pt x="9654" y="6431"/>
                    </a:lnTo>
                    <a:lnTo>
                      <a:pt x="9662" y="6433"/>
                    </a:lnTo>
                    <a:lnTo>
                      <a:pt x="9668" y="6434"/>
                    </a:lnTo>
                    <a:lnTo>
                      <a:pt x="9684" y="6434"/>
                    </a:lnTo>
                    <a:lnTo>
                      <a:pt x="9699" y="6433"/>
                    </a:lnTo>
                    <a:lnTo>
                      <a:pt x="9713" y="6431"/>
                    </a:lnTo>
                    <a:lnTo>
                      <a:pt x="9725" y="6432"/>
                    </a:lnTo>
                    <a:lnTo>
                      <a:pt x="9730" y="6433"/>
                    </a:lnTo>
                    <a:lnTo>
                      <a:pt x="9734" y="6435"/>
                    </a:lnTo>
                    <a:lnTo>
                      <a:pt x="9738" y="6439"/>
                    </a:lnTo>
                    <a:lnTo>
                      <a:pt x="9740" y="6443"/>
                    </a:lnTo>
                    <a:lnTo>
                      <a:pt x="9743" y="6478"/>
                    </a:lnTo>
                    <a:lnTo>
                      <a:pt x="9745" y="6512"/>
                    </a:lnTo>
                    <a:lnTo>
                      <a:pt x="9747" y="6520"/>
                    </a:lnTo>
                    <a:lnTo>
                      <a:pt x="9749" y="6527"/>
                    </a:lnTo>
                    <a:lnTo>
                      <a:pt x="9755" y="6532"/>
                    </a:lnTo>
                    <a:lnTo>
                      <a:pt x="9760" y="6538"/>
                    </a:lnTo>
                    <a:lnTo>
                      <a:pt x="9769" y="6542"/>
                    </a:lnTo>
                    <a:lnTo>
                      <a:pt x="9779" y="6545"/>
                    </a:lnTo>
                    <a:lnTo>
                      <a:pt x="9792" y="6547"/>
                    </a:lnTo>
                    <a:lnTo>
                      <a:pt x="9807" y="6548"/>
                    </a:lnTo>
                    <a:lnTo>
                      <a:pt x="9806" y="6552"/>
                    </a:lnTo>
                    <a:lnTo>
                      <a:pt x="9801" y="6557"/>
                    </a:lnTo>
                    <a:lnTo>
                      <a:pt x="9796" y="6563"/>
                    </a:lnTo>
                    <a:lnTo>
                      <a:pt x="9789" y="6569"/>
                    </a:lnTo>
                    <a:lnTo>
                      <a:pt x="9776" y="6582"/>
                    </a:lnTo>
                    <a:lnTo>
                      <a:pt x="9768" y="6593"/>
                    </a:lnTo>
                    <a:lnTo>
                      <a:pt x="9763" y="6601"/>
                    </a:lnTo>
                    <a:lnTo>
                      <a:pt x="9759" y="6606"/>
                    </a:lnTo>
                    <a:lnTo>
                      <a:pt x="9757" y="6607"/>
                    </a:lnTo>
                    <a:lnTo>
                      <a:pt x="9755" y="6607"/>
                    </a:lnTo>
                    <a:lnTo>
                      <a:pt x="9753" y="6607"/>
                    </a:lnTo>
                    <a:lnTo>
                      <a:pt x="9751" y="6606"/>
                    </a:lnTo>
                    <a:lnTo>
                      <a:pt x="9742" y="6599"/>
                    </a:lnTo>
                    <a:lnTo>
                      <a:pt x="9730" y="6591"/>
                    </a:lnTo>
                    <a:lnTo>
                      <a:pt x="9718" y="6588"/>
                    </a:lnTo>
                    <a:lnTo>
                      <a:pt x="9701" y="6584"/>
                    </a:lnTo>
                    <a:lnTo>
                      <a:pt x="9678" y="6582"/>
                    </a:lnTo>
                    <a:lnTo>
                      <a:pt x="9654" y="6580"/>
                    </a:lnTo>
                    <a:lnTo>
                      <a:pt x="9631" y="6580"/>
                    </a:lnTo>
                    <a:lnTo>
                      <a:pt x="9609" y="6581"/>
                    </a:lnTo>
                    <a:lnTo>
                      <a:pt x="9599" y="6581"/>
                    </a:lnTo>
                    <a:lnTo>
                      <a:pt x="9592" y="6583"/>
                    </a:lnTo>
                    <a:lnTo>
                      <a:pt x="9585" y="6584"/>
                    </a:lnTo>
                    <a:lnTo>
                      <a:pt x="9580" y="6586"/>
                    </a:lnTo>
                    <a:lnTo>
                      <a:pt x="9573" y="6591"/>
                    </a:lnTo>
                    <a:lnTo>
                      <a:pt x="9569" y="6595"/>
                    </a:lnTo>
                    <a:lnTo>
                      <a:pt x="9565" y="6599"/>
                    </a:lnTo>
                    <a:lnTo>
                      <a:pt x="9562" y="6605"/>
                    </a:lnTo>
                    <a:lnTo>
                      <a:pt x="9559" y="6609"/>
                    </a:lnTo>
                    <a:lnTo>
                      <a:pt x="9557" y="6615"/>
                    </a:lnTo>
                    <a:lnTo>
                      <a:pt x="9557" y="6621"/>
                    </a:lnTo>
                    <a:lnTo>
                      <a:pt x="9556" y="6626"/>
                    </a:lnTo>
                    <a:lnTo>
                      <a:pt x="9556" y="6638"/>
                    </a:lnTo>
                    <a:lnTo>
                      <a:pt x="9555" y="6650"/>
                    </a:lnTo>
                    <a:lnTo>
                      <a:pt x="9555" y="6657"/>
                    </a:lnTo>
                    <a:lnTo>
                      <a:pt x="9553" y="6663"/>
                    </a:lnTo>
                    <a:lnTo>
                      <a:pt x="9552" y="6669"/>
                    </a:lnTo>
                    <a:lnTo>
                      <a:pt x="9549" y="6675"/>
                    </a:lnTo>
                    <a:lnTo>
                      <a:pt x="9544" y="6683"/>
                    </a:lnTo>
                    <a:lnTo>
                      <a:pt x="9537" y="6693"/>
                    </a:lnTo>
                    <a:lnTo>
                      <a:pt x="9527" y="6706"/>
                    </a:lnTo>
                    <a:lnTo>
                      <a:pt x="9517" y="6719"/>
                    </a:lnTo>
                    <a:lnTo>
                      <a:pt x="9505" y="6731"/>
                    </a:lnTo>
                    <a:lnTo>
                      <a:pt x="9495" y="6742"/>
                    </a:lnTo>
                    <a:lnTo>
                      <a:pt x="9489" y="6745"/>
                    </a:lnTo>
                    <a:lnTo>
                      <a:pt x="9485" y="6748"/>
                    </a:lnTo>
                    <a:lnTo>
                      <a:pt x="9481" y="6750"/>
                    </a:lnTo>
                    <a:lnTo>
                      <a:pt x="9477" y="6750"/>
                    </a:lnTo>
                    <a:lnTo>
                      <a:pt x="9474" y="6741"/>
                    </a:lnTo>
                    <a:lnTo>
                      <a:pt x="9471" y="6734"/>
                    </a:lnTo>
                    <a:lnTo>
                      <a:pt x="9466" y="6729"/>
                    </a:lnTo>
                    <a:lnTo>
                      <a:pt x="9461" y="6726"/>
                    </a:lnTo>
                    <a:lnTo>
                      <a:pt x="9456" y="6724"/>
                    </a:lnTo>
                    <a:lnTo>
                      <a:pt x="9449" y="6724"/>
                    </a:lnTo>
                    <a:lnTo>
                      <a:pt x="9443" y="6724"/>
                    </a:lnTo>
                    <a:lnTo>
                      <a:pt x="9435" y="6724"/>
                    </a:lnTo>
                    <a:lnTo>
                      <a:pt x="9430" y="6739"/>
                    </a:lnTo>
                    <a:lnTo>
                      <a:pt x="9420" y="6758"/>
                    </a:lnTo>
                    <a:lnTo>
                      <a:pt x="9410" y="6779"/>
                    </a:lnTo>
                    <a:lnTo>
                      <a:pt x="9402" y="6792"/>
                    </a:lnTo>
                    <a:lnTo>
                      <a:pt x="9365" y="6835"/>
                    </a:lnTo>
                    <a:lnTo>
                      <a:pt x="9370" y="6854"/>
                    </a:lnTo>
                    <a:lnTo>
                      <a:pt x="9376" y="6876"/>
                    </a:lnTo>
                    <a:lnTo>
                      <a:pt x="9378" y="6887"/>
                    </a:lnTo>
                    <a:lnTo>
                      <a:pt x="9382" y="6898"/>
                    </a:lnTo>
                    <a:lnTo>
                      <a:pt x="9387" y="6907"/>
                    </a:lnTo>
                    <a:lnTo>
                      <a:pt x="9392" y="6917"/>
                    </a:lnTo>
                    <a:lnTo>
                      <a:pt x="9398" y="6925"/>
                    </a:lnTo>
                    <a:lnTo>
                      <a:pt x="9406" y="6931"/>
                    </a:lnTo>
                    <a:lnTo>
                      <a:pt x="9415" y="6937"/>
                    </a:lnTo>
                    <a:lnTo>
                      <a:pt x="9424" y="6942"/>
                    </a:lnTo>
                    <a:lnTo>
                      <a:pt x="9451" y="6954"/>
                    </a:lnTo>
                    <a:lnTo>
                      <a:pt x="9479" y="6966"/>
                    </a:lnTo>
                    <a:lnTo>
                      <a:pt x="9491" y="6972"/>
                    </a:lnTo>
                    <a:lnTo>
                      <a:pt x="9503" y="6980"/>
                    </a:lnTo>
                    <a:lnTo>
                      <a:pt x="9508" y="6985"/>
                    </a:lnTo>
                    <a:lnTo>
                      <a:pt x="9512" y="6989"/>
                    </a:lnTo>
                    <a:lnTo>
                      <a:pt x="9516" y="6995"/>
                    </a:lnTo>
                    <a:lnTo>
                      <a:pt x="9519" y="7001"/>
                    </a:lnTo>
                    <a:lnTo>
                      <a:pt x="9524" y="7011"/>
                    </a:lnTo>
                    <a:lnTo>
                      <a:pt x="9528" y="7020"/>
                    </a:lnTo>
                    <a:lnTo>
                      <a:pt x="9532" y="7028"/>
                    </a:lnTo>
                    <a:lnTo>
                      <a:pt x="9538" y="7037"/>
                    </a:lnTo>
                    <a:lnTo>
                      <a:pt x="9581" y="7037"/>
                    </a:lnTo>
                    <a:lnTo>
                      <a:pt x="9591" y="7040"/>
                    </a:lnTo>
                    <a:lnTo>
                      <a:pt x="9599" y="7043"/>
                    </a:lnTo>
                    <a:lnTo>
                      <a:pt x="9608" y="7045"/>
                    </a:lnTo>
                    <a:lnTo>
                      <a:pt x="9617" y="7047"/>
                    </a:lnTo>
                    <a:lnTo>
                      <a:pt x="9635" y="7049"/>
                    </a:lnTo>
                    <a:lnTo>
                      <a:pt x="9654" y="7049"/>
                    </a:lnTo>
                    <a:lnTo>
                      <a:pt x="9660" y="7050"/>
                    </a:lnTo>
                    <a:lnTo>
                      <a:pt x="9664" y="7051"/>
                    </a:lnTo>
                    <a:lnTo>
                      <a:pt x="9668" y="7054"/>
                    </a:lnTo>
                    <a:lnTo>
                      <a:pt x="9673" y="7057"/>
                    </a:lnTo>
                    <a:lnTo>
                      <a:pt x="9675" y="7062"/>
                    </a:lnTo>
                    <a:lnTo>
                      <a:pt x="9677" y="7066"/>
                    </a:lnTo>
                    <a:lnTo>
                      <a:pt x="9679" y="7071"/>
                    </a:lnTo>
                    <a:lnTo>
                      <a:pt x="9681" y="7077"/>
                    </a:lnTo>
                    <a:lnTo>
                      <a:pt x="9682" y="7089"/>
                    </a:lnTo>
                    <a:lnTo>
                      <a:pt x="9684" y="7101"/>
                    </a:lnTo>
                    <a:lnTo>
                      <a:pt x="9682" y="7111"/>
                    </a:lnTo>
                    <a:lnTo>
                      <a:pt x="9682" y="7121"/>
                    </a:lnTo>
                    <a:lnTo>
                      <a:pt x="9681" y="7131"/>
                    </a:lnTo>
                    <a:lnTo>
                      <a:pt x="9682" y="7142"/>
                    </a:lnTo>
                    <a:lnTo>
                      <a:pt x="9684" y="7152"/>
                    </a:lnTo>
                    <a:lnTo>
                      <a:pt x="9685" y="7164"/>
                    </a:lnTo>
                    <a:lnTo>
                      <a:pt x="9689" y="7186"/>
                    </a:lnTo>
                    <a:lnTo>
                      <a:pt x="9691" y="7207"/>
                    </a:lnTo>
                    <a:lnTo>
                      <a:pt x="9691" y="7218"/>
                    </a:lnTo>
                    <a:lnTo>
                      <a:pt x="9691" y="7228"/>
                    </a:lnTo>
                    <a:lnTo>
                      <a:pt x="9689" y="7238"/>
                    </a:lnTo>
                    <a:lnTo>
                      <a:pt x="9685" y="7246"/>
                    </a:lnTo>
                    <a:lnTo>
                      <a:pt x="9679" y="7255"/>
                    </a:lnTo>
                    <a:lnTo>
                      <a:pt x="9673" y="7263"/>
                    </a:lnTo>
                    <a:lnTo>
                      <a:pt x="9663" y="7269"/>
                    </a:lnTo>
                    <a:lnTo>
                      <a:pt x="9650" y="7274"/>
                    </a:lnTo>
                    <a:lnTo>
                      <a:pt x="9644" y="7278"/>
                    </a:lnTo>
                    <a:lnTo>
                      <a:pt x="9637" y="7282"/>
                    </a:lnTo>
                    <a:lnTo>
                      <a:pt x="9632" y="7286"/>
                    </a:lnTo>
                    <a:lnTo>
                      <a:pt x="9627" y="7291"/>
                    </a:lnTo>
                    <a:lnTo>
                      <a:pt x="9619" y="7301"/>
                    </a:lnTo>
                    <a:lnTo>
                      <a:pt x="9609" y="7313"/>
                    </a:lnTo>
                    <a:lnTo>
                      <a:pt x="9611" y="7340"/>
                    </a:lnTo>
                    <a:lnTo>
                      <a:pt x="9617" y="7369"/>
                    </a:lnTo>
                    <a:lnTo>
                      <a:pt x="9620" y="7384"/>
                    </a:lnTo>
                    <a:lnTo>
                      <a:pt x="9624" y="7398"/>
                    </a:lnTo>
                    <a:lnTo>
                      <a:pt x="9628" y="7411"/>
                    </a:lnTo>
                    <a:lnTo>
                      <a:pt x="9635" y="7421"/>
                    </a:lnTo>
                    <a:lnTo>
                      <a:pt x="9640" y="7428"/>
                    </a:lnTo>
                    <a:lnTo>
                      <a:pt x="9645" y="7432"/>
                    </a:lnTo>
                    <a:lnTo>
                      <a:pt x="9650" y="7436"/>
                    </a:lnTo>
                    <a:lnTo>
                      <a:pt x="9657" y="7439"/>
                    </a:lnTo>
                    <a:lnTo>
                      <a:pt x="9667" y="7444"/>
                    </a:lnTo>
                    <a:lnTo>
                      <a:pt x="9679" y="7450"/>
                    </a:lnTo>
                    <a:lnTo>
                      <a:pt x="9686" y="7457"/>
                    </a:lnTo>
                    <a:lnTo>
                      <a:pt x="9692" y="7463"/>
                    </a:lnTo>
                    <a:lnTo>
                      <a:pt x="9697" y="7469"/>
                    </a:lnTo>
                    <a:lnTo>
                      <a:pt x="9700" y="7475"/>
                    </a:lnTo>
                    <a:lnTo>
                      <a:pt x="9703" y="7482"/>
                    </a:lnTo>
                    <a:lnTo>
                      <a:pt x="9704" y="7488"/>
                    </a:lnTo>
                    <a:lnTo>
                      <a:pt x="9705" y="7495"/>
                    </a:lnTo>
                    <a:lnTo>
                      <a:pt x="9704" y="7502"/>
                    </a:lnTo>
                    <a:lnTo>
                      <a:pt x="9703" y="7509"/>
                    </a:lnTo>
                    <a:lnTo>
                      <a:pt x="9702" y="7515"/>
                    </a:lnTo>
                    <a:lnTo>
                      <a:pt x="9699" y="7523"/>
                    </a:lnTo>
                    <a:lnTo>
                      <a:pt x="9695" y="7529"/>
                    </a:lnTo>
                    <a:lnTo>
                      <a:pt x="9688" y="7543"/>
                    </a:lnTo>
                    <a:lnTo>
                      <a:pt x="9677" y="7557"/>
                    </a:lnTo>
                    <a:lnTo>
                      <a:pt x="9674" y="7562"/>
                    </a:lnTo>
                    <a:lnTo>
                      <a:pt x="9673" y="7566"/>
                    </a:lnTo>
                    <a:lnTo>
                      <a:pt x="9674" y="7570"/>
                    </a:lnTo>
                    <a:lnTo>
                      <a:pt x="9675" y="7574"/>
                    </a:lnTo>
                    <a:lnTo>
                      <a:pt x="9678" y="7577"/>
                    </a:lnTo>
                    <a:lnTo>
                      <a:pt x="9682" y="7579"/>
                    </a:lnTo>
                    <a:lnTo>
                      <a:pt x="9688" y="7582"/>
                    </a:lnTo>
                    <a:lnTo>
                      <a:pt x="9693" y="7584"/>
                    </a:lnTo>
                    <a:lnTo>
                      <a:pt x="9718" y="7590"/>
                    </a:lnTo>
                    <a:lnTo>
                      <a:pt x="9735" y="7595"/>
                    </a:lnTo>
                    <a:lnTo>
                      <a:pt x="9759" y="7602"/>
                    </a:lnTo>
                    <a:lnTo>
                      <a:pt x="9781" y="7608"/>
                    </a:lnTo>
                    <a:lnTo>
                      <a:pt x="9785" y="7610"/>
                    </a:lnTo>
                    <a:lnTo>
                      <a:pt x="9788" y="7614"/>
                    </a:lnTo>
                    <a:lnTo>
                      <a:pt x="9792" y="7617"/>
                    </a:lnTo>
                    <a:lnTo>
                      <a:pt x="9794" y="7621"/>
                    </a:lnTo>
                    <a:lnTo>
                      <a:pt x="9796" y="7625"/>
                    </a:lnTo>
                    <a:lnTo>
                      <a:pt x="9796" y="7631"/>
                    </a:lnTo>
                    <a:lnTo>
                      <a:pt x="9795" y="7636"/>
                    </a:lnTo>
                    <a:lnTo>
                      <a:pt x="9794" y="7644"/>
                    </a:lnTo>
                    <a:lnTo>
                      <a:pt x="9787" y="7656"/>
                    </a:lnTo>
                    <a:lnTo>
                      <a:pt x="9779" y="7668"/>
                    </a:lnTo>
                    <a:lnTo>
                      <a:pt x="9770" y="7681"/>
                    </a:lnTo>
                    <a:lnTo>
                      <a:pt x="9761" y="7693"/>
                    </a:lnTo>
                    <a:lnTo>
                      <a:pt x="9758" y="7700"/>
                    </a:lnTo>
                    <a:lnTo>
                      <a:pt x="9755" y="7706"/>
                    </a:lnTo>
                    <a:lnTo>
                      <a:pt x="9753" y="7713"/>
                    </a:lnTo>
                    <a:lnTo>
                      <a:pt x="9753" y="7718"/>
                    </a:lnTo>
                    <a:lnTo>
                      <a:pt x="9753" y="7725"/>
                    </a:lnTo>
                    <a:lnTo>
                      <a:pt x="9755" y="7731"/>
                    </a:lnTo>
                    <a:lnTo>
                      <a:pt x="9759" y="7738"/>
                    </a:lnTo>
                    <a:lnTo>
                      <a:pt x="9766" y="7743"/>
                    </a:lnTo>
                    <a:lnTo>
                      <a:pt x="9772" y="7750"/>
                    </a:lnTo>
                    <a:lnTo>
                      <a:pt x="9778" y="7758"/>
                    </a:lnTo>
                    <a:lnTo>
                      <a:pt x="9783" y="7767"/>
                    </a:lnTo>
                    <a:lnTo>
                      <a:pt x="9787" y="7777"/>
                    </a:lnTo>
                    <a:lnTo>
                      <a:pt x="9790" y="7789"/>
                    </a:lnTo>
                    <a:lnTo>
                      <a:pt x="9793" y="7799"/>
                    </a:lnTo>
                    <a:lnTo>
                      <a:pt x="9795" y="7812"/>
                    </a:lnTo>
                    <a:lnTo>
                      <a:pt x="9796" y="7824"/>
                    </a:lnTo>
                    <a:lnTo>
                      <a:pt x="9797" y="7837"/>
                    </a:lnTo>
                    <a:lnTo>
                      <a:pt x="9796" y="7849"/>
                    </a:lnTo>
                    <a:lnTo>
                      <a:pt x="9796" y="7861"/>
                    </a:lnTo>
                    <a:lnTo>
                      <a:pt x="9794" y="7873"/>
                    </a:lnTo>
                    <a:lnTo>
                      <a:pt x="9792" y="7884"/>
                    </a:lnTo>
                    <a:lnTo>
                      <a:pt x="9789" y="7894"/>
                    </a:lnTo>
                    <a:lnTo>
                      <a:pt x="9786" y="7904"/>
                    </a:lnTo>
                    <a:lnTo>
                      <a:pt x="9782" y="7912"/>
                    </a:lnTo>
                    <a:lnTo>
                      <a:pt x="9787" y="7931"/>
                    </a:lnTo>
                    <a:lnTo>
                      <a:pt x="9790" y="7949"/>
                    </a:lnTo>
                    <a:lnTo>
                      <a:pt x="9796" y="7969"/>
                    </a:lnTo>
                    <a:lnTo>
                      <a:pt x="9802" y="7987"/>
                    </a:lnTo>
                    <a:lnTo>
                      <a:pt x="9805" y="7996"/>
                    </a:lnTo>
                    <a:lnTo>
                      <a:pt x="9806" y="8003"/>
                    </a:lnTo>
                    <a:lnTo>
                      <a:pt x="9807" y="8012"/>
                    </a:lnTo>
                    <a:lnTo>
                      <a:pt x="9808" y="8021"/>
                    </a:lnTo>
                    <a:lnTo>
                      <a:pt x="9808" y="8029"/>
                    </a:lnTo>
                    <a:lnTo>
                      <a:pt x="9809" y="8038"/>
                    </a:lnTo>
                    <a:lnTo>
                      <a:pt x="9810" y="8047"/>
                    </a:lnTo>
                    <a:lnTo>
                      <a:pt x="9812" y="8054"/>
                    </a:lnTo>
                    <a:lnTo>
                      <a:pt x="9825" y="8080"/>
                    </a:lnTo>
                    <a:lnTo>
                      <a:pt x="9839" y="8107"/>
                    </a:lnTo>
                    <a:lnTo>
                      <a:pt x="9846" y="8120"/>
                    </a:lnTo>
                    <a:lnTo>
                      <a:pt x="9851" y="8134"/>
                    </a:lnTo>
                    <a:lnTo>
                      <a:pt x="9853" y="8142"/>
                    </a:lnTo>
                    <a:lnTo>
                      <a:pt x="9854" y="8148"/>
                    </a:lnTo>
                    <a:lnTo>
                      <a:pt x="9855" y="8156"/>
                    </a:lnTo>
                    <a:lnTo>
                      <a:pt x="9855" y="8163"/>
                    </a:lnTo>
                    <a:lnTo>
                      <a:pt x="9855" y="8172"/>
                    </a:lnTo>
                    <a:lnTo>
                      <a:pt x="9853" y="8178"/>
                    </a:lnTo>
                    <a:lnTo>
                      <a:pt x="9851" y="8184"/>
                    </a:lnTo>
                    <a:lnTo>
                      <a:pt x="9849" y="8188"/>
                    </a:lnTo>
                    <a:lnTo>
                      <a:pt x="9848" y="8194"/>
                    </a:lnTo>
                    <a:lnTo>
                      <a:pt x="9847" y="8199"/>
                    </a:lnTo>
                    <a:lnTo>
                      <a:pt x="9848" y="8206"/>
                    </a:lnTo>
                    <a:lnTo>
                      <a:pt x="9852" y="8216"/>
                    </a:lnTo>
                    <a:lnTo>
                      <a:pt x="9856" y="8226"/>
                    </a:lnTo>
                    <a:lnTo>
                      <a:pt x="9860" y="8237"/>
                    </a:lnTo>
                    <a:lnTo>
                      <a:pt x="9861" y="8246"/>
                    </a:lnTo>
                    <a:lnTo>
                      <a:pt x="9861" y="8256"/>
                    </a:lnTo>
                    <a:lnTo>
                      <a:pt x="9860" y="8260"/>
                    </a:lnTo>
                    <a:lnTo>
                      <a:pt x="9857" y="8264"/>
                    </a:lnTo>
                    <a:lnTo>
                      <a:pt x="9855" y="8267"/>
                    </a:lnTo>
                    <a:lnTo>
                      <a:pt x="9852" y="8270"/>
                    </a:lnTo>
                    <a:lnTo>
                      <a:pt x="9848" y="8273"/>
                    </a:lnTo>
                    <a:lnTo>
                      <a:pt x="9843" y="8276"/>
                    </a:lnTo>
                    <a:lnTo>
                      <a:pt x="9838" y="8278"/>
                    </a:lnTo>
                    <a:lnTo>
                      <a:pt x="9831" y="8279"/>
                    </a:lnTo>
                    <a:lnTo>
                      <a:pt x="9833" y="8286"/>
                    </a:lnTo>
                    <a:lnTo>
                      <a:pt x="9834" y="8294"/>
                    </a:lnTo>
                    <a:lnTo>
                      <a:pt x="9836" y="8300"/>
                    </a:lnTo>
                    <a:lnTo>
                      <a:pt x="9838" y="8307"/>
                    </a:lnTo>
                    <a:lnTo>
                      <a:pt x="9840" y="8313"/>
                    </a:lnTo>
                    <a:lnTo>
                      <a:pt x="9842" y="8320"/>
                    </a:lnTo>
                    <a:lnTo>
                      <a:pt x="9843" y="8326"/>
                    </a:lnTo>
                    <a:lnTo>
                      <a:pt x="9844" y="8333"/>
                    </a:lnTo>
                    <a:lnTo>
                      <a:pt x="9839" y="8333"/>
                    </a:lnTo>
                    <a:lnTo>
                      <a:pt x="9835" y="8333"/>
                    </a:lnTo>
                    <a:lnTo>
                      <a:pt x="9880" y="8400"/>
                    </a:lnTo>
                    <a:lnTo>
                      <a:pt x="9880" y="8400"/>
                    </a:lnTo>
                    <a:lnTo>
                      <a:pt x="9864" y="8398"/>
                    </a:lnTo>
                    <a:lnTo>
                      <a:pt x="9848" y="8394"/>
                    </a:lnTo>
                    <a:lnTo>
                      <a:pt x="9831" y="8389"/>
                    </a:lnTo>
                    <a:lnTo>
                      <a:pt x="9815" y="8384"/>
                    </a:lnTo>
                    <a:lnTo>
                      <a:pt x="9787" y="8372"/>
                    </a:lnTo>
                    <a:lnTo>
                      <a:pt x="9767" y="8363"/>
                    </a:lnTo>
                    <a:lnTo>
                      <a:pt x="9762" y="8361"/>
                    </a:lnTo>
                    <a:lnTo>
                      <a:pt x="9759" y="8361"/>
                    </a:lnTo>
                    <a:lnTo>
                      <a:pt x="9756" y="8361"/>
                    </a:lnTo>
                    <a:lnTo>
                      <a:pt x="9753" y="8361"/>
                    </a:lnTo>
                    <a:lnTo>
                      <a:pt x="9751" y="8362"/>
                    </a:lnTo>
                    <a:lnTo>
                      <a:pt x="9748" y="8364"/>
                    </a:lnTo>
                    <a:lnTo>
                      <a:pt x="9746" y="8366"/>
                    </a:lnTo>
                    <a:lnTo>
                      <a:pt x="9745" y="8368"/>
                    </a:lnTo>
                    <a:lnTo>
                      <a:pt x="9741" y="8383"/>
                    </a:lnTo>
                    <a:lnTo>
                      <a:pt x="9738" y="8400"/>
                    </a:lnTo>
                    <a:lnTo>
                      <a:pt x="9735" y="8408"/>
                    </a:lnTo>
                    <a:lnTo>
                      <a:pt x="9733" y="8417"/>
                    </a:lnTo>
                    <a:lnTo>
                      <a:pt x="9730" y="8425"/>
                    </a:lnTo>
                    <a:lnTo>
                      <a:pt x="9726" y="8430"/>
                    </a:lnTo>
                    <a:lnTo>
                      <a:pt x="9724" y="8433"/>
                    </a:lnTo>
                    <a:lnTo>
                      <a:pt x="9721" y="8435"/>
                    </a:lnTo>
                    <a:lnTo>
                      <a:pt x="9718" y="8437"/>
                    </a:lnTo>
                    <a:lnTo>
                      <a:pt x="9714" y="8438"/>
                    </a:lnTo>
                    <a:lnTo>
                      <a:pt x="9711" y="8439"/>
                    </a:lnTo>
                    <a:lnTo>
                      <a:pt x="9706" y="8438"/>
                    </a:lnTo>
                    <a:lnTo>
                      <a:pt x="9701" y="8438"/>
                    </a:lnTo>
                    <a:lnTo>
                      <a:pt x="9695" y="8435"/>
                    </a:lnTo>
                    <a:lnTo>
                      <a:pt x="9682" y="8432"/>
                    </a:lnTo>
                    <a:lnTo>
                      <a:pt x="9668" y="8430"/>
                    </a:lnTo>
                    <a:lnTo>
                      <a:pt x="9653" y="8429"/>
                    </a:lnTo>
                    <a:lnTo>
                      <a:pt x="9638" y="8428"/>
                    </a:lnTo>
                    <a:lnTo>
                      <a:pt x="9624" y="8427"/>
                    </a:lnTo>
                    <a:lnTo>
                      <a:pt x="9611" y="8426"/>
                    </a:lnTo>
                    <a:lnTo>
                      <a:pt x="9605" y="8425"/>
                    </a:lnTo>
                    <a:lnTo>
                      <a:pt x="9600" y="8424"/>
                    </a:lnTo>
                    <a:lnTo>
                      <a:pt x="9595" y="8421"/>
                    </a:lnTo>
                    <a:lnTo>
                      <a:pt x="9592" y="8419"/>
                    </a:lnTo>
                    <a:lnTo>
                      <a:pt x="9565" y="8392"/>
                    </a:lnTo>
                    <a:lnTo>
                      <a:pt x="9550" y="8377"/>
                    </a:lnTo>
                    <a:lnTo>
                      <a:pt x="9546" y="8376"/>
                    </a:lnTo>
                    <a:lnTo>
                      <a:pt x="9542" y="8377"/>
                    </a:lnTo>
                    <a:lnTo>
                      <a:pt x="9537" y="8379"/>
                    </a:lnTo>
                    <a:lnTo>
                      <a:pt x="9530" y="8385"/>
                    </a:lnTo>
                    <a:lnTo>
                      <a:pt x="9514" y="8400"/>
                    </a:lnTo>
                    <a:lnTo>
                      <a:pt x="9490" y="8425"/>
                    </a:lnTo>
                    <a:lnTo>
                      <a:pt x="9486" y="8428"/>
                    </a:lnTo>
                    <a:lnTo>
                      <a:pt x="9483" y="8430"/>
                    </a:lnTo>
                    <a:lnTo>
                      <a:pt x="9479" y="8430"/>
                    </a:lnTo>
                    <a:lnTo>
                      <a:pt x="9476" y="8428"/>
                    </a:lnTo>
                    <a:lnTo>
                      <a:pt x="9474" y="8425"/>
                    </a:lnTo>
                    <a:lnTo>
                      <a:pt x="9471" y="8420"/>
                    </a:lnTo>
                    <a:lnTo>
                      <a:pt x="9469" y="8415"/>
                    </a:lnTo>
                    <a:lnTo>
                      <a:pt x="9468" y="8410"/>
                    </a:lnTo>
                    <a:lnTo>
                      <a:pt x="9461" y="8386"/>
                    </a:lnTo>
                    <a:lnTo>
                      <a:pt x="9459" y="8370"/>
                    </a:lnTo>
                    <a:lnTo>
                      <a:pt x="9455" y="8356"/>
                    </a:lnTo>
                    <a:lnTo>
                      <a:pt x="9448" y="8336"/>
                    </a:lnTo>
                    <a:lnTo>
                      <a:pt x="9439" y="8313"/>
                    </a:lnTo>
                    <a:lnTo>
                      <a:pt x="9431" y="8290"/>
                    </a:lnTo>
                    <a:lnTo>
                      <a:pt x="9425" y="8279"/>
                    </a:lnTo>
                    <a:lnTo>
                      <a:pt x="9420" y="8269"/>
                    </a:lnTo>
                    <a:lnTo>
                      <a:pt x="9415" y="8260"/>
                    </a:lnTo>
                    <a:lnTo>
                      <a:pt x="9409" y="8254"/>
                    </a:lnTo>
                    <a:lnTo>
                      <a:pt x="9404" y="8250"/>
                    </a:lnTo>
                    <a:lnTo>
                      <a:pt x="9398" y="8246"/>
                    </a:lnTo>
                    <a:lnTo>
                      <a:pt x="9395" y="8246"/>
                    </a:lnTo>
                    <a:lnTo>
                      <a:pt x="9393" y="8248"/>
                    </a:lnTo>
                    <a:lnTo>
                      <a:pt x="9390" y="8249"/>
                    </a:lnTo>
                    <a:lnTo>
                      <a:pt x="9388" y="8251"/>
                    </a:lnTo>
                    <a:lnTo>
                      <a:pt x="9317" y="8320"/>
                    </a:lnTo>
                    <a:lnTo>
                      <a:pt x="9306" y="8329"/>
                    </a:lnTo>
                    <a:lnTo>
                      <a:pt x="9294" y="8338"/>
                    </a:lnTo>
                    <a:lnTo>
                      <a:pt x="9283" y="8350"/>
                    </a:lnTo>
                    <a:lnTo>
                      <a:pt x="9273" y="8361"/>
                    </a:lnTo>
                    <a:lnTo>
                      <a:pt x="9262" y="8372"/>
                    </a:lnTo>
                    <a:lnTo>
                      <a:pt x="9250" y="8383"/>
                    </a:lnTo>
                    <a:lnTo>
                      <a:pt x="9245" y="8387"/>
                    </a:lnTo>
                    <a:lnTo>
                      <a:pt x="9239" y="8391"/>
                    </a:lnTo>
                    <a:lnTo>
                      <a:pt x="9232" y="8394"/>
                    </a:lnTo>
                    <a:lnTo>
                      <a:pt x="9226" y="8398"/>
                    </a:lnTo>
                    <a:lnTo>
                      <a:pt x="9203" y="8404"/>
                    </a:lnTo>
                    <a:lnTo>
                      <a:pt x="9180" y="8411"/>
                    </a:lnTo>
                    <a:lnTo>
                      <a:pt x="9168" y="8413"/>
                    </a:lnTo>
                    <a:lnTo>
                      <a:pt x="9158" y="8417"/>
                    </a:lnTo>
                    <a:lnTo>
                      <a:pt x="9147" y="8420"/>
                    </a:lnTo>
                    <a:lnTo>
                      <a:pt x="9136" y="8425"/>
                    </a:lnTo>
                    <a:lnTo>
                      <a:pt x="9126" y="8430"/>
                    </a:lnTo>
                    <a:lnTo>
                      <a:pt x="9114" y="8434"/>
                    </a:lnTo>
                    <a:lnTo>
                      <a:pt x="9104" y="8439"/>
                    </a:lnTo>
                    <a:lnTo>
                      <a:pt x="9093" y="8442"/>
                    </a:lnTo>
                    <a:lnTo>
                      <a:pt x="9071" y="8447"/>
                    </a:lnTo>
                    <a:lnTo>
                      <a:pt x="9049" y="8452"/>
                    </a:lnTo>
                    <a:lnTo>
                      <a:pt x="9027" y="8456"/>
                    </a:lnTo>
                    <a:lnTo>
                      <a:pt x="9004" y="8460"/>
                    </a:lnTo>
                    <a:lnTo>
                      <a:pt x="8984" y="8466"/>
                    </a:lnTo>
                    <a:lnTo>
                      <a:pt x="8963" y="8473"/>
                    </a:lnTo>
                    <a:lnTo>
                      <a:pt x="8956" y="8476"/>
                    </a:lnTo>
                    <a:lnTo>
                      <a:pt x="8948" y="8481"/>
                    </a:lnTo>
                    <a:lnTo>
                      <a:pt x="8942" y="8485"/>
                    </a:lnTo>
                    <a:lnTo>
                      <a:pt x="8934" y="8491"/>
                    </a:lnTo>
                    <a:lnTo>
                      <a:pt x="8922" y="8501"/>
                    </a:lnTo>
                    <a:lnTo>
                      <a:pt x="8909" y="8512"/>
                    </a:lnTo>
                    <a:lnTo>
                      <a:pt x="8897" y="8525"/>
                    </a:lnTo>
                    <a:lnTo>
                      <a:pt x="8885" y="8536"/>
                    </a:lnTo>
                    <a:lnTo>
                      <a:pt x="8873" y="8547"/>
                    </a:lnTo>
                    <a:lnTo>
                      <a:pt x="8860" y="8556"/>
                    </a:lnTo>
                    <a:lnTo>
                      <a:pt x="8848" y="8564"/>
                    </a:lnTo>
                    <a:lnTo>
                      <a:pt x="8838" y="8572"/>
                    </a:lnTo>
                    <a:lnTo>
                      <a:pt x="8829" y="8578"/>
                    </a:lnTo>
                    <a:lnTo>
                      <a:pt x="8822" y="8586"/>
                    </a:lnTo>
                    <a:lnTo>
                      <a:pt x="8816" y="8593"/>
                    </a:lnTo>
                    <a:lnTo>
                      <a:pt x="8812" y="8602"/>
                    </a:lnTo>
                    <a:lnTo>
                      <a:pt x="8809" y="8609"/>
                    </a:lnTo>
                    <a:lnTo>
                      <a:pt x="8806" y="8618"/>
                    </a:lnTo>
                    <a:lnTo>
                      <a:pt x="8804" y="8627"/>
                    </a:lnTo>
                    <a:lnTo>
                      <a:pt x="8803" y="8636"/>
                    </a:lnTo>
                    <a:lnTo>
                      <a:pt x="8803" y="8646"/>
                    </a:lnTo>
                    <a:lnTo>
                      <a:pt x="8804" y="8656"/>
                    </a:lnTo>
                    <a:lnTo>
                      <a:pt x="8807" y="8680"/>
                    </a:lnTo>
                    <a:lnTo>
                      <a:pt x="8811" y="8705"/>
                    </a:lnTo>
                    <a:lnTo>
                      <a:pt x="8813" y="8718"/>
                    </a:lnTo>
                    <a:lnTo>
                      <a:pt x="8815" y="8730"/>
                    </a:lnTo>
                    <a:lnTo>
                      <a:pt x="8820" y="8742"/>
                    </a:lnTo>
                    <a:lnTo>
                      <a:pt x="8823" y="8754"/>
                    </a:lnTo>
                    <a:lnTo>
                      <a:pt x="8831" y="8777"/>
                    </a:lnTo>
                    <a:lnTo>
                      <a:pt x="8841" y="8798"/>
                    </a:lnTo>
                    <a:lnTo>
                      <a:pt x="8850" y="8821"/>
                    </a:lnTo>
                    <a:lnTo>
                      <a:pt x="8856" y="8844"/>
                    </a:lnTo>
                    <a:lnTo>
                      <a:pt x="8860" y="8856"/>
                    </a:lnTo>
                    <a:lnTo>
                      <a:pt x="8862" y="8867"/>
                    </a:lnTo>
                    <a:lnTo>
                      <a:pt x="8863" y="8880"/>
                    </a:lnTo>
                    <a:lnTo>
                      <a:pt x="8863" y="8893"/>
                    </a:lnTo>
                    <a:lnTo>
                      <a:pt x="8863" y="8901"/>
                    </a:lnTo>
                    <a:lnTo>
                      <a:pt x="8861" y="8908"/>
                    </a:lnTo>
                    <a:lnTo>
                      <a:pt x="8858" y="8914"/>
                    </a:lnTo>
                    <a:lnTo>
                      <a:pt x="8855" y="8919"/>
                    </a:lnTo>
                    <a:lnTo>
                      <a:pt x="8851" y="8924"/>
                    </a:lnTo>
                    <a:lnTo>
                      <a:pt x="8847" y="8929"/>
                    </a:lnTo>
                    <a:lnTo>
                      <a:pt x="8841" y="8932"/>
                    </a:lnTo>
                    <a:lnTo>
                      <a:pt x="8836" y="8937"/>
                    </a:lnTo>
                    <a:lnTo>
                      <a:pt x="8823" y="8943"/>
                    </a:lnTo>
                    <a:lnTo>
                      <a:pt x="8810" y="8950"/>
                    </a:lnTo>
                    <a:lnTo>
                      <a:pt x="8798" y="8956"/>
                    </a:lnTo>
                    <a:lnTo>
                      <a:pt x="8786" y="8965"/>
                    </a:lnTo>
                    <a:lnTo>
                      <a:pt x="8780" y="8971"/>
                    </a:lnTo>
                    <a:lnTo>
                      <a:pt x="8774" y="8979"/>
                    </a:lnTo>
                    <a:lnTo>
                      <a:pt x="8770" y="8987"/>
                    </a:lnTo>
                    <a:lnTo>
                      <a:pt x="8765" y="8996"/>
                    </a:lnTo>
                    <a:lnTo>
                      <a:pt x="8760" y="9004"/>
                    </a:lnTo>
                    <a:lnTo>
                      <a:pt x="8755" y="9011"/>
                    </a:lnTo>
                    <a:lnTo>
                      <a:pt x="8748" y="9018"/>
                    </a:lnTo>
                    <a:lnTo>
                      <a:pt x="8742" y="9023"/>
                    </a:lnTo>
                    <a:lnTo>
                      <a:pt x="8729" y="9039"/>
                    </a:lnTo>
                    <a:lnTo>
                      <a:pt x="8719" y="9055"/>
                    </a:lnTo>
                    <a:lnTo>
                      <a:pt x="8715" y="9064"/>
                    </a:lnTo>
                    <a:lnTo>
                      <a:pt x="8712" y="9073"/>
                    </a:lnTo>
                    <a:lnTo>
                      <a:pt x="8709" y="9082"/>
                    </a:lnTo>
                    <a:lnTo>
                      <a:pt x="8709" y="9092"/>
                    </a:lnTo>
                    <a:lnTo>
                      <a:pt x="8708" y="9097"/>
                    </a:lnTo>
                    <a:lnTo>
                      <a:pt x="8707" y="9102"/>
                    </a:lnTo>
                    <a:lnTo>
                      <a:pt x="8706" y="9106"/>
                    </a:lnTo>
                    <a:lnTo>
                      <a:pt x="8704" y="9109"/>
                    </a:lnTo>
                    <a:lnTo>
                      <a:pt x="8699" y="9116"/>
                    </a:lnTo>
                    <a:lnTo>
                      <a:pt x="8692" y="9121"/>
                    </a:lnTo>
                    <a:lnTo>
                      <a:pt x="8685" y="9126"/>
                    </a:lnTo>
                    <a:lnTo>
                      <a:pt x="8677" y="9131"/>
                    </a:lnTo>
                    <a:lnTo>
                      <a:pt x="8671" y="9136"/>
                    </a:lnTo>
                    <a:lnTo>
                      <a:pt x="8664" y="9142"/>
                    </a:lnTo>
                    <a:lnTo>
                      <a:pt x="8644" y="9172"/>
                    </a:lnTo>
                    <a:lnTo>
                      <a:pt x="8619" y="9208"/>
                    </a:lnTo>
                    <a:lnTo>
                      <a:pt x="8611" y="9216"/>
                    </a:lnTo>
                    <a:lnTo>
                      <a:pt x="8605" y="9224"/>
                    </a:lnTo>
                    <a:lnTo>
                      <a:pt x="8597" y="9230"/>
                    </a:lnTo>
                    <a:lnTo>
                      <a:pt x="8589" y="9235"/>
                    </a:lnTo>
                    <a:lnTo>
                      <a:pt x="8580" y="9238"/>
                    </a:lnTo>
                    <a:lnTo>
                      <a:pt x="8572" y="9240"/>
                    </a:lnTo>
                    <a:lnTo>
                      <a:pt x="8567" y="9240"/>
                    </a:lnTo>
                    <a:lnTo>
                      <a:pt x="8563" y="9240"/>
                    </a:lnTo>
                    <a:lnTo>
                      <a:pt x="8558" y="9239"/>
                    </a:lnTo>
                    <a:lnTo>
                      <a:pt x="8554" y="9237"/>
                    </a:lnTo>
                    <a:lnTo>
                      <a:pt x="8555" y="9242"/>
                    </a:lnTo>
                    <a:lnTo>
                      <a:pt x="8557" y="9255"/>
                    </a:lnTo>
                    <a:lnTo>
                      <a:pt x="8557" y="9259"/>
                    </a:lnTo>
                    <a:lnTo>
                      <a:pt x="8556" y="9264"/>
                    </a:lnTo>
                    <a:lnTo>
                      <a:pt x="8554" y="9268"/>
                    </a:lnTo>
                    <a:lnTo>
                      <a:pt x="8551" y="9272"/>
                    </a:lnTo>
                    <a:lnTo>
                      <a:pt x="8546" y="9277"/>
                    </a:lnTo>
                    <a:lnTo>
                      <a:pt x="8540" y="9280"/>
                    </a:lnTo>
                    <a:lnTo>
                      <a:pt x="8533" y="9284"/>
                    </a:lnTo>
                    <a:lnTo>
                      <a:pt x="8524" y="9288"/>
                    </a:lnTo>
                    <a:lnTo>
                      <a:pt x="8500" y="9295"/>
                    </a:lnTo>
                    <a:lnTo>
                      <a:pt x="8476" y="9302"/>
                    </a:lnTo>
                    <a:lnTo>
                      <a:pt x="8452" y="9308"/>
                    </a:lnTo>
                    <a:lnTo>
                      <a:pt x="8428" y="9313"/>
                    </a:lnTo>
                    <a:lnTo>
                      <a:pt x="8403" y="9319"/>
                    </a:lnTo>
                    <a:lnTo>
                      <a:pt x="8379" y="9325"/>
                    </a:lnTo>
                    <a:lnTo>
                      <a:pt x="8355" y="9333"/>
                    </a:lnTo>
                    <a:lnTo>
                      <a:pt x="8334" y="9342"/>
                    </a:lnTo>
                    <a:lnTo>
                      <a:pt x="8304" y="9352"/>
                    </a:lnTo>
                    <a:lnTo>
                      <a:pt x="8277" y="9362"/>
                    </a:lnTo>
                    <a:lnTo>
                      <a:pt x="8249" y="9372"/>
                    </a:lnTo>
                    <a:lnTo>
                      <a:pt x="8222" y="9380"/>
                    </a:lnTo>
                    <a:lnTo>
                      <a:pt x="8195" y="9389"/>
                    </a:lnTo>
                    <a:lnTo>
                      <a:pt x="8168" y="9400"/>
                    </a:lnTo>
                    <a:lnTo>
                      <a:pt x="8141" y="9412"/>
                    </a:lnTo>
                    <a:lnTo>
                      <a:pt x="8114" y="9426"/>
                    </a:lnTo>
                    <a:lnTo>
                      <a:pt x="8104" y="9431"/>
                    </a:lnTo>
                    <a:lnTo>
                      <a:pt x="8098" y="9434"/>
                    </a:lnTo>
                    <a:lnTo>
                      <a:pt x="8097" y="9434"/>
                    </a:lnTo>
                    <a:lnTo>
                      <a:pt x="8096" y="9433"/>
                    </a:lnTo>
                    <a:lnTo>
                      <a:pt x="8097" y="9432"/>
                    </a:lnTo>
                    <a:lnTo>
                      <a:pt x="8098" y="9430"/>
                    </a:lnTo>
                    <a:lnTo>
                      <a:pt x="8110" y="9417"/>
                    </a:lnTo>
                    <a:lnTo>
                      <a:pt x="8131" y="9399"/>
                    </a:lnTo>
                    <a:lnTo>
                      <a:pt x="8153" y="9378"/>
                    </a:lnTo>
                    <a:lnTo>
                      <a:pt x="8175" y="9359"/>
                    </a:lnTo>
                    <a:lnTo>
                      <a:pt x="8185" y="9350"/>
                    </a:lnTo>
                    <a:lnTo>
                      <a:pt x="8191" y="9344"/>
                    </a:lnTo>
                    <a:lnTo>
                      <a:pt x="8195" y="9338"/>
                    </a:lnTo>
                    <a:lnTo>
                      <a:pt x="8196" y="9336"/>
                    </a:lnTo>
                    <a:lnTo>
                      <a:pt x="8191" y="9325"/>
                    </a:lnTo>
                    <a:lnTo>
                      <a:pt x="8186" y="9317"/>
                    </a:lnTo>
                    <a:lnTo>
                      <a:pt x="8180" y="9310"/>
                    </a:lnTo>
                    <a:lnTo>
                      <a:pt x="8175" y="9305"/>
                    </a:lnTo>
                    <a:lnTo>
                      <a:pt x="8171" y="9302"/>
                    </a:lnTo>
                    <a:lnTo>
                      <a:pt x="8165" y="9299"/>
                    </a:lnTo>
                    <a:lnTo>
                      <a:pt x="8160" y="9298"/>
                    </a:lnTo>
                    <a:lnTo>
                      <a:pt x="8154" y="9298"/>
                    </a:lnTo>
                    <a:lnTo>
                      <a:pt x="8148" y="9301"/>
                    </a:lnTo>
                    <a:lnTo>
                      <a:pt x="8142" y="9303"/>
                    </a:lnTo>
                    <a:lnTo>
                      <a:pt x="8135" y="9306"/>
                    </a:lnTo>
                    <a:lnTo>
                      <a:pt x="8128" y="9309"/>
                    </a:lnTo>
                    <a:lnTo>
                      <a:pt x="8112" y="9319"/>
                    </a:lnTo>
                    <a:lnTo>
                      <a:pt x="8094" y="9330"/>
                    </a:lnTo>
                    <a:lnTo>
                      <a:pt x="8089" y="9334"/>
                    </a:lnTo>
                    <a:lnTo>
                      <a:pt x="8083" y="9339"/>
                    </a:lnTo>
                    <a:lnTo>
                      <a:pt x="8076" y="9347"/>
                    </a:lnTo>
                    <a:lnTo>
                      <a:pt x="8068" y="9357"/>
                    </a:lnTo>
                    <a:lnTo>
                      <a:pt x="8051" y="9379"/>
                    </a:lnTo>
                    <a:lnTo>
                      <a:pt x="8031" y="9405"/>
                    </a:lnTo>
                    <a:lnTo>
                      <a:pt x="8014" y="9431"/>
                    </a:lnTo>
                    <a:lnTo>
                      <a:pt x="7999" y="9455"/>
                    </a:lnTo>
                    <a:lnTo>
                      <a:pt x="7993" y="9466"/>
                    </a:lnTo>
                    <a:lnTo>
                      <a:pt x="7989" y="9474"/>
                    </a:lnTo>
                    <a:lnTo>
                      <a:pt x="7986" y="9481"/>
                    </a:lnTo>
                    <a:lnTo>
                      <a:pt x="7985" y="9485"/>
                    </a:lnTo>
                    <a:lnTo>
                      <a:pt x="7986" y="9493"/>
                    </a:lnTo>
                    <a:lnTo>
                      <a:pt x="7988" y="9498"/>
                    </a:lnTo>
                    <a:lnTo>
                      <a:pt x="7991" y="9500"/>
                    </a:lnTo>
                    <a:lnTo>
                      <a:pt x="7997" y="9501"/>
                    </a:lnTo>
                    <a:lnTo>
                      <a:pt x="8002" y="9501"/>
                    </a:lnTo>
                    <a:lnTo>
                      <a:pt x="8008" y="9499"/>
                    </a:lnTo>
                    <a:lnTo>
                      <a:pt x="8015" y="9496"/>
                    </a:lnTo>
                    <a:lnTo>
                      <a:pt x="8022" y="9493"/>
                    </a:lnTo>
                    <a:lnTo>
                      <a:pt x="8037" y="9482"/>
                    </a:lnTo>
                    <a:lnTo>
                      <a:pt x="8052" y="9471"/>
                    </a:lnTo>
                    <a:lnTo>
                      <a:pt x="8064" y="9460"/>
                    </a:lnTo>
                    <a:lnTo>
                      <a:pt x="8072" y="9452"/>
                    </a:lnTo>
                    <a:lnTo>
                      <a:pt x="8077" y="9448"/>
                    </a:lnTo>
                    <a:lnTo>
                      <a:pt x="8078" y="9448"/>
                    </a:lnTo>
                    <a:lnTo>
                      <a:pt x="8077" y="9451"/>
                    </a:lnTo>
                    <a:lnTo>
                      <a:pt x="8074" y="9454"/>
                    </a:lnTo>
                    <a:lnTo>
                      <a:pt x="8069" y="9465"/>
                    </a:lnTo>
                    <a:lnTo>
                      <a:pt x="8062" y="9475"/>
                    </a:lnTo>
                    <a:lnTo>
                      <a:pt x="8052" y="9487"/>
                    </a:lnTo>
                    <a:lnTo>
                      <a:pt x="8040" y="9499"/>
                    </a:lnTo>
                    <a:lnTo>
                      <a:pt x="8027" y="9512"/>
                    </a:lnTo>
                    <a:lnTo>
                      <a:pt x="8014" y="9525"/>
                    </a:lnTo>
                    <a:lnTo>
                      <a:pt x="7999" y="9537"/>
                    </a:lnTo>
                    <a:lnTo>
                      <a:pt x="7984" y="9550"/>
                    </a:lnTo>
                    <a:lnTo>
                      <a:pt x="7954" y="9573"/>
                    </a:lnTo>
                    <a:lnTo>
                      <a:pt x="7924" y="9593"/>
                    </a:lnTo>
                    <a:lnTo>
                      <a:pt x="7910" y="9601"/>
                    </a:lnTo>
                    <a:lnTo>
                      <a:pt x="7898" y="9608"/>
                    </a:lnTo>
                    <a:lnTo>
                      <a:pt x="7889" y="9613"/>
                    </a:lnTo>
                    <a:lnTo>
                      <a:pt x="7880" y="9617"/>
                    </a:lnTo>
                    <a:lnTo>
                      <a:pt x="7870" y="9626"/>
                    </a:lnTo>
                    <a:lnTo>
                      <a:pt x="7863" y="9635"/>
                    </a:lnTo>
                    <a:lnTo>
                      <a:pt x="7855" y="9645"/>
                    </a:lnTo>
                    <a:lnTo>
                      <a:pt x="7848" y="9656"/>
                    </a:lnTo>
                    <a:lnTo>
                      <a:pt x="7835" y="9675"/>
                    </a:lnTo>
                    <a:lnTo>
                      <a:pt x="7823" y="9696"/>
                    </a:lnTo>
                    <a:lnTo>
                      <a:pt x="7811" y="9716"/>
                    </a:lnTo>
                    <a:lnTo>
                      <a:pt x="7799" y="9737"/>
                    </a:lnTo>
                    <a:lnTo>
                      <a:pt x="7786" y="9757"/>
                    </a:lnTo>
                    <a:lnTo>
                      <a:pt x="7771" y="9777"/>
                    </a:lnTo>
                    <a:lnTo>
                      <a:pt x="7646" y="9934"/>
                    </a:lnTo>
                    <a:lnTo>
                      <a:pt x="7636" y="9946"/>
                    </a:lnTo>
                    <a:lnTo>
                      <a:pt x="7628" y="9955"/>
                    </a:lnTo>
                    <a:lnTo>
                      <a:pt x="7622" y="9960"/>
                    </a:lnTo>
                    <a:lnTo>
                      <a:pt x="7618" y="9964"/>
                    </a:lnTo>
                    <a:lnTo>
                      <a:pt x="7606" y="9968"/>
                    </a:lnTo>
                    <a:lnTo>
                      <a:pt x="7588" y="9977"/>
                    </a:lnTo>
                    <a:lnTo>
                      <a:pt x="7584" y="9981"/>
                    </a:lnTo>
                    <a:lnTo>
                      <a:pt x="7581" y="9985"/>
                    </a:lnTo>
                    <a:lnTo>
                      <a:pt x="7578" y="9991"/>
                    </a:lnTo>
                    <a:lnTo>
                      <a:pt x="7576" y="9996"/>
                    </a:lnTo>
                    <a:lnTo>
                      <a:pt x="7570" y="10011"/>
                    </a:lnTo>
                    <a:lnTo>
                      <a:pt x="7565" y="10027"/>
                    </a:lnTo>
                    <a:lnTo>
                      <a:pt x="7559" y="10044"/>
                    </a:lnTo>
                    <a:lnTo>
                      <a:pt x="7551" y="10060"/>
                    </a:lnTo>
                    <a:lnTo>
                      <a:pt x="7546" y="10067"/>
                    </a:lnTo>
                    <a:lnTo>
                      <a:pt x="7540" y="10074"/>
                    </a:lnTo>
                    <a:lnTo>
                      <a:pt x="7533" y="10079"/>
                    </a:lnTo>
                    <a:lnTo>
                      <a:pt x="7525" y="10085"/>
                    </a:lnTo>
                    <a:lnTo>
                      <a:pt x="7309" y="10195"/>
                    </a:lnTo>
                    <a:lnTo>
                      <a:pt x="7301" y="10199"/>
                    </a:lnTo>
                    <a:lnTo>
                      <a:pt x="7293" y="10204"/>
                    </a:lnTo>
                    <a:lnTo>
                      <a:pt x="7285" y="10211"/>
                    </a:lnTo>
                    <a:lnTo>
                      <a:pt x="7277" y="10216"/>
                    </a:lnTo>
                    <a:lnTo>
                      <a:pt x="7265" y="10229"/>
                    </a:lnTo>
                    <a:lnTo>
                      <a:pt x="7252" y="10243"/>
                    </a:lnTo>
                    <a:lnTo>
                      <a:pt x="7239" y="10256"/>
                    </a:lnTo>
                    <a:lnTo>
                      <a:pt x="7226" y="10270"/>
                    </a:lnTo>
                    <a:lnTo>
                      <a:pt x="7212" y="10282"/>
                    </a:lnTo>
                    <a:lnTo>
                      <a:pt x="7198" y="10293"/>
                    </a:lnTo>
                    <a:lnTo>
                      <a:pt x="7177" y="10323"/>
                    </a:lnTo>
                    <a:lnTo>
                      <a:pt x="7157" y="10351"/>
                    </a:lnTo>
                    <a:lnTo>
                      <a:pt x="7137" y="10376"/>
                    </a:lnTo>
                    <a:lnTo>
                      <a:pt x="7117" y="10399"/>
                    </a:lnTo>
                    <a:lnTo>
                      <a:pt x="7106" y="10410"/>
                    </a:lnTo>
                    <a:lnTo>
                      <a:pt x="7094" y="10420"/>
                    </a:lnTo>
                    <a:lnTo>
                      <a:pt x="7082" y="10430"/>
                    </a:lnTo>
                    <a:lnTo>
                      <a:pt x="7070" y="10441"/>
                    </a:lnTo>
                    <a:lnTo>
                      <a:pt x="7042" y="10460"/>
                    </a:lnTo>
                    <a:lnTo>
                      <a:pt x="7011" y="10481"/>
                    </a:lnTo>
                    <a:lnTo>
                      <a:pt x="6719" y="10656"/>
                    </a:lnTo>
                    <a:lnTo>
                      <a:pt x="6714" y="10660"/>
                    </a:lnTo>
                    <a:lnTo>
                      <a:pt x="6707" y="10666"/>
                    </a:lnTo>
                    <a:lnTo>
                      <a:pt x="6701" y="10673"/>
                    </a:lnTo>
                    <a:lnTo>
                      <a:pt x="6693" y="10682"/>
                    </a:lnTo>
                    <a:lnTo>
                      <a:pt x="6678" y="10702"/>
                    </a:lnTo>
                    <a:lnTo>
                      <a:pt x="6663" y="10726"/>
                    </a:lnTo>
                    <a:lnTo>
                      <a:pt x="6650" y="10750"/>
                    </a:lnTo>
                    <a:lnTo>
                      <a:pt x="6639" y="10773"/>
                    </a:lnTo>
                    <a:lnTo>
                      <a:pt x="6636" y="10783"/>
                    </a:lnTo>
                    <a:lnTo>
                      <a:pt x="6634" y="10793"/>
                    </a:lnTo>
                    <a:lnTo>
                      <a:pt x="6632" y="10801"/>
                    </a:lnTo>
                    <a:lnTo>
                      <a:pt x="6633" y="10807"/>
                    </a:lnTo>
                    <a:lnTo>
                      <a:pt x="6635" y="10818"/>
                    </a:lnTo>
                    <a:lnTo>
                      <a:pt x="6639" y="10829"/>
                    </a:lnTo>
                    <a:lnTo>
                      <a:pt x="6644" y="10840"/>
                    </a:lnTo>
                    <a:lnTo>
                      <a:pt x="6649" y="10850"/>
                    </a:lnTo>
                    <a:lnTo>
                      <a:pt x="6653" y="10861"/>
                    </a:lnTo>
                    <a:lnTo>
                      <a:pt x="6655" y="10872"/>
                    </a:lnTo>
                    <a:lnTo>
                      <a:pt x="6657" y="10876"/>
                    </a:lnTo>
                    <a:lnTo>
                      <a:pt x="6658" y="10882"/>
                    </a:lnTo>
                    <a:lnTo>
                      <a:pt x="6658" y="10887"/>
                    </a:lnTo>
                    <a:lnTo>
                      <a:pt x="6657" y="10891"/>
                    </a:lnTo>
                    <a:lnTo>
                      <a:pt x="6654" y="10896"/>
                    </a:lnTo>
                    <a:lnTo>
                      <a:pt x="6652" y="10900"/>
                    </a:lnTo>
                    <a:lnTo>
                      <a:pt x="6648" y="10903"/>
                    </a:lnTo>
                    <a:lnTo>
                      <a:pt x="6644" y="10908"/>
                    </a:lnTo>
                    <a:lnTo>
                      <a:pt x="6632" y="10914"/>
                    </a:lnTo>
                    <a:lnTo>
                      <a:pt x="6618" y="10921"/>
                    </a:lnTo>
                    <a:lnTo>
                      <a:pt x="6588" y="10930"/>
                    </a:lnTo>
                    <a:lnTo>
                      <a:pt x="6566" y="10936"/>
                    </a:lnTo>
                    <a:lnTo>
                      <a:pt x="6547" y="10960"/>
                    </a:lnTo>
                    <a:lnTo>
                      <a:pt x="6528" y="10986"/>
                    </a:lnTo>
                    <a:lnTo>
                      <a:pt x="6517" y="10998"/>
                    </a:lnTo>
                    <a:lnTo>
                      <a:pt x="6505" y="11010"/>
                    </a:lnTo>
                    <a:lnTo>
                      <a:pt x="6493" y="11020"/>
                    </a:lnTo>
                    <a:lnTo>
                      <a:pt x="6480" y="11029"/>
                    </a:lnTo>
                    <a:lnTo>
                      <a:pt x="6474" y="11032"/>
                    </a:lnTo>
                    <a:lnTo>
                      <a:pt x="6469" y="11034"/>
                    </a:lnTo>
                    <a:lnTo>
                      <a:pt x="6462" y="11035"/>
                    </a:lnTo>
                    <a:lnTo>
                      <a:pt x="6455" y="11036"/>
                    </a:lnTo>
                    <a:lnTo>
                      <a:pt x="6439" y="11036"/>
                    </a:lnTo>
                    <a:lnTo>
                      <a:pt x="6424" y="11036"/>
                    </a:lnTo>
                    <a:lnTo>
                      <a:pt x="6408" y="11036"/>
                    </a:lnTo>
                    <a:lnTo>
                      <a:pt x="6393" y="11036"/>
                    </a:lnTo>
                    <a:lnTo>
                      <a:pt x="6385" y="11037"/>
                    </a:lnTo>
                    <a:lnTo>
                      <a:pt x="6378" y="11038"/>
                    </a:lnTo>
                    <a:lnTo>
                      <a:pt x="6370" y="11039"/>
                    </a:lnTo>
                    <a:lnTo>
                      <a:pt x="6364" y="11041"/>
                    </a:lnTo>
                    <a:lnTo>
                      <a:pt x="6360" y="11043"/>
                    </a:lnTo>
                    <a:lnTo>
                      <a:pt x="6355" y="11044"/>
                    </a:lnTo>
                    <a:lnTo>
                      <a:pt x="6351" y="11044"/>
                    </a:lnTo>
                    <a:lnTo>
                      <a:pt x="6348" y="11044"/>
                    </a:lnTo>
                    <a:lnTo>
                      <a:pt x="6341" y="11041"/>
                    </a:lnTo>
                    <a:lnTo>
                      <a:pt x="6335" y="11038"/>
                    </a:lnTo>
                    <a:lnTo>
                      <a:pt x="6328" y="11035"/>
                    </a:lnTo>
                    <a:lnTo>
                      <a:pt x="6323" y="11033"/>
                    </a:lnTo>
                    <a:lnTo>
                      <a:pt x="6316" y="11031"/>
                    </a:lnTo>
                    <a:lnTo>
                      <a:pt x="6309" y="11032"/>
                    </a:lnTo>
                    <a:lnTo>
                      <a:pt x="6294" y="11037"/>
                    </a:lnTo>
                    <a:lnTo>
                      <a:pt x="6281" y="11043"/>
                    </a:lnTo>
                    <a:lnTo>
                      <a:pt x="6274" y="11046"/>
                    </a:lnTo>
                    <a:lnTo>
                      <a:pt x="6268" y="11048"/>
                    </a:lnTo>
                    <a:lnTo>
                      <a:pt x="6260" y="11049"/>
                    </a:lnTo>
                    <a:lnTo>
                      <a:pt x="6253" y="11050"/>
                    </a:lnTo>
                    <a:lnTo>
                      <a:pt x="6245" y="11049"/>
                    </a:lnTo>
                    <a:lnTo>
                      <a:pt x="6238" y="11048"/>
                    </a:lnTo>
                    <a:lnTo>
                      <a:pt x="6231" y="11046"/>
                    </a:lnTo>
                    <a:lnTo>
                      <a:pt x="6225" y="11044"/>
                    </a:lnTo>
                    <a:lnTo>
                      <a:pt x="6215" y="11038"/>
                    </a:lnTo>
                    <a:lnTo>
                      <a:pt x="6206" y="11034"/>
                    </a:lnTo>
                    <a:lnTo>
                      <a:pt x="6203" y="11034"/>
                    </a:lnTo>
                    <a:lnTo>
                      <a:pt x="6199" y="11034"/>
                    </a:lnTo>
                    <a:lnTo>
                      <a:pt x="6194" y="11035"/>
                    </a:lnTo>
                    <a:lnTo>
                      <a:pt x="6191" y="11038"/>
                    </a:lnTo>
                    <a:lnTo>
                      <a:pt x="6187" y="11044"/>
                    </a:lnTo>
                    <a:lnTo>
                      <a:pt x="6181" y="11051"/>
                    </a:lnTo>
                    <a:lnTo>
                      <a:pt x="6176" y="11060"/>
                    </a:lnTo>
                    <a:lnTo>
                      <a:pt x="6171" y="11072"/>
                    </a:lnTo>
                    <a:lnTo>
                      <a:pt x="6161" y="11094"/>
                    </a:lnTo>
                    <a:lnTo>
                      <a:pt x="6153" y="11118"/>
                    </a:lnTo>
                    <a:lnTo>
                      <a:pt x="6146" y="11143"/>
                    </a:lnTo>
                    <a:lnTo>
                      <a:pt x="6139" y="11169"/>
                    </a:lnTo>
                    <a:lnTo>
                      <a:pt x="6133" y="11194"/>
                    </a:lnTo>
                    <a:lnTo>
                      <a:pt x="6124" y="11219"/>
                    </a:lnTo>
                    <a:lnTo>
                      <a:pt x="6120" y="11230"/>
                    </a:lnTo>
                    <a:lnTo>
                      <a:pt x="6115" y="11242"/>
                    </a:lnTo>
                    <a:lnTo>
                      <a:pt x="6110" y="11253"/>
                    </a:lnTo>
                    <a:lnTo>
                      <a:pt x="6105" y="11264"/>
                    </a:lnTo>
                    <a:lnTo>
                      <a:pt x="6101" y="11268"/>
                    </a:lnTo>
                    <a:lnTo>
                      <a:pt x="6097" y="11273"/>
                    </a:lnTo>
                    <a:lnTo>
                      <a:pt x="6093" y="11276"/>
                    </a:lnTo>
                    <a:lnTo>
                      <a:pt x="6088" y="11279"/>
                    </a:lnTo>
                    <a:lnTo>
                      <a:pt x="6079" y="11284"/>
                    </a:lnTo>
                    <a:lnTo>
                      <a:pt x="6068" y="11289"/>
                    </a:lnTo>
                    <a:lnTo>
                      <a:pt x="6056" y="11293"/>
                    </a:lnTo>
                    <a:lnTo>
                      <a:pt x="6046" y="11299"/>
                    </a:lnTo>
                    <a:lnTo>
                      <a:pt x="6041" y="11302"/>
                    </a:lnTo>
                    <a:lnTo>
                      <a:pt x="6037" y="11305"/>
                    </a:lnTo>
                    <a:lnTo>
                      <a:pt x="6032" y="11309"/>
                    </a:lnTo>
                    <a:lnTo>
                      <a:pt x="6028" y="11315"/>
                    </a:lnTo>
                    <a:lnTo>
                      <a:pt x="6019" y="11329"/>
                    </a:lnTo>
                    <a:lnTo>
                      <a:pt x="6012" y="11340"/>
                    </a:lnTo>
                    <a:lnTo>
                      <a:pt x="6009" y="11344"/>
                    </a:lnTo>
                    <a:lnTo>
                      <a:pt x="6005" y="11347"/>
                    </a:lnTo>
                    <a:lnTo>
                      <a:pt x="6002" y="11349"/>
                    </a:lnTo>
                    <a:lnTo>
                      <a:pt x="6000" y="11350"/>
                    </a:lnTo>
                    <a:lnTo>
                      <a:pt x="5997" y="11350"/>
                    </a:lnTo>
                    <a:lnTo>
                      <a:pt x="5993" y="11349"/>
                    </a:lnTo>
                    <a:lnTo>
                      <a:pt x="5990" y="11346"/>
                    </a:lnTo>
                    <a:lnTo>
                      <a:pt x="5987" y="11343"/>
                    </a:lnTo>
                    <a:lnTo>
                      <a:pt x="5978" y="11331"/>
                    </a:lnTo>
                    <a:lnTo>
                      <a:pt x="5969" y="11313"/>
                    </a:lnTo>
                    <a:lnTo>
                      <a:pt x="5964" y="11308"/>
                    </a:lnTo>
                    <a:lnTo>
                      <a:pt x="5961" y="11304"/>
                    </a:lnTo>
                    <a:lnTo>
                      <a:pt x="5956" y="11301"/>
                    </a:lnTo>
                    <a:lnTo>
                      <a:pt x="5950" y="11297"/>
                    </a:lnTo>
                    <a:lnTo>
                      <a:pt x="5945" y="11295"/>
                    </a:lnTo>
                    <a:lnTo>
                      <a:pt x="5938" y="11294"/>
                    </a:lnTo>
                    <a:lnTo>
                      <a:pt x="5931" y="11293"/>
                    </a:lnTo>
                    <a:lnTo>
                      <a:pt x="5923" y="11292"/>
                    </a:lnTo>
                    <a:lnTo>
                      <a:pt x="5907" y="11293"/>
                    </a:lnTo>
                    <a:lnTo>
                      <a:pt x="5890" y="11295"/>
                    </a:lnTo>
                    <a:lnTo>
                      <a:pt x="5872" y="11300"/>
                    </a:lnTo>
                    <a:lnTo>
                      <a:pt x="5854" y="11304"/>
                    </a:lnTo>
                    <a:lnTo>
                      <a:pt x="5816" y="11316"/>
                    </a:lnTo>
                    <a:lnTo>
                      <a:pt x="5782" y="11330"/>
                    </a:lnTo>
                    <a:lnTo>
                      <a:pt x="5753" y="11342"/>
                    </a:lnTo>
                    <a:lnTo>
                      <a:pt x="5732" y="11351"/>
                    </a:lnTo>
                    <a:lnTo>
                      <a:pt x="5723" y="11356"/>
                    </a:lnTo>
                    <a:lnTo>
                      <a:pt x="5716" y="11362"/>
                    </a:lnTo>
                    <a:lnTo>
                      <a:pt x="5709" y="11370"/>
                    </a:lnTo>
                    <a:lnTo>
                      <a:pt x="5704" y="11380"/>
                    </a:lnTo>
                    <a:lnTo>
                      <a:pt x="5699" y="11389"/>
                    </a:lnTo>
                    <a:lnTo>
                      <a:pt x="5694" y="11400"/>
                    </a:lnTo>
                    <a:lnTo>
                      <a:pt x="5690" y="11411"/>
                    </a:lnTo>
                    <a:lnTo>
                      <a:pt x="5686" y="11423"/>
                    </a:lnTo>
                    <a:lnTo>
                      <a:pt x="5679" y="11446"/>
                    </a:lnTo>
                    <a:lnTo>
                      <a:pt x="5672" y="11469"/>
                    </a:lnTo>
                    <a:lnTo>
                      <a:pt x="5668" y="11480"/>
                    </a:lnTo>
                    <a:lnTo>
                      <a:pt x="5664" y="11490"/>
                    </a:lnTo>
                    <a:lnTo>
                      <a:pt x="5660" y="11498"/>
                    </a:lnTo>
                    <a:lnTo>
                      <a:pt x="5654" y="11506"/>
                    </a:lnTo>
                    <a:lnTo>
                      <a:pt x="5646" y="11521"/>
                    </a:lnTo>
                    <a:lnTo>
                      <a:pt x="5638" y="11536"/>
                    </a:lnTo>
                    <a:lnTo>
                      <a:pt x="5632" y="11551"/>
                    </a:lnTo>
                    <a:lnTo>
                      <a:pt x="5625" y="11565"/>
                    </a:lnTo>
                    <a:lnTo>
                      <a:pt x="5620" y="11580"/>
                    </a:lnTo>
                    <a:lnTo>
                      <a:pt x="5614" y="11596"/>
                    </a:lnTo>
                    <a:lnTo>
                      <a:pt x="5610" y="11610"/>
                    </a:lnTo>
                    <a:lnTo>
                      <a:pt x="5607" y="11625"/>
                    </a:lnTo>
                    <a:lnTo>
                      <a:pt x="5605" y="11639"/>
                    </a:lnTo>
                    <a:lnTo>
                      <a:pt x="5601" y="11654"/>
                    </a:lnTo>
                    <a:lnTo>
                      <a:pt x="5600" y="11668"/>
                    </a:lnTo>
                    <a:lnTo>
                      <a:pt x="5599" y="11682"/>
                    </a:lnTo>
                    <a:lnTo>
                      <a:pt x="5598" y="11711"/>
                    </a:lnTo>
                    <a:lnTo>
                      <a:pt x="5600" y="11739"/>
                    </a:lnTo>
                    <a:lnTo>
                      <a:pt x="5604" y="11768"/>
                    </a:lnTo>
                    <a:lnTo>
                      <a:pt x="5608" y="11796"/>
                    </a:lnTo>
                    <a:lnTo>
                      <a:pt x="5614" y="11826"/>
                    </a:lnTo>
                    <a:lnTo>
                      <a:pt x="5622" y="11854"/>
                    </a:lnTo>
                    <a:lnTo>
                      <a:pt x="5631" y="11883"/>
                    </a:lnTo>
                    <a:lnTo>
                      <a:pt x="5640" y="11913"/>
                    </a:lnTo>
                    <a:lnTo>
                      <a:pt x="5650" y="11943"/>
                    </a:lnTo>
                    <a:lnTo>
                      <a:pt x="5661" y="11974"/>
                    </a:lnTo>
                    <a:lnTo>
                      <a:pt x="5665" y="11984"/>
                    </a:lnTo>
                    <a:lnTo>
                      <a:pt x="5666" y="11994"/>
                    </a:lnTo>
                    <a:lnTo>
                      <a:pt x="5666" y="12004"/>
                    </a:lnTo>
                    <a:lnTo>
                      <a:pt x="5666" y="12012"/>
                    </a:lnTo>
                    <a:lnTo>
                      <a:pt x="5664" y="12021"/>
                    </a:lnTo>
                    <a:lnTo>
                      <a:pt x="5662" y="12029"/>
                    </a:lnTo>
                    <a:lnTo>
                      <a:pt x="5659" y="12036"/>
                    </a:lnTo>
                    <a:lnTo>
                      <a:pt x="5654" y="12044"/>
                    </a:lnTo>
                    <a:lnTo>
                      <a:pt x="5647" y="12059"/>
                    </a:lnTo>
                    <a:lnTo>
                      <a:pt x="5639" y="12074"/>
                    </a:lnTo>
                    <a:lnTo>
                      <a:pt x="5636" y="12082"/>
                    </a:lnTo>
                    <a:lnTo>
                      <a:pt x="5634" y="12090"/>
                    </a:lnTo>
                    <a:lnTo>
                      <a:pt x="5632" y="12099"/>
                    </a:lnTo>
                    <a:lnTo>
                      <a:pt x="5632" y="12109"/>
                    </a:lnTo>
                    <a:lnTo>
                      <a:pt x="5634" y="12136"/>
                    </a:lnTo>
                    <a:lnTo>
                      <a:pt x="5637" y="12164"/>
                    </a:lnTo>
                    <a:lnTo>
                      <a:pt x="5638" y="12178"/>
                    </a:lnTo>
                    <a:lnTo>
                      <a:pt x="5638" y="12192"/>
                    </a:lnTo>
                    <a:lnTo>
                      <a:pt x="5637" y="12205"/>
                    </a:lnTo>
                    <a:lnTo>
                      <a:pt x="5634" y="12218"/>
                    </a:lnTo>
                    <a:lnTo>
                      <a:pt x="5641" y="12239"/>
                    </a:lnTo>
                    <a:lnTo>
                      <a:pt x="5657" y="12269"/>
                    </a:lnTo>
                    <a:lnTo>
                      <a:pt x="5672" y="12299"/>
                    </a:lnTo>
                    <a:lnTo>
                      <a:pt x="5684" y="12317"/>
                    </a:lnTo>
                    <a:lnTo>
                      <a:pt x="5680" y="12322"/>
                    </a:lnTo>
                    <a:lnTo>
                      <a:pt x="5678" y="12327"/>
                    </a:lnTo>
                    <a:lnTo>
                      <a:pt x="5676" y="12332"/>
                    </a:lnTo>
                    <a:lnTo>
                      <a:pt x="5675" y="12336"/>
                    </a:lnTo>
                    <a:lnTo>
                      <a:pt x="5675" y="12347"/>
                    </a:lnTo>
                    <a:lnTo>
                      <a:pt x="5675" y="12358"/>
                    </a:lnTo>
                    <a:lnTo>
                      <a:pt x="5678" y="12379"/>
                    </a:lnTo>
                    <a:lnTo>
                      <a:pt x="5680" y="12399"/>
                    </a:lnTo>
                    <a:lnTo>
                      <a:pt x="5678" y="12399"/>
                    </a:lnTo>
                    <a:lnTo>
                      <a:pt x="5675" y="12397"/>
                    </a:lnTo>
                    <a:lnTo>
                      <a:pt x="5672" y="12396"/>
                    </a:lnTo>
                    <a:lnTo>
                      <a:pt x="5668" y="12394"/>
                    </a:lnTo>
                    <a:lnTo>
                      <a:pt x="5663" y="12387"/>
                    </a:lnTo>
                    <a:lnTo>
                      <a:pt x="5657" y="12380"/>
                    </a:lnTo>
                    <a:lnTo>
                      <a:pt x="5647" y="12364"/>
                    </a:lnTo>
                    <a:lnTo>
                      <a:pt x="5639" y="12353"/>
                    </a:lnTo>
                    <a:lnTo>
                      <a:pt x="5636" y="12349"/>
                    </a:lnTo>
                    <a:lnTo>
                      <a:pt x="5634" y="12347"/>
                    </a:lnTo>
                    <a:lnTo>
                      <a:pt x="5632" y="12347"/>
                    </a:lnTo>
                    <a:lnTo>
                      <a:pt x="5628" y="12349"/>
                    </a:lnTo>
                    <a:lnTo>
                      <a:pt x="5625" y="12356"/>
                    </a:lnTo>
                    <a:lnTo>
                      <a:pt x="5622" y="12366"/>
                    </a:lnTo>
                    <a:lnTo>
                      <a:pt x="5617" y="12389"/>
                    </a:lnTo>
                    <a:lnTo>
                      <a:pt x="5615" y="12403"/>
                    </a:lnTo>
                    <a:lnTo>
                      <a:pt x="5615" y="12417"/>
                    </a:lnTo>
                    <a:lnTo>
                      <a:pt x="5618" y="12429"/>
                    </a:lnTo>
                    <a:lnTo>
                      <a:pt x="5621" y="12438"/>
                    </a:lnTo>
                    <a:lnTo>
                      <a:pt x="5625" y="12445"/>
                    </a:lnTo>
                    <a:lnTo>
                      <a:pt x="5631" y="12452"/>
                    </a:lnTo>
                    <a:lnTo>
                      <a:pt x="5636" y="12457"/>
                    </a:lnTo>
                    <a:lnTo>
                      <a:pt x="5642" y="12461"/>
                    </a:lnTo>
                    <a:lnTo>
                      <a:pt x="5649" y="12465"/>
                    </a:lnTo>
                    <a:lnTo>
                      <a:pt x="5664" y="12470"/>
                    </a:lnTo>
                    <a:lnTo>
                      <a:pt x="5680" y="12478"/>
                    </a:lnTo>
                    <a:lnTo>
                      <a:pt x="5688" y="12483"/>
                    </a:lnTo>
                    <a:lnTo>
                      <a:pt x="5695" y="12489"/>
                    </a:lnTo>
                    <a:lnTo>
                      <a:pt x="5703" y="12496"/>
                    </a:lnTo>
                    <a:lnTo>
                      <a:pt x="5711" y="12505"/>
                    </a:lnTo>
                    <a:lnTo>
                      <a:pt x="5714" y="12511"/>
                    </a:lnTo>
                    <a:lnTo>
                      <a:pt x="5717" y="12519"/>
                    </a:lnTo>
                    <a:lnTo>
                      <a:pt x="5719" y="12525"/>
                    </a:lnTo>
                    <a:lnTo>
                      <a:pt x="5721" y="12533"/>
                    </a:lnTo>
                    <a:lnTo>
                      <a:pt x="5723" y="12548"/>
                    </a:lnTo>
                    <a:lnTo>
                      <a:pt x="5722" y="12563"/>
                    </a:lnTo>
                    <a:lnTo>
                      <a:pt x="5721" y="12578"/>
                    </a:lnTo>
                    <a:lnTo>
                      <a:pt x="5719" y="12595"/>
                    </a:lnTo>
                    <a:lnTo>
                      <a:pt x="5716" y="12610"/>
                    </a:lnTo>
                    <a:lnTo>
                      <a:pt x="5713" y="12624"/>
                    </a:lnTo>
                    <a:lnTo>
                      <a:pt x="5708" y="12639"/>
                    </a:lnTo>
                    <a:lnTo>
                      <a:pt x="5706" y="12654"/>
                    </a:lnTo>
                    <a:lnTo>
                      <a:pt x="5704" y="12669"/>
                    </a:lnTo>
                    <a:lnTo>
                      <a:pt x="5703" y="12685"/>
                    </a:lnTo>
                    <a:lnTo>
                      <a:pt x="5700" y="12715"/>
                    </a:lnTo>
                    <a:lnTo>
                      <a:pt x="5698" y="12746"/>
                    </a:lnTo>
                    <a:lnTo>
                      <a:pt x="5694" y="12776"/>
                    </a:lnTo>
                    <a:lnTo>
                      <a:pt x="5689" y="12806"/>
                    </a:lnTo>
                    <a:lnTo>
                      <a:pt x="5686" y="12820"/>
                    </a:lnTo>
                    <a:lnTo>
                      <a:pt x="5680" y="12834"/>
                    </a:lnTo>
                    <a:lnTo>
                      <a:pt x="5675" y="12849"/>
                    </a:lnTo>
                    <a:lnTo>
                      <a:pt x="5668" y="12863"/>
                    </a:lnTo>
                    <a:lnTo>
                      <a:pt x="5664" y="12872"/>
                    </a:lnTo>
                    <a:lnTo>
                      <a:pt x="5662" y="12881"/>
                    </a:lnTo>
                    <a:lnTo>
                      <a:pt x="5660" y="12890"/>
                    </a:lnTo>
                    <a:lnTo>
                      <a:pt x="5659" y="12900"/>
                    </a:lnTo>
                    <a:lnTo>
                      <a:pt x="5657" y="12910"/>
                    </a:lnTo>
                    <a:lnTo>
                      <a:pt x="5654" y="12919"/>
                    </a:lnTo>
                    <a:lnTo>
                      <a:pt x="5651" y="12928"/>
                    </a:lnTo>
                    <a:lnTo>
                      <a:pt x="5647" y="12937"/>
                    </a:lnTo>
                    <a:lnTo>
                      <a:pt x="5638" y="12952"/>
                    </a:lnTo>
                    <a:lnTo>
                      <a:pt x="5628" y="12965"/>
                    </a:lnTo>
                    <a:lnTo>
                      <a:pt x="5618" y="12977"/>
                    </a:lnTo>
                    <a:lnTo>
                      <a:pt x="5607" y="12991"/>
                    </a:lnTo>
                    <a:lnTo>
                      <a:pt x="5585" y="13017"/>
                    </a:lnTo>
                    <a:lnTo>
                      <a:pt x="5566" y="13043"/>
                    </a:lnTo>
                    <a:lnTo>
                      <a:pt x="5556" y="13056"/>
                    </a:lnTo>
                    <a:lnTo>
                      <a:pt x="5549" y="13070"/>
                    </a:lnTo>
                    <a:lnTo>
                      <a:pt x="5541" y="13085"/>
                    </a:lnTo>
                    <a:lnTo>
                      <a:pt x="5533" y="13101"/>
                    </a:lnTo>
                    <a:lnTo>
                      <a:pt x="5523" y="13129"/>
                    </a:lnTo>
                    <a:lnTo>
                      <a:pt x="5510" y="13162"/>
                    </a:lnTo>
                    <a:lnTo>
                      <a:pt x="5495" y="13196"/>
                    </a:lnTo>
                    <a:lnTo>
                      <a:pt x="5480" y="13231"/>
                    </a:lnTo>
                    <a:lnTo>
                      <a:pt x="5468" y="13266"/>
                    </a:lnTo>
                    <a:lnTo>
                      <a:pt x="5457" y="13302"/>
                    </a:lnTo>
                    <a:lnTo>
                      <a:pt x="5452" y="13318"/>
                    </a:lnTo>
                    <a:lnTo>
                      <a:pt x="5449" y="13334"/>
                    </a:lnTo>
                    <a:lnTo>
                      <a:pt x="5447" y="13349"/>
                    </a:lnTo>
                    <a:lnTo>
                      <a:pt x="5447" y="13363"/>
                    </a:lnTo>
                    <a:lnTo>
                      <a:pt x="5447" y="13375"/>
                    </a:lnTo>
                    <a:lnTo>
                      <a:pt x="5450" y="13387"/>
                    </a:lnTo>
                    <a:lnTo>
                      <a:pt x="5453" y="13398"/>
                    </a:lnTo>
                    <a:lnTo>
                      <a:pt x="5458" y="13409"/>
                    </a:lnTo>
                    <a:lnTo>
                      <a:pt x="5462" y="13420"/>
                    </a:lnTo>
                    <a:lnTo>
                      <a:pt x="5466" y="13430"/>
                    </a:lnTo>
                    <a:lnTo>
                      <a:pt x="5470" y="13441"/>
                    </a:lnTo>
                    <a:lnTo>
                      <a:pt x="5472" y="13452"/>
                    </a:lnTo>
                    <a:lnTo>
                      <a:pt x="5476" y="13473"/>
                    </a:lnTo>
                    <a:lnTo>
                      <a:pt x="5483" y="13492"/>
                    </a:lnTo>
                    <a:lnTo>
                      <a:pt x="5486" y="13503"/>
                    </a:lnTo>
                    <a:lnTo>
                      <a:pt x="5488" y="13513"/>
                    </a:lnTo>
                    <a:lnTo>
                      <a:pt x="5490" y="13522"/>
                    </a:lnTo>
                    <a:lnTo>
                      <a:pt x="5490" y="13531"/>
                    </a:lnTo>
                    <a:lnTo>
                      <a:pt x="5488" y="13544"/>
                    </a:lnTo>
                    <a:lnTo>
                      <a:pt x="5485" y="13560"/>
                    </a:lnTo>
                    <a:lnTo>
                      <a:pt x="5484" y="13568"/>
                    </a:lnTo>
                    <a:lnTo>
                      <a:pt x="5483" y="13575"/>
                    </a:lnTo>
                    <a:lnTo>
                      <a:pt x="5483" y="13578"/>
                    </a:lnTo>
                    <a:lnTo>
                      <a:pt x="5484" y="13581"/>
                    </a:lnTo>
                    <a:lnTo>
                      <a:pt x="5485" y="13584"/>
                    </a:lnTo>
                    <a:lnTo>
                      <a:pt x="5487" y="13586"/>
                    </a:lnTo>
                    <a:lnTo>
                      <a:pt x="5492" y="13592"/>
                    </a:lnTo>
                    <a:lnTo>
                      <a:pt x="5496" y="13598"/>
                    </a:lnTo>
                    <a:lnTo>
                      <a:pt x="5499" y="13605"/>
                    </a:lnTo>
                    <a:lnTo>
                      <a:pt x="5500" y="13612"/>
                    </a:lnTo>
                    <a:lnTo>
                      <a:pt x="5500" y="13619"/>
                    </a:lnTo>
                    <a:lnTo>
                      <a:pt x="5500" y="13627"/>
                    </a:lnTo>
                    <a:lnTo>
                      <a:pt x="5499" y="13635"/>
                    </a:lnTo>
                    <a:lnTo>
                      <a:pt x="5497" y="13642"/>
                    </a:lnTo>
                    <a:lnTo>
                      <a:pt x="5487" y="13671"/>
                    </a:lnTo>
                    <a:lnTo>
                      <a:pt x="5478" y="13698"/>
                    </a:lnTo>
                    <a:lnTo>
                      <a:pt x="5473" y="13711"/>
                    </a:lnTo>
                    <a:lnTo>
                      <a:pt x="5464" y="13729"/>
                    </a:lnTo>
                    <a:lnTo>
                      <a:pt x="5459" y="13737"/>
                    </a:lnTo>
                    <a:lnTo>
                      <a:pt x="5456" y="13744"/>
                    </a:lnTo>
                    <a:lnTo>
                      <a:pt x="5453" y="13749"/>
                    </a:lnTo>
                    <a:lnTo>
                      <a:pt x="5453" y="13752"/>
                    </a:lnTo>
                    <a:lnTo>
                      <a:pt x="5455" y="13754"/>
                    </a:lnTo>
                    <a:lnTo>
                      <a:pt x="5457" y="13754"/>
                    </a:lnTo>
                    <a:lnTo>
                      <a:pt x="5459" y="13754"/>
                    </a:lnTo>
                    <a:lnTo>
                      <a:pt x="5462" y="13753"/>
                    </a:lnTo>
                    <a:lnTo>
                      <a:pt x="5469" y="13751"/>
                    </a:lnTo>
                    <a:lnTo>
                      <a:pt x="5477" y="13747"/>
                    </a:lnTo>
                    <a:lnTo>
                      <a:pt x="5485" y="13743"/>
                    </a:lnTo>
                    <a:lnTo>
                      <a:pt x="5493" y="13738"/>
                    </a:lnTo>
                    <a:lnTo>
                      <a:pt x="5500" y="13735"/>
                    </a:lnTo>
                    <a:lnTo>
                      <a:pt x="5506" y="13734"/>
                    </a:lnTo>
                    <a:lnTo>
                      <a:pt x="5506" y="13826"/>
                    </a:lnTo>
                    <a:lnTo>
                      <a:pt x="5504" y="13860"/>
                    </a:lnTo>
                    <a:lnTo>
                      <a:pt x="5501" y="13905"/>
                    </a:lnTo>
                    <a:lnTo>
                      <a:pt x="5501" y="13927"/>
                    </a:lnTo>
                    <a:lnTo>
                      <a:pt x="5501" y="13948"/>
                    </a:lnTo>
                    <a:lnTo>
                      <a:pt x="5502" y="13956"/>
                    </a:lnTo>
                    <a:lnTo>
                      <a:pt x="5503" y="13965"/>
                    </a:lnTo>
                    <a:lnTo>
                      <a:pt x="5504" y="13972"/>
                    </a:lnTo>
                    <a:lnTo>
                      <a:pt x="5507" y="13978"/>
                    </a:lnTo>
                    <a:lnTo>
                      <a:pt x="5511" y="13989"/>
                    </a:lnTo>
                    <a:lnTo>
                      <a:pt x="5513" y="13996"/>
                    </a:lnTo>
                    <a:lnTo>
                      <a:pt x="5512" y="14000"/>
                    </a:lnTo>
                    <a:lnTo>
                      <a:pt x="5511" y="14002"/>
                    </a:lnTo>
                    <a:lnTo>
                      <a:pt x="5510" y="14004"/>
                    </a:lnTo>
                    <a:lnTo>
                      <a:pt x="5507" y="14005"/>
                    </a:lnTo>
                    <a:lnTo>
                      <a:pt x="5502" y="14006"/>
                    </a:lnTo>
                    <a:lnTo>
                      <a:pt x="5496" y="14005"/>
                    </a:lnTo>
                    <a:lnTo>
                      <a:pt x="5488" y="14002"/>
                    </a:lnTo>
                    <a:lnTo>
                      <a:pt x="5480" y="13996"/>
                    </a:lnTo>
                    <a:lnTo>
                      <a:pt x="5473" y="13992"/>
                    </a:lnTo>
                    <a:lnTo>
                      <a:pt x="5463" y="13989"/>
                    </a:lnTo>
                    <a:lnTo>
                      <a:pt x="5451" y="13987"/>
                    </a:lnTo>
                    <a:lnTo>
                      <a:pt x="5439" y="13983"/>
                    </a:lnTo>
                    <a:lnTo>
                      <a:pt x="5414" y="13979"/>
                    </a:lnTo>
                    <a:lnTo>
                      <a:pt x="5392" y="13974"/>
                    </a:lnTo>
                    <a:lnTo>
                      <a:pt x="5380" y="13969"/>
                    </a:lnTo>
                    <a:lnTo>
                      <a:pt x="5368" y="13968"/>
                    </a:lnTo>
                    <a:lnTo>
                      <a:pt x="5357" y="13968"/>
                    </a:lnTo>
                    <a:lnTo>
                      <a:pt x="5348" y="13969"/>
                    </a:lnTo>
                    <a:lnTo>
                      <a:pt x="5338" y="13973"/>
                    </a:lnTo>
                    <a:lnTo>
                      <a:pt x="5328" y="13977"/>
                    </a:lnTo>
                    <a:lnTo>
                      <a:pt x="5320" y="13981"/>
                    </a:lnTo>
                    <a:lnTo>
                      <a:pt x="5311" y="13987"/>
                    </a:lnTo>
                    <a:lnTo>
                      <a:pt x="5294" y="13997"/>
                    </a:lnTo>
                    <a:lnTo>
                      <a:pt x="5277" y="14007"/>
                    </a:lnTo>
                    <a:lnTo>
                      <a:pt x="5269" y="14010"/>
                    </a:lnTo>
                    <a:lnTo>
                      <a:pt x="5260" y="14014"/>
                    </a:lnTo>
                    <a:lnTo>
                      <a:pt x="5250" y="14015"/>
                    </a:lnTo>
                    <a:lnTo>
                      <a:pt x="5242" y="14015"/>
                    </a:lnTo>
                    <a:lnTo>
                      <a:pt x="5232" y="14022"/>
                    </a:lnTo>
                    <a:lnTo>
                      <a:pt x="5226" y="14030"/>
                    </a:lnTo>
                    <a:lnTo>
                      <a:pt x="5220" y="14037"/>
                    </a:lnTo>
                    <a:lnTo>
                      <a:pt x="5217" y="14045"/>
                    </a:lnTo>
                    <a:lnTo>
                      <a:pt x="5215" y="14054"/>
                    </a:lnTo>
                    <a:lnTo>
                      <a:pt x="5214" y="14061"/>
                    </a:lnTo>
                    <a:lnTo>
                      <a:pt x="5213" y="14070"/>
                    </a:lnTo>
                    <a:lnTo>
                      <a:pt x="5214" y="14077"/>
                    </a:lnTo>
                    <a:lnTo>
                      <a:pt x="5215" y="14094"/>
                    </a:lnTo>
                    <a:lnTo>
                      <a:pt x="5216" y="14111"/>
                    </a:lnTo>
                    <a:lnTo>
                      <a:pt x="5215" y="14119"/>
                    </a:lnTo>
                    <a:lnTo>
                      <a:pt x="5214" y="14128"/>
                    </a:lnTo>
                    <a:lnTo>
                      <a:pt x="5211" y="14137"/>
                    </a:lnTo>
                    <a:lnTo>
                      <a:pt x="5206" y="14145"/>
                    </a:lnTo>
                    <a:lnTo>
                      <a:pt x="5188" y="14175"/>
                    </a:lnTo>
                    <a:lnTo>
                      <a:pt x="5164" y="14208"/>
                    </a:lnTo>
                    <a:lnTo>
                      <a:pt x="5139" y="14240"/>
                    </a:lnTo>
                    <a:lnTo>
                      <a:pt x="5117" y="14267"/>
                    </a:lnTo>
                    <a:lnTo>
                      <a:pt x="5107" y="14280"/>
                    </a:lnTo>
                    <a:lnTo>
                      <a:pt x="5097" y="14294"/>
                    </a:lnTo>
                    <a:lnTo>
                      <a:pt x="5088" y="14308"/>
                    </a:lnTo>
                    <a:lnTo>
                      <a:pt x="5082" y="14325"/>
                    </a:lnTo>
                    <a:lnTo>
                      <a:pt x="5076" y="14341"/>
                    </a:lnTo>
                    <a:lnTo>
                      <a:pt x="5071" y="14357"/>
                    </a:lnTo>
                    <a:lnTo>
                      <a:pt x="5068" y="14373"/>
                    </a:lnTo>
                    <a:lnTo>
                      <a:pt x="5067" y="14389"/>
                    </a:lnTo>
                    <a:lnTo>
                      <a:pt x="5068" y="14398"/>
                    </a:lnTo>
                    <a:lnTo>
                      <a:pt x="5068" y="14406"/>
                    </a:lnTo>
                    <a:lnTo>
                      <a:pt x="5069" y="14413"/>
                    </a:lnTo>
                    <a:lnTo>
                      <a:pt x="5071" y="14421"/>
                    </a:lnTo>
                    <a:lnTo>
                      <a:pt x="5073" y="14427"/>
                    </a:lnTo>
                    <a:lnTo>
                      <a:pt x="5077" y="14435"/>
                    </a:lnTo>
                    <a:lnTo>
                      <a:pt x="5081" y="14441"/>
                    </a:lnTo>
                    <a:lnTo>
                      <a:pt x="5085" y="14447"/>
                    </a:lnTo>
                    <a:lnTo>
                      <a:pt x="5090" y="14452"/>
                    </a:lnTo>
                    <a:lnTo>
                      <a:pt x="5096" y="14458"/>
                    </a:lnTo>
                    <a:lnTo>
                      <a:pt x="5103" y="14463"/>
                    </a:lnTo>
                    <a:lnTo>
                      <a:pt x="5109" y="14467"/>
                    </a:lnTo>
                    <a:lnTo>
                      <a:pt x="5117" y="14470"/>
                    </a:lnTo>
                    <a:lnTo>
                      <a:pt x="5126" y="14474"/>
                    </a:lnTo>
                    <a:lnTo>
                      <a:pt x="5135" y="14477"/>
                    </a:lnTo>
                    <a:lnTo>
                      <a:pt x="5146" y="14478"/>
                    </a:lnTo>
                    <a:lnTo>
                      <a:pt x="5178" y="14479"/>
                    </a:lnTo>
                    <a:lnTo>
                      <a:pt x="5214" y="14478"/>
                    </a:lnTo>
                    <a:lnTo>
                      <a:pt x="5222" y="14479"/>
                    </a:lnTo>
                    <a:lnTo>
                      <a:pt x="5231" y="14480"/>
                    </a:lnTo>
                    <a:lnTo>
                      <a:pt x="5239" y="14483"/>
                    </a:lnTo>
                    <a:lnTo>
                      <a:pt x="5245" y="14487"/>
                    </a:lnTo>
                    <a:lnTo>
                      <a:pt x="5252" y="14492"/>
                    </a:lnTo>
                    <a:lnTo>
                      <a:pt x="5257" y="14499"/>
                    </a:lnTo>
                    <a:lnTo>
                      <a:pt x="5261" y="14507"/>
                    </a:lnTo>
                    <a:lnTo>
                      <a:pt x="5265" y="14517"/>
                    </a:lnTo>
                    <a:lnTo>
                      <a:pt x="5244" y="14512"/>
                    </a:lnTo>
                    <a:lnTo>
                      <a:pt x="5222" y="14505"/>
                    </a:lnTo>
                    <a:lnTo>
                      <a:pt x="5201" y="14499"/>
                    </a:lnTo>
                    <a:lnTo>
                      <a:pt x="5178" y="14493"/>
                    </a:lnTo>
                    <a:lnTo>
                      <a:pt x="5167" y="14490"/>
                    </a:lnTo>
                    <a:lnTo>
                      <a:pt x="5155" y="14489"/>
                    </a:lnTo>
                    <a:lnTo>
                      <a:pt x="5145" y="14487"/>
                    </a:lnTo>
                    <a:lnTo>
                      <a:pt x="5133" y="14487"/>
                    </a:lnTo>
                    <a:lnTo>
                      <a:pt x="5122" y="14487"/>
                    </a:lnTo>
                    <a:lnTo>
                      <a:pt x="5110" y="14488"/>
                    </a:lnTo>
                    <a:lnTo>
                      <a:pt x="5098" y="14489"/>
                    </a:lnTo>
                    <a:lnTo>
                      <a:pt x="5087" y="14492"/>
                    </a:lnTo>
                    <a:lnTo>
                      <a:pt x="4824" y="14567"/>
                    </a:lnTo>
                    <a:lnTo>
                      <a:pt x="4811" y="14571"/>
                    </a:lnTo>
                    <a:lnTo>
                      <a:pt x="4799" y="14577"/>
                    </a:lnTo>
                    <a:lnTo>
                      <a:pt x="4787" y="14585"/>
                    </a:lnTo>
                    <a:lnTo>
                      <a:pt x="4775" y="14594"/>
                    </a:lnTo>
                    <a:lnTo>
                      <a:pt x="4753" y="14612"/>
                    </a:lnTo>
                    <a:lnTo>
                      <a:pt x="4730" y="14627"/>
                    </a:lnTo>
                    <a:lnTo>
                      <a:pt x="4725" y="14636"/>
                    </a:lnTo>
                    <a:lnTo>
                      <a:pt x="4719" y="14645"/>
                    </a:lnTo>
                    <a:lnTo>
                      <a:pt x="4716" y="14657"/>
                    </a:lnTo>
                    <a:lnTo>
                      <a:pt x="4713" y="14669"/>
                    </a:lnTo>
                    <a:lnTo>
                      <a:pt x="4707" y="14697"/>
                    </a:lnTo>
                    <a:lnTo>
                      <a:pt x="4703" y="14729"/>
                    </a:lnTo>
                    <a:lnTo>
                      <a:pt x="4701" y="14759"/>
                    </a:lnTo>
                    <a:lnTo>
                      <a:pt x="4698" y="14789"/>
                    </a:lnTo>
                    <a:lnTo>
                      <a:pt x="4694" y="14816"/>
                    </a:lnTo>
                    <a:lnTo>
                      <a:pt x="4689" y="14839"/>
                    </a:lnTo>
                    <a:lnTo>
                      <a:pt x="4686" y="14850"/>
                    </a:lnTo>
                    <a:lnTo>
                      <a:pt x="4679" y="14860"/>
                    </a:lnTo>
                    <a:lnTo>
                      <a:pt x="4672" y="14872"/>
                    </a:lnTo>
                    <a:lnTo>
                      <a:pt x="4663" y="14884"/>
                    </a:lnTo>
                    <a:lnTo>
                      <a:pt x="4652" y="14897"/>
                    </a:lnTo>
                    <a:lnTo>
                      <a:pt x="4640" y="14910"/>
                    </a:lnTo>
                    <a:lnTo>
                      <a:pt x="4628" y="14923"/>
                    </a:lnTo>
                    <a:lnTo>
                      <a:pt x="4615" y="14935"/>
                    </a:lnTo>
                    <a:lnTo>
                      <a:pt x="4601" y="14948"/>
                    </a:lnTo>
                    <a:lnTo>
                      <a:pt x="4587" y="14959"/>
                    </a:lnTo>
                    <a:lnTo>
                      <a:pt x="4574" y="14969"/>
                    </a:lnTo>
                    <a:lnTo>
                      <a:pt x="4560" y="14979"/>
                    </a:lnTo>
                    <a:lnTo>
                      <a:pt x="4547" y="14987"/>
                    </a:lnTo>
                    <a:lnTo>
                      <a:pt x="4534" y="14994"/>
                    </a:lnTo>
                    <a:lnTo>
                      <a:pt x="4524" y="15000"/>
                    </a:lnTo>
                    <a:lnTo>
                      <a:pt x="4513" y="15003"/>
                    </a:lnTo>
                    <a:lnTo>
                      <a:pt x="4498" y="15006"/>
                    </a:lnTo>
                    <a:lnTo>
                      <a:pt x="4482" y="15009"/>
                    </a:lnTo>
                    <a:lnTo>
                      <a:pt x="4473" y="15012"/>
                    </a:lnTo>
                    <a:lnTo>
                      <a:pt x="4465" y="15014"/>
                    </a:lnTo>
                    <a:lnTo>
                      <a:pt x="4459" y="15018"/>
                    </a:lnTo>
                    <a:lnTo>
                      <a:pt x="4452" y="15022"/>
                    </a:lnTo>
                    <a:lnTo>
                      <a:pt x="4444" y="15029"/>
                    </a:lnTo>
                    <a:lnTo>
                      <a:pt x="4435" y="15035"/>
                    </a:lnTo>
                    <a:lnTo>
                      <a:pt x="4426" y="15041"/>
                    </a:lnTo>
                    <a:lnTo>
                      <a:pt x="4419" y="15045"/>
                    </a:lnTo>
                    <a:lnTo>
                      <a:pt x="4410" y="15048"/>
                    </a:lnTo>
                    <a:lnTo>
                      <a:pt x="4403" y="15050"/>
                    </a:lnTo>
                    <a:lnTo>
                      <a:pt x="4395" y="15053"/>
                    </a:lnTo>
                    <a:lnTo>
                      <a:pt x="4388" y="15053"/>
                    </a:lnTo>
                    <a:lnTo>
                      <a:pt x="4379" y="15053"/>
                    </a:lnTo>
                    <a:lnTo>
                      <a:pt x="4371" y="15053"/>
                    </a:lnTo>
                    <a:lnTo>
                      <a:pt x="4363" y="15052"/>
                    </a:lnTo>
                    <a:lnTo>
                      <a:pt x="4354" y="15049"/>
                    </a:lnTo>
                    <a:lnTo>
                      <a:pt x="4337" y="15044"/>
                    </a:lnTo>
                    <a:lnTo>
                      <a:pt x="4317" y="15036"/>
                    </a:lnTo>
                    <a:lnTo>
                      <a:pt x="4303" y="15030"/>
                    </a:lnTo>
                    <a:lnTo>
                      <a:pt x="4289" y="15023"/>
                    </a:lnTo>
                    <a:lnTo>
                      <a:pt x="4275" y="15016"/>
                    </a:lnTo>
                    <a:lnTo>
                      <a:pt x="4260" y="15007"/>
                    </a:lnTo>
                    <a:lnTo>
                      <a:pt x="4246" y="14998"/>
                    </a:lnTo>
                    <a:lnTo>
                      <a:pt x="4232" y="14987"/>
                    </a:lnTo>
                    <a:lnTo>
                      <a:pt x="4218" y="14976"/>
                    </a:lnTo>
                    <a:lnTo>
                      <a:pt x="4204" y="14965"/>
                    </a:lnTo>
                    <a:lnTo>
                      <a:pt x="4190" y="14953"/>
                    </a:lnTo>
                    <a:lnTo>
                      <a:pt x="4177" y="14941"/>
                    </a:lnTo>
                    <a:lnTo>
                      <a:pt x="4165" y="14928"/>
                    </a:lnTo>
                    <a:lnTo>
                      <a:pt x="4153" y="14917"/>
                    </a:lnTo>
                    <a:lnTo>
                      <a:pt x="4142" y="14904"/>
                    </a:lnTo>
                    <a:lnTo>
                      <a:pt x="4133" y="14891"/>
                    </a:lnTo>
                    <a:lnTo>
                      <a:pt x="4124" y="14879"/>
                    </a:lnTo>
                    <a:lnTo>
                      <a:pt x="4115" y="14866"/>
                    </a:lnTo>
                    <a:lnTo>
                      <a:pt x="4104" y="14856"/>
                    </a:lnTo>
                    <a:lnTo>
                      <a:pt x="4092" y="14843"/>
                    </a:lnTo>
                    <a:lnTo>
                      <a:pt x="4079" y="14827"/>
                    </a:lnTo>
                    <a:lnTo>
                      <a:pt x="4065" y="14809"/>
                    </a:lnTo>
                    <a:lnTo>
                      <a:pt x="4041" y="14773"/>
                    </a:lnTo>
                    <a:lnTo>
                      <a:pt x="4022" y="14743"/>
                    </a:lnTo>
                    <a:lnTo>
                      <a:pt x="4014" y="14732"/>
                    </a:lnTo>
                    <a:lnTo>
                      <a:pt x="4004" y="14722"/>
                    </a:lnTo>
                    <a:lnTo>
                      <a:pt x="3995" y="14712"/>
                    </a:lnTo>
                    <a:lnTo>
                      <a:pt x="3985" y="14705"/>
                    </a:lnTo>
                    <a:lnTo>
                      <a:pt x="3975" y="14697"/>
                    </a:lnTo>
                    <a:lnTo>
                      <a:pt x="3965" y="14689"/>
                    </a:lnTo>
                    <a:lnTo>
                      <a:pt x="3957" y="14680"/>
                    </a:lnTo>
                    <a:lnTo>
                      <a:pt x="3949" y="14670"/>
                    </a:lnTo>
                    <a:lnTo>
                      <a:pt x="3947" y="14666"/>
                    </a:lnTo>
                    <a:lnTo>
                      <a:pt x="3946" y="14663"/>
                    </a:lnTo>
                    <a:lnTo>
                      <a:pt x="3946" y="14659"/>
                    </a:lnTo>
                    <a:lnTo>
                      <a:pt x="3946" y="14656"/>
                    </a:lnTo>
                    <a:lnTo>
                      <a:pt x="3948" y="14653"/>
                    </a:lnTo>
                    <a:lnTo>
                      <a:pt x="3950" y="14651"/>
                    </a:lnTo>
                    <a:lnTo>
                      <a:pt x="3952" y="14649"/>
                    </a:lnTo>
                    <a:lnTo>
                      <a:pt x="3956" y="14648"/>
                    </a:lnTo>
                    <a:lnTo>
                      <a:pt x="3970" y="14640"/>
                    </a:lnTo>
                    <a:lnTo>
                      <a:pt x="3983" y="14634"/>
                    </a:lnTo>
                    <a:lnTo>
                      <a:pt x="3987" y="14629"/>
                    </a:lnTo>
                    <a:lnTo>
                      <a:pt x="3990" y="14626"/>
                    </a:lnTo>
                    <a:lnTo>
                      <a:pt x="3992" y="14623"/>
                    </a:lnTo>
                    <a:lnTo>
                      <a:pt x="3992" y="14621"/>
                    </a:lnTo>
                    <a:lnTo>
                      <a:pt x="3991" y="14618"/>
                    </a:lnTo>
                    <a:lnTo>
                      <a:pt x="3990" y="14616"/>
                    </a:lnTo>
                    <a:lnTo>
                      <a:pt x="3987" y="14615"/>
                    </a:lnTo>
                    <a:lnTo>
                      <a:pt x="3984" y="14614"/>
                    </a:lnTo>
                    <a:lnTo>
                      <a:pt x="3975" y="14614"/>
                    </a:lnTo>
                    <a:lnTo>
                      <a:pt x="3966" y="14615"/>
                    </a:lnTo>
                    <a:lnTo>
                      <a:pt x="3957" y="14617"/>
                    </a:lnTo>
                    <a:lnTo>
                      <a:pt x="3949" y="14621"/>
                    </a:lnTo>
                    <a:lnTo>
                      <a:pt x="3946" y="14621"/>
                    </a:lnTo>
                    <a:lnTo>
                      <a:pt x="3943" y="14620"/>
                    </a:lnTo>
                    <a:lnTo>
                      <a:pt x="3939" y="14616"/>
                    </a:lnTo>
                    <a:lnTo>
                      <a:pt x="3936" y="14611"/>
                    </a:lnTo>
                    <a:lnTo>
                      <a:pt x="3929" y="14597"/>
                    </a:lnTo>
                    <a:lnTo>
                      <a:pt x="3922" y="14580"/>
                    </a:lnTo>
                    <a:lnTo>
                      <a:pt x="3915" y="14560"/>
                    </a:lnTo>
                    <a:lnTo>
                      <a:pt x="3908" y="14542"/>
                    </a:lnTo>
                    <a:lnTo>
                      <a:pt x="3904" y="14533"/>
                    </a:lnTo>
                    <a:lnTo>
                      <a:pt x="3901" y="14527"/>
                    </a:lnTo>
                    <a:lnTo>
                      <a:pt x="3897" y="14520"/>
                    </a:lnTo>
                    <a:lnTo>
                      <a:pt x="3894" y="14516"/>
                    </a:lnTo>
                    <a:lnTo>
                      <a:pt x="3885" y="14507"/>
                    </a:lnTo>
                    <a:lnTo>
                      <a:pt x="3879" y="14496"/>
                    </a:lnTo>
                    <a:lnTo>
                      <a:pt x="3872" y="14487"/>
                    </a:lnTo>
                    <a:lnTo>
                      <a:pt x="3867" y="14476"/>
                    </a:lnTo>
                    <a:lnTo>
                      <a:pt x="3862" y="14464"/>
                    </a:lnTo>
                    <a:lnTo>
                      <a:pt x="3857" y="14452"/>
                    </a:lnTo>
                    <a:lnTo>
                      <a:pt x="3854" y="14440"/>
                    </a:lnTo>
                    <a:lnTo>
                      <a:pt x="3851" y="14427"/>
                    </a:lnTo>
                    <a:lnTo>
                      <a:pt x="3844" y="14402"/>
                    </a:lnTo>
                    <a:lnTo>
                      <a:pt x="3840" y="14378"/>
                    </a:lnTo>
                    <a:lnTo>
                      <a:pt x="3837" y="14353"/>
                    </a:lnTo>
                    <a:lnTo>
                      <a:pt x="3834" y="14330"/>
                    </a:lnTo>
                    <a:lnTo>
                      <a:pt x="3830" y="14310"/>
                    </a:lnTo>
                    <a:lnTo>
                      <a:pt x="3827" y="14280"/>
                    </a:lnTo>
                    <a:lnTo>
                      <a:pt x="3826" y="14266"/>
                    </a:lnTo>
                    <a:lnTo>
                      <a:pt x="3826" y="14254"/>
                    </a:lnTo>
                    <a:lnTo>
                      <a:pt x="3826" y="14249"/>
                    </a:lnTo>
                    <a:lnTo>
                      <a:pt x="3827" y="14246"/>
                    </a:lnTo>
                    <a:lnTo>
                      <a:pt x="3828" y="14244"/>
                    </a:lnTo>
                    <a:lnTo>
                      <a:pt x="3830" y="14243"/>
                    </a:lnTo>
                    <a:lnTo>
                      <a:pt x="3831" y="14251"/>
                    </a:lnTo>
                    <a:lnTo>
                      <a:pt x="3835" y="14261"/>
                    </a:lnTo>
                    <a:lnTo>
                      <a:pt x="3840" y="14270"/>
                    </a:lnTo>
                    <a:lnTo>
                      <a:pt x="3844" y="14279"/>
                    </a:lnTo>
                    <a:lnTo>
                      <a:pt x="3850" y="14289"/>
                    </a:lnTo>
                    <a:lnTo>
                      <a:pt x="3853" y="14299"/>
                    </a:lnTo>
                    <a:lnTo>
                      <a:pt x="3854" y="14303"/>
                    </a:lnTo>
                    <a:lnTo>
                      <a:pt x="3854" y="14308"/>
                    </a:lnTo>
                    <a:lnTo>
                      <a:pt x="3854" y="14313"/>
                    </a:lnTo>
                    <a:lnTo>
                      <a:pt x="3852" y="14318"/>
                    </a:lnTo>
                    <a:lnTo>
                      <a:pt x="3850" y="14328"/>
                    </a:lnTo>
                    <a:lnTo>
                      <a:pt x="3849" y="14335"/>
                    </a:lnTo>
                    <a:lnTo>
                      <a:pt x="3850" y="14343"/>
                    </a:lnTo>
                    <a:lnTo>
                      <a:pt x="3851" y="14348"/>
                    </a:lnTo>
                    <a:lnTo>
                      <a:pt x="3854" y="14354"/>
                    </a:lnTo>
                    <a:lnTo>
                      <a:pt x="3857" y="14357"/>
                    </a:lnTo>
                    <a:lnTo>
                      <a:pt x="3861" y="14360"/>
                    </a:lnTo>
                    <a:lnTo>
                      <a:pt x="3865" y="14364"/>
                    </a:lnTo>
                    <a:lnTo>
                      <a:pt x="3869" y="14365"/>
                    </a:lnTo>
                    <a:lnTo>
                      <a:pt x="3874" y="14366"/>
                    </a:lnTo>
                    <a:lnTo>
                      <a:pt x="3878" y="14366"/>
                    </a:lnTo>
                    <a:lnTo>
                      <a:pt x="3882" y="14365"/>
                    </a:lnTo>
                    <a:lnTo>
                      <a:pt x="3885" y="14364"/>
                    </a:lnTo>
                    <a:lnTo>
                      <a:pt x="3888" y="14361"/>
                    </a:lnTo>
                    <a:lnTo>
                      <a:pt x="3890" y="14359"/>
                    </a:lnTo>
                    <a:lnTo>
                      <a:pt x="3890" y="14357"/>
                    </a:lnTo>
                    <a:lnTo>
                      <a:pt x="3888" y="14338"/>
                    </a:lnTo>
                    <a:lnTo>
                      <a:pt x="3884" y="14317"/>
                    </a:lnTo>
                    <a:lnTo>
                      <a:pt x="3880" y="14298"/>
                    </a:lnTo>
                    <a:lnTo>
                      <a:pt x="3877" y="14278"/>
                    </a:lnTo>
                    <a:lnTo>
                      <a:pt x="3866" y="14247"/>
                    </a:lnTo>
                    <a:lnTo>
                      <a:pt x="3853" y="14216"/>
                    </a:lnTo>
                    <a:lnTo>
                      <a:pt x="3840" y="14184"/>
                    </a:lnTo>
                    <a:lnTo>
                      <a:pt x="3825" y="14153"/>
                    </a:lnTo>
                    <a:lnTo>
                      <a:pt x="3810" y="14122"/>
                    </a:lnTo>
                    <a:lnTo>
                      <a:pt x="3795" y="14091"/>
                    </a:lnTo>
                    <a:lnTo>
                      <a:pt x="3780" y="14061"/>
                    </a:lnTo>
                    <a:lnTo>
                      <a:pt x="3766" y="14032"/>
                    </a:lnTo>
                    <a:lnTo>
                      <a:pt x="3752" y="14001"/>
                    </a:lnTo>
                    <a:lnTo>
                      <a:pt x="3740" y="13969"/>
                    </a:lnTo>
                    <a:lnTo>
                      <a:pt x="3729" y="13938"/>
                    </a:lnTo>
                    <a:lnTo>
                      <a:pt x="3719" y="13906"/>
                    </a:lnTo>
                    <a:lnTo>
                      <a:pt x="3708" y="13873"/>
                    </a:lnTo>
                    <a:lnTo>
                      <a:pt x="3698" y="13842"/>
                    </a:lnTo>
                    <a:lnTo>
                      <a:pt x="3686" y="13811"/>
                    </a:lnTo>
                    <a:lnTo>
                      <a:pt x="3672" y="13780"/>
                    </a:lnTo>
                    <a:lnTo>
                      <a:pt x="3654" y="13747"/>
                    </a:lnTo>
                    <a:lnTo>
                      <a:pt x="3636" y="13714"/>
                    </a:lnTo>
                    <a:lnTo>
                      <a:pt x="3628" y="13697"/>
                    </a:lnTo>
                    <a:lnTo>
                      <a:pt x="3622" y="13680"/>
                    </a:lnTo>
                    <a:lnTo>
                      <a:pt x="3617" y="13662"/>
                    </a:lnTo>
                    <a:lnTo>
                      <a:pt x="3612" y="13642"/>
                    </a:lnTo>
                    <a:lnTo>
                      <a:pt x="3610" y="13630"/>
                    </a:lnTo>
                    <a:lnTo>
                      <a:pt x="3608" y="13619"/>
                    </a:lnTo>
                    <a:lnTo>
                      <a:pt x="3605" y="13612"/>
                    </a:lnTo>
                    <a:lnTo>
                      <a:pt x="3600" y="13604"/>
                    </a:lnTo>
                    <a:lnTo>
                      <a:pt x="3591" y="13590"/>
                    </a:lnTo>
                    <a:lnTo>
                      <a:pt x="3579" y="13571"/>
                    </a:lnTo>
                    <a:lnTo>
                      <a:pt x="3578" y="13558"/>
                    </a:lnTo>
                    <a:lnTo>
                      <a:pt x="3575" y="13546"/>
                    </a:lnTo>
                    <a:lnTo>
                      <a:pt x="3571" y="13534"/>
                    </a:lnTo>
                    <a:lnTo>
                      <a:pt x="3567" y="13522"/>
                    </a:lnTo>
                    <a:lnTo>
                      <a:pt x="3556" y="13497"/>
                    </a:lnTo>
                    <a:lnTo>
                      <a:pt x="3544" y="13475"/>
                    </a:lnTo>
                    <a:lnTo>
                      <a:pt x="3530" y="13451"/>
                    </a:lnTo>
                    <a:lnTo>
                      <a:pt x="3517" y="13427"/>
                    </a:lnTo>
                    <a:lnTo>
                      <a:pt x="3505" y="13405"/>
                    </a:lnTo>
                    <a:lnTo>
                      <a:pt x="3496" y="13382"/>
                    </a:lnTo>
                    <a:lnTo>
                      <a:pt x="3490" y="13370"/>
                    </a:lnTo>
                    <a:lnTo>
                      <a:pt x="3485" y="13358"/>
                    </a:lnTo>
                    <a:lnTo>
                      <a:pt x="3478" y="13347"/>
                    </a:lnTo>
                    <a:lnTo>
                      <a:pt x="3472" y="13338"/>
                    </a:lnTo>
                    <a:lnTo>
                      <a:pt x="3458" y="13318"/>
                    </a:lnTo>
                    <a:lnTo>
                      <a:pt x="3442" y="13301"/>
                    </a:lnTo>
                    <a:lnTo>
                      <a:pt x="3426" y="13284"/>
                    </a:lnTo>
                    <a:lnTo>
                      <a:pt x="3411" y="13265"/>
                    </a:lnTo>
                    <a:lnTo>
                      <a:pt x="3405" y="13257"/>
                    </a:lnTo>
                    <a:lnTo>
                      <a:pt x="3398" y="13247"/>
                    </a:lnTo>
                    <a:lnTo>
                      <a:pt x="3392" y="13237"/>
                    </a:lnTo>
                    <a:lnTo>
                      <a:pt x="3387" y="13227"/>
                    </a:lnTo>
                    <a:lnTo>
                      <a:pt x="3378" y="13208"/>
                    </a:lnTo>
                    <a:lnTo>
                      <a:pt x="3374" y="13195"/>
                    </a:lnTo>
                    <a:lnTo>
                      <a:pt x="3371" y="13187"/>
                    </a:lnTo>
                    <a:lnTo>
                      <a:pt x="3370" y="13182"/>
                    </a:lnTo>
                    <a:lnTo>
                      <a:pt x="3368" y="13179"/>
                    </a:lnTo>
                    <a:lnTo>
                      <a:pt x="3362" y="13177"/>
                    </a:lnTo>
                    <a:lnTo>
                      <a:pt x="3351" y="13172"/>
                    </a:lnTo>
                    <a:lnTo>
                      <a:pt x="3334" y="13165"/>
                    </a:lnTo>
                    <a:lnTo>
                      <a:pt x="3327" y="13162"/>
                    </a:lnTo>
                    <a:lnTo>
                      <a:pt x="3322" y="13157"/>
                    </a:lnTo>
                    <a:lnTo>
                      <a:pt x="3315" y="13152"/>
                    </a:lnTo>
                    <a:lnTo>
                      <a:pt x="3309" y="13144"/>
                    </a:lnTo>
                    <a:lnTo>
                      <a:pt x="3297" y="13129"/>
                    </a:lnTo>
                    <a:lnTo>
                      <a:pt x="3286" y="13111"/>
                    </a:lnTo>
                    <a:lnTo>
                      <a:pt x="3275" y="13092"/>
                    </a:lnTo>
                    <a:lnTo>
                      <a:pt x="3267" y="13074"/>
                    </a:lnTo>
                    <a:lnTo>
                      <a:pt x="3260" y="13057"/>
                    </a:lnTo>
                    <a:lnTo>
                      <a:pt x="3255" y="13043"/>
                    </a:lnTo>
                    <a:lnTo>
                      <a:pt x="3247" y="13018"/>
                    </a:lnTo>
                    <a:lnTo>
                      <a:pt x="3236" y="12991"/>
                    </a:lnTo>
                    <a:lnTo>
                      <a:pt x="3223" y="12963"/>
                    </a:lnTo>
                    <a:lnTo>
                      <a:pt x="3209" y="12934"/>
                    </a:lnTo>
                    <a:lnTo>
                      <a:pt x="3195" y="12904"/>
                    </a:lnTo>
                    <a:lnTo>
                      <a:pt x="3179" y="12879"/>
                    </a:lnTo>
                    <a:lnTo>
                      <a:pt x="3164" y="12854"/>
                    </a:lnTo>
                    <a:lnTo>
                      <a:pt x="3150" y="12833"/>
                    </a:lnTo>
                    <a:lnTo>
                      <a:pt x="3086" y="12563"/>
                    </a:lnTo>
                    <a:lnTo>
                      <a:pt x="3081" y="12533"/>
                    </a:lnTo>
                    <a:lnTo>
                      <a:pt x="3075" y="12501"/>
                    </a:lnTo>
                    <a:lnTo>
                      <a:pt x="3071" y="12466"/>
                    </a:lnTo>
                    <a:lnTo>
                      <a:pt x="3067" y="12431"/>
                    </a:lnTo>
                    <a:lnTo>
                      <a:pt x="3063" y="12398"/>
                    </a:lnTo>
                    <a:lnTo>
                      <a:pt x="3056" y="12364"/>
                    </a:lnTo>
                    <a:lnTo>
                      <a:pt x="3052" y="12349"/>
                    </a:lnTo>
                    <a:lnTo>
                      <a:pt x="3047" y="12334"/>
                    </a:lnTo>
                    <a:lnTo>
                      <a:pt x="3042" y="12319"/>
                    </a:lnTo>
                    <a:lnTo>
                      <a:pt x="3037" y="12306"/>
                    </a:lnTo>
                    <a:lnTo>
                      <a:pt x="3016" y="12268"/>
                    </a:lnTo>
                    <a:lnTo>
                      <a:pt x="2992" y="12229"/>
                    </a:lnTo>
                    <a:lnTo>
                      <a:pt x="2982" y="12210"/>
                    </a:lnTo>
                    <a:lnTo>
                      <a:pt x="2971" y="12191"/>
                    </a:lnTo>
                    <a:lnTo>
                      <a:pt x="2961" y="12172"/>
                    </a:lnTo>
                    <a:lnTo>
                      <a:pt x="2955" y="12155"/>
                    </a:lnTo>
                    <a:lnTo>
                      <a:pt x="2952" y="12141"/>
                    </a:lnTo>
                    <a:lnTo>
                      <a:pt x="2949" y="12127"/>
                    </a:lnTo>
                    <a:lnTo>
                      <a:pt x="2945" y="12114"/>
                    </a:lnTo>
                    <a:lnTo>
                      <a:pt x="2938" y="12100"/>
                    </a:lnTo>
                    <a:lnTo>
                      <a:pt x="2933" y="12086"/>
                    </a:lnTo>
                    <a:lnTo>
                      <a:pt x="2929" y="12073"/>
                    </a:lnTo>
                    <a:lnTo>
                      <a:pt x="2924" y="12059"/>
                    </a:lnTo>
                    <a:lnTo>
                      <a:pt x="2923" y="12044"/>
                    </a:lnTo>
                    <a:lnTo>
                      <a:pt x="2924" y="12022"/>
                    </a:lnTo>
                    <a:lnTo>
                      <a:pt x="2924" y="12002"/>
                    </a:lnTo>
                    <a:lnTo>
                      <a:pt x="2923" y="11992"/>
                    </a:lnTo>
                    <a:lnTo>
                      <a:pt x="2921" y="11982"/>
                    </a:lnTo>
                    <a:lnTo>
                      <a:pt x="2918" y="11972"/>
                    </a:lnTo>
                    <a:lnTo>
                      <a:pt x="2912" y="11962"/>
                    </a:lnTo>
                    <a:lnTo>
                      <a:pt x="2895" y="11924"/>
                    </a:lnTo>
                    <a:lnTo>
                      <a:pt x="2879" y="11891"/>
                    </a:lnTo>
                    <a:lnTo>
                      <a:pt x="2875" y="11884"/>
                    </a:lnTo>
                    <a:lnTo>
                      <a:pt x="2870" y="11876"/>
                    </a:lnTo>
                    <a:lnTo>
                      <a:pt x="2864" y="11870"/>
                    </a:lnTo>
                    <a:lnTo>
                      <a:pt x="2857" y="11863"/>
                    </a:lnTo>
                    <a:lnTo>
                      <a:pt x="2851" y="11857"/>
                    </a:lnTo>
                    <a:lnTo>
                      <a:pt x="2842" y="11850"/>
                    </a:lnTo>
                    <a:lnTo>
                      <a:pt x="2833" y="11845"/>
                    </a:lnTo>
                    <a:lnTo>
                      <a:pt x="2822" y="11840"/>
                    </a:lnTo>
                    <a:lnTo>
                      <a:pt x="2816" y="11837"/>
                    </a:lnTo>
                    <a:lnTo>
                      <a:pt x="2812" y="11833"/>
                    </a:lnTo>
                    <a:lnTo>
                      <a:pt x="2808" y="11829"/>
                    </a:lnTo>
                    <a:lnTo>
                      <a:pt x="2804" y="11824"/>
                    </a:lnTo>
                    <a:lnTo>
                      <a:pt x="2802" y="11819"/>
                    </a:lnTo>
                    <a:lnTo>
                      <a:pt x="2800" y="11814"/>
                    </a:lnTo>
                    <a:lnTo>
                      <a:pt x="2799" y="11807"/>
                    </a:lnTo>
                    <a:lnTo>
                      <a:pt x="2799" y="11802"/>
                    </a:lnTo>
                    <a:lnTo>
                      <a:pt x="2800" y="11796"/>
                    </a:lnTo>
                    <a:lnTo>
                      <a:pt x="2801" y="11790"/>
                    </a:lnTo>
                    <a:lnTo>
                      <a:pt x="2803" y="11786"/>
                    </a:lnTo>
                    <a:lnTo>
                      <a:pt x="2806" y="11780"/>
                    </a:lnTo>
                    <a:lnTo>
                      <a:pt x="2809" y="11776"/>
                    </a:lnTo>
                    <a:lnTo>
                      <a:pt x="2813" y="11772"/>
                    </a:lnTo>
                    <a:lnTo>
                      <a:pt x="2818" y="11768"/>
                    </a:lnTo>
                    <a:lnTo>
                      <a:pt x="2824" y="11766"/>
                    </a:lnTo>
                    <a:lnTo>
                      <a:pt x="2823" y="11764"/>
                    </a:lnTo>
                    <a:lnTo>
                      <a:pt x="2820" y="11764"/>
                    </a:lnTo>
                    <a:lnTo>
                      <a:pt x="2816" y="11764"/>
                    </a:lnTo>
                    <a:lnTo>
                      <a:pt x="2812" y="11765"/>
                    </a:lnTo>
                    <a:lnTo>
                      <a:pt x="2804" y="11767"/>
                    </a:lnTo>
                    <a:lnTo>
                      <a:pt x="2800" y="11769"/>
                    </a:lnTo>
                    <a:lnTo>
                      <a:pt x="2796" y="11770"/>
                    </a:lnTo>
                    <a:lnTo>
                      <a:pt x="2793" y="11770"/>
                    </a:lnTo>
                    <a:lnTo>
                      <a:pt x="2789" y="11770"/>
                    </a:lnTo>
                    <a:lnTo>
                      <a:pt x="2785" y="11769"/>
                    </a:lnTo>
                    <a:lnTo>
                      <a:pt x="2777" y="11767"/>
                    </a:lnTo>
                    <a:lnTo>
                      <a:pt x="2772" y="11764"/>
                    </a:lnTo>
                    <a:lnTo>
                      <a:pt x="2769" y="11762"/>
                    </a:lnTo>
                    <a:lnTo>
                      <a:pt x="2766" y="11759"/>
                    </a:lnTo>
                    <a:lnTo>
                      <a:pt x="2763" y="11755"/>
                    </a:lnTo>
                    <a:lnTo>
                      <a:pt x="2762" y="11751"/>
                    </a:lnTo>
                    <a:lnTo>
                      <a:pt x="2759" y="11743"/>
                    </a:lnTo>
                    <a:lnTo>
                      <a:pt x="2756" y="11735"/>
                    </a:lnTo>
                    <a:lnTo>
                      <a:pt x="2754" y="11726"/>
                    </a:lnTo>
                    <a:lnTo>
                      <a:pt x="2750" y="11718"/>
                    </a:lnTo>
                    <a:lnTo>
                      <a:pt x="2747" y="11711"/>
                    </a:lnTo>
                    <a:lnTo>
                      <a:pt x="2741" y="11705"/>
                    </a:lnTo>
                    <a:lnTo>
                      <a:pt x="2733" y="11698"/>
                    </a:lnTo>
                    <a:lnTo>
                      <a:pt x="2727" y="11692"/>
                    </a:lnTo>
                    <a:lnTo>
                      <a:pt x="2721" y="11685"/>
                    </a:lnTo>
                    <a:lnTo>
                      <a:pt x="2717" y="11679"/>
                    </a:lnTo>
                    <a:lnTo>
                      <a:pt x="2714" y="11672"/>
                    </a:lnTo>
                    <a:lnTo>
                      <a:pt x="2712" y="11665"/>
                    </a:lnTo>
                    <a:lnTo>
                      <a:pt x="2709" y="11657"/>
                    </a:lnTo>
                    <a:lnTo>
                      <a:pt x="2707" y="11650"/>
                    </a:lnTo>
                    <a:lnTo>
                      <a:pt x="2706" y="11633"/>
                    </a:lnTo>
                    <a:lnTo>
                      <a:pt x="2706" y="11616"/>
                    </a:lnTo>
                    <a:lnTo>
                      <a:pt x="2706" y="11598"/>
                    </a:lnTo>
                    <a:lnTo>
                      <a:pt x="2707" y="11578"/>
                    </a:lnTo>
                    <a:lnTo>
                      <a:pt x="2706" y="11572"/>
                    </a:lnTo>
                    <a:lnTo>
                      <a:pt x="2704" y="11566"/>
                    </a:lnTo>
                    <a:lnTo>
                      <a:pt x="2701" y="11561"/>
                    </a:lnTo>
                    <a:lnTo>
                      <a:pt x="2698" y="11556"/>
                    </a:lnTo>
                    <a:lnTo>
                      <a:pt x="2688" y="11547"/>
                    </a:lnTo>
                    <a:lnTo>
                      <a:pt x="2676" y="11539"/>
                    </a:lnTo>
                    <a:lnTo>
                      <a:pt x="2665" y="11534"/>
                    </a:lnTo>
                    <a:lnTo>
                      <a:pt x="2655" y="11529"/>
                    </a:lnTo>
                    <a:lnTo>
                      <a:pt x="2648" y="11524"/>
                    </a:lnTo>
                    <a:lnTo>
                      <a:pt x="2646" y="11522"/>
                    </a:lnTo>
                    <a:lnTo>
                      <a:pt x="2666" y="11516"/>
                    </a:lnTo>
                    <a:lnTo>
                      <a:pt x="2678" y="11512"/>
                    </a:lnTo>
                    <a:lnTo>
                      <a:pt x="2681" y="11510"/>
                    </a:lnTo>
                    <a:lnTo>
                      <a:pt x="2682" y="11509"/>
                    </a:lnTo>
                    <a:lnTo>
                      <a:pt x="2681" y="11507"/>
                    </a:lnTo>
                    <a:lnTo>
                      <a:pt x="2679" y="11506"/>
                    </a:lnTo>
                    <a:lnTo>
                      <a:pt x="2673" y="11502"/>
                    </a:lnTo>
                    <a:lnTo>
                      <a:pt x="2661" y="11495"/>
                    </a:lnTo>
                    <a:lnTo>
                      <a:pt x="2655" y="11492"/>
                    </a:lnTo>
                    <a:lnTo>
                      <a:pt x="2648" y="11488"/>
                    </a:lnTo>
                    <a:lnTo>
                      <a:pt x="2641" y="11482"/>
                    </a:lnTo>
                    <a:lnTo>
                      <a:pt x="2635" y="11476"/>
                    </a:lnTo>
                    <a:lnTo>
                      <a:pt x="2617" y="11443"/>
                    </a:lnTo>
                    <a:lnTo>
                      <a:pt x="2601" y="11412"/>
                    </a:lnTo>
                    <a:lnTo>
                      <a:pt x="2588" y="11380"/>
                    </a:lnTo>
                    <a:lnTo>
                      <a:pt x="2575" y="11345"/>
                    </a:lnTo>
                    <a:lnTo>
                      <a:pt x="2569" y="11329"/>
                    </a:lnTo>
                    <a:lnTo>
                      <a:pt x="2563" y="11315"/>
                    </a:lnTo>
                    <a:lnTo>
                      <a:pt x="2557" y="11304"/>
                    </a:lnTo>
                    <a:lnTo>
                      <a:pt x="2551" y="11294"/>
                    </a:lnTo>
                    <a:lnTo>
                      <a:pt x="2534" y="11276"/>
                    </a:lnTo>
                    <a:lnTo>
                      <a:pt x="2513" y="11251"/>
                    </a:lnTo>
                    <a:lnTo>
                      <a:pt x="2507" y="11245"/>
                    </a:lnTo>
                    <a:lnTo>
                      <a:pt x="2503" y="11236"/>
                    </a:lnTo>
                    <a:lnTo>
                      <a:pt x="2499" y="11227"/>
                    </a:lnTo>
                    <a:lnTo>
                      <a:pt x="2496" y="11218"/>
                    </a:lnTo>
                    <a:lnTo>
                      <a:pt x="2490" y="11199"/>
                    </a:lnTo>
                    <a:lnTo>
                      <a:pt x="2486" y="11181"/>
                    </a:lnTo>
                    <a:lnTo>
                      <a:pt x="2411" y="10831"/>
                    </a:lnTo>
                    <a:lnTo>
                      <a:pt x="2402" y="10790"/>
                    </a:lnTo>
                    <a:lnTo>
                      <a:pt x="2391" y="10750"/>
                    </a:lnTo>
                    <a:lnTo>
                      <a:pt x="2380" y="10709"/>
                    </a:lnTo>
                    <a:lnTo>
                      <a:pt x="2369" y="10669"/>
                    </a:lnTo>
                    <a:lnTo>
                      <a:pt x="2361" y="10629"/>
                    </a:lnTo>
                    <a:lnTo>
                      <a:pt x="2352" y="10589"/>
                    </a:lnTo>
                    <a:lnTo>
                      <a:pt x="2349" y="10567"/>
                    </a:lnTo>
                    <a:lnTo>
                      <a:pt x="2347" y="10547"/>
                    </a:lnTo>
                    <a:lnTo>
                      <a:pt x="2344" y="10526"/>
                    </a:lnTo>
                    <a:lnTo>
                      <a:pt x="2342" y="10505"/>
                    </a:lnTo>
                    <a:lnTo>
                      <a:pt x="2341" y="10477"/>
                    </a:lnTo>
                    <a:lnTo>
                      <a:pt x="2338" y="10444"/>
                    </a:lnTo>
                    <a:lnTo>
                      <a:pt x="2335" y="10409"/>
                    </a:lnTo>
                    <a:lnTo>
                      <a:pt x="2329" y="10372"/>
                    </a:lnTo>
                    <a:lnTo>
                      <a:pt x="2327" y="10354"/>
                    </a:lnTo>
                    <a:lnTo>
                      <a:pt x="2323" y="10335"/>
                    </a:lnTo>
                    <a:lnTo>
                      <a:pt x="2320" y="10318"/>
                    </a:lnTo>
                    <a:lnTo>
                      <a:pt x="2315" y="10302"/>
                    </a:lnTo>
                    <a:lnTo>
                      <a:pt x="2310" y="10287"/>
                    </a:lnTo>
                    <a:lnTo>
                      <a:pt x="2304" y="10271"/>
                    </a:lnTo>
                    <a:lnTo>
                      <a:pt x="2299" y="10258"/>
                    </a:lnTo>
                    <a:lnTo>
                      <a:pt x="2293" y="10248"/>
                    </a:lnTo>
                    <a:lnTo>
                      <a:pt x="2282" y="10231"/>
                    </a:lnTo>
                    <a:lnTo>
                      <a:pt x="2271" y="10211"/>
                    </a:lnTo>
                    <a:lnTo>
                      <a:pt x="2264" y="10200"/>
                    </a:lnTo>
                    <a:lnTo>
                      <a:pt x="2260" y="10190"/>
                    </a:lnTo>
                    <a:lnTo>
                      <a:pt x="2257" y="10181"/>
                    </a:lnTo>
                    <a:lnTo>
                      <a:pt x="2255" y="10173"/>
                    </a:lnTo>
                    <a:lnTo>
                      <a:pt x="2253" y="10165"/>
                    </a:lnTo>
                    <a:lnTo>
                      <a:pt x="2250" y="10155"/>
                    </a:lnTo>
                    <a:lnTo>
                      <a:pt x="2249" y="10145"/>
                    </a:lnTo>
                    <a:lnTo>
                      <a:pt x="2249" y="10135"/>
                    </a:lnTo>
                    <a:lnTo>
                      <a:pt x="2249" y="10131"/>
                    </a:lnTo>
                    <a:lnTo>
                      <a:pt x="2250" y="10127"/>
                    </a:lnTo>
                    <a:lnTo>
                      <a:pt x="2253" y="10122"/>
                    </a:lnTo>
                    <a:lnTo>
                      <a:pt x="2255" y="10119"/>
                    </a:lnTo>
                    <a:lnTo>
                      <a:pt x="2257" y="10116"/>
                    </a:lnTo>
                    <a:lnTo>
                      <a:pt x="2260" y="10113"/>
                    </a:lnTo>
                    <a:lnTo>
                      <a:pt x="2264" y="10111"/>
                    </a:lnTo>
                    <a:lnTo>
                      <a:pt x="2270" y="10109"/>
                    </a:lnTo>
                    <a:lnTo>
                      <a:pt x="2272" y="10108"/>
                    </a:lnTo>
                    <a:lnTo>
                      <a:pt x="2274" y="10107"/>
                    </a:lnTo>
                    <a:lnTo>
                      <a:pt x="2274" y="10106"/>
                    </a:lnTo>
                    <a:lnTo>
                      <a:pt x="2274" y="10104"/>
                    </a:lnTo>
                    <a:lnTo>
                      <a:pt x="2270" y="10100"/>
                    </a:lnTo>
                    <a:lnTo>
                      <a:pt x="2264" y="10094"/>
                    </a:lnTo>
                    <a:lnTo>
                      <a:pt x="2258" y="10088"/>
                    </a:lnTo>
                    <a:lnTo>
                      <a:pt x="2250" y="10082"/>
                    </a:lnTo>
                    <a:lnTo>
                      <a:pt x="2246" y="10077"/>
                    </a:lnTo>
                    <a:lnTo>
                      <a:pt x="2243" y="10072"/>
                    </a:lnTo>
                    <a:lnTo>
                      <a:pt x="2231" y="10044"/>
                    </a:lnTo>
                    <a:lnTo>
                      <a:pt x="2220" y="10012"/>
                    </a:lnTo>
                    <a:lnTo>
                      <a:pt x="2219" y="10005"/>
                    </a:lnTo>
                    <a:lnTo>
                      <a:pt x="2219" y="9997"/>
                    </a:lnTo>
                    <a:lnTo>
                      <a:pt x="2220" y="9992"/>
                    </a:lnTo>
                    <a:lnTo>
                      <a:pt x="2223" y="9986"/>
                    </a:lnTo>
                    <a:lnTo>
                      <a:pt x="2228" y="9982"/>
                    </a:lnTo>
                    <a:lnTo>
                      <a:pt x="2235" y="9978"/>
                    </a:lnTo>
                    <a:lnTo>
                      <a:pt x="2244" y="9976"/>
                    </a:lnTo>
                    <a:lnTo>
                      <a:pt x="2256" y="9976"/>
                    </a:lnTo>
                    <a:lnTo>
                      <a:pt x="2242" y="9960"/>
                    </a:lnTo>
                    <a:lnTo>
                      <a:pt x="2228" y="9943"/>
                    </a:lnTo>
                    <a:lnTo>
                      <a:pt x="2223" y="9930"/>
                    </a:lnTo>
                    <a:lnTo>
                      <a:pt x="2219" y="9916"/>
                    </a:lnTo>
                    <a:lnTo>
                      <a:pt x="2216" y="9903"/>
                    </a:lnTo>
                    <a:lnTo>
                      <a:pt x="2210" y="9890"/>
                    </a:lnTo>
                    <a:lnTo>
                      <a:pt x="2202" y="9873"/>
                    </a:lnTo>
                    <a:lnTo>
                      <a:pt x="2198" y="9861"/>
                    </a:lnTo>
                    <a:lnTo>
                      <a:pt x="2196" y="9857"/>
                    </a:lnTo>
                    <a:lnTo>
                      <a:pt x="2196" y="9853"/>
                    </a:lnTo>
                    <a:lnTo>
                      <a:pt x="2198" y="9851"/>
                    </a:lnTo>
                    <a:lnTo>
                      <a:pt x="2200" y="9849"/>
                    </a:lnTo>
                    <a:lnTo>
                      <a:pt x="2207" y="9848"/>
                    </a:lnTo>
                    <a:lnTo>
                      <a:pt x="2218" y="9848"/>
                    </a:lnTo>
                    <a:lnTo>
                      <a:pt x="2233" y="9848"/>
                    </a:lnTo>
                    <a:lnTo>
                      <a:pt x="2253" y="9849"/>
                    </a:lnTo>
                    <a:lnTo>
                      <a:pt x="2257" y="9848"/>
                    </a:lnTo>
                    <a:lnTo>
                      <a:pt x="2261" y="9847"/>
                    </a:lnTo>
                    <a:lnTo>
                      <a:pt x="2263" y="9846"/>
                    </a:lnTo>
                    <a:lnTo>
                      <a:pt x="2264" y="9843"/>
                    </a:lnTo>
                    <a:lnTo>
                      <a:pt x="2266" y="9841"/>
                    </a:lnTo>
                    <a:lnTo>
                      <a:pt x="2264" y="9837"/>
                    </a:lnTo>
                    <a:lnTo>
                      <a:pt x="2263" y="9834"/>
                    </a:lnTo>
                    <a:lnTo>
                      <a:pt x="2262" y="9831"/>
                    </a:lnTo>
                    <a:lnTo>
                      <a:pt x="2258" y="9823"/>
                    </a:lnTo>
                    <a:lnTo>
                      <a:pt x="2253" y="9816"/>
                    </a:lnTo>
                    <a:lnTo>
                      <a:pt x="2246" y="9810"/>
                    </a:lnTo>
                    <a:lnTo>
                      <a:pt x="2242" y="9806"/>
                    </a:lnTo>
                    <a:lnTo>
                      <a:pt x="2236" y="9801"/>
                    </a:lnTo>
                    <a:lnTo>
                      <a:pt x="2232" y="9795"/>
                    </a:lnTo>
                    <a:lnTo>
                      <a:pt x="2230" y="9791"/>
                    </a:lnTo>
                    <a:lnTo>
                      <a:pt x="2230" y="9787"/>
                    </a:lnTo>
                    <a:lnTo>
                      <a:pt x="2231" y="9782"/>
                    </a:lnTo>
                    <a:lnTo>
                      <a:pt x="2233" y="9778"/>
                    </a:lnTo>
                    <a:lnTo>
                      <a:pt x="2237" y="9775"/>
                    </a:lnTo>
                    <a:lnTo>
                      <a:pt x="2242" y="9771"/>
                    </a:lnTo>
                    <a:lnTo>
                      <a:pt x="2263" y="9758"/>
                    </a:lnTo>
                    <a:lnTo>
                      <a:pt x="2285" y="9745"/>
                    </a:lnTo>
                    <a:lnTo>
                      <a:pt x="2293" y="9739"/>
                    </a:lnTo>
                    <a:lnTo>
                      <a:pt x="2297" y="9735"/>
                    </a:lnTo>
                    <a:lnTo>
                      <a:pt x="2300" y="9731"/>
                    </a:lnTo>
                    <a:lnTo>
                      <a:pt x="2301" y="9729"/>
                    </a:lnTo>
                    <a:lnTo>
                      <a:pt x="2300" y="9727"/>
                    </a:lnTo>
                    <a:lnTo>
                      <a:pt x="2298" y="9727"/>
                    </a:lnTo>
                    <a:lnTo>
                      <a:pt x="2294" y="9726"/>
                    </a:lnTo>
                    <a:lnTo>
                      <a:pt x="2289" y="9726"/>
                    </a:lnTo>
                    <a:lnTo>
                      <a:pt x="2285" y="9725"/>
                    </a:lnTo>
                    <a:lnTo>
                      <a:pt x="2280" y="9724"/>
                    </a:lnTo>
                    <a:lnTo>
                      <a:pt x="2274" y="9721"/>
                    </a:lnTo>
                    <a:lnTo>
                      <a:pt x="2270" y="9717"/>
                    </a:lnTo>
                    <a:lnTo>
                      <a:pt x="2266" y="9713"/>
                    </a:lnTo>
                    <a:lnTo>
                      <a:pt x="2262" y="9707"/>
                    </a:lnTo>
                    <a:lnTo>
                      <a:pt x="2260" y="9698"/>
                    </a:lnTo>
                    <a:lnTo>
                      <a:pt x="2259" y="9687"/>
                    </a:lnTo>
                    <a:lnTo>
                      <a:pt x="2258" y="9679"/>
                    </a:lnTo>
                    <a:lnTo>
                      <a:pt x="2257" y="9675"/>
                    </a:lnTo>
                    <a:lnTo>
                      <a:pt x="2255" y="9676"/>
                    </a:lnTo>
                    <a:lnTo>
                      <a:pt x="2252" y="9681"/>
                    </a:lnTo>
                    <a:lnTo>
                      <a:pt x="2244" y="9697"/>
                    </a:lnTo>
                    <a:lnTo>
                      <a:pt x="2233" y="9718"/>
                    </a:lnTo>
                    <a:lnTo>
                      <a:pt x="2228" y="9729"/>
                    </a:lnTo>
                    <a:lnTo>
                      <a:pt x="2221" y="9739"/>
                    </a:lnTo>
                    <a:lnTo>
                      <a:pt x="2215" y="9747"/>
                    </a:lnTo>
                    <a:lnTo>
                      <a:pt x="2208" y="9752"/>
                    </a:lnTo>
                    <a:lnTo>
                      <a:pt x="2204" y="9754"/>
                    </a:lnTo>
                    <a:lnTo>
                      <a:pt x="2201" y="9754"/>
                    </a:lnTo>
                    <a:lnTo>
                      <a:pt x="2198" y="9754"/>
                    </a:lnTo>
                    <a:lnTo>
                      <a:pt x="2194" y="9753"/>
                    </a:lnTo>
                    <a:lnTo>
                      <a:pt x="2191" y="9750"/>
                    </a:lnTo>
                    <a:lnTo>
                      <a:pt x="2187" y="9745"/>
                    </a:lnTo>
                    <a:lnTo>
                      <a:pt x="2183" y="9740"/>
                    </a:lnTo>
                    <a:lnTo>
                      <a:pt x="2180" y="9734"/>
                    </a:lnTo>
                    <a:lnTo>
                      <a:pt x="2178" y="9728"/>
                    </a:lnTo>
                    <a:lnTo>
                      <a:pt x="2177" y="9722"/>
                    </a:lnTo>
                    <a:lnTo>
                      <a:pt x="2176" y="9716"/>
                    </a:lnTo>
                    <a:lnTo>
                      <a:pt x="2175" y="9710"/>
                    </a:lnTo>
                    <a:lnTo>
                      <a:pt x="2176" y="9698"/>
                    </a:lnTo>
                    <a:lnTo>
                      <a:pt x="2177" y="9686"/>
                    </a:lnTo>
                    <a:lnTo>
                      <a:pt x="2178" y="9674"/>
                    </a:lnTo>
                    <a:lnTo>
                      <a:pt x="2180" y="9662"/>
                    </a:lnTo>
                    <a:lnTo>
                      <a:pt x="2180" y="9650"/>
                    </a:lnTo>
                    <a:lnTo>
                      <a:pt x="2178" y="9639"/>
                    </a:lnTo>
                    <a:lnTo>
                      <a:pt x="2176" y="9626"/>
                    </a:lnTo>
                    <a:lnTo>
                      <a:pt x="2174" y="9615"/>
                    </a:lnTo>
                    <a:lnTo>
                      <a:pt x="2173" y="9609"/>
                    </a:lnTo>
                    <a:lnTo>
                      <a:pt x="2173" y="9606"/>
                    </a:lnTo>
                    <a:lnTo>
                      <a:pt x="2173" y="9603"/>
                    </a:lnTo>
                    <a:lnTo>
                      <a:pt x="2174" y="9600"/>
                    </a:lnTo>
                    <a:lnTo>
                      <a:pt x="2176" y="9596"/>
                    </a:lnTo>
                    <a:lnTo>
                      <a:pt x="2179" y="9595"/>
                    </a:lnTo>
                    <a:lnTo>
                      <a:pt x="2182" y="9593"/>
                    </a:lnTo>
                    <a:lnTo>
                      <a:pt x="2187" y="9592"/>
                    </a:lnTo>
                    <a:lnTo>
                      <a:pt x="2199" y="9590"/>
                    </a:lnTo>
                    <a:lnTo>
                      <a:pt x="2216" y="9590"/>
                    </a:lnTo>
                    <a:lnTo>
                      <a:pt x="2219" y="9590"/>
                    </a:lnTo>
                    <a:lnTo>
                      <a:pt x="2222" y="9589"/>
                    </a:lnTo>
                    <a:lnTo>
                      <a:pt x="2223" y="9588"/>
                    </a:lnTo>
                    <a:lnTo>
                      <a:pt x="2225" y="9587"/>
                    </a:lnTo>
                    <a:lnTo>
                      <a:pt x="2222" y="9582"/>
                    </a:lnTo>
                    <a:lnTo>
                      <a:pt x="2219" y="9578"/>
                    </a:lnTo>
                    <a:lnTo>
                      <a:pt x="2208" y="9571"/>
                    </a:lnTo>
                    <a:lnTo>
                      <a:pt x="2202" y="9566"/>
                    </a:lnTo>
                    <a:lnTo>
                      <a:pt x="2190" y="9563"/>
                    </a:lnTo>
                    <a:lnTo>
                      <a:pt x="2177" y="9563"/>
                    </a:lnTo>
                    <a:lnTo>
                      <a:pt x="2171" y="9562"/>
                    </a:lnTo>
                    <a:lnTo>
                      <a:pt x="2164" y="9561"/>
                    </a:lnTo>
                    <a:lnTo>
                      <a:pt x="2162" y="9560"/>
                    </a:lnTo>
                    <a:lnTo>
                      <a:pt x="2160" y="9558"/>
                    </a:lnTo>
                    <a:lnTo>
                      <a:pt x="2158" y="9555"/>
                    </a:lnTo>
                    <a:lnTo>
                      <a:pt x="2156" y="9553"/>
                    </a:lnTo>
                    <a:lnTo>
                      <a:pt x="2155" y="9550"/>
                    </a:lnTo>
                    <a:lnTo>
                      <a:pt x="2154" y="9547"/>
                    </a:lnTo>
                    <a:lnTo>
                      <a:pt x="2154" y="9544"/>
                    </a:lnTo>
                    <a:lnTo>
                      <a:pt x="2155" y="9540"/>
                    </a:lnTo>
                    <a:lnTo>
                      <a:pt x="2156" y="9535"/>
                    </a:lnTo>
                    <a:lnTo>
                      <a:pt x="2159" y="9528"/>
                    </a:lnTo>
                    <a:lnTo>
                      <a:pt x="2161" y="9523"/>
                    </a:lnTo>
                    <a:lnTo>
                      <a:pt x="2164" y="9518"/>
                    </a:lnTo>
                    <a:lnTo>
                      <a:pt x="2169" y="9513"/>
                    </a:lnTo>
                    <a:lnTo>
                      <a:pt x="2175" y="9509"/>
                    </a:lnTo>
                    <a:lnTo>
                      <a:pt x="2188" y="9502"/>
                    </a:lnTo>
                    <a:lnTo>
                      <a:pt x="2199" y="9497"/>
                    </a:lnTo>
                    <a:lnTo>
                      <a:pt x="2213" y="9490"/>
                    </a:lnTo>
                    <a:lnTo>
                      <a:pt x="2225" y="9482"/>
                    </a:lnTo>
                    <a:lnTo>
                      <a:pt x="2220" y="9475"/>
                    </a:lnTo>
                    <a:lnTo>
                      <a:pt x="2216" y="9467"/>
                    </a:lnTo>
                    <a:lnTo>
                      <a:pt x="2215" y="9468"/>
                    </a:lnTo>
                    <a:lnTo>
                      <a:pt x="2214" y="9469"/>
                    </a:lnTo>
                    <a:lnTo>
                      <a:pt x="2200" y="9474"/>
                    </a:lnTo>
                    <a:lnTo>
                      <a:pt x="2187" y="9479"/>
                    </a:lnTo>
                    <a:lnTo>
                      <a:pt x="2180" y="9481"/>
                    </a:lnTo>
                    <a:lnTo>
                      <a:pt x="2175" y="9482"/>
                    </a:lnTo>
                    <a:lnTo>
                      <a:pt x="2169" y="9482"/>
                    </a:lnTo>
                    <a:lnTo>
                      <a:pt x="2164" y="9482"/>
                    </a:lnTo>
                    <a:lnTo>
                      <a:pt x="2159" y="9481"/>
                    </a:lnTo>
                    <a:lnTo>
                      <a:pt x="2154" y="9479"/>
                    </a:lnTo>
                    <a:lnTo>
                      <a:pt x="2151" y="9477"/>
                    </a:lnTo>
                    <a:lnTo>
                      <a:pt x="2148" y="9472"/>
                    </a:lnTo>
                    <a:lnTo>
                      <a:pt x="2145" y="9467"/>
                    </a:lnTo>
                    <a:lnTo>
                      <a:pt x="2141" y="9460"/>
                    </a:lnTo>
                    <a:lnTo>
                      <a:pt x="2140" y="9453"/>
                    </a:lnTo>
                    <a:lnTo>
                      <a:pt x="2138" y="9444"/>
                    </a:lnTo>
                    <a:lnTo>
                      <a:pt x="2136" y="9416"/>
                    </a:lnTo>
                    <a:lnTo>
                      <a:pt x="2134" y="9388"/>
                    </a:lnTo>
                    <a:lnTo>
                      <a:pt x="2133" y="9360"/>
                    </a:lnTo>
                    <a:lnTo>
                      <a:pt x="2131" y="9331"/>
                    </a:lnTo>
                    <a:lnTo>
                      <a:pt x="2128" y="9307"/>
                    </a:lnTo>
                    <a:lnTo>
                      <a:pt x="2125" y="9283"/>
                    </a:lnTo>
                    <a:lnTo>
                      <a:pt x="2123" y="9259"/>
                    </a:lnTo>
                    <a:lnTo>
                      <a:pt x="2123" y="9235"/>
                    </a:lnTo>
                    <a:lnTo>
                      <a:pt x="2124" y="9220"/>
                    </a:lnTo>
                    <a:lnTo>
                      <a:pt x="2127" y="9204"/>
                    </a:lnTo>
                    <a:lnTo>
                      <a:pt x="2133" y="9190"/>
                    </a:lnTo>
                    <a:lnTo>
                      <a:pt x="2138" y="9176"/>
                    </a:lnTo>
                    <a:lnTo>
                      <a:pt x="2151" y="9148"/>
                    </a:lnTo>
                    <a:lnTo>
                      <a:pt x="2163" y="9120"/>
                    </a:lnTo>
                    <a:lnTo>
                      <a:pt x="2171" y="9097"/>
                    </a:lnTo>
                    <a:lnTo>
                      <a:pt x="2178" y="9077"/>
                    </a:lnTo>
                    <a:lnTo>
                      <a:pt x="2186" y="9056"/>
                    </a:lnTo>
                    <a:lnTo>
                      <a:pt x="2193" y="9036"/>
                    </a:lnTo>
                    <a:lnTo>
                      <a:pt x="2200" y="9015"/>
                    </a:lnTo>
                    <a:lnTo>
                      <a:pt x="2205" y="8994"/>
                    </a:lnTo>
                    <a:lnTo>
                      <a:pt x="2208" y="8971"/>
                    </a:lnTo>
                    <a:lnTo>
                      <a:pt x="2210" y="8947"/>
                    </a:lnTo>
                    <a:lnTo>
                      <a:pt x="2213" y="8932"/>
                    </a:lnTo>
                    <a:lnTo>
                      <a:pt x="2217" y="8913"/>
                    </a:lnTo>
                    <a:lnTo>
                      <a:pt x="2222" y="8892"/>
                    </a:lnTo>
                    <a:lnTo>
                      <a:pt x="2228" y="8871"/>
                    </a:lnTo>
                    <a:lnTo>
                      <a:pt x="2233" y="8851"/>
                    </a:lnTo>
                    <a:lnTo>
                      <a:pt x="2235" y="8833"/>
                    </a:lnTo>
                    <a:lnTo>
                      <a:pt x="2235" y="8825"/>
                    </a:lnTo>
                    <a:lnTo>
                      <a:pt x="2234" y="8820"/>
                    </a:lnTo>
                    <a:lnTo>
                      <a:pt x="2232" y="8815"/>
                    </a:lnTo>
                    <a:lnTo>
                      <a:pt x="2229" y="8811"/>
                    </a:lnTo>
                    <a:lnTo>
                      <a:pt x="2220" y="8806"/>
                    </a:lnTo>
                    <a:lnTo>
                      <a:pt x="2215" y="8802"/>
                    </a:lnTo>
                    <a:lnTo>
                      <a:pt x="2212" y="8796"/>
                    </a:lnTo>
                    <a:lnTo>
                      <a:pt x="2208" y="8792"/>
                    </a:lnTo>
                    <a:lnTo>
                      <a:pt x="2207" y="8788"/>
                    </a:lnTo>
                    <a:lnTo>
                      <a:pt x="2207" y="8782"/>
                    </a:lnTo>
                    <a:lnTo>
                      <a:pt x="2208" y="8778"/>
                    </a:lnTo>
                    <a:lnTo>
                      <a:pt x="2209" y="8773"/>
                    </a:lnTo>
                    <a:lnTo>
                      <a:pt x="2212" y="8764"/>
                    </a:lnTo>
                    <a:lnTo>
                      <a:pt x="2215" y="8754"/>
                    </a:lnTo>
                    <a:lnTo>
                      <a:pt x="2215" y="8749"/>
                    </a:lnTo>
                    <a:lnTo>
                      <a:pt x="2214" y="8743"/>
                    </a:lnTo>
                    <a:lnTo>
                      <a:pt x="2213" y="8738"/>
                    </a:lnTo>
                    <a:lnTo>
                      <a:pt x="2209" y="8731"/>
                    </a:lnTo>
                    <a:lnTo>
                      <a:pt x="2202" y="8719"/>
                    </a:lnTo>
                    <a:lnTo>
                      <a:pt x="2196" y="8710"/>
                    </a:lnTo>
                    <a:lnTo>
                      <a:pt x="2191" y="8698"/>
                    </a:lnTo>
                    <a:lnTo>
                      <a:pt x="2186" y="8686"/>
                    </a:lnTo>
                    <a:lnTo>
                      <a:pt x="2182" y="8680"/>
                    </a:lnTo>
                    <a:lnTo>
                      <a:pt x="2177" y="8673"/>
                    </a:lnTo>
                    <a:lnTo>
                      <a:pt x="2171" y="8669"/>
                    </a:lnTo>
                    <a:lnTo>
                      <a:pt x="2163" y="8665"/>
                    </a:lnTo>
                    <a:lnTo>
                      <a:pt x="2147" y="8660"/>
                    </a:lnTo>
                    <a:lnTo>
                      <a:pt x="2131" y="8655"/>
                    </a:lnTo>
                    <a:lnTo>
                      <a:pt x="2123" y="8653"/>
                    </a:lnTo>
                    <a:lnTo>
                      <a:pt x="2118" y="8649"/>
                    </a:lnTo>
                    <a:lnTo>
                      <a:pt x="2113" y="8645"/>
                    </a:lnTo>
                    <a:lnTo>
                      <a:pt x="2110" y="8641"/>
                    </a:lnTo>
                    <a:lnTo>
                      <a:pt x="2110" y="8637"/>
                    </a:lnTo>
                    <a:lnTo>
                      <a:pt x="2110" y="8634"/>
                    </a:lnTo>
                    <a:lnTo>
                      <a:pt x="2111" y="8631"/>
                    </a:lnTo>
                    <a:lnTo>
                      <a:pt x="2112" y="8628"/>
                    </a:lnTo>
                    <a:lnTo>
                      <a:pt x="2118" y="8619"/>
                    </a:lnTo>
                    <a:lnTo>
                      <a:pt x="2126" y="8609"/>
                    </a:lnTo>
                    <a:lnTo>
                      <a:pt x="2135" y="8601"/>
                    </a:lnTo>
                    <a:lnTo>
                      <a:pt x="2139" y="8596"/>
                    </a:lnTo>
                    <a:lnTo>
                      <a:pt x="2142" y="8592"/>
                    </a:lnTo>
                    <a:lnTo>
                      <a:pt x="2144" y="8589"/>
                    </a:lnTo>
                    <a:lnTo>
                      <a:pt x="2139" y="8580"/>
                    </a:lnTo>
                    <a:lnTo>
                      <a:pt x="2126" y="8561"/>
                    </a:lnTo>
                    <a:lnTo>
                      <a:pt x="2119" y="8550"/>
                    </a:lnTo>
                    <a:lnTo>
                      <a:pt x="2113" y="8541"/>
                    </a:lnTo>
                    <a:lnTo>
                      <a:pt x="2111" y="8537"/>
                    </a:lnTo>
                    <a:lnTo>
                      <a:pt x="2111" y="8534"/>
                    </a:lnTo>
                    <a:lnTo>
                      <a:pt x="2110" y="8532"/>
                    </a:lnTo>
                    <a:lnTo>
                      <a:pt x="2110" y="8528"/>
                    </a:lnTo>
                    <a:lnTo>
                      <a:pt x="2111" y="8526"/>
                    </a:lnTo>
                    <a:lnTo>
                      <a:pt x="2113" y="8523"/>
                    </a:lnTo>
                    <a:lnTo>
                      <a:pt x="2115" y="8521"/>
                    </a:lnTo>
                    <a:lnTo>
                      <a:pt x="2120" y="8518"/>
                    </a:lnTo>
                    <a:lnTo>
                      <a:pt x="2128" y="8512"/>
                    </a:lnTo>
                    <a:lnTo>
                      <a:pt x="2141" y="8503"/>
                    </a:lnTo>
                    <a:lnTo>
                      <a:pt x="2144" y="8501"/>
                    </a:lnTo>
                    <a:lnTo>
                      <a:pt x="2144" y="8497"/>
                    </a:lnTo>
                    <a:lnTo>
                      <a:pt x="2142" y="8492"/>
                    </a:lnTo>
                    <a:lnTo>
                      <a:pt x="2140" y="8486"/>
                    </a:lnTo>
                    <a:lnTo>
                      <a:pt x="2135" y="8475"/>
                    </a:lnTo>
                    <a:lnTo>
                      <a:pt x="2132" y="8468"/>
                    </a:lnTo>
                    <a:lnTo>
                      <a:pt x="2137" y="8456"/>
                    </a:lnTo>
                    <a:lnTo>
                      <a:pt x="2142" y="8443"/>
                    </a:lnTo>
                    <a:lnTo>
                      <a:pt x="2145" y="8437"/>
                    </a:lnTo>
                    <a:lnTo>
                      <a:pt x="2148" y="8431"/>
                    </a:lnTo>
                    <a:lnTo>
                      <a:pt x="2152" y="8425"/>
                    </a:lnTo>
                    <a:lnTo>
                      <a:pt x="2156" y="8420"/>
                    </a:lnTo>
                    <a:lnTo>
                      <a:pt x="2164" y="8417"/>
                    </a:lnTo>
                    <a:lnTo>
                      <a:pt x="2176" y="8412"/>
                    </a:lnTo>
                    <a:lnTo>
                      <a:pt x="2182" y="8410"/>
                    </a:lnTo>
                    <a:lnTo>
                      <a:pt x="2187" y="8407"/>
                    </a:lnTo>
                    <a:lnTo>
                      <a:pt x="2188" y="8406"/>
                    </a:lnTo>
                    <a:lnTo>
                      <a:pt x="2189" y="8406"/>
                    </a:lnTo>
                    <a:lnTo>
                      <a:pt x="2189" y="8405"/>
                    </a:lnTo>
                    <a:lnTo>
                      <a:pt x="2188" y="8405"/>
                    </a:lnTo>
                    <a:lnTo>
                      <a:pt x="2162" y="8397"/>
                    </a:lnTo>
                    <a:lnTo>
                      <a:pt x="2137" y="8391"/>
                    </a:lnTo>
                    <a:lnTo>
                      <a:pt x="2124" y="8389"/>
                    </a:lnTo>
                    <a:lnTo>
                      <a:pt x="2111" y="8387"/>
                    </a:lnTo>
                    <a:lnTo>
                      <a:pt x="2097" y="8387"/>
                    </a:lnTo>
                    <a:lnTo>
                      <a:pt x="2082" y="8388"/>
                    </a:lnTo>
                    <a:lnTo>
                      <a:pt x="2068" y="8388"/>
                    </a:lnTo>
                    <a:lnTo>
                      <a:pt x="2061" y="8388"/>
                    </a:lnTo>
                    <a:lnTo>
                      <a:pt x="2060" y="8387"/>
                    </a:lnTo>
                    <a:lnTo>
                      <a:pt x="2060" y="8386"/>
                    </a:lnTo>
                    <a:lnTo>
                      <a:pt x="2061" y="8385"/>
                    </a:lnTo>
                    <a:lnTo>
                      <a:pt x="2064" y="8384"/>
                    </a:lnTo>
                    <a:lnTo>
                      <a:pt x="2069" y="8379"/>
                    </a:lnTo>
                    <a:lnTo>
                      <a:pt x="2075" y="8374"/>
                    </a:lnTo>
                    <a:lnTo>
                      <a:pt x="2083" y="8368"/>
                    </a:lnTo>
                    <a:lnTo>
                      <a:pt x="2090" y="8362"/>
                    </a:lnTo>
                    <a:lnTo>
                      <a:pt x="2096" y="8351"/>
                    </a:lnTo>
                    <a:lnTo>
                      <a:pt x="2100" y="8341"/>
                    </a:lnTo>
                    <a:lnTo>
                      <a:pt x="2104" y="8331"/>
                    </a:lnTo>
                    <a:lnTo>
                      <a:pt x="2106" y="8321"/>
                    </a:lnTo>
                    <a:lnTo>
                      <a:pt x="2108" y="8310"/>
                    </a:lnTo>
                    <a:lnTo>
                      <a:pt x="2111" y="8299"/>
                    </a:lnTo>
                    <a:lnTo>
                      <a:pt x="2114" y="8290"/>
                    </a:lnTo>
                    <a:lnTo>
                      <a:pt x="2118" y="8279"/>
                    </a:lnTo>
                    <a:lnTo>
                      <a:pt x="2123" y="8270"/>
                    </a:lnTo>
                    <a:lnTo>
                      <a:pt x="2129" y="8257"/>
                    </a:lnTo>
                    <a:lnTo>
                      <a:pt x="2134" y="8246"/>
                    </a:lnTo>
                    <a:lnTo>
                      <a:pt x="2135" y="8241"/>
                    </a:lnTo>
                    <a:lnTo>
                      <a:pt x="2128" y="8242"/>
                    </a:lnTo>
                    <a:lnTo>
                      <a:pt x="2121" y="8244"/>
                    </a:lnTo>
                    <a:lnTo>
                      <a:pt x="2110" y="8250"/>
                    </a:lnTo>
                    <a:lnTo>
                      <a:pt x="2099" y="8255"/>
                    </a:lnTo>
                    <a:lnTo>
                      <a:pt x="2078" y="8266"/>
                    </a:lnTo>
                    <a:lnTo>
                      <a:pt x="2060" y="8273"/>
                    </a:lnTo>
                    <a:lnTo>
                      <a:pt x="2056" y="8275"/>
                    </a:lnTo>
                    <a:lnTo>
                      <a:pt x="2053" y="8275"/>
                    </a:lnTo>
                    <a:lnTo>
                      <a:pt x="2050" y="8273"/>
                    </a:lnTo>
                    <a:lnTo>
                      <a:pt x="2046" y="8272"/>
                    </a:lnTo>
                    <a:lnTo>
                      <a:pt x="2044" y="8270"/>
                    </a:lnTo>
                    <a:lnTo>
                      <a:pt x="2042" y="8268"/>
                    </a:lnTo>
                    <a:lnTo>
                      <a:pt x="2041" y="8265"/>
                    </a:lnTo>
                    <a:lnTo>
                      <a:pt x="2040" y="8260"/>
                    </a:lnTo>
                    <a:lnTo>
                      <a:pt x="2039" y="8252"/>
                    </a:lnTo>
                    <a:lnTo>
                      <a:pt x="2039" y="8242"/>
                    </a:lnTo>
                    <a:lnTo>
                      <a:pt x="2040" y="8231"/>
                    </a:lnTo>
                    <a:lnTo>
                      <a:pt x="2041" y="8219"/>
                    </a:lnTo>
                    <a:lnTo>
                      <a:pt x="2044" y="8208"/>
                    </a:lnTo>
                    <a:lnTo>
                      <a:pt x="2047" y="8196"/>
                    </a:lnTo>
                    <a:lnTo>
                      <a:pt x="2052" y="8184"/>
                    </a:lnTo>
                    <a:lnTo>
                      <a:pt x="2055" y="8173"/>
                    </a:lnTo>
                    <a:lnTo>
                      <a:pt x="2059" y="8163"/>
                    </a:lnTo>
                    <a:lnTo>
                      <a:pt x="2064" y="8155"/>
                    </a:lnTo>
                    <a:lnTo>
                      <a:pt x="2068" y="8148"/>
                    </a:lnTo>
                    <a:lnTo>
                      <a:pt x="2072" y="8143"/>
                    </a:lnTo>
                    <a:lnTo>
                      <a:pt x="2078" y="8138"/>
                    </a:lnTo>
                    <a:lnTo>
                      <a:pt x="2083" y="8135"/>
                    </a:lnTo>
                    <a:lnTo>
                      <a:pt x="2088" y="8133"/>
                    </a:lnTo>
                    <a:lnTo>
                      <a:pt x="2094" y="8132"/>
                    </a:lnTo>
                    <a:lnTo>
                      <a:pt x="2107" y="8130"/>
                    </a:lnTo>
                    <a:lnTo>
                      <a:pt x="2119" y="8129"/>
                    </a:lnTo>
                    <a:lnTo>
                      <a:pt x="2132" y="8129"/>
                    </a:lnTo>
                    <a:lnTo>
                      <a:pt x="2144" y="8128"/>
                    </a:lnTo>
                    <a:lnTo>
                      <a:pt x="2149" y="8127"/>
                    </a:lnTo>
                    <a:lnTo>
                      <a:pt x="2154" y="8125"/>
                    </a:lnTo>
                    <a:lnTo>
                      <a:pt x="2160" y="8123"/>
                    </a:lnTo>
                    <a:lnTo>
                      <a:pt x="2164" y="8120"/>
                    </a:lnTo>
                    <a:lnTo>
                      <a:pt x="2171" y="8114"/>
                    </a:lnTo>
                    <a:lnTo>
                      <a:pt x="2176" y="8105"/>
                    </a:lnTo>
                    <a:lnTo>
                      <a:pt x="2180" y="8101"/>
                    </a:lnTo>
                    <a:lnTo>
                      <a:pt x="2183" y="8100"/>
                    </a:lnTo>
                    <a:lnTo>
                      <a:pt x="2181" y="8098"/>
                    </a:lnTo>
                    <a:lnTo>
                      <a:pt x="2174" y="8100"/>
                    </a:lnTo>
                    <a:lnTo>
                      <a:pt x="2155" y="8102"/>
                    </a:lnTo>
                    <a:lnTo>
                      <a:pt x="2138" y="8104"/>
                    </a:lnTo>
                    <a:lnTo>
                      <a:pt x="2129" y="8104"/>
                    </a:lnTo>
                    <a:lnTo>
                      <a:pt x="2121" y="8104"/>
                    </a:lnTo>
                    <a:lnTo>
                      <a:pt x="2111" y="8102"/>
                    </a:lnTo>
                    <a:lnTo>
                      <a:pt x="2102" y="8098"/>
                    </a:lnTo>
                    <a:lnTo>
                      <a:pt x="2096" y="8095"/>
                    </a:lnTo>
                    <a:lnTo>
                      <a:pt x="2088" y="8093"/>
                    </a:lnTo>
                    <a:lnTo>
                      <a:pt x="2082" y="8092"/>
                    </a:lnTo>
                    <a:lnTo>
                      <a:pt x="2075" y="8092"/>
                    </a:lnTo>
                    <a:lnTo>
                      <a:pt x="2070" y="8093"/>
                    </a:lnTo>
                    <a:lnTo>
                      <a:pt x="2064" y="8094"/>
                    </a:lnTo>
                    <a:lnTo>
                      <a:pt x="2058" y="8096"/>
                    </a:lnTo>
                    <a:lnTo>
                      <a:pt x="2053" y="8098"/>
                    </a:lnTo>
                    <a:lnTo>
                      <a:pt x="2031" y="8113"/>
                    </a:lnTo>
                    <a:lnTo>
                      <a:pt x="2007" y="8124"/>
                    </a:lnTo>
                    <a:lnTo>
                      <a:pt x="2004" y="8127"/>
                    </a:lnTo>
                    <a:lnTo>
                      <a:pt x="2000" y="8127"/>
                    </a:lnTo>
                    <a:lnTo>
                      <a:pt x="1997" y="8125"/>
                    </a:lnTo>
                    <a:lnTo>
                      <a:pt x="1993" y="8124"/>
                    </a:lnTo>
                    <a:lnTo>
                      <a:pt x="1990" y="8122"/>
                    </a:lnTo>
                    <a:lnTo>
                      <a:pt x="1987" y="8120"/>
                    </a:lnTo>
                    <a:lnTo>
                      <a:pt x="1985" y="8117"/>
                    </a:lnTo>
                    <a:lnTo>
                      <a:pt x="1983" y="8113"/>
                    </a:lnTo>
                    <a:lnTo>
                      <a:pt x="1979" y="8103"/>
                    </a:lnTo>
                    <a:lnTo>
                      <a:pt x="1976" y="8093"/>
                    </a:lnTo>
                    <a:lnTo>
                      <a:pt x="1973" y="8081"/>
                    </a:lnTo>
                    <a:lnTo>
                      <a:pt x="1971" y="8069"/>
                    </a:lnTo>
                    <a:lnTo>
                      <a:pt x="1967" y="8049"/>
                    </a:lnTo>
                    <a:lnTo>
                      <a:pt x="1964" y="8033"/>
                    </a:lnTo>
                    <a:lnTo>
                      <a:pt x="1963" y="8028"/>
                    </a:lnTo>
                    <a:lnTo>
                      <a:pt x="1961" y="8027"/>
                    </a:lnTo>
                    <a:lnTo>
                      <a:pt x="1958" y="8029"/>
                    </a:lnTo>
                    <a:lnTo>
                      <a:pt x="1956" y="8036"/>
                    </a:lnTo>
                    <a:lnTo>
                      <a:pt x="1952" y="8043"/>
                    </a:lnTo>
                    <a:lnTo>
                      <a:pt x="1951" y="8051"/>
                    </a:lnTo>
                    <a:lnTo>
                      <a:pt x="1950" y="8059"/>
                    </a:lnTo>
                    <a:lnTo>
                      <a:pt x="1951" y="8065"/>
                    </a:lnTo>
                    <a:lnTo>
                      <a:pt x="1953" y="8077"/>
                    </a:lnTo>
                    <a:lnTo>
                      <a:pt x="1957" y="8089"/>
                    </a:lnTo>
                    <a:lnTo>
                      <a:pt x="1960" y="8100"/>
                    </a:lnTo>
                    <a:lnTo>
                      <a:pt x="1961" y="8110"/>
                    </a:lnTo>
                    <a:lnTo>
                      <a:pt x="1961" y="8117"/>
                    </a:lnTo>
                    <a:lnTo>
                      <a:pt x="1961" y="8123"/>
                    </a:lnTo>
                    <a:lnTo>
                      <a:pt x="1959" y="8130"/>
                    </a:lnTo>
                    <a:lnTo>
                      <a:pt x="1956" y="8136"/>
                    </a:lnTo>
                    <a:lnTo>
                      <a:pt x="1944" y="8161"/>
                    </a:lnTo>
                    <a:lnTo>
                      <a:pt x="1934" y="8186"/>
                    </a:lnTo>
                    <a:lnTo>
                      <a:pt x="1925" y="8209"/>
                    </a:lnTo>
                    <a:lnTo>
                      <a:pt x="1918" y="8232"/>
                    </a:lnTo>
                    <a:lnTo>
                      <a:pt x="1910" y="8256"/>
                    </a:lnTo>
                    <a:lnTo>
                      <a:pt x="1904" y="8281"/>
                    </a:lnTo>
                    <a:lnTo>
                      <a:pt x="1897" y="8306"/>
                    </a:lnTo>
                    <a:lnTo>
                      <a:pt x="1891" y="8333"/>
                    </a:lnTo>
                    <a:lnTo>
                      <a:pt x="1906" y="8377"/>
                    </a:lnTo>
                    <a:lnTo>
                      <a:pt x="1919" y="8411"/>
                    </a:lnTo>
                    <a:lnTo>
                      <a:pt x="1920" y="8419"/>
                    </a:lnTo>
                    <a:lnTo>
                      <a:pt x="1921" y="8427"/>
                    </a:lnTo>
                    <a:lnTo>
                      <a:pt x="1921" y="8435"/>
                    </a:lnTo>
                    <a:lnTo>
                      <a:pt x="1920" y="8445"/>
                    </a:lnTo>
                    <a:lnTo>
                      <a:pt x="1917" y="8454"/>
                    </a:lnTo>
                    <a:lnTo>
                      <a:pt x="1913" y="8465"/>
                    </a:lnTo>
                    <a:lnTo>
                      <a:pt x="1908" y="8475"/>
                    </a:lnTo>
                    <a:lnTo>
                      <a:pt x="1902" y="8488"/>
                    </a:lnTo>
                    <a:lnTo>
                      <a:pt x="1884" y="8515"/>
                    </a:lnTo>
                    <a:lnTo>
                      <a:pt x="1861" y="8553"/>
                    </a:lnTo>
                    <a:lnTo>
                      <a:pt x="1850" y="8573"/>
                    </a:lnTo>
                    <a:lnTo>
                      <a:pt x="1840" y="8591"/>
                    </a:lnTo>
                    <a:lnTo>
                      <a:pt x="1837" y="8599"/>
                    </a:lnTo>
                    <a:lnTo>
                      <a:pt x="1835" y="8606"/>
                    </a:lnTo>
                    <a:lnTo>
                      <a:pt x="1834" y="8613"/>
                    </a:lnTo>
                    <a:lnTo>
                      <a:pt x="1834" y="8617"/>
                    </a:lnTo>
                    <a:lnTo>
                      <a:pt x="1835" y="8624"/>
                    </a:lnTo>
                    <a:lnTo>
                      <a:pt x="1836" y="8631"/>
                    </a:lnTo>
                    <a:lnTo>
                      <a:pt x="1836" y="8637"/>
                    </a:lnTo>
                    <a:lnTo>
                      <a:pt x="1835" y="8643"/>
                    </a:lnTo>
                    <a:lnTo>
                      <a:pt x="1834" y="8648"/>
                    </a:lnTo>
                    <a:lnTo>
                      <a:pt x="1831" y="8653"/>
                    </a:lnTo>
                    <a:lnTo>
                      <a:pt x="1829" y="8657"/>
                    </a:lnTo>
                    <a:lnTo>
                      <a:pt x="1826" y="8660"/>
                    </a:lnTo>
                    <a:lnTo>
                      <a:pt x="1817" y="8667"/>
                    </a:lnTo>
                    <a:lnTo>
                      <a:pt x="1808" y="8672"/>
                    </a:lnTo>
                    <a:lnTo>
                      <a:pt x="1795" y="8677"/>
                    </a:lnTo>
                    <a:lnTo>
                      <a:pt x="1781" y="8682"/>
                    </a:lnTo>
                    <a:lnTo>
                      <a:pt x="1763" y="8689"/>
                    </a:lnTo>
                    <a:lnTo>
                      <a:pt x="1743" y="8699"/>
                    </a:lnTo>
                    <a:lnTo>
                      <a:pt x="1721" y="8712"/>
                    </a:lnTo>
                    <a:lnTo>
                      <a:pt x="1700" y="8724"/>
                    </a:lnTo>
                    <a:lnTo>
                      <a:pt x="1678" y="8736"/>
                    </a:lnTo>
                    <a:lnTo>
                      <a:pt x="1658" y="8745"/>
                    </a:lnTo>
                    <a:lnTo>
                      <a:pt x="1648" y="8749"/>
                    </a:lnTo>
                    <a:lnTo>
                      <a:pt x="1638" y="8751"/>
                    </a:lnTo>
                    <a:lnTo>
                      <a:pt x="1629" y="8752"/>
                    </a:lnTo>
                    <a:lnTo>
                      <a:pt x="1622" y="8752"/>
                    </a:lnTo>
                    <a:lnTo>
                      <a:pt x="1614" y="8751"/>
                    </a:lnTo>
                    <a:lnTo>
                      <a:pt x="1607" y="8751"/>
                    </a:lnTo>
                    <a:lnTo>
                      <a:pt x="1601" y="8751"/>
                    </a:lnTo>
                    <a:lnTo>
                      <a:pt x="1596" y="8752"/>
                    </a:lnTo>
                    <a:lnTo>
                      <a:pt x="1586" y="8755"/>
                    </a:lnTo>
                    <a:lnTo>
                      <a:pt x="1578" y="8759"/>
                    </a:lnTo>
                    <a:lnTo>
                      <a:pt x="1563" y="8772"/>
                    </a:lnTo>
                    <a:lnTo>
                      <a:pt x="1544" y="8789"/>
                    </a:lnTo>
                    <a:lnTo>
                      <a:pt x="1510" y="8802"/>
                    </a:lnTo>
                    <a:lnTo>
                      <a:pt x="1476" y="8816"/>
                    </a:lnTo>
                    <a:lnTo>
                      <a:pt x="1445" y="8830"/>
                    </a:lnTo>
                    <a:lnTo>
                      <a:pt x="1415" y="8844"/>
                    </a:lnTo>
                    <a:lnTo>
                      <a:pt x="1385" y="8857"/>
                    </a:lnTo>
                    <a:lnTo>
                      <a:pt x="1356" y="8869"/>
                    </a:lnTo>
                    <a:lnTo>
                      <a:pt x="1328" y="8878"/>
                    </a:lnTo>
                    <a:lnTo>
                      <a:pt x="1300" y="8886"/>
                    </a:lnTo>
                    <a:lnTo>
                      <a:pt x="1286" y="8888"/>
                    </a:lnTo>
                    <a:lnTo>
                      <a:pt x="1272" y="8890"/>
                    </a:lnTo>
                    <a:lnTo>
                      <a:pt x="1258" y="8891"/>
                    </a:lnTo>
                    <a:lnTo>
                      <a:pt x="1245" y="8892"/>
                    </a:lnTo>
                    <a:lnTo>
                      <a:pt x="1231" y="8892"/>
                    </a:lnTo>
                    <a:lnTo>
                      <a:pt x="1217" y="8890"/>
                    </a:lnTo>
                    <a:lnTo>
                      <a:pt x="1203" y="8888"/>
                    </a:lnTo>
                    <a:lnTo>
                      <a:pt x="1189" y="8885"/>
                    </a:lnTo>
                    <a:lnTo>
                      <a:pt x="1174" y="8880"/>
                    </a:lnTo>
                    <a:lnTo>
                      <a:pt x="1160" y="8874"/>
                    </a:lnTo>
                    <a:lnTo>
                      <a:pt x="1145" y="8867"/>
                    </a:lnTo>
                    <a:lnTo>
                      <a:pt x="1129" y="8859"/>
                    </a:lnTo>
                    <a:lnTo>
                      <a:pt x="1114" y="8850"/>
                    </a:lnTo>
                    <a:lnTo>
                      <a:pt x="1099" y="8838"/>
                    </a:lnTo>
                    <a:lnTo>
                      <a:pt x="1083" y="8826"/>
                    </a:lnTo>
                    <a:lnTo>
                      <a:pt x="1068" y="8812"/>
                    </a:lnTo>
                    <a:lnTo>
                      <a:pt x="770" y="8542"/>
                    </a:lnTo>
                    <a:lnTo>
                      <a:pt x="570" y="8344"/>
                    </a:lnTo>
                    <a:lnTo>
                      <a:pt x="551" y="8323"/>
                    </a:lnTo>
                    <a:lnTo>
                      <a:pt x="531" y="8303"/>
                    </a:lnTo>
                    <a:lnTo>
                      <a:pt x="511" y="8283"/>
                    </a:lnTo>
                    <a:lnTo>
                      <a:pt x="490" y="8263"/>
                    </a:lnTo>
                    <a:lnTo>
                      <a:pt x="471" y="8243"/>
                    </a:lnTo>
                    <a:lnTo>
                      <a:pt x="451" y="8222"/>
                    </a:lnTo>
                    <a:lnTo>
                      <a:pt x="443" y="8211"/>
                    </a:lnTo>
                    <a:lnTo>
                      <a:pt x="435" y="8199"/>
                    </a:lnTo>
                    <a:lnTo>
                      <a:pt x="426" y="8187"/>
                    </a:lnTo>
                    <a:lnTo>
                      <a:pt x="419" y="8175"/>
                    </a:lnTo>
                    <a:lnTo>
                      <a:pt x="401" y="8146"/>
                    </a:lnTo>
                    <a:lnTo>
                      <a:pt x="378" y="8110"/>
                    </a:lnTo>
                    <a:lnTo>
                      <a:pt x="372" y="8102"/>
                    </a:lnTo>
                    <a:lnTo>
                      <a:pt x="368" y="8092"/>
                    </a:lnTo>
                    <a:lnTo>
                      <a:pt x="365" y="8083"/>
                    </a:lnTo>
                    <a:lnTo>
                      <a:pt x="363" y="8075"/>
                    </a:lnTo>
                    <a:lnTo>
                      <a:pt x="362" y="8066"/>
                    </a:lnTo>
                    <a:lnTo>
                      <a:pt x="362" y="8057"/>
                    </a:lnTo>
                    <a:lnTo>
                      <a:pt x="364" y="8050"/>
                    </a:lnTo>
                    <a:lnTo>
                      <a:pt x="367" y="8043"/>
                    </a:lnTo>
                    <a:lnTo>
                      <a:pt x="375" y="8034"/>
                    </a:lnTo>
                    <a:lnTo>
                      <a:pt x="385" y="8017"/>
                    </a:lnTo>
                    <a:lnTo>
                      <a:pt x="391" y="8010"/>
                    </a:lnTo>
                    <a:lnTo>
                      <a:pt x="396" y="8003"/>
                    </a:lnTo>
                    <a:lnTo>
                      <a:pt x="401" y="7999"/>
                    </a:lnTo>
                    <a:lnTo>
                      <a:pt x="403" y="7997"/>
                    </a:lnTo>
                    <a:lnTo>
                      <a:pt x="403" y="8006"/>
                    </a:lnTo>
                    <a:lnTo>
                      <a:pt x="402" y="8019"/>
                    </a:lnTo>
                    <a:lnTo>
                      <a:pt x="401" y="8030"/>
                    </a:lnTo>
                    <a:lnTo>
                      <a:pt x="402" y="8037"/>
                    </a:lnTo>
                    <a:lnTo>
                      <a:pt x="406" y="8039"/>
                    </a:lnTo>
                    <a:lnTo>
                      <a:pt x="411" y="8041"/>
                    </a:lnTo>
                    <a:lnTo>
                      <a:pt x="418" y="8042"/>
                    </a:lnTo>
                    <a:lnTo>
                      <a:pt x="425" y="8043"/>
                    </a:lnTo>
                    <a:lnTo>
                      <a:pt x="440" y="8043"/>
                    </a:lnTo>
                    <a:lnTo>
                      <a:pt x="451" y="8042"/>
                    </a:lnTo>
                    <a:lnTo>
                      <a:pt x="463" y="8034"/>
                    </a:lnTo>
                    <a:lnTo>
                      <a:pt x="471" y="8026"/>
                    </a:lnTo>
                    <a:lnTo>
                      <a:pt x="470" y="8035"/>
                    </a:lnTo>
                    <a:lnTo>
                      <a:pt x="467" y="8043"/>
                    </a:lnTo>
                    <a:lnTo>
                      <a:pt x="464" y="8052"/>
                    </a:lnTo>
                    <a:lnTo>
                      <a:pt x="460" y="8061"/>
                    </a:lnTo>
                    <a:lnTo>
                      <a:pt x="458" y="8069"/>
                    </a:lnTo>
                    <a:lnTo>
                      <a:pt x="456" y="8078"/>
                    </a:lnTo>
                    <a:lnTo>
                      <a:pt x="456" y="8081"/>
                    </a:lnTo>
                    <a:lnTo>
                      <a:pt x="457" y="8086"/>
                    </a:lnTo>
                    <a:lnTo>
                      <a:pt x="458" y="8090"/>
                    </a:lnTo>
                    <a:lnTo>
                      <a:pt x="461" y="8093"/>
                    </a:lnTo>
                    <a:lnTo>
                      <a:pt x="463" y="8096"/>
                    </a:lnTo>
                    <a:lnTo>
                      <a:pt x="467" y="8100"/>
                    </a:lnTo>
                    <a:lnTo>
                      <a:pt x="471" y="8101"/>
                    </a:lnTo>
                    <a:lnTo>
                      <a:pt x="475" y="8103"/>
                    </a:lnTo>
                    <a:lnTo>
                      <a:pt x="485" y="8103"/>
                    </a:lnTo>
                    <a:lnTo>
                      <a:pt x="496" y="8102"/>
                    </a:lnTo>
                    <a:lnTo>
                      <a:pt x="505" y="8098"/>
                    </a:lnTo>
                    <a:lnTo>
                      <a:pt x="515" y="8095"/>
                    </a:lnTo>
                    <a:lnTo>
                      <a:pt x="525" y="8091"/>
                    </a:lnTo>
                    <a:lnTo>
                      <a:pt x="531" y="8088"/>
                    </a:lnTo>
                    <a:lnTo>
                      <a:pt x="548" y="8082"/>
                    </a:lnTo>
                    <a:lnTo>
                      <a:pt x="565" y="8075"/>
                    </a:lnTo>
                    <a:lnTo>
                      <a:pt x="580" y="8067"/>
                    </a:lnTo>
                    <a:lnTo>
                      <a:pt x="595" y="8061"/>
                    </a:lnTo>
                    <a:lnTo>
                      <a:pt x="601" y="8057"/>
                    </a:lnTo>
                    <a:lnTo>
                      <a:pt x="609" y="8055"/>
                    </a:lnTo>
                    <a:lnTo>
                      <a:pt x="615" y="8053"/>
                    </a:lnTo>
                    <a:lnTo>
                      <a:pt x="623" y="8052"/>
                    </a:lnTo>
                    <a:lnTo>
                      <a:pt x="631" y="8051"/>
                    </a:lnTo>
                    <a:lnTo>
                      <a:pt x="638" y="8052"/>
                    </a:lnTo>
                    <a:lnTo>
                      <a:pt x="646" y="8053"/>
                    </a:lnTo>
                    <a:lnTo>
                      <a:pt x="653" y="8056"/>
                    </a:lnTo>
                    <a:lnTo>
                      <a:pt x="661" y="8059"/>
                    </a:lnTo>
                    <a:lnTo>
                      <a:pt x="668" y="8059"/>
                    </a:lnTo>
                    <a:lnTo>
                      <a:pt x="675" y="8057"/>
                    </a:lnTo>
                    <a:lnTo>
                      <a:pt x="680" y="8055"/>
                    </a:lnTo>
                    <a:lnTo>
                      <a:pt x="685" y="8051"/>
                    </a:lnTo>
                    <a:lnTo>
                      <a:pt x="690" y="8047"/>
                    </a:lnTo>
                    <a:lnTo>
                      <a:pt x="693" y="8041"/>
                    </a:lnTo>
                    <a:lnTo>
                      <a:pt x="698" y="8036"/>
                    </a:lnTo>
                    <a:lnTo>
                      <a:pt x="705" y="8026"/>
                    </a:lnTo>
                    <a:lnTo>
                      <a:pt x="713" y="8017"/>
                    </a:lnTo>
                    <a:lnTo>
                      <a:pt x="716" y="8014"/>
                    </a:lnTo>
                    <a:lnTo>
                      <a:pt x="720" y="8013"/>
                    </a:lnTo>
                    <a:lnTo>
                      <a:pt x="725" y="8013"/>
                    </a:lnTo>
                    <a:lnTo>
                      <a:pt x="730" y="8015"/>
                    </a:lnTo>
                    <a:lnTo>
                      <a:pt x="741" y="8021"/>
                    </a:lnTo>
                    <a:lnTo>
                      <a:pt x="749" y="8025"/>
                    </a:lnTo>
                    <a:lnTo>
                      <a:pt x="758" y="8026"/>
                    </a:lnTo>
                    <a:lnTo>
                      <a:pt x="766" y="8025"/>
                    </a:lnTo>
                    <a:lnTo>
                      <a:pt x="773" y="8023"/>
                    </a:lnTo>
                    <a:lnTo>
                      <a:pt x="781" y="8019"/>
                    </a:lnTo>
                    <a:lnTo>
                      <a:pt x="788" y="8012"/>
                    </a:lnTo>
                    <a:lnTo>
                      <a:pt x="798" y="8005"/>
                    </a:lnTo>
                    <a:lnTo>
                      <a:pt x="821" y="7984"/>
                    </a:lnTo>
                    <a:lnTo>
                      <a:pt x="838" y="7970"/>
                    </a:lnTo>
                    <a:lnTo>
                      <a:pt x="841" y="7967"/>
                    </a:lnTo>
                    <a:lnTo>
                      <a:pt x="845" y="7965"/>
                    </a:lnTo>
                    <a:lnTo>
                      <a:pt x="851" y="7963"/>
                    </a:lnTo>
                    <a:lnTo>
                      <a:pt x="856" y="7962"/>
                    </a:lnTo>
                    <a:lnTo>
                      <a:pt x="869" y="7961"/>
                    </a:lnTo>
                    <a:lnTo>
                      <a:pt x="886" y="7962"/>
                    </a:lnTo>
                    <a:lnTo>
                      <a:pt x="896" y="7963"/>
                    </a:lnTo>
                    <a:lnTo>
                      <a:pt x="905" y="7962"/>
                    </a:lnTo>
                    <a:lnTo>
                      <a:pt x="913" y="7959"/>
                    </a:lnTo>
                    <a:lnTo>
                      <a:pt x="921" y="7955"/>
                    </a:lnTo>
                    <a:lnTo>
                      <a:pt x="929" y="7949"/>
                    </a:lnTo>
                    <a:lnTo>
                      <a:pt x="935" y="7943"/>
                    </a:lnTo>
                    <a:lnTo>
                      <a:pt x="942" y="7935"/>
                    </a:lnTo>
                    <a:lnTo>
                      <a:pt x="948" y="7927"/>
                    </a:lnTo>
                    <a:lnTo>
                      <a:pt x="959" y="7909"/>
                    </a:lnTo>
                    <a:lnTo>
                      <a:pt x="970" y="7892"/>
                    </a:lnTo>
                    <a:lnTo>
                      <a:pt x="980" y="7875"/>
                    </a:lnTo>
                    <a:lnTo>
                      <a:pt x="992" y="7861"/>
                    </a:lnTo>
                    <a:lnTo>
                      <a:pt x="999" y="7853"/>
                    </a:lnTo>
                    <a:lnTo>
                      <a:pt x="1004" y="7843"/>
                    </a:lnTo>
                    <a:lnTo>
                      <a:pt x="1007" y="7832"/>
                    </a:lnTo>
                    <a:lnTo>
                      <a:pt x="1012" y="7820"/>
                    </a:lnTo>
                    <a:lnTo>
                      <a:pt x="1016" y="7809"/>
                    </a:lnTo>
                    <a:lnTo>
                      <a:pt x="1021" y="7799"/>
                    </a:lnTo>
                    <a:lnTo>
                      <a:pt x="1025" y="7795"/>
                    </a:lnTo>
                    <a:lnTo>
                      <a:pt x="1028" y="7792"/>
                    </a:lnTo>
                    <a:lnTo>
                      <a:pt x="1032" y="7789"/>
                    </a:lnTo>
                    <a:lnTo>
                      <a:pt x="1037" y="7786"/>
                    </a:lnTo>
                    <a:lnTo>
                      <a:pt x="1043" y="7785"/>
                    </a:lnTo>
                    <a:lnTo>
                      <a:pt x="1050" y="7785"/>
                    </a:lnTo>
                    <a:lnTo>
                      <a:pt x="1055" y="7786"/>
                    </a:lnTo>
                    <a:lnTo>
                      <a:pt x="1060" y="7787"/>
                    </a:lnTo>
                    <a:lnTo>
                      <a:pt x="1066" y="7787"/>
                    </a:lnTo>
                    <a:lnTo>
                      <a:pt x="1070" y="7785"/>
                    </a:lnTo>
                    <a:lnTo>
                      <a:pt x="1072" y="7784"/>
                    </a:lnTo>
                    <a:lnTo>
                      <a:pt x="1073" y="7782"/>
                    </a:lnTo>
                    <a:lnTo>
                      <a:pt x="1075" y="7780"/>
                    </a:lnTo>
                    <a:lnTo>
                      <a:pt x="1075" y="7776"/>
                    </a:lnTo>
                    <a:lnTo>
                      <a:pt x="1078" y="7764"/>
                    </a:lnTo>
                    <a:lnTo>
                      <a:pt x="1079" y="7752"/>
                    </a:lnTo>
                    <a:lnTo>
                      <a:pt x="1080" y="7741"/>
                    </a:lnTo>
                    <a:lnTo>
                      <a:pt x="1084" y="7729"/>
                    </a:lnTo>
                    <a:lnTo>
                      <a:pt x="1088" y="7720"/>
                    </a:lnTo>
                    <a:lnTo>
                      <a:pt x="1096" y="7712"/>
                    </a:lnTo>
                    <a:lnTo>
                      <a:pt x="1098" y="7708"/>
                    </a:lnTo>
                    <a:lnTo>
                      <a:pt x="1101" y="7704"/>
                    </a:lnTo>
                    <a:lnTo>
                      <a:pt x="1104" y="7700"/>
                    </a:lnTo>
                    <a:lnTo>
                      <a:pt x="1104" y="7696"/>
                    </a:lnTo>
                    <a:lnTo>
                      <a:pt x="1086" y="7696"/>
                    </a:lnTo>
                    <a:lnTo>
                      <a:pt x="1068" y="7696"/>
                    </a:lnTo>
                    <a:lnTo>
                      <a:pt x="1051" y="7695"/>
                    </a:lnTo>
                    <a:lnTo>
                      <a:pt x="1033" y="7692"/>
                    </a:lnTo>
                    <a:lnTo>
                      <a:pt x="1026" y="7690"/>
                    </a:lnTo>
                    <a:lnTo>
                      <a:pt x="1017" y="7688"/>
                    </a:lnTo>
                    <a:lnTo>
                      <a:pt x="1010" y="7685"/>
                    </a:lnTo>
                    <a:lnTo>
                      <a:pt x="1002" y="7681"/>
                    </a:lnTo>
                    <a:lnTo>
                      <a:pt x="996" y="7676"/>
                    </a:lnTo>
                    <a:lnTo>
                      <a:pt x="989" y="7671"/>
                    </a:lnTo>
                    <a:lnTo>
                      <a:pt x="983" y="7664"/>
                    </a:lnTo>
                    <a:lnTo>
                      <a:pt x="976" y="7657"/>
                    </a:lnTo>
                    <a:lnTo>
                      <a:pt x="971" y="7651"/>
                    </a:lnTo>
                    <a:lnTo>
                      <a:pt x="966" y="7648"/>
                    </a:lnTo>
                    <a:lnTo>
                      <a:pt x="964" y="7647"/>
                    </a:lnTo>
                    <a:lnTo>
                      <a:pt x="962" y="7647"/>
                    </a:lnTo>
                    <a:lnTo>
                      <a:pt x="960" y="7648"/>
                    </a:lnTo>
                    <a:lnTo>
                      <a:pt x="958" y="7649"/>
                    </a:lnTo>
                    <a:lnTo>
                      <a:pt x="953" y="7654"/>
                    </a:lnTo>
                    <a:lnTo>
                      <a:pt x="950" y="7659"/>
                    </a:lnTo>
                    <a:lnTo>
                      <a:pt x="948" y="7665"/>
                    </a:lnTo>
                    <a:lnTo>
                      <a:pt x="945" y="7673"/>
                    </a:lnTo>
                    <a:lnTo>
                      <a:pt x="940" y="7690"/>
                    </a:lnTo>
                    <a:lnTo>
                      <a:pt x="937" y="7708"/>
                    </a:lnTo>
                    <a:lnTo>
                      <a:pt x="936" y="7723"/>
                    </a:lnTo>
                    <a:lnTo>
                      <a:pt x="935" y="7732"/>
                    </a:lnTo>
                    <a:lnTo>
                      <a:pt x="934" y="7739"/>
                    </a:lnTo>
                    <a:lnTo>
                      <a:pt x="931" y="7743"/>
                    </a:lnTo>
                    <a:lnTo>
                      <a:pt x="926" y="7747"/>
                    </a:lnTo>
                    <a:lnTo>
                      <a:pt x="921" y="7752"/>
                    </a:lnTo>
                    <a:lnTo>
                      <a:pt x="915" y="7755"/>
                    </a:lnTo>
                    <a:lnTo>
                      <a:pt x="908" y="7758"/>
                    </a:lnTo>
                    <a:lnTo>
                      <a:pt x="901" y="7760"/>
                    </a:lnTo>
                    <a:lnTo>
                      <a:pt x="892" y="7763"/>
                    </a:lnTo>
                    <a:lnTo>
                      <a:pt x="858" y="7770"/>
                    </a:lnTo>
                    <a:lnTo>
                      <a:pt x="835" y="7776"/>
                    </a:lnTo>
                    <a:lnTo>
                      <a:pt x="825" y="7779"/>
                    </a:lnTo>
                    <a:lnTo>
                      <a:pt x="815" y="7782"/>
                    </a:lnTo>
                    <a:lnTo>
                      <a:pt x="807" y="7785"/>
                    </a:lnTo>
                    <a:lnTo>
                      <a:pt x="798" y="7790"/>
                    </a:lnTo>
                    <a:lnTo>
                      <a:pt x="783" y="7798"/>
                    </a:lnTo>
                    <a:lnTo>
                      <a:pt x="769" y="7808"/>
                    </a:lnTo>
                    <a:lnTo>
                      <a:pt x="756" y="7818"/>
                    </a:lnTo>
                    <a:lnTo>
                      <a:pt x="742" y="7827"/>
                    </a:lnTo>
                    <a:lnTo>
                      <a:pt x="727" y="7837"/>
                    </a:lnTo>
                    <a:lnTo>
                      <a:pt x="709" y="7845"/>
                    </a:lnTo>
                    <a:lnTo>
                      <a:pt x="703" y="7847"/>
                    </a:lnTo>
                    <a:lnTo>
                      <a:pt x="695" y="7849"/>
                    </a:lnTo>
                    <a:lnTo>
                      <a:pt x="687" y="7849"/>
                    </a:lnTo>
                    <a:lnTo>
                      <a:pt x="679" y="7849"/>
                    </a:lnTo>
                    <a:lnTo>
                      <a:pt x="662" y="7848"/>
                    </a:lnTo>
                    <a:lnTo>
                      <a:pt x="644" y="7844"/>
                    </a:lnTo>
                    <a:lnTo>
                      <a:pt x="609" y="7835"/>
                    </a:lnTo>
                    <a:lnTo>
                      <a:pt x="578" y="7826"/>
                    </a:lnTo>
                    <a:lnTo>
                      <a:pt x="561" y="7823"/>
                    </a:lnTo>
                    <a:lnTo>
                      <a:pt x="545" y="7819"/>
                    </a:lnTo>
                    <a:lnTo>
                      <a:pt x="528" y="7813"/>
                    </a:lnTo>
                    <a:lnTo>
                      <a:pt x="511" y="7808"/>
                    </a:lnTo>
                    <a:lnTo>
                      <a:pt x="475" y="7794"/>
                    </a:lnTo>
                    <a:lnTo>
                      <a:pt x="440" y="7779"/>
                    </a:lnTo>
                    <a:lnTo>
                      <a:pt x="406" y="7762"/>
                    </a:lnTo>
                    <a:lnTo>
                      <a:pt x="374" y="7743"/>
                    </a:lnTo>
                    <a:lnTo>
                      <a:pt x="342" y="7725"/>
                    </a:lnTo>
                    <a:lnTo>
                      <a:pt x="315" y="7705"/>
                    </a:lnTo>
                    <a:lnTo>
                      <a:pt x="285" y="7682"/>
                    </a:lnTo>
                    <a:lnTo>
                      <a:pt x="257" y="7658"/>
                    </a:lnTo>
                    <a:lnTo>
                      <a:pt x="242" y="7645"/>
                    </a:lnTo>
                    <a:lnTo>
                      <a:pt x="227" y="7633"/>
                    </a:lnTo>
                    <a:lnTo>
                      <a:pt x="212" y="7622"/>
                    </a:lnTo>
                    <a:lnTo>
                      <a:pt x="194" y="7611"/>
                    </a:lnTo>
                    <a:lnTo>
                      <a:pt x="192" y="7610"/>
                    </a:lnTo>
                    <a:lnTo>
                      <a:pt x="191" y="7608"/>
                    </a:lnTo>
                    <a:lnTo>
                      <a:pt x="192" y="7607"/>
                    </a:lnTo>
                    <a:lnTo>
                      <a:pt x="193" y="7605"/>
                    </a:lnTo>
                    <a:lnTo>
                      <a:pt x="199" y="7601"/>
                    </a:lnTo>
                    <a:lnTo>
                      <a:pt x="206" y="7595"/>
                    </a:lnTo>
                    <a:lnTo>
                      <a:pt x="214" y="7590"/>
                    </a:lnTo>
                    <a:lnTo>
                      <a:pt x="219" y="7582"/>
                    </a:lnTo>
                    <a:lnTo>
                      <a:pt x="220" y="7579"/>
                    </a:lnTo>
                    <a:lnTo>
                      <a:pt x="221" y="7575"/>
                    </a:lnTo>
                    <a:lnTo>
                      <a:pt x="220" y="7570"/>
                    </a:lnTo>
                    <a:lnTo>
                      <a:pt x="218" y="7565"/>
                    </a:lnTo>
                    <a:lnTo>
                      <a:pt x="208" y="7550"/>
                    </a:lnTo>
                    <a:lnTo>
                      <a:pt x="199" y="7536"/>
                    </a:lnTo>
                    <a:lnTo>
                      <a:pt x="189" y="7522"/>
                    </a:lnTo>
                    <a:lnTo>
                      <a:pt x="179" y="7510"/>
                    </a:lnTo>
                    <a:lnTo>
                      <a:pt x="169" y="7498"/>
                    </a:lnTo>
                    <a:lnTo>
                      <a:pt x="161" y="7487"/>
                    </a:lnTo>
                    <a:lnTo>
                      <a:pt x="153" y="7476"/>
                    </a:lnTo>
                    <a:lnTo>
                      <a:pt x="148" y="7466"/>
                    </a:lnTo>
                    <a:lnTo>
                      <a:pt x="142" y="7455"/>
                    </a:lnTo>
                    <a:lnTo>
                      <a:pt x="140" y="7444"/>
                    </a:lnTo>
                    <a:lnTo>
                      <a:pt x="140" y="7438"/>
                    </a:lnTo>
                    <a:lnTo>
                      <a:pt x="140" y="7432"/>
                    </a:lnTo>
                    <a:lnTo>
                      <a:pt x="141" y="7426"/>
                    </a:lnTo>
                    <a:lnTo>
                      <a:pt x="142" y="7420"/>
                    </a:lnTo>
                    <a:lnTo>
                      <a:pt x="145" y="7414"/>
                    </a:lnTo>
                    <a:lnTo>
                      <a:pt x="148" y="7407"/>
                    </a:lnTo>
                    <a:lnTo>
                      <a:pt x="152" y="7400"/>
                    </a:lnTo>
                    <a:lnTo>
                      <a:pt x="156" y="7393"/>
                    </a:lnTo>
                    <a:lnTo>
                      <a:pt x="168" y="7377"/>
                    </a:lnTo>
                    <a:lnTo>
                      <a:pt x="183" y="7361"/>
                    </a:lnTo>
                    <a:lnTo>
                      <a:pt x="202" y="7348"/>
                    </a:lnTo>
                    <a:lnTo>
                      <a:pt x="237" y="7322"/>
                    </a:lnTo>
                    <a:lnTo>
                      <a:pt x="256" y="7308"/>
                    </a:lnTo>
                    <a:lnTo>
                      <a:pt x="270" y="7296"/>
                    </a:lnTo>
                    <a:lnTo>
                      <a:pt x="274" y="7292"/>
                    </a:lnTo>
                    <a:lnTo>
                      <a:pt x="277" y="7288"/>
                    </a:lnTo>
                    <a:lnTo>
                      <a:pt x="277" y="7286"/>
                    </a:lnTo>
                    <a:lnTo>
                      <a:pt x="277" y="7286"/>
                    </a:lnTo>
                    <a:lnTo>
                      <a:pt x="277" y="7285"/>
                    </a:lnTo>
                    <a:lnTo>
                      <a:pt x="275" y="7285"/>
                    </a:lnTo>
                    <a:lnTo>
                      <a:pt x="262" y="7286"/>
                    </a:lnTo>
                    <a:lnTo>
                      <a:pt x="248" y="7288"/>
                    </a:lnTo>
                    <a:lnTo>
                      <a:pt x="233" y="7293"/>
                    </a:lnTo>
                    <a:lnTo>
                      <a:pt x="219" y="7296"/>
                    </a:lnTo>
                    <a:lnTo>
                      <a:pt x="204" y="7300"/>
                    </a:lnTo>
                    <a:lnTo>
                      <a:pt x="190" y="7304"/>
                    </a:lnTo>
                    <a:lnTo>
                      <a:pt x="178" y="7306"/>
                    </a:lnTo>
                    <a:lnTo>
                      <a:pt x="166" y="7305"/>
                    </a:lnTo>
                    <a:lnTo>
                      <a:pt x="168" y="7292"/>
                    </a:lnTo>
                    <a:lnTo>
                      <a:pt x="174" y="7273"/>
                    </a:lnTo>
                    <a:lnTo>
                      <a:pt x="176" y="7265"/>
                    </a:lnTo>
                    <a:lnTo>
                      <a:pt x="178" y="7257"/>
                    </a:lnTo>
                    <a:lnTo>
                      <a:pt x="178" y="7254"/>
                    </a:lnTo>
                    <a:lnTo>
                      <a:pt x="178" y="7252"/>
                    </a:lnTo>
                    <a:lnTo>
                      <a:pt x="178" y="7251"/>
                    </a:lnTo>
                    <a:lnTo>
                      <a:pt x="177" y="7250"/>
                    </a:lnTo>
                    <a:lnTo>
                      <a:pt x="173" y="7249"/>
                    </a:lnTo>
                    <a:lnTo>
                      <a:pt x="168" y="7250"/>
                    </a:lnTo>
                    <a:lnTo>
                      <a:pt x="164" y="7251"/>
                    </a:lnTo>
                    <a:lnTo>
                      <a:pt x="162" y="7253"/>
                    </a:lnTo>
                    <a:lnTo>
                      <a:pt x="156" y="7259"/>
                    </a:lnTo>
                    <a:lnTo>
                      <a:pt x="152" y="7268"/>
                    </a:lnTo>
                    <a:lnTo>
                      <a:pt x="148" y="7287"/>
                    </a:lnTo>
                    <a:lnTo>
                      <a:pt x="145" y="7303"/>
                    </a:lnTo>
                    <a:lnTo>
                      <a:pt x="141" y="7309"/>
                    </a:lnTo>
                    <a:lnTo>
                      <a:pt x="138" y="7315"/>
                    </a:lnTo>
                    <a:lnTo>
                      <a:pt x="135" y="7321"/>
                    </a:lnTo>
                    <a:lnTo>
                      <a:pt x="132" y="7325"/>
                    </a:lnTo>
                    <a:lnTo>
                      <a:pt x="123" y="7334"/>
                    </a:lnTo>
                    <a:lnTo>
                      <a:pt x="115" y="7341"/>
                    </a:lnTo>
                    <a:lnTo>
                      <a:pt x="108" y="7349"/>
                    </a:lnTo>
                    <a:lnTo>
                      <a:pt x="100" y="7359"/>
                    </a:lnTo>
                    <a:lnTo>
                      <a:pt x="97" y="7364"/>
                    </a:lnTo>
                    <a:lnTo>
                      <a:pt x="95" y="7371"/>
                    </a:lnTo>
                    <a:lnTo>
                      <a:pt x="93" y="7377"/>
                    </a:lnTo>
                    <a:lnTo>
                      <a:pt x="92" y="7386"/>
                    </a:lnTo>
                    <a:lnTo>
                      <a:pt x="91" y="7392"/>
                    </a:lnTo>
                    <a:lnTo>
                      <a:pt x="88" y="7398"/>
                    </a:lnTo>
                    <a:lnTo>
                      <a:pt x="85" y="7403"/>
                    </a:lnTo>
                    <a:lnTo>
                      <a:pt x="82" y="7407"/>
                    </a:lnTo>
                    <a:lnTo>
                      <a:pt x="78" y="7412"/>
                    </a:lnTo>
                    <a:lnTo>
                      <a:pt x="73" y="7415"/>
                    </a:lnTo>
                    <a:lnTo>
                      <a:pt x="69" y="7418"/>
                    </a:lnTo>
                    <a:lnTo>
                      <a:pt x="64" y="7420"/>
                    </a:lnTo>
                    <a:lnTo>
                      <a:pt x="58" y="7422"/>
                    </a:lnTo>
                    <a:lnTo>
                      <a:pt x="52" y="7423"/>
                    </a:lnTo>
                    <a:lnTo>
                      <a:pt x="46" y="7423"/>
                    </a:lnTo>
                    <a:lnTo>
                      <a:pt x="40" y="7423"/>
                    </a:lnTo>
                    <a:lnTo>
                      <a:pt x="34" y="7423"/>
                    </a:lnTo>
                    <a:lnTo>
                      <a:pt x="28" y="7422"/>
                    </a:lnTo>
                    <a:lnTo>
                      <a:pt x="23" y="7420"/>
                    </a:lnTo>
                    <a:lnTo>
                      <a:pt x="17" y="7417"/>
                    </a:lnTo>
                    <a:lnTo>
                      <a:pt x="7" y="7412"/>
                    </a:lnTo>
                    <a:lnTo>
                      <a:pt x="0" y="7406"/>
                    </a:lnTo>
                    <a:lnTo>
                      <a:pt x="0" y="7406"/>
                    </a:lnTo>
                    <a:lnTo>
                      <a:pt x="7" y="7379"/>
                    </a:lnTo>
                    <a:lnTo>
                      <a:pt x="17" y="7350"/>
                    </a:lnTo>
                    <a:lnTo>
                      <a:pt x="23" y="7335"/>
                    </a:lnTo>
                    <a:lnTo>
                      <a:pt x="28" y="7320"/>
                    </a:lnTo>
                    <a:lnTo>
                      <a:pt x="34" y="7305"/>
                    </a:lnTo>
                    <a:lnTo>
                      <a:pt x="42" y="7291"/>
                    </a:lnTo>
                    <a:lnTo>
                      <a:pt x="50" y="7277"/>
                    </a:lnTo>
                    <a:lnTo>
                      <a:pt x="59" y="7264"/>
                    </a:lnTo>
                    <a:lnTo>
                      <a:pt x="69" y="7252"/>
                    </a:lnTo>
                    <a:lnTo>
                      <a:pt x="80" y="7241"/>
                    </a:lnTo>
                    <a:lnTo>
                      <a:pt x="92" y="7231"/>
                    </a:lnTo>
                    <a:lnTo>
                      <a:pt x="105" y="7224"/>
                    </a:lnTo>
                    <a:lnTo>
                      <a:pt x="111" y="7220"/>
                    </a:lnTo>
                    <a:lnTo>
                      <a:pt x="119" y="7218"/>
                    </a:lnTo>
                    <a:lnTo>
                      <a:pt x="126" y="7216"/>
                    </a:lnTo>
                    <a:lnTo>
                      <a:pt x="134" y="7214"/>
                    </a:lnTo>
                    <a:lnTo>
                      <a:pt x="146" y="7213"/>
                    </a:lnTo>
                    <a:lnTo>
                      <a:pt x="158" y="7213"/>
                    </a:lnTo>
                    <a:lnTo>
                      <a:pt x="168" y="7214"/>
                    </a:lnTo>
                    <a:lnTo>
                      <a:pt x="178" y="7216"/>
                    </a:lnTo>
                    <a:lnTo>
                      <a:pt x="196" y="7220"/>
                    </a:lnTo>
                    <a:lnTo>
                      <a:pt x="212" y="7225"/>
                    </a:lnTo>
                    <a:lnTo>
                      <a:pt x="219" y="7226"/>
                    </a:lnTo>
                    <a:lnTo>
                      <a:pt x="227" y="7226"/>
                    </a:lnTo>
                    <a:lnTo>
                      <a:pt x="233" y="7225"/>
                    </a:lnTo>
                    <a:lnTo>
                      <a:pt x="241" y="7222"/>
                    </a:lnTo>
                    <a:lnTo>
                      <a:pt x="247" y="7217"/>
                    </a:lnTo>
                    <a:lnTo>
                      <a:pt x="254" y="7210"/>
                    </a:lnTo>
                    <a:lnTo>
                      <a:pt x="259" y="7200"/>
                    </a:lnTo>
                    <a:lnTo>
                      <a:pt x="266" y="7188"/>
                    </a:lnTo>
                    <a:lnTo>
                      <a:pt x="269" y="7177"/>
                    </a:lnTo>
                    <a:lnTo>
                      <a:pt x="272" y="7160"/>
                    </a:lnTo>
                    <a:lnTo>
                      <a:pt x="274" y="7138"/>
                    </a:lnTo>
                    <a:lnTo>
                      <a:pt x="275" y="7117"/>
                    </a:lnTo>
                    <a:lnTo>
                      <a:pt x="277" y="7095"/>
                    </a:lnTo>
                    <a:lnTo>
                      <a:pt x="281" y="7078"/>
                    </a:lnTo>
                    <a:lnTo>
                      <a:pt x="283" y="7070"/>
                    </a:lnTo>
                    <a:lnTo>
                      <a:pt x="284" y="7065"/>
                    </a:lnTo>
                    <a:lnTo>
                      <a:pt x="286" y="7062"/>
                    </a:lnTo>
                    <a:lnTo>
                      <a:pt x="289" y="7061"/>
                    </a:lnTo>
                    <a:lnTo>
                      <a:pt x="291" y="7070"/>
                    </a:lnTo>
                    <a:lnTo>
                      <a:pt x="295" y="7077"/>
                    </a:lnTo>
                    <a:lnTo>
                      <a:pt x="298" y="7082"/>
                    </a:lnTo>
                    <a:lnTo>
                      <a:pt x="301" y="7085"/>
                    </a:lnTo>
                    <a:lnTo>
                      <a:pt x="305" y="7088"/>
                    </a:lnTo>
                    <a:lnTo>
                      <a:pt x="310" y="7088"/>
                    </a:lnTo>
                    <a:lnTo>
                      <a:pt x="313" y="7088"/>
                    </a:lnTo>
                    <a:lnTo>
                      <a:pt x="318" y="7087"/>
                    </a:lnTo>
                    <a:lnTo>
                      <a:pt x="328" y="7083"/>
                    </a:lnTo>
                    <a:lnTo>
                      <a:pt x="339" y="7080"/>
                    </a:lnTo>
                    <a:lnTo>
                      <a:pt x="345" y="7080"/>
                    </a:lnTo>
                    <a:lnTo>
                      <a:pt x="351" y="7080"/>
                    </a:lnTo>
                    <a:lnTo>
                      <a:pt x="357" y="7082"/>
                    </a:lnTo>
                    <a:lnTo>
                      <a:pt x="365" y="7085"/>
                    </a:lnTo>
                    <a:lnTo>
                      <a:pt x="371" y="7089"/>
                    </a:lnTo>
                    <a:lnTo>
                      <a:pt x="379" y="7091"/>
                    </a:lnTo>
                    <a:lnTo>
                      <a:pt x="385" y="7092"/>
                    </a:lnTo>
                    <a:lnTo>
                      <a:pt x="392" y="7093"/>
                    </a:lnTo>
                    <a:lnTo>
                      <a:pt x="405" y="7090"/>
                    </a:lnTo>
                    <a:lnTo>
                      <a:pt x="418" y="7087"/>
                    </a:lnTo>
                    <a:lnTo>
                      <a:pt x="431" y="7081"/>
                    </a:lnTo>
                    <a:lnTo>
                      <a:pt x="445" y="7078"/>
                    </a:lnTo>
                    <a:lnTo>
                      <a:pt x="452" y="7077"/>
                    </a:lnTo>
                    <a:lnTo>
                      <a:pt x="460" y="7076"/>
                    </a:lnTo>
                    <a:lnTo>
                      <a:pt x="467" y="7077"/>
                    </a:lnTo>
                    <a:lnTo>
                      <a:pt x="476" y="7078"/>
                    </a:lnTo>
                    <a:lnTo>
                      <a:pt x="487" y="7080"/>
                    </a:lnTo>
                    <a:lnTo>
                      <a:pt x="499" y="7080"/>
                    </a:lnTo>
                    <a:lnTo>
                      <a:pt x="512" y="7079"/>
                    </a:lnTo>
                    <a:lnTo>
                      <a:pt x="526" y="7077"/>
                    </a:lnTo>
                    <a:lnTo>
                      <a:pt x="555" y="7071"/>
                    </a:lnTo>
                    <a:lnTo>
                      <a:pt x="585" y="7065"/>
                    </a:lnTo>
                    <a:lnTo>
                      <a:pt x="599" y="7063"/>
                    </a:lnTo>
                    <a:lnTo>
                      <a:pt x="614" y="7061"/>
                    </a:lnTo>
                    <a:lnTo>
                      <a:pt x="628" y="7061"/>
                    </a:lnTo>
                    <a:lnTo>
                      <a:pt x="642" y="7061"/>
                    </a:lnTo>
                    <a:lnTo>
                      <a:pt x="649" y="7062"/>
                    </a:lnTo>
                    <a:lnTo>
                      <a:pt x="655" y="7064"/>
                    </a:lnTo>
                    <a:lnTo>
                      <a:pt x="661" y="7066"/>
                    </a:lnTo>
                    <a:lnTo>
                      <a:pt x="667" y="7068"/>
                    </a:lnTo>
                    <a:lnTo>
                      <a:pt x="673" y="7071"/>
                    </a:lnTo>
                    <a:lnTo>
                      <a:pt x="678" y="7075"/>
                    </a:lnTo>
                    <a:lnTo>
                      <a:pt x="683" y="7080"/>
                    </a:lnTo>
                    <a:lnTo>
                      <a:pt x="688" y="7084"/>
                    </a:lnTo>
                    <a:lnTo>
                      <a:pt x="698" y="7095"/>
                    </a:lnTo>
                    <a:lnTo>
                      <a:pt x="709" y="7104"/>
                    </a:lnTo>
                    <a:lnTo>
                      <a:pt x="721" y="7111"/>
                    </a:lnTo>
                    <a:lnTo>
                      <a:pt x="734" y="7118"/>
                    </a:lnTo>
                    <a:lnTo>
                      <a:pt x="748" y="7123"/>
                    </a:lnTo>
                    <a:lnTo>
                      <a:pt x="763" y="7126"/>
                    </a:lnTo>
                    <a:lnTo>
                      <a:pt x="777" y="7129"/>
                    </a:lnTo>
                    <a:lnTo>
                      <a:pt x="793" y="7129"/>
                    </a:lnTo>
                    <a:lnTo>
                      <a:pt x="808" y="7128"/>
                    </a:lnTo>
                    <a:lnTo>
                      <a:pt x="822" y="7125"/>
                    </a:lnTo>
                    <a:lnTo>
                      <a:pt x="836" y="7121"/>
                    </a:lnTo>
                    <a:lnTo>
                      <a:pt x="850" y="7116"/>
                    </a:lnTo>
                    <a:lnTo>
                      <a:pt x="862" y="7108"/>
                    </a:lnTo>
                    <a:lnTo>
                      <a:pt x="874" y="7099"/>
                    </a:lnTo>
                    <a:lnTo>
                      <a:pt x="879" y="7094"/>
                    </a:lnTo>
                    <a:lnTo>
                      <a:pt x="883" y="7089"/>
                    </a:lnTo>
                    <a:lnTo>
                      <a:pt x="888" y="7082"/>
                    </a:lnTo>
                    <a:lnTo>
                      <a:pt x="892" y="7076"/>
                    </a:lnTo>
                    <a:lnTo>
                      <a:pt x="917" y="7063"/>
                    </a:lnTo>
                    <a:lnTo>
                      <a:pt x="942" y="7051"/>
                    </a:lnTo>
                    <a:lnTo>
                      <a:pt x="967" y="7041"/>
                    </a:lnTo>
                    <a:lnTo>
                      <a:pt x="992" y="7033"/>
                    </a:lnTo>
                    <a:lnTo>
                      <a:pt x="1018" y="7025"/>
                    </a:lnTo>
                    <a:lnTo>
                      <a:pt x="1044" y="7016"/>
                    </a:lnTo>
                    <a:lnTo>
                      <a:pt x="1069" y="7008"/>
                    </a:lnTo>
                    <a:lnTo>
                      <a:pt x="1094" y="6997"/>
                    </a:lnTo>
                    <a:lnTo>
                      <a:pt x="1097" y="6997"/>
                    </a:lnTo>
                    <a:lnTo>
                      <a:pt x="1100" y="6998"/>
                    </a:lnTo>
                    <a:lnTo>
                      <a:pt x="1104" y="7000"/>
                    </a:lnTo>
                    <a:lnTo>
                      <a:pt x="1107" y="7004"/>
                    </a:lnTo>
                    <a:lnTo>
                      <a:pt x="1112" y="7015"/>
                    </a:lnTo>
                    <a:lnTo>
                      <a:pt x="1118" y="7029"/>
                    </a:lnTo>
                    <a:lnTo>
                      <a:pt x="1123" y="7043"/>
                    </a:lnTo>
                    <a:lnTo>
                      <a:pt x="1128" y="7058"/>
                    </a:lnTo>
                    <a:lnTo>
                      <a:pt x="1131" y="7065"/>
                    </a:lnTo>
                    <a:lnTo>
                      <a:pt x="1134" y="7070"/>
                    </a:lnTo>
                    <a:lnTo>
                      <a:pt x="1137" y="7076"/>
                    </a:lnTo>
                    <a:lnTo>
                      <a:pt x="1140" y="7080"/>
                    </a:lnTo>
                    <a:lnTo>
                      <a:pt x="1146" y="7084"/>
                    </a:lnTo>
                    <a:lnTo>
                      <a:pt x="1151" y="7089"/>
                    </a:lnTo>
                    <a:lnTo>
                      <a:pt x="1158" y="7092"/>
                    </a:lnTo>
                    <a:lnTo>
                      <a:pt x="1164" y="7095"/>
                    </a:lnTo>
                    <a:lnTo>
                      <a:pt x="1172" y="7097"/>
                    </a:lnTo>
                    <a:lnTo>
                      <a:pt x="1178" y="7098"/>
                    </a:lnTo>
                    <a:lnTo>
                      <a:pt x="1186" y="7099"/>
                    </a:lnTo>
                    <a:lnTo>
                      <a:pt x="1193" y="7099"/>
                    </a:lnTo>
                    <a:lnTo>
                      <a:pt x="1201" y="7098"/>
                    </a:lnTo>
                    <a:lnTo>
                      <a:pt x="1208" y="7097"/>
                    </a:lnTo>
                    <a:lnTo>
                      <a:pt x="1215" y="7095"/>
                    </a:lnTo>
                    <a:lnTo>
                      <a:pt x="1222" y="7092"/>
                    </a:lnTo>
                    <a:lnTo>
                      <a:pt x="1229" y="7089"/>
                    </a:lnTo>
                    <a:lnTo>
                      <a:pt x="1234" y="7084"/>
                    </a:lnTo>
                    <a:lnTo>
                      <a:pt x="1240" y="7080"/>
                    </a:lnTo>
                    <a:lnTo>
                      <a:pt x="1245" y="7074"/>
                    </a:lnTo>
                    <a:lnTo>
                      <a:pt x="1257" y="7054"/>
                    </a:lnTo>
                    <a:lnTo>
                      <a:pt x="1264" y="7039"/>
                    </a:lnTo>
                    <a:lnTo>
                      <a:pt x="1269" y="7033"/>
                    </a:lnTo>
                    <a:lnTo>
                      <a:pt x="1274" y="7025"/>
                    </a:lnTo>
                    <a:lnTo>
                      <a:pt x="1283" y="7017"/>
                    </a:lnTo>
                    <a:lnTo>
                      <a:pt x="1294" y="7009"/>
                    </a:lnTo>
                    <a:lnTo>
                      <a:pt x="1306" y="7000"/>
                    </a:lnTo>
                    <a:lnTo>
                      <a:pt x="1313" y="6991"/>
                    </a:lnTo>
                    <a:lnTo>
                      <a:pt x="1320" y="6983"/>
                    </a:lnTo>
                    <a:lnTo>
                      <a:pt x="1323" y="6975"/>
                    </a:lnTo>
                    <a:lnTo>
                      <a:pt x="1324" y="6968"/>
                    </a:lnTo>
                    <a:lnTo>
                      <a:pt x="1325" y="6960"/>
                    </a:lnTo>
                    <a:lnTo>
                      <a:pt x="1324" y="6953"/>
                    </a:lnTo>
                    <a:lnTo>
                      <a:pt x="1323" y="6945"/>
                    </a:lnTo>
                    <a:lnTo>
                      <a:pt x="1321" y="6937"/>
                    </a:lnTo>
                    <a:lnTo>
                      <a:pt x="1320" y="6930"/>
                    </a:lnTo>
                    <a:lnTo>
                      <a:pt x="1318" y="6922"/>
                    </a:lnTo>
                    <a:lnTo>
                      <a:pt x="1320" y="6915"/>
                    </a:lnTo>
                    <a:lnTo>
                      <a:pt x="1321" y="6907"/>
                    </a:lnTo>
                    <a:lnTo>
                      <a:pt x="1325" y="6900"/>
                    </a:lnTo>
                    <a:lnTo>
                      <a:pt x="1330" y="6892"/>
                    </a:lnTo>
                    <a:lnTo>
                      <a:pt x="1340" y="6883"/>
                    </a:lnTo>
                    <a:lnTo>
                      <a:pt x="1345" y="6878"/>
                    </a:lnTo>
                    <a:lnTo>
                      <a:pt x="1350" y="6873"/>
                    </a:lnTo>
                    <a:lnTo>
                      <a:pt x="1353" y="6867"/>
                    </a:lnTo>
                    <a:lnTo>
                      <a:pt x="1355" y="6862"/>
                    </a:lnTo>
                    <a:lnTo>
                      <a:pt x="1357" y="6855"/>
                    </a:lnTo>
                    <a:lnTo>
                      <a:pt x="1357" y="6850"/>
                    </a:lnTo>
                    <a:lnTo>
                      <a:pt x="1357" y="6844"/>
                    </a:lnTo>
                    <a:lnTo>
                      <a:pt x="1356" y="6837"/>
                    </a:lnTo>
                    <a:lnTo>
                      <a:pt x="1353" y="6825"/>
                    </a:lnTo>
                    <a:lnTo>
                      <a:pt x="1347" y="6812"/>
                    </a:lnTo>
                    <a:lnTo>
                      <a:pt x="1339" y="6799"/>
                    </a:lnTo>
                    <a:lnTo>
                      <a:pt x="1330" y="6785"/>
                    </a:lnTo>
                    <a:lnTo>
                      <a:pt x="1310" y="6759"/>
                    </a:lnTo>
                    <a:lnTo>
                      <a:pt x="1289" y="6733"/>
                    </a:lnTo>
                    <a:lnTo>
                      <a:pt x="1282" y="6721"/>
                    </a:lnTo>
                    <a:lnTo>
                      <a:pt x="1274" y="6709"/>
                    </a:lnTo>
                    <a:lnTo>
                      <a:pt x="1271" y="6703"/>
                    </a:lnTo>
                    <a:lnTo>
                      <a:pt x="1269" y="6698"/>
                    </a:lnTo>
                    <a:lnTo>
                      <a:pt x="1268" y="6692"/>
                    </a:lnTo>
                    <a:lnTo>
                      <a:pt x="1267" y="6687"/>
                    </a:lnTo>
                    <a:lnTo>
                      <a:pt x="1264" y="6663"/>
                    </a:lnTo>
                    <a:lnTo>
                      <a:pt x="1262" y="6642"/>
                    </a:lnTo>
                    <a:lnTo>
                      <a:pt x="1258" y="6620"/>
                    </a:lnTo>
                    <a:lnTo>
                      <a:pt x="1252" y="6597"/>
                    </a:lnTo>
                    <a:lnTo>
                      <a:pt x="1249" y="6591"/>
                    </a:lnTo>
                    <a:lnTo>
                      <a:pt x="1245" y="6584"/>
                    </a:lnTo>
                    <a:lnTo>
                      <a:pt x="1242" y="6578"/>
                    </a:lnTo>
                    <a:lnTo>
                      <a:pt x="1236" y="6570"/>
                    </a:lnTo>
                    <a:lnTo>
                      <a:pt x="1227" y="6557"/>
                    </a:lnTo>
                    <a:lnTo>
                      <a:pt x="1215" y="6543"/>
                    </a:lnTo>
                    <a:lnTo>
                      <a:pt x="1203" y="6529"/>
                    </a:lnTo>
                    <a:lnTo>
                      <a:pt x="1191" y="6515"/>
                    </a:lnTo>
                    <a:lnTo>
                      <a:pt x="1181" y="6501"/>
                    </a:lnTo>
                    <a:lnTo>
                      <a:pt x="1174" y="6486"/>
                    </a:lnTo>
                    <a:lnTo>
                      <a:pt x="1169" y="6470"/>
                    </a:lnTo>
                    <a:lnTo>
                      <a:pt x="1165" y="6451"/>
                    </a:lnTo>
                    <a:lnTo>
                      <a:pt x="1163" y="6434"/>
                    </a:lnTo>
                    <a:lnTo>
                      <a:pt x="1162" y="6416"/>
                    </a:lnTo>
                    <a:lnTo>
                      <a:pt x="1160" y="6380"/>
                    </a:lnTo>
                    <a:lnTo>
                      <a:pt x="1155" y="6345"/>
                    </a:lnTo>
                    <a:lnTo>
                      <a:pt x="1153" y="6335"/>
                    </a:lnTo>
                    <a:lnTo>
                      <a:pt x="1151" y="6327"/>
                    </a:lnTo>
                    <a:lnTo>
                      <a:pt x="1149" y="6323"/>
                    </a:lnTo>
                    <a:lnTo>
                      <a:pt x="1146" y="6319"/>
                    </a:lnTo>
                    <a:lnTo>
                      <a:pt x="1142" y="6318"/>
                    </a:lnTo>
                    <a:lnTo>
                      <a:pt x="1138" y="6316"/>
                    </a:lnTo>
                    <a:lnTo>
                      <a:pt x="1135" y="6318"/>
                    </a:lnTo>
                    <a:lnTo>
                      <a:pt x="1131" y="6319"/>
                    </a:lnTo>
                    <a:lnTo>
                      <a:pt x="1121" y="6324"/>
                    </a:lnTo>
                    <a:lnTo>
                      <a:pt x="1111" y="6331"/>
                    </a:lnTo>
                    <a:lnTo>
                      <a:pt x="1106" y="6334"/>
                    </a:lnTo>
                    <a:lnTo>
                      <a:pt x="1100" y="6336"/>
                    </a:lnTo>
                    <a:lnTo>
                      <a:pt x="1094" y="6338"/>
                    </a:lnTo>
                    <a:lnTo>
                      <a:pt x="1088" y="6339"/>
                    </a:lnTo>
                    <a:lnTo>
                      <a:pt x="1074" y="6341"/>
                    </a:lnTo>
                    <a:lnTo>
                      <a:pt x="1060" y="6341"/>
                    </a:lnTo>
                    <a:lnTo>
                      <a:pt x="1047" y="6340"/>
                    </a:lnTo>
                    <a:lnTo>
                      <a:pt x="1036" y="6338"/>
                    </a:lnTo>
                    <a:lnTo>
                      <a:pt x="1025" y="6334"/>
                    </a:lnTo>
                    <a:lnTo>
                      <a:pt x="1014" y="6329"/>
                    </a:lnTo>
                    <a:lnTo>
                      <a:pt x="1003" y="6324"/>
                    </a:lnTo>
                    <a:lnTo>
                      <a:pt x="994" y="6318"/>
                    </a:lnTo>
                    <a:lnTo>
                      <a:pt x="985" y="6311"/>
                    </a:lnTo>
                    <a:lnTo>
                      <a:pt x="976" y="6302"/>
                    </a:lnTo>
                    <a:lnTo>
                      <a:pt x="967" y="6294"/>
                    </a:lnTo>
                    <a:lnTo>
                      <a:pt x="960" y="6285"/>
                    </a:lnTo>
                    <a:lnTo>
                      <a:pt x="945" y="6265"/>
                    </a:lnTo>
                    <a:lnTo>
                      <a:pt x="931" y="6242"/>
                    </a:lnTo>
                    <a:lnTo>
                      <a:pt x="912" y="6216"/>
                    </a:lnTo>
                    <a:lnTo>
                      <a:pt x="893" y="6185"/>
                    </a:lnTo>
                    <a:lnTo>
                      <a:pt x="890" y="6176"/>
                    </a:lnTo>
                    <a:lnTo>
                      <a:pt x="886" y="6167"/>
                    </a:lnTo>
                    <a:lnTo>
                      <a:pt x="883" y="6160"/>
                    </a:lnTo>
                    <a:lnTo>
                      <a:pt x="882" y="6151"/>
                    </a:lnTo>
                    <a:lnTo>
                      <a:pt x="882" y="6144"/>
                    </a:lnTo>
                    <a:lnTo>
                      <a:pt x="883" y="6136"/>
                    </a:lnTo>
                    <a:lnTo>
                      <a:pt x="885" y="6129"/>
                    </a:lnTo>
                    <a:lnTo>
                      <a:pt x="889" y="6121"/>
                    </a:lnTo>
                    <a:lnTo>
                      <a:pt x="904" y="6097"/>
                    </a:lnTo>
                    <a:lnTo>
                      <a:pt x="917" y="6073"/>
                    </a:lnTo>
                    <a:lnTo>
                      <a:pt x="922" y="6061"/>
                    </a:lnTo>
                    <a:lnTo>
                      <a:pt x="928" y="6049"/>
                    </a:lnTo>
                    <a:lnTo>
                      <a:pt x="932" y="6036"/>
                    </a:lnTo>
                    <a:lnTo>
                      <a:pt x="935" y="6024"/>
                    </a:lnTo>
                    <a:lnTo>
                      <a:pt x="938" y="6011"/>
                    </a:lnTo>
                    <a:lnTo>
                      <a:pt x="940" y="5998"/>
                    </a:lnTo>
                    <a:lnTo>
                      <a:pt x="943" y="5984"/>
                    </a:lnTo>
                    <a:lnTo>
                      <a:pt x="944" y="5971"/>
                    </a:lnTo>
                    <a:lnTo>
                      <a:pt x="944" y="5957"/>
                    </a:lnTo>
                    <a:lnTo>
                      <a:pt x="943" y="5943"/>
                    </a:lnTo>
                    <a:lnTo>
                      <a:pt x="942" y="5929"/>
                    </a:lnTo>
                    <a:lnTo>
                      <a:pt x="939" y="5914"/>
                    </a:lnTo>
                    <a:lnTo>
                      <a:pt x="937" y="5906"/>
                    </a:lnTo>
                    <a:lnTo>
                      <a:pt x="934" y="5899"/>
                    </a:lnTo>
                    <a:lnTo>
                      <a:pt x="932" y="5891"/>
                    </a:lnTo>
                    <a:lnTo>
                      <a:pt x="928" y="5886"/>
                    </a:lnTo>
                    <a:lnTo>
                      <a:pt x="924" y="5880"/>
                    </a:lnTo>
                    <a:lnTo>
                      <a:pt x="919" y="5876"/>
                    </a:lnTo>
                    <a:lnTo>
                      <a:pt x="915" y="5872"/>
                    </a:lnTo>
                    <a:lnTo>
                      <a:pt x="909" y="5867"/>
                    </a:lnTo>
                    <a:lnTo>
                      <a:pt x="897" y="5862"/>
                    </a:lnTo>
                    <a:lnTo>
                      <a:pt x="884" y="5857"/>
                    </a:lnTo>
                    <a:lnTo>
                      <a:pt x="870" y="5855"/>
                    </a:lnTo>
                    <a:lnTo>
                      <a:pt x="855" y="5854"/>
                    </a:lnTo>
                    <a:lnTo>
                      <a:pt x="825" y="5852"/>
                    </a:lnTo>
                    <a:lnTo>
                      <a:pt x="794" y="5852"/>
                    </a:lnTo>
                    <a:lnTo>
                      <a:pt x="777" y="5851"/>
                    </a:lnTo>
                    <a:lnTo>
                      <a:pt x="763" y="5849"/>
                    </a:lnTo>
                    <a:lnTo>
                      <a:pt x="748" y="5846"/>
                    </a:lnTo>
                    <a:lnTo>
                      <a:pt x="735" y="5841"/>
                    </a:lnTo>
                    <a:lnTo>
                      <a:pt x="708" y="5825"/>
                    </a:lnTo>
                    <a:lnTo>
                      <a:pt x="669" y="5798"/>
                    </a:lnTo>
                    <a:lnTo>
                      <a:pt x="651" y="5784"/>
                    </a:lnTo>
                    <a:lnTo>
                      <a:pt x="635" y="5770"/>
                    </a:lnTo>
                    <a:lnTo>
                      <a:pt x="629" y="5765"/>
                    </a:lnTo>
                    <a:lnTo>
                      <a:pt x="624" y="5759"/>
                    </a:lnTo>
                    <a:lnTo>
                      <a:pt x="622" y="5754"/>
                    </a:lnTo>
                    <a:lnTo>
                      <a:pt x="621" y="5751"/>
                    </a:lnTo>
                    <a:lnTo>
                      <a:pt x="622" y="5731"/>
                    </a:lnTo>
                    <a:lnTo>
                      <a:pt x="624" y="5713"/>
                    </a:lnTo>
                    <a:lnTo>
                      <a:pt x="627" y="5693"/>
                    </a:lnTo>
                    <a:lnTo>
                      <a:pt x="631" y="5674"/>
                    </a:lnTo>
                    <a:lnTo>
                      <a:pt x="635" y="5654"/>
                    </a:lnTo>
                    <a:lnTo>
                      <a:pt x="639" y="5634"/>
                    </a:lnTo>
                    <a:lnTo>
                      <a:pt x="646" y="5616"/>
                    </a:lnTo>
                    <a:lnTo>
                      <a:pt x="652" y="5596"/>
                    </a:lnTo>
                    <a:lnTo>
                      <a:pt x="660" y="5577"/>
                    </a:lnTo>
                    <a:lnTo>
                      <a:pt x="668" y="5559"/>
                    </a:lnTo>
                    <a:lnTo>
                      <a:pt x="678" y="5542"/>
                    </a:lnTo>
                    <a:lnTo>
                      <a:pt x="689" y="5525"/>
                    </a:lnTo>
                    <a:lnTo>
                      <a:pt x="700" y="5510"/>
                    </a:lnTo>
                    <a:lnTo>
                      <a:pt x="713" y="5495"/>
                    </a:lnTo>
                    <a:lnTo>
                      <a:pt x="726" y="5482"/>
                    </a:lnTo>
                    <a:lnTo>
                      <a:pt x="741" y="5469"/>
                    </a:lnTo>
                    <a:lnTo>
                      <a:pt x="757" y="5457"/>
                    </a:lnTo>
                    <a:lnTo>
                      <a:pt x="772" y="5445"/>
                    </a:lnTo>
                    <a:lnTo>
                      <a:pt x="787" y="5432"/>
                    </a:lnTo>
                    <a:lnTo>
                      <a:pt x="800" y="5419"/>
                    </a:lnTo>
                    <a:lnTo>
                      <a:pt x="813" y="5405"/>
                    </a:lnTo>
                    <a:lnTo>
                      <a:pt x="826" y="5391"/>
                    </a:lnTo>
                    <a:lnTo>
                      <a:pt x="837" y="5374"/>
                    </a:lnTo>
                    <a:lnTo>
                      <a:pt x="848" y="5356"/>
                    </a:lnTo>
                    <a:lnTo>
                      <a:pt x="861" y="5330"/>
                    </a:lnTo>
                    <a:lnTo>
                      <a:pt x="871" y="5305"/>
                    </a:lnTo>
                    <a:lnTo>
                      <a:pt x="882" y="5280"/>
                    </a:lnTo>
                    <a:lnTo>
                      <a:pt x="892" y="5255"/>
                    </a:lnTo>
                    <a:lnTo>
                      <a:pt x="903" y="5230"/>
                    </a:lnTo>
                    <a:lnTo>
                      <a:pt x="916" y="5205"/>
                    </a:lnTo>
                    <a:lnTo>
                      <a:pt x="923" y="5193"/>
                    </a:lnTo>
                    <a:lnTo>
                      <a:pt x="931" y="5182"/>
                    </a:lnTo>
                    <a:lnTo>
                      <a:pt x="939" y="5171"/>
                    </a:lnTo>
                    <a:lnTo>
                      <a:pt x="949" y="5160"/>
                    </a:lnTo>
                    <a:lnTo>
                      <a:pt x="977" y="5140"/>
                    </a:lnTo>
                    <a:lnTo>
                      <a:pt x="1002" y="5125"/>
                    </a:lnTo>
                    <a:lnTo>
                      <a:pt x="1024" y="5112"/>
                    </a:lnTo>
                    <a:lnTo>
                      <a:pt x="1042" y="5104"/>
                    </a:lnTo>
                    <a:lnTo>
                      <a:pt x="1050" y="5100"/>
                    </a:lnTo>
                    <a:lnTo>
                      <a:pt x="1057" y="5097"/>
                    </a:lnTo>
                    <a:lnTo>
                      <a:pt x="1065" y="5095"/>
                    </a:lnTo>
                    <a:lnTo>
                      <a:pt x="1071" y="5094"/>
                    </a:lnTo>
                    <a:lnTo>
                      <a:pt x="1078" y="5094"/>
                    </a:lnTo>
                    <a:lnTo>
                      <a:pt x="1083" y="5094"/>
                    </a:lnTo>
                    <a:lnTo>
                      <a:pt x="1088" y="5095"/>
                    </a:lnTo>
                    <a:lnTo>
                      <a:pt x="1094" y="5097"/>
                    </a:lnTo>
                    <a:lnTo>
                      <a:pt x="1099" y="5099"/>
                    </a:lnTo>
                    <a:lnTo>
                      <a:pt x="1105" y="5103"/>
                    </a:lnTo>
                    <a:lnTo>
                      <a:pt x="1109" y="5107"/>
                    </a:lnTo>
                    <a:lnTo>
                      <a:pt x="1113" y="5111"/>
                    </a:lnTo>
                    <a:lnTo>
                      <a:pt x="1123" y="5122"/>
                    </a:lnTo>
                    <a:lnTo>
                      <a:pt x="1134" y="5135"/>
                    </a:lnTo>
                    <a:lnTo>
                      <a:pt x="1156" y="5170"/>
                    </a:lnTo>
                    <a:lnTo>
                      <a:pt x="1186" y="5213"/>
                    </a:lnTo>
                    <a:lnTo>
                      <a:pt x="1192" y="5222"/>
                    </a:lnTo>
                    <a:lnTo>
                      <a:pt x="1200" y="5231"/>
                    </a:lnTo>
                    <a:lnTo>
                      <a:pt x="1207" y="5239"/>
                    </a:lnTo>
                    <a:lnTo>
                      <a:pt x="1215" y="5244"/>
                    </a:lnTo>
                    <a:lnTo>
                      <a:pt x="1221" y="5249"/>
                    </a:lnTo>
                    <a:lnTo>
                      <a:pt x="1229" y="5255"/>
                    </a:lnTo>
                    <a:lnTo>
                      <a:pt x="1235" y="5258"/>
                    </a:lnTo>
                    <a:lnTo>
                      <a:pt x="1243" y="5260"/>
                    </a:lnTo>
                    <a:lnTo>
                      <a:pt x="1249" y="5262"/>
                    </a:lnTo>
                    <a:lnTo>
                      <a:pt x="1257" y="5263"/>
                    </a:lnTo>
                    <a:lnTo>
                      <a:pt x="1263" y="5263"/>
                    </a:lnTo>
                    <a:lnTo>
                      <a:pt x="1271" y="5263"/>
                    </a:lnTo>
                    <a:lnTo>
                      <a:pt x="1285" y="5260"/>
                    </a:lnTo>
                    <a:lnTo>
                      <a:pt x="1300" y="5256"/>
                    </a:lnTo>
                    <a:lnTo>
                      <a:pt x="1314" y="5249"/>
                    </a:lnTo>
                    <a:lnTo>
                      <a:pt x="1329" y="5242"/>
                    </a:lnTo>
                    <a:lnTo>
                      <a:pt x="1344" y="5233"/>
                    </a:lnTo>
                    <a:lnTo>
                      <a:pt x="1361" y="5225"/>
                    </a:lnTo>
                    <a:lnTo>
                      <a:pt x="1376" y="5216"/>
                    </a:lnTo>
                    <a:lnTo>
                      <a:pt x="1393" y="5206"/>
                    </a:lnTo>
                    <a:lnTo>
                      <a:pt x="1410" y="5199"/>
                    </a:lnTo>
                    <a:lnTo>
                      <a:pt x="1428" y="5192"/>
                    </a:lnTo>
                    <a:lnTo>
                      <a:pt x="1443" y="5188"/>
                    </a:lnTo>
                    <a:lnTo>
                      <a:pt x="1458" y="5184"/>
                    </a:lnTo>
                    <a:lnTo>
                      <a:pt x="1473" y="5181"/>
                    </a:lnTo>
                    <a:lnTo>
                      <a:pt x="1488" y="5179"/>
                    </a:lnTo>
                    <a:lnTo>
                      <a:pt x="1519" y="5176"/>
                    </a:lnTo>
                    <a:lnTo>
                      <a:pt x="1551" y="5174"/>
                    </a:lnTo>
                    <a:lnTo>
                      <a:pt x="1582" y="5172"/>
                    </a:lnTo>
                    <a:lnTo>
                      <a:pt x="1612" y="5168"/>
                    </a:lnTo>
                    <a:lnTo>
                      <a:pt x="1627" y="5166"/>
                    </a:lnTo>
                    <a:lnTo>
                      <a:pt x="1644" y="5163"/>
                    </a:lnTo>
                    <a:lnTo>
                      <a:pt x="1659" y="5160"/>
                    </a:lnTo>
                    <a:lnTo>
                      <a:pt x="1674" y="5155"/>
                    </a:lnTo>
                    <a:lnTo>
                      <a:pt x="1689" y="5150"/>
                    </a:lnTo>
                    <a:lnTo>
                      <a:pt x="1701" y="5146"/>
                    </a:lnTo>
                    <a:lnTo>
                      <a:pt x="1712" y="5141"/>
                    </a:lnTo>
                    <a:lnTo>
                      <a:pt x="1719" y="5138"/>
                    </a:lnTo>
                    <a:lnTo>
                      <a:pt x="1725" y="5134"/>
                    </a:lnTo>
                    <a:lnTo>
                      <a:pt x="1729" y="5130"/>
                    </a:lnTo>
                    <a:lnTo>
                      <a:pt x="1732" y="5125"/>
                    </a:lnTo>
                    <a:lnTo>
                      <a:pt x="1734" y="5121"/>
                    </a:lnTo>
                    <a:lnTo>
                      <a:pt x="1736" y="5111"/>
                    </a:lnTo>
                    <a:lnTo>
                      <a:pt x="1736" y="5097"/>
                    </a:lnTo>
                    <a:lnTo>
                      <a:pt x="1737" y="5090"/>
                    </a:lnTo>
                    <a:lnTo>
                      <a:pt x="1740" y="5080"/>
                    </a:lnTo>
                    <a:lnTo>
                      <a:pt x="1742" y="5070"/>
                    </a:lnTo>
                    <a:lnTo>
                      <a:pt x="1745" y="5058"/>
                    </a:lnTo>
                    <a:lnTo>
                      <a:pt x="1749" y="5047"/>
                    </a:lnTo>
                    <a:lnTo>
                      <a:pt x="1755" y="5038"/>
                    </a:lnTo>
                    <a:lnTo>
                      <a:pt x="1762" y="5027"/>
                    </a:lnTo>
                    <a:lnTo>
                      <a:pt x="1771" y="5017"/>
                    </a:lnTo>
                    <a:lnTo>
                      <a:pt x="1790" y="4996"/>
                    </a:lnTo>
                    <a:lnTo>
                      <a:pt x="1813" y="4973"/>
                    </a:lnTo>
                    <a:lnTo>
                      <a:pt x="1837" y="4952"/>
                    </a:lnTo>
                    <a:lnTo>
                      <a:pt x="1860" y="4931"/>
                    </a:lnTo>
                    <a:lnTo>
                      <a:pt x="1880" y="4911"/>
                    </a:lnTo>
                    <a:lnTo>
                      <a:pt x="1896" y="4893"/>
                    </a:lnTo>
                    <a:lnTo>
                      <a:pt x="1909" y="4876"/>
                    </a:lnTo>
                    <a:lnTo>
                      <a:pt x="1920" y="4860"/>
                    </a:lnTo>
                    <a:lnTo>
                      <a:pt x="1928" y="4842"/>
                    </a:lnTo>
                    <a:lnTo>
                      <a:pt x="1934" y="4826"/>
                    </a:lnTo>
                    <a:lnTo>
                      <a:pt x="1944" y="4795"/>
                    </a:lnTo>
                    <a:lnTo>
                      <a:pt x="1953" y="4765"/>
                    </a:lnTo>
                    <a:lnTo>
                      <a:pt x="1959" y="4749"/>
                    </a:lnTo>
                    <a:lnTo>
                      <a:pt x="1964" y="4734"/>
                    </a:lnTo>
                    <a:lnTo>
                      <a:pt x="1973" y="4719"/>
                    </a:lnTo>
                    <a:lnTo>
                      <a:pt x="1983" y="4704"/>
                    </a:lnTo>
                    <a:lnTo>
                      <a:pt x="1996" y="4689"/>
                    </a:lnTo>
                    <a:lnTo>
                      <a:pt x="2011" y="4675"/>
                    </a:lnTo>
                    <a:lnTo>
                      <a:pt x="2020" y="4667"/>
                    </a:lnTo>
                    <a:lnTo>
                      <a:pt x="2030" y="4660"/>
                    </a:lnTo>
                    <a:lnTo>
                      <a:pt x="2041" y="4652"/>
                    </a:lnTo>
                    <a:lnTo>
                      <a:pt x="2053" y="4645"/>
                    </a:lnTo>
                    <a:lnTo>
                      <a:pt x="2071" y="4631"/>
                    </a:lnTo>
                    <a:lnTo>
                      <a:pt x="2091" y="4619"/>
                    </a:lnTo>
                    <a:lnTo>
                      <a:pt x="2109" y="4607"/>
                    </a:lnTo>
                    <a:lnTo>
                      <a:pt x="2128" y="4597"/>
                    </a:lnTo>
                    <a:lnTo>
                      <a:pt x="2148" y="4588"/>
                    </a:lnTo>
                    <a:lnTo>
                      <a:pt x="2168" y="4580"/>
                    </a:lnTo>
                    <a:lnTo>
                      <a:pt x="2189" y="4573"/>
                    </a:lnTo>
                    <a:lnTo>
                      <a:pt x="2212" y="4568"/>
                    </a:lnTo>
                    <a:lnTo>
                      <a:pt x="2219" y="4566"/>
                    </a:lnTo>
                    <a:lnTo>
                      <a:pt x="2226" y="4564"/>
                    </a:lnTo>
                    <a:lnTo>
                      <a:pt x="2232" y="4560"/>
                    </a:lnTo>
                    <a:lnTo>
                      <a:pt x="2237" y="4557"/>
                    </a:lnTo>
                    <a:lnTo>
                      <a:pt x="2242" y="4553"/>
                    </a:lnTo>
                    <a:lnTo>
                      <a:pt x="2246" y="4549"/>
                    </a:lnTo>
                    <a:lnTo>
                      <a:pt x="2250" y="4544"/>
                    </a:lnTo>
                    <a:lnTo>
                      <a:pt x="2254" y="4539"/>
                    </a:lnTo>
                    <a:lnTo>
                      <a:pt x="2264" y="4517"/>
                    </a:lnTo>
                    <a:lnTo>
                      <a:pt x="2274" y="4491"/>
                    </a:lnTo>
                    <a:lnTo>
                      <a:pt x="2283" y="4474"/>
                    </a:lnTo>
                    <a:lnTo>
                      <a:pt x="2291" y="4455"/>
                    </a:lnTo>
                    <a:lnTo>
                      <a:pt x="2302" y="4435"/>
                    </a:lnTo>
                    <a:lnTo>
                      <a:pt x="2314" y="4415"/>
                    </a:lnTo>
                    <a:lnTo>
                      <a:pt x="2326" y="4395"/>
                    </a:lnTo>
                    <a:lnTo>
                      <a:pt x="2339" y="4376"/>
                    </a:lnTo>
                    <a:lnTo>
                      <a:pt x="2352" y="4360"/>
                    </a:lnTo>
                    <a:lnTo>
                      <a:pt x="2365" y="4344"/>
                    </a:lnTo>
                    <a:lnTo>
                      <a:pt x="2374" y="4334"/>
                    </a:lnTo>
                    <a:lnTo>
                      <a:pt x="2382" y="4323"/>
                    </a:lnTo>
                    <a:lnTo>
                      <a:pt x="2390" y="4311"/>
                    </a:lnTo>
                    <a:lnTo>
                      <a:pt x="2396" y="4298"/>
                    </a:lnTo>
                    <a:lnTo>
                      <a:pt x="2402" y="4285"/>
                    </a:lnTo>
                    <a:lnTo>
                      <a:pt x="2407" y="4272"/>
                    </a:lnTo>
                    <a:lnTo>
                      <a:pt x="2411" y="4258"/>
                    </a:lnTo>
                    <a:lnTo>
                      <a:pt x="2415" y="4245"/>
                    </a:lnTo>
                    <a:lnTo>
                      <a:pt x="2421" y="4216"/>
                    </a:lnTo>
                    <a:lnTo>
                      <a:pt x="2425" y="4188"/>
                    </a:lnTo>
                    <a:lnTo>
                      <a:pt x="2429" y="4160"/>
                    </a:lnTo>
                    <a:lnTo>
                      <a:pt x="2433" y="4132"/>
                    </a:lnTo>
                    <a:lnTo>
                      <a:pt x="2441" y="4106"/>
                    </a:lnTo>
                    <a:lnTo>
                      <a:pt x="2450" y="4077"/>
                    </a:lnTo>
                    <a:lnTo>
                      <a:pt x="2457" y="4063"/>
                    </a:lnTo>
                    <a:lnTo>
                      <a:pt x="2464" y="4050"/>
                    </a:lnTo>
                    <a:lnTo>
                      <a:pt x="2469" y="4044"/>
                    </a:lnTo>
                    <a:lnTo>
                      <a:pt x="2473" y="4039"/>
                    </a:lnTo>
                    <a:lnTo>
                      <a:pt x="2478" y="4034"/>
                    </a:lnTo>
                    <a:lnTo>
                      <a:pt x="2484" y="4031"/>
                    </a:lnTo>
                    <a:lnTo>
                      <a:pt x="2493" y="4026"/>
                    </a:lnTo>
                    <a:lnTo>
                      <a:pt x="2502" y="4021"/>
                    </a:lnTo>
                    <a:lnTo>
                      <a:pt x="2512" y="4017"/>
                    </a:lnTo>
                    <a:lnTo>
                      <a:pt x="2521" y="4014"/>
                    </a:lnTo>
                    <a:lnTo>
                      <a:pt x="2531" y="4011"/>
                    </a:lnTo>
                    <a:lnTo>
                      <a:pt x="2542" y="4009"/>
                    </a:lnTo>
                    <a:lnTo>
                      <a:pt x="2553" y="4007"/>
                    </a:lnTo>
                    <a:lnTo>
                      <a:pt x="2564" y="4007"/>
                    </a:lnTo>
                    <a:lnTo>
                      <a:pt x="2581" y="4006"/>
                    </a:lnTo>
                    <a:lnTo>
                      <a:pt x="2597" y="4004"/>
                    </a:lnTo>
                    <a:lnTo>
                      <a:pt x="2614" y="4001"/>
                    </a:lnTo>
                    <a:lnTo>
                      <a:pt x="2631" y="3997"/>
                    </a:lnTo>
                    <a:lnTo>
                      <a:pt x="2647" y="3991"/>
                    </a:lnTo>
                    <a:lnTo>
                      <a:pt x="2662" y="3985"/>
                    </a:lnTo>
                    <a:lnTo>
                      <a:pt x="2677" y="3976"/>
                    </a:lnTo>
                    <a:lnTo>
                      <a:pt x="2690" y="3966"/>
                    </a:lnTo>
                    <a:lnTo>
                      <a:pt x="2698" y="3961"/>
                    </a:lnTo>
                    <a:lnTo>
                      <a:pt x="2703" y="3956"/>
                    </a:lnTo>
                    <a:lnTo>
                      <a:pt x="2706" y="3949"/>
                    </a:lnTo>
                    <a:lnTo>
                      <a:pt x="2709" y="3943"/>
                    </a:lnTo>
                    <a:lnTo>
                      <a:pt x="2712" y="3937"/>
                    </a:lnTo>
                    <a:lnTo>
                      <a:pt x="2712" y="3931"/>
                    </a:lnTo>
                    <a:lnTo>
                      <a:pt x="2712" y="3924"/>
                    </a:lnTo>
                    <a:lnTo>
                      <a:pt x="2712" y="3918"/>
                    </a:lnTo>
                    <a:lnTo>
                      <a:pt x="2704" y="3891"/>
                    </a:lnTo>
                    <a:lnTo>
                      <a:pt x="2695" y="3864"/>
                    </a:lnTo>
                    <a:lnTo>
                      <a:pt x="2672" y="3813"/>
                    </a:lnTo>
                    <a:lnTo>
                      <a:pt x="2683" y="3808"/>
                    </a:lnTo>
                    <a:lnTo>
                      <a:pt x="2695" y="3800"/>
                    </a:lnTo>
                    <a:lnTo>
                      <a:pt x="2706" y="3790"/>
                    </a:lnTo>
                    <a:lnTo>
                      <a:pt x="2720" y="3774"/>
                    </a:lnTo>
                    <a:lnTo>
                      <a:pt x="2733" y="3760"/>
                    </a:lnTo>
                    <a:lnTo>
                      <a:pt x="2740" y="3751"/>
                    </a:lnTo>
                    <a:lnTo>
                      <a:pt x="2744" y="3744"/>
                    </a:lnTo>
                    <a:lnTo>
                      <a:pt x="2752" y="3735"/>
                    </a:lnTo>
                    <a:lnTo>
                      <a:pt x="2761" y="3726"/>
                    </a:lnTo>
                    <a:lnTo>
                      <a:pt x="2772" y="3715"/>
                    </a:lnTo>
                    <a:lnTo>
                      <a:pt x="2794" y="3697"/>
                    </a:lnTo>
                    <a:lnTo>
                      <a:pt x="2810" y="3685"/>
                    </a:lnTo>
                    <a:lnTo>
                      <a:pt x="2822" y="3677"/>
                    </a:lnTo>
                    <a:lnTo>
                      <a:pt x="2831" y="3668"/>
                    </a:lnTo>
                    <a:lnTo>
                      <a:pt x="2841" y="3658"/>
                    </a:lnTo>
                    <a:lnTo>
                      <a:pt x="2850" y="3647"/>
                    </a:lnTo>
                    <a:lnTo>
                      <a:pt x="2866" y="3622"/>
                    </a:lnTo>
                    <a:lnTo>
                      <a:pt x="2882" y="3596"/>
                    </a:lnTo>
                    <a:lnTo>
                      <a:pt x="2891" y="3583"/>
                    </a:lnTo>
                    <a:lnTo>
                      <a:pt x="2899" y="3570"/>
                    </a:lnTo>
                    <a:lnTo>
                      <a:pt x="2909" y="3557"/>
                    </a:lnTo>
                    <a:lnTo>
                      <a:pt x="2919" y="3545"/>
                    </a:lnTo>
                    <a:lnTo>
                      <a:pt x="2930" y="3534"/>
                    </a:lnTo>
                    <a:lnTo>
                      <a:pt x="2942" y="3524"/>
                    </a:lnTo>
                    <a:lnTo>
                      <a:pt x="2955" y="3515"/>
                    </a:lnTo>
                    <a:lnTo>
                      <a:pt x="2970" y="3507"/>
                    </a:lnTo>
                    <a:lnTo>
                      <a:pt x="2975" y="3504"/>
                    </a:lnTo>
                    <a:lnTo>
                      <a:pt x="2978" y="3501"/>
                    </a:lnTo>
                    <a:lnTo>
                      <a:pt x="2983" y="3497"/>
                    </a:lnTo>
                    <a:lnTo>
                      <a:pt x="2985" y="3492"/>
                    </a:lnTo>
                    <a:lnTo>
                      <a:pt x="2989" y="3483"/>
                    </a:lnTo>
                    <a:lnTo>
                      <a:pt x="2991" y="3473"/>
                    </a:lnTo>
                    <a:lnTo>
                      <a:pt x="2995" y="3463"/>
                    </a:lnTo>
                    <a:lnTo>
                      <a:pt x="2998" y="3454"/>
                    </a:lnTo>
                    <a:lnTo>
                      <a:pt x="3000" y="3451"/>
                    </a:lnTo>
                    <a:lnTo>
                      <a:pt x="3003" y="3449"/>
                    </a:lnTo>
                    <a:lnTo>
                      <a:pt x="3006" y="3448"/>
                    </a:lnTo>
                    <a:lnTo>
                      <a:pt x="3012" y="3447"/>
                    </a:lnTo>
                    <a:lnTo>
                      <a:pt x="3023" y="3452"/>
                    </a:lnTo>
                    <a:lnTo>
                      <a:pt x="3038" y="3462"/>
                    </a:lnTo>
                    <a:lnTo>
                      <a:pt x="3041" y="3463"/>
                    </a:lnTo>
                    <a:lnTo>
                      <a:pt x="3044" y="3464"/>
                    </a:lnTo>
                    <a:lnTo>
                      <a:pt x="3047" y="3464"/>
                    </a:lnTo>
                    <a:lnTo>
                      <a:pt x="3051" y="3463"/>
                    </a:lnTo>
                    <a:lnTo>
                      <a:pt x="3053" y="3461"/>
                    </a:lnTo>
                    <a:lnTo>
                      <a:pt x="3055" y="3458"/>
                    </a:lnTo>
                    <a:lnTo>
                      <a:pt x="3056" y="3452"/>
                    </a:lnTo>
                    <a:lnTo>
                      <a:pt x="3057" y="3446"/>
                    </a:lnTo>
                    <a:lnTo>
                      <a:pt x="3057" y="3438"/>
                    </a:lnTo>
                    <a:lnTo>
                      <a:pt x="3056" y="3435"/>
                    </a:lnTo>
                    <a:lnTo>
                      <a:pt x="3054" y="3433"/>
                    </a:lnTo>
                    <a:lnTo>
                      <a:pt x="3053" y="3427"/>
                    </a:lnTo>
                    <a:lnTo>
                      <a:pt x="3036" y="3423"/>
                    </a:lnTo>
                    <a:lnTo>
                      <a:pt x="3013" y="3416"/>
                    </a:lnTo>
                    <a:lnTo>
                      <a:pt x="3002" y="3411"/>
                    </a:lnTo>
                    <a:lnTo>
                      <a:pt x="2992" y="3407"/>
                    </a:lnTo>
                    <a:lnTo>
                      <a:pt x="2984" y="3402"/>
                    </a:lnTo>
                    <a:lnTo>
                      <a:pt x="2979" y="3396"/>
                    </a:lnTo>
                    <a:lnTo>
                      <a:pt x="2975" y="3390"/>
                    </a:lnTo>
                    <a:lnTo>
                      <a:pt x="2974" y="3381"/>
                    </a:lnTo>
                    <a:lnTo>
                      <a:pt x="2973" y="3373"/>
                    </a:lnTo>
                    <a:lnTo>
                      <a:pt x="2973" y="3364"/>
                    </a:lnTo>
                    <a:lnTo>
                      <a:pt x="2974" y="3354"/>
                    </a:lnTo>
                    <a:lnTo>
                      <a:pt x="2976" y="3344"/>
                    </a:lnTo>
                    <a:lnTo>
                      <a:pt x="2978" y="3335"/>
                    </a:lnTo>
                    <a:lnTo>
                      <a:pt x="2982" y="3324"/>
                    </a:lnTo>
                    <a:lnTo>
                      <a:pt x="2997" y="3285"/>
                    </a:lnTo>
                    <a:lnTo>
                      <a:pt x="3011" y="3251"/>
                    </a:lnTo>
                    <a:lnTo>
                      <a:pt x="3014" y="3241"/>
                    </a:lnTo>
                    <a:lnTo>
                      <a:pt x="3016" y="3230"/>
                    </a:lnTo>
                    <a:lnTo>
                      <a:pt x="3017" y="3219"/>
                    </a:lnTo>
                    <a:lnTo>
                      <a:pt x="3018" y="3208"/>
                    </a:lnTo>
                    <a:lnTo>
                      <a:pt x="3018" y="3196"/>
                    </a:lnTo>
                    <a:lnTo>
                      <a:pt x="3017" y="3186"/>
                    </a:lnTo>
                    <a:lnTo>
                      <a:pt x="3015" y="3174"/>
                    </a:lnTo>
                    <a:lnTo>
                      <a:pt x="3014" y="3163"/>
                    </a:lnTo>
                    <a:lnTo>
                      <a:pt x="3011" y="3152"/>
                    </a:lnTo>
                    <a:lnTo>
                      <a:pt x="3006" y="3141"/>
                    </a:lnTo>
                    <a:lnTo>
                      <a:pt x="3002" y="3130"/>
                    </a:lnTo>
                    <a:lnTo>
                      <a:pt x="2999" y="3120"/>
                    </a:lnTo>
                    <a:lnTo>
                      <a:pt x="2995" y="3100"/>
                    </a:lnTo>
                    <a:lnTo>
                      <a:pt x="2992" y="3082"/>
                    </a:lnTo>
                    <a:lnTo>
                      <a:pt x="2991" y="3064"/>
                    </a:lnTo>
                    <a:lnTo>
                      <a:pt x="2991" y="3044"/>
                    </a:lnTo>
                    <a:lnTo>
                      <a:pt x="3028" y="3010"/>
                    </a:lnTo>
                    <a:lnTo>
                      <a:pt x="3060" y="2980"/>
                    </a:lnTo>
                    <a:lnTo>
                      <a:pt x="3074" y="2970"/>
                    </a:lnTo>
                    <a:lnTo>
                      <a:pt x="3085" y="2961"/>
                    </a:lnTo>
                    <a:lnTo>
                      <a:pt x="3090" y="2959"/>
                    </a:lnTo>
                    <a:lnTo>
                      <a:pt x="3094" y="2957"/>
                    </a:lnTo>
                    <a:lnTo>
                      <a:pt x="3097" y="2956"/>
                    </a:lnTo>
                    <a:lnTo>
                      <a:pt x="3099" y="2957"/>
                    </a:lnTo>
                    <a:lnTo>
                      <a:pt x="3105" y="2959"/>
                    </a:lnTo>
                    <a:lnTo>
                      <a:pt x="3110" y="2959"/>
                    </a:lnTo>
                    <a:lnTo>
                      <a:pt x="3114" y="2958"/>
                    </a:lnTo>
                    <a:lnTo>
                      <a:pt x="3120" y="2956"/>
                    </a:lnTo>
                    <a:lnTo>
                      <a:pt x="3124" y="2952"/>
                    </a:lnTo>
                    <a:lnTo>
                      <a:pt x="3128" y="2948"/>
                    </a:lnTo>
                    <a:lnTo>
                      <a:pt x="3133" y="2944"/>
                    </a:lnTo>
                    <a:lnTo>
                      <a:pt x="3136" y="2938"/>
                    </a:lnTo>
                    <a:lnTo>
                      <a:pt x="3145" y="2926"/>
                    </a:lnTo>
                    <a:lnTo>
                      <a:pt x="3153" y="2914"/>
                    </a:lnTo>
                    <a:lnTo>
                      <a:pt x="3158" y="2909"/>
                    </a:lnTo>
                    <a:lnTo>
                      <a:pt x="3162" y="2905"/>
                    </a:lnTo>
                    <a:lnTo>
                      <a:pt x="3166" y="2902"/>
                    </a:lnTo>
                    <a:lnTo>
                      <a:pt x="3172" y="2898"/>
                    </a:lnTo>
                    <a:lnTo>
                      <a:pt x="3183" y="2895"/>
                    </a:lnTo>
                    <a:lnTo>
                      <a:pt x="3196" y="2894"/>
                    </a:lnTo>
                    <a:lnTo>
                      <a:pt x="3208" y="2893"/>
                    </a:lnTo>
                    <a:lnTo>
                      <a:pt x="3220" y="2893"/>
                    </a:lnTo>
                    <a:lnTo>
                      <a:pt x="3232" y="2892"/>
                    </a:lnTo>
                    <a:lnTo>
                      <a:pt x="3244" y="2892"/>
                    </a:lnTo>
                    <a:lnTo>
                      <a:pt x="3256" y="2890"/>
                    </a:lnTo>
                    <a:lnTo>
                      <a:pt x="3268" y="2886"/>
                    </a:lnTo>
                    <a:lnTo>
                      <a:pt x="3281" y="2881"/>
                    </a:lnTo>
                    <a:lnTo>
                      <a:pt x="3295" y="2873"/>
                    </a:lnTo>
                    <a:lnTo>
                      <a:pt x="3311" y="2865"/>
                    </a:lnTo>
                    <a:lnTo>
                      <a:pt x="3327" y="2855"/>
                    </a:lnTo>
                    <a:lnTo>
                      <a:pt x="3362" y="2833"/>
                    </a:lnTo>
                    <a:lnTo>
                      <a:pt x="3395" y="2811"/>
                    </a:lnTo>
                    <a:lnTo>
                      <a:pt x="3364" y="2745"/>
                    </a:lnTo>
                    <a:lnTo>
                      <a:pt x="3355" y="2737"/>
                    </a:lnTo>
                    <a:lnTo>
                      <a:pt x="3341" y="2724"/>
                    </a:lnTo>
                    <a:lnTo>
                      <a:pt x="3324" y="2709"/>
                    </a:lnTo>
                    <a:lnTo>
                      <a:pt x="3303" y="2693"/>
                    </a:lnTo>
                    <a:lnTo>
                      <a:pt x="3284" y="2678"/>
                    </a:lnTo>
                    <a:lnTo>
                      <a:pt x="3266" y="2665"/>
                    </a:lnTo>
                    <a:lnTo>
                      <a:pt x="3252" y="2656"/>
                    </a:lnTo>
                    <a:lnTo>
                      <a:pt x="3244" y="2652"/>
                    </a:lnTo>
                    <a:lnTo>
                      <a:pt x="3237" y="2653"/>
                    </a:lnTo>
                    <a:lnTo>
                      <a:pt x="3231" y="2655"/>
                    </a:lnTo>
                    <a:lnTo>
                      <a:pt x="3227" y="2660"/>
                    </a:lnTo>
                    <a:lnTo>
                      <a:pt x="3221" y="2664"/>
                    </a:lnTo>
                    <a:lnTo>
                      <a:pt x="3216" y="2668"/>
                    </a:lnTo>
                    <a:lnTo>
                      <a:pt x="3210" y="2674"/>
                    </a:lnTo>
                    <a:lnTo>
                      <a:pt x="3205" y="2678"/>
                    </a:lnTo>
                    <a:lnTo>
                      <a:pt x="3198" y="2680"/>
                    </a:lnTo>
                    <a:lnTo>
                      <a:pt x="3193" y="2681"/>
                    </a:lnTo>
                    <a:lnTo>
                      <a:pt x="3190" y="2681"/>
                    </a:lnTo>
                    <a:lnTo>
                      <a:pt x="3187" y="2680"/>
                    </a:lnTo>
                    <a:lnTo>
                      <a:pt x="3183" y="2679"/>
                    </a:lnTo>
                    <a:lnTo>
                      <a:pt x="3179" y="2676"/>
                    </a:lnTo>
                    <a:lnTo>
                      <a:pt x="3175" y="2671"/>
                    </a:lnTo>
                    <a:lnTo>
                      <a:pt x="3171" y="2666"/>
                    </a:lnTo>
                    <a:lnTo>
                      <a:pt x="3167" y="2662"/>
                    </a:lnTo>
                    <a:lnTo>
                      <a:pt x="3163" y="2656"/>
                    </a:lnTo>
                    <a:lnTo>
                      <a:pt x="3158" y="2653"/>
                    </a:lnTo>
                    <a:lnTo>
                      <a:pt x="3153" y="2652"/>
                    </a:lnTo>
                    <a:lnTo>
                      <a:pt x="3149" y="2652"/>
                    </a:lnTo>
                    <a:lnTo>
                      <a:pt x="3144" y="2653"/>
                    </a:lnTo>
                    <a:lnTo>
                      <a:pt x="3138" y="2654"/>
                    </a:lnTo>
                    <a:lnTo>
                      <a:pt x="3125" y="2657"/>
                    </a:lnTo>
                    <a:lnTo>
                      <a:pt x="3111" y="2662"/>
                    </a:lnTo>
                    <a:lnTo>
                      <a:pt x="3097" y="2664"/>
                    </a:lnTo>
                    <a:lnTo>
                      <a:pt x="3084" y="2665"/>
                    </a:lnTo>
                    <a:lnTo>
                      <a:pt x="3079" y="2665"/>
                    </a:lnTo>
                    <a:lnTo>
                      <a:pt x="3073" y="2663"/>
                    </a:lnTo>
                    <a:lnTo>
                      <a:pt x="3070" y="2661"/>
                    </a:lnTo>
                    <a:lnTo>
                      <a:pt x="3067" y="2656"/>
                    </a:lnTo>
                    <a:lnTo>
                      <a:pt x="3064" y="2646"/>
                    </a:lnTo>
                    <a:lnTo>
                      <a:pt x="3059" y="2629"/>
                    </a:lnTo>
                    <a:lnTo>
                      <a:pt x="3056" y="2608"/>
                    </a:lnTo>
                    <a:lnTo>
                      <a:pt x="3052" y="2585"/>
                    </a:lnTo>
                    <a:lnTo>
                      <a:pt x="3045" y="2540"/>
                    </a:lnTo>
                    <a:lnTo>
                      <a:pt x="3042" y="2508"/>
                    </a:lnTo>
                    <a:lnTo>
                      <a:pt x="3043" y="2492"/>
                    </a:lnTo>
                    <a:lnTo>
                      <a:pt x="3043" y="2475"/>
                    </a:lnTo>
                    <a:lnTo>
                      <a:pt x="3042" y="2471"/>
                    </a:lnTo>
                    <a:lnTo>
                      <a:pt x="3041" y="2467"/>
                    </a:lnTo>
                    <a:lnTo>
                      <a:pt x="3040" y="2464"/>
                    </a:lnTo>
                    <a:lnTo>
                      <a:pt x="3038" y="2462"/>
                    </a:lnTo>
                    <a:lnTo>
                      <a:pt x="3036" y="2460"/>
                    </a:lnTo>
                    <a:lnTo>
                      <a:pt x="3032" y="2458"/>
                    </a:lnTo>
                    <a:lnTo>
                      <a:pt x="3029" y="2457"/>
                    </a:lnTo>
                    <a:lnTo>
                      <a:pt x="3024" y="2457"/>
                    </a:lnTo>
                    <a:lnTo>
                      <a:pt x="3019" y="2458"/>
                    </a:lnTo>
                    <a:lnTo>
                      <a:pt x="3014" y="2459"/>
                    </a:lnTo>
                    <a:lnTo>
                      <a:pt x="3009" y="2461"/>
                    </a:lnTo>
                    <a:lnTo>
                      <a:pt x="3004" y="2464"/>
                    </a:lnTo>
                    <a:lnTo>
                      <a:pt x="2995" y="2471"/>
                    </a:lnTo>
                    <a:lnTo>
                      <a:pt x="2985" y="2478"/>
                    </a:lnTo>
                    <a:lnTo>
                      <a:pt x="2975" y="2486"/>
                    </a:lnTo>
                    <a:lnTo>
                      <a:pt x="2966" y="2491"/>
                    </a:lnTo>
                    <a:lnTo>
                      <a:pt x="2962" y="2493"/>
                    </a:lnTo>
                    <a:lnTo>
                      <a:pt x="2959" y="2495"/>
                    </a:lnTo>
                    <a:lnTo>
                      <a:pt x="2955" y="2495"/>
                    </a:lnTo>
                    <a:lnTo>
                      <a:pt x="2950" y="2495"/>
                    </a:lnTo>
                    <a:lnTo>
                      <a:pt x="2924" y="2506"/>
                    </a:lnTo>
                    <a:lnTo>
                      <a:pt x="2919" y="2506"/>
                    </a:lnTo>
                    <a:lnTo>
                      <a:pt x="2914" y="2505"/>
                    </a:lnTo>
                    <a:lnTo>
                      <a:pt x="2908" y="2504"/>
                    </a:lnTo>
                    <a:lnTo>
                      <a:pt x="2904" y="2502"/>
                    </a:lnTo>
                    <a:lnTo>
                      <a:pt x="2896" y="2498"/>
                    </a:lnTo>
                    <a:lnTo>
                      <a:pt x="2889" y="2491"/>
                    </a:lnTo>
                    <a:lnTo>
                      <a:pt x="2876" y="2477"/>
                    </a:lnTo>
                    <a:lnTo>
                      <a:pt x="2861" y="2463"/>
                    </a:lnTo>
                    <a:lnTo>
                      <a:pt x="2842" y="2450"/>
                    </a:lnTo>
                    <a:lnTo>
                      <a:pt x="2823" y="2438"/>
                    </a:lnTo>
                    <a:lnTo>
                      <a:pt x="2803" y="2426"/>
                    </a:lnTo>
                    <a:lnTo>
                      <a:pt x="2784" y="2414"/>
                    </a:lnTo>
                    <a:lnTo>
                      <a:pt x="2766" y="2405"/>
                    </a:lnTo>
                    <a:lnTo>
                      <a:pt x="2747" y="2397"/>
                    </a:lnTo>
                    <a:lnTo>
                      <a:pt x="2729" y="2389"/>
                    </a:lnTo>
                    <a:lnTo>
                      <a:pt x="2712" y="2378"/>
                    </a:lnTo>
                    <a:lnTo>
                      <a:pt x="2702" y="2370"/>
                    </a:lnTo>
                    <a:lnTo>
                      <a:pt x="2692" y="2363"/>
                    </a:lnTo>
                    <a:lnTo>
                      <a:pt x="2687" y="2359"/>
                    </a:lnTo>
                    <a:lnTo>
                      <a:pt x="2682" y="2356"/>
                    </a:lnTo>
                    <a:lnTo>
                      <a:pt x="2676" y="2354"/>
                    </a:lnTo>
                    <a:lnTo>
                      <a:pt x="2671" y="2352"/>
                    </a:lnTo>
                    <a:lnTo>
                      <a:pt x="2659" y="2343"/>
                    </a:lnTo>
                    <a:lnTo>
                      <a:pt x="2647" y="2336"/>
                    </a:lnTo>
                    <a:lnTo>
                      <a:pt x="2636" y="2330"/>
                    </a:lnTo>
                    <a:lnTo>
                      <a:pt x="2624" y="2325"/>
                    </a:lnTo>
                    <a:lnTo>
                      <a:pt x="2600" y="2316"/>
                    </a:lnTo>
                    <a:lnTo>
                      <a:pt x="2575" y="2306"/>
                    </a:lnTo>
                    <a:lnTo>
                      <a:pt x="2570" y="2303"/>
                    </a:lnTo>
                    <a:lnTo>
                      <a:pt x="2566" y="2300"/>
                    </a:lnTo>
                    <a:lnTo>
                      <a:pt x="2563" y="2297"/>
                    </a:lnTo>
                    <a:lnTo>
                      <a:pt x="2560" y="2293"/>
                    </a:lnTo>
                    <a:lnTo>
                      <a:pt x="2559" y="2289"/>
                    </a:lnTo>
                    <a:lnTo>
                      <a:pt x="2559" y="2285"/>
                    </a:lnTo>
                    <a:lnTo>
                      <a:pt x="2559" y="2281"/>
                    </a:lnTo>
                    <a:lnTo>
                      <a:pt x="2559" y="2276"/>
                    </a:lnTo>
                    <a:lnTo>
                      <a:pt x="2561" y="2266"/>
                    </a:lnTo>
                    <a:lnTo>
                      <a:pt x="2563" y="2258"/>
                    </a:lnTo>
                    <a:lnTo>
                      <a:pt x="2564" y="2248"/>
                    </a:lnTo>
                    <a:lnTo>
                      <a:pt x="2561" y="2239"/>
                    </a:lnTo>
                    <a:lnTo>
                      <a:pt x="2557" y="2227"/>
                    </a:lnTo>
                    <a:lnTo>
                      <a:pt x="2552" y="2215"/>
                    </a:lnTo>
                    <a:lnTo>
                      <a:pt x="2547" y="2203"/>
                    </a:lnTo>
                    <a:lnTo>
                      <a:pt x="2543" y="2190"/>
                    </a:lnTo>
                    <a:lnTo>
                      <a:pt x="2541" y="2180"/>
                    </a:lnTo>
                    <a:lnTo>
                      <a:pt x="2541" y="2170"/>
                    </a:lnTo>
                    <a:lnTo>
                      <a:pt x="2542" y="2161"/>
                    </a:lnTo>
                    <a:lnTo>
                      <a:pt x="2544" y="2152"/>
                    </a:lnTo>
                    <a:lnTo>
                      <a:pt x="2551" y="2134"/>
                    </a:lnTo>
                    <a:lnTo>
                      <a:pt x="2557" y="2114"/>
                    </a:lnTo>
                    <a:lnTo>
                      <a:pt x="2559" y="2106"/>
                    </a:lnTo>
                    <a:lnTo>
                      <a:pt x="2561" y="2098"/>
                    </a:lnTo>
                    <a:lnTo>
                      <a:pt x="2561" y="2092"/>
                    </a:lnTo>
                    <a:lnTo>
                      <a:pt x="2563" y="2085"/>
                    </a:lnTo>
                    <a:lnTo>
                      <a:pt x="2561" y="2074"/>
                    </a:lnTo>
                    <a:lnTo>
                      <a:pt x="2558" y="2063"/>
                    </a:lnTo>
                    <a:lnTo>
                      <a:pt x="2548" y="2044"/>
                    </a:lnTo>
                    <a:lnTo>
                      <a:pt x="2539" y="2019"/>
                    </a:lnTo>
                    <a:lnTo>
                      <a:pt x="2536" y="2002"/>
                    </a:lnTo>
                    <a:lnTo>
                      <a:pt x="2533" y="1987"/>
                    </a:lnTo>
                    <a:lnTo>
                      <a:pt x="2534" y="1972"/>
                    </a:lnTo>
                    <a:lnTo>
                      <a:pt x="2536" y="1957"/>
                    </a:lnTo>
                    <a:lnTo>
                      <a:pt x="2538" y="1942"/>
                    </a:lnTo>
                    <a:lnTo>
                      <a:pt x="2540" y="1928"/>
                    </a:lnTo>
                    <a:lnTo>
                      <a:pt x="2541" y="1913"/>
                    </a:lnTo>
                    <a:lnTo>
                      <a:pt x="2541" y="1898"/>
                    </a:lnTo>
                    <a:lnTo>
                      <a:pt x="2540" y="1888"/>
                    </a:lnTo>
                    <a:lnTo>
                      <a:pt x="2538" y="1880"/>
                    </a:lnTo>
                    <a:lnTo>
                      <a:pt x="2536" y="1870"/>
                    </a:lnTo>
                    <a:lnTo>
                      <a:pt x="2532" y="1859"/>
                    </a:lnTo>
                    <a:lnTo>
                      <a:pt x="2525" y="1840"/>
                    </a:lnTo>
                    <a:lnTo>
                      <a:pt x="2517" y="1823"/>
                    </a:lnTo>
                    <a:lnTo>
                      <a:pt x="2513" y="1813"/>
                    </a:lnTo>
                    <a:lnTo>
                      <a:pt x="2509" y="1800"/>
                    </a:lnTo>
                    <a:lnTo>
                      <a:pt x="2505" y="1785"/>
                    </a:lnTo>
                    <a:lnTo>
                      <a:pt x="2501" y="1770"/>
                    </a:lnTo>
                    <a:lnTo>
                      <a:pt x="2494" y="1738"/>
                    </a:lnTo>
                    <a:lnTo>
                      <a:pt x="2490" y="1712"/>
                    </a:lnTo>
                    <a:lnTo>
                      <a:pt x="2480" y="1689"/>
                    </a:lnTo>
                    <a:lnTo>
                      <a:pt x="2472" y="1663"/>
                    </a:lnTo>
                    <a:lnTo>
                      <a:pt x="2464" y="1638"/>
                    </a:lnTo>
                    <a:lnTo>
                      <a:pt x="2458" y="1612"/>
                    </a:lnTo>
                    <a:lnTo>
                      <a:pt x="2456" y="1600"/>
                    </a:lnTo>
                    <a:lnTo>
                      <a:pt x="2455" y="1587"/>
                    </a:lnTo>
                    <a:lnTo>
                      <a:pt x="2455" y="1574"/>
                    </a:lnTo>
                    <a:lnTo>
                      <a:pt x="2456" y="1561"/>
                    </a:lnTo>
                    <a:lnTo>
                      <a:pt x="2457" y="1548"/>
                    </a:lnTo>
                    <a:lnTo>
                      <a:pt x="2460" y="1535"/>
                    </a:lnTo>
                    <a:lnTo>
                      <a:pt x="2465" y="1523"/>
                    </a:lnTo>
                    <a:lnTo>
                      <a:pt x="2471" y="1510"/>
                    </a:lnTo>
                    <a:lnTo>
                      <a:pt x="2477" y="1501"/>
                    </a:lnTo>
                    <a:lnTo>
                      <a:pt x="2484" y="1492"/>
                    </a:lnTo>
                    <a:lnTo>
                      <a:pt x="2491" y="1485"/>
                    </a:lnTo>
                    <a:lnTo>
                      <a:pt x="2500" y="1479"/>
                    </a:lnTo>
                    <a:lnTo>
                      <a:pt x="2516" y="1471"/>
                    </a:lnTo>
                    <a:lnTo>
                      <a:pt x="2534" y="1463"/>
                    </a:lnTo>
                    <a:lnTo>
                      <a:pt x="2543" y="1460"/>
                    </a:lnTo>
                    <a:lnTo>
                      <a:pt x="2552" y="1456"/>
                    </a:lnTo>
                    <a:lnTo>
                      <a:pt x="2560" y="1452"/>
                    </a:lnTo>
                    <a:lnTo>
                      <a:pt x="2569" y="1447"/>
                    </a:lnTo>
                    <a:lnTo>
                      <a:pt x="2577" y="1440"/>
                    </a:lnTo>
                    <a:lnTo>
                      <a:pt x="2584" y="1433"/>
                    </a:lnTo>
                    <a:lnTo>
                      <a:pt x="2592" y="1424"/>
                    </a:lnTo>
                    <a:lnTo>
                      <a:pt x="2598" y="1412"/>
                    </a:lnTo>
                    <a:lnTo>
                      <a:pt x="2607" y="1397"/>
                    </a:lnTo>
                    <a:lnTo>
                      <a:pt x="2613" y="1383"/>
                    </a:lnTo>
                    <a:lnTo>
                      <a:pt x="2620" y="1373"/>
                    </a:lnTo>
                    <a:lnTo>
                      <a:pt x="2626" y="1364"/>
                    </a:lnTo>
                    <a:lnTo>
                      <a:pt x="2635" y="1356"/>
                    </a:lnTo>
                    <a:lnTo>
                      <a:pt x="2645" y="1348"/>
                    </a:lnTo>
                    <a:lnTo>
                      <a:pt x="2659" y="1341"/>
                    </a:lnTo>
                    <a:lnTo>
                      <a:pt x="2676" y="1333"/>
                    </a:lnTo>
                    <a:lnTo>
                      <a:pt x="2688" y="1328"/>
                    </a:lnTo>
                    <a:lnTo>
                      <a:pt x="2698" y="1323"/>
                    </a:lnTo>
                    <a:lnTo>
                      <a:pt x="2707" y="1317"/>
                    </a:lnTo>
                    <a:lnTo>
                      <a:pt x="2715" y="1311"/>
                    </a:lnTo>
                    <a:lnTo>
                      <a:pt x="2722" y="1305"/>
                    </a:lnTo>
                    <a:lnTo>
                      <a:pt x="2729" y="1299"/>
                    </a:lnTo>
                    <a:lnTo>
                      <a:pt x="2734" y="1292"/>
                    </a:lnTo>
                    <a:lnTo>
                      <a:pt x="2739" y="1285"/>
                    </a:lnTo>
                    <a:lnTo>
                      <a:pt x="2743" y="1277"/>
                    </a:lnTo>
                    <a:lnTo>
                      <a:pt x="2747" y="1269"/>
                    </a:lnTo>
                    <a:lnTo>
                      <a:pt x="2750" y="1260"/>
                    </a:lnTo>
                    <a:lnTo>
                      <a:pt x="2753" y="1251"/>
                    </a:lnTo>
                    <a:lnTo>
                      <a:pt x="2758" y="1231"/>
                    </a:lnTo>
                    <a:lnTo>
                      <a:pt x="2762" y="1208"/>
                    </a:lnTo>
                    <a:lnTo>
                      <a:pt x="2766" y="1192"/>
                    </a:lnTo>
                    <a:lnTo>
                      <a:pt x="2769" y="1180"/>
                    </a:lnTo>
                    <a:lnTo>
                      <a:pt x="2771" y="1170"/>
                    </a:lnTo>
                    <a:lnTo>
                      <a:pt x="2770" y="1163"/>
                    </a:lnTo>
                    <a:lnTo>
                      <a:pt x="2770" y="1159"/>
                    </a:lnTo>
                    <a:lnTo>
                      <a:pt x="2768" y="1156"/>
                    </a:lnTo>
                    <a:lnTo>
                      <a:pt x="2764" y="1153"/>
                    </a:lnTo>
                    <a:lnTo>
                      <a:pt x="2761" y="1150"/>
                    </a:lnTo>
                    <a:lnTo>
                      <a:pt x="2750" y="1142"/>
                    </a:lnTo>
                    <a:lnTo>
                      <a:pt x="2734" y="1132"/>
                    </a:lnTo>
                    <a:lnTo>
                      <a:pt x="2726" y="1126"/>
                    </a:lnTo>
                    <a:lnTo>
                      <a:pt x="2716" y="1122"/>
                    </a:lnTo>
                    <a:lnTo>
                      <a:pt x="2705" y="1117"/>
                    </a:lnTo>
                    <a:lnTo>
                      <a:pt x="2693" y="1114"/>
                    </a:lnTo>
                    <a:lnTo>
                      <a:pt x="2668" y="1109"/>
                    </a:lnTo>
                    <a:lnTo>
                      <a:pt x="2645" y="1103"/>
                    </a:lnTo>
                    <a:lnTo>
                      <a:pt x="2634" y="1100"/>
                    </a:lnTo>
                    <a:lnTo>
                      <a:pt x="2623" y="1096"/>
                    </a:lnTo>
                    <a:lnTo>
                      <a:pt x="2614" y="1091"/>
                    </a:lnTo>
                    <a:lnTo>
                      <a:pt x="2607" y="1085"/>
                    </a:lnTo>
                    <a:lnTo>
                      <a:pt x="2605" y="1082"/>
                    </a:lnTo>
                    <a:lnTo>
                      <a:pt x="2601" y="1077"/>
                    </a:lnTo>
                    <a:lnTo>
                      <a:pt x="2599" y="1073"/>
                    </a:lnTo>
                    <a:lnTo>
                      <a:pt x="2598" y="1068"/>
                    </a:lnTo>
                    <a:lnTo>
                      <a:pt x="2597" y="1062"/>
                    </a:lnTo>
                    <a:lnTo>
                      <a:pt x="2597" y="1057"/>
                    </a:lnTo>
                    <a:lnTo>
                      <a:pt x="2597" y="1050"/>
                    </a:lnTo>
                    <a:lnTo>
                      <a:pt x="2598" y="1044"/>
                    </a:lnTo>
                    <a:lnTo>
                      <a:pt x="2600" y="1034"/>
                    </a:lnTo>
                    <a:lnTo>
                      <a:pt x="2604" y="1026"/>
                    </a:lnTo>
                    <a:lnTo>
                      <a:pt x="2608" y="1016"/>
                    </a:lnTo>
                    <a:lnTo>
                      <a:pt x="2612" y="1007"/>
                    </a:lnTo>
                    <a:lnTo>
                      <a:pt x="2621" y="989"/>
                    </a:lnTo>
                    <a:lnTo>
                      <a:pt x="2628" y="972"/>
                    </a:lnTo>
                    <a:lnTo>
                      <a:pt x="2631" y="963"/>
                    </a:lnTo>
                    <a:lnTo>
                      <a:pt x="2633" y="955"/>
                    </a:lnTo>
                    <a:lnTo>
                      <a:pt x="2633" y="949"/>
                    </a:lnTo>
                    <a:lnTo>
                      <a:pt x="2632" y="942"/>
                    </a:lnTo>
                    <a:lnTo>
                      <a:pt x="2629" y="939"/>
                    </a:lnTo>
                    <a:lnTo>
                      <a:pt x="2627" y="937"/>
                    </a:lnTo>
                    <a:lnTo>
                      <a:pt x="2625" y="934"/>
                    </a:lnTo>
                    <a:lnTo>
                      <a:pt x="2622" y="932"/>
                    </a:lnTo>
                    <a:lnTo>
                      <a:pt x="2614" y="928"/>
                    </a:lnTo>
                    <a:lnTo>
                      <a:pt x="2605" y="926"/>
                    </a:lnTo>
                    <a:lnTo>
                      <a:pt x="2554" y="916"/>
                    </a:lnTo>
                    <a:lnTo>
                      <a:pt x="2507" y="907"/>
                    </a:lnTo>
                    <a:lnTo>
                      <a:pt x="2485" y="901"/>
                    </a:lnTo>
                    <a:lnTo>
                      <a:pt x="2463" y="894"/>
                    </a:lnTo>
                    <a:lnTo>
                      <a:pt x="2443" y="886"/>
                    </a:lnTo>
                    <a:lnTo>
                      <a:pt x="2423" y="878"/>
                    </a:lnTo>
                    <a:lnTo>
                      <a:pt x="2405" y="867"/>
                    </a:lnTo>
                    <a:lnTo>
                      <a:pt x="2388" y="855"/>
                    </a:lnTo>
                    <a:lnTo>
                      <a:pt x="2379" y="848"/>
                    </a:lnTo>
                    <a:lnTo>
                      <a:pt x="2371" y="841"/>
                    </a:lnTo>
                    <a:lnTo>
                      <a:pt x="2364" y="833"/>
                    </a:lnTo>
                    <a:lnTo>
                      <a:pt x="2356" y="826"/>
                    </a:lnTo>
                    <a:lnTo>
                      <a:pt x="2349" y="817"/>
                    </a:lnTo>
                    <a:lnTo>
                      <a:pt x="2342" y="807"/>
                    </a:lnTo>
                    <a:lnTo>
                      <a:pt x="2336" y="798"/>
                    </a:lnTo>
                    <a:lnTo>
                      <a:pt x="2329" y="787"/>
                    </a:lnTo>
                    <a:lnTo>
                      <a:pt x="2323" y="776"/>
                    </a:lnTo>
                    <a:lnTo>
                      <a:pt x="2317" y="764"/>
                    </a:lnTo>
                    <a:lnTo>
                      <a:pt x="2312" y="751"/>
                    </a:lnTo>
                    <a:lnTo>
                      <a:pt x="2307" y="738"/>
                    </a:lnTo>
                    <a:lnTo>
                      <a:pt x="2304" y="733"/>
                    </a:lnTo>
                    <a:lnTo>
                      <a:pt x="2301" y="730"/>
                    </a:lnTo>
                    <a:lnTo>
                      <a:pt x="2297" y="727"/>
                    </a:lnTo>
                    <a:lnTo>
                      <a:pt x="2291" y="727"/>
                    </a:lnTo>
                    <a:lnTo>
                      <a:pt x="2286" y="727"/>
                    </a:lnTo>
                    <a:lnTo>
                      <a:pt x="2280" y="730"/>
                    </a:lnTo>
                    <a:lnTo>
                      <a:pt x="2273" y="732"/>
                    </a:lnTo>
                    <a:lnTo>
                      <a:pt x="2266" y="734"/>
                    </a:lnTo>
                    <a:lnTo>
                      <a:pt x="2252" y="740"/>
                    </a:lnTo>
                    <a:lnTo>
                      <a:pt x="2239" y="746"/>
                    </a:lnTo>
                    <a:lnTo>
                      <a:pt x="2232" y="748"/>
                    </a:lnTo>
                    <a:lnTo>
                      <a:pt x="2227" y="750"/>
                    </a:lnTo>
                    <a:lnTo>
                      <a:pt x="2221" y="751"/>
                    </a:lnTo>
                    <a:lnTo>
                      <a:pt x="2217" y="751"/>
                    </a:lnTo>
                    <a:lnTo>
                      <a:pt x="2210" y="750"/>
                    </a:lnTo>
                    <a:lnTo>
                      <a:pt x="2203" y="747"/>
                    </a:lnTo>
                    <a:lnTo>
                      <a:pt x="2198" y="744"/>
                    </a:lnTo>
                    <a:lnTo>
                      <a:pt x="2191" y="740"/>
                    </a:lnTo>
                    <a:lnTo>
                      <a:pt x="2185" y="737"/>
                    </a:lnTo>
                    <a:lnTo>
                      <a:pt x="2179" y="735"/>
                    </a:lnTo>
                    <a:lnTo>
                      <a:pt x="2173" y="733"/>
                    </a:lnTo>
                    <a:lnTo>
                      <a:pt x="2167" y="732"/>
                    </a:lnTo>
                    <a:lnTo>
                      <a:pt x="2159" y="733"/>
                    </a:lnTo>
                    <a:lnTo>
                      <a:pt x="2151" y="734"/>
                    </a:lnTo>
                    <a:lnTo>
                      <a:pt x="2145" y="735"/>
                    </a:lnTo>
                    <a:lnTo>
                      <a:pt x="2137" y="737"/>
                    </a:lnTo>
                    <a:lnTo>
                      <a:pt x="2125" y="742"/>
                    </a:lnTo>
                    <a:lnTo>
                      <a:pt x="2113" y="745"/>
                    </a:lnTo>
                    <a:lnTo>
                      <a:pt x="2107" y="746"/>
                    </a:lnTo>
                    <a:lnTo>
                      <a:pt x="2101" y="747"/>
                    </a:lnTo>
                    <a:lnTo>
                      <a:pt x="2096" y="747"/>
                    </a:lnTo>
                    <a:lnTo>
                      <a:pt x="2090" y="746"/>
                    </a:lnTo>
                    <a:lnTo>
                      <a:pt x="2084" y="744"/>
                    </a:lnTo>
                    <a:lnTo>
                      <a:pt x="2078" y="739"/>
                    </a:lnTo>
                    <a:lnTo>
                      <a:pt x="2071" y="735"/>
                    </a:lnTo>
                    <a:lnTo>
                      <a:pt x="2065" y="729"/>
                    </a:lnTo>
                    <a:lnTo>
                      <a:pt x="2058" y="721"/>
                    </a:lnTo>
                    <a:lnTo>
                      <a:pt x="2054" y="715"/>
                    </a:lnTo>
                    <a:lnTo>
                      <a:pt x="2050" y="708"/>
                    </a:lnTo>
                    <a:lnTo>
                      <a:pt x="2047" y="700"/>
                    </a:lnTo>
                    <a:lnTo>
                      <a:pt x="2045" y="694"/>
                    </a:lnTo>
                    <a:lnTo>
                      <a:pt x="2044" y="688"/>
                    </a:lnTo>
                    <a:lnTo>
                      <a:pt x="2043" y="681"/>
                    </a:lnTo>
                    <a:lnTo>
                      <a:pt x="2043" y="675"/>
                    </a:lnTo>
                    <a:lnTo>
                      <a:pt x="2044" y="662"/>
                    </a:lnTo>
                    <a:lnTo>
                      <a:pt x="2045" y="648"/>
                    </a:lnTo>
                    <a:lnTo>
                      <a:pt x="2045" y="634"/>
                    </a:lnTo>
                    <a:lnTo>
                      <a:pt x="2044" y="618"/>
                    </a:lnTo>
                    <a:lnTo>
                      <a:pt x="2040" y="599"/>
                    </a:lnTo>
                    <a:lnTo>
                      <a:pt x="2038" y="583"/>
                    </a:lnTo>
                    <a:lnTo>
                      <a:pt x="2038" y="569"/>
                    </a:lnTo>
                    <a:lnTo>
                      <a:pt x="2040" y="557"/>
                    </a:lnTo>
                    <a:lnTo>
                      <a:pt x="2043" y="547"/>
                    </a:lnTo>
                    <a:lnTo>
                      <a:pt x="2047" y="540"/>
                    </a:lnTo>
                    <a:lnTo>
                      <a:pt x="2054" y="532"/>
                    </a:lnTo>
                    <a:lnTo>
                      <a:pt x="2061" y="527"/>
                    </a:lnTo>
                    <a:lnTo>
                      <a:pt x="2079" y="518"/>
                    </a:lnTo>
                    <a:lnTo>
                      <a:pt x="2099" y="509"/>
                    </a:lnTo>
                    <a:lnTo>
                      <a:pt x="2110" y="504"/>
                    </a:lnTo>
                    <a:lnTo>
                      <a:pt x="2121" y="500"/>
                    </a:lnTo>
                    <a:lnTo>
                      <a:pt x="2133" y="493"/>
                    </a:lnTo>
                    <a:lnTo>
                      <a:pt x="2144" y="486"/>
                    </a:lnTo>
                    <a:lnTo>
                      <a:pt x="2153" y="478"/>
                    </a:lnTo>
                    <a:lnTo>
                      <a:pt x="2162" y="470"/>
                    </a:lnTo>
                    <a:lnTo>
                      <a:pt x="2171" y="462"/>
                    </a:lnTo>
                    <a:lnTo>
                      <a:pt x="2177" y="453"/>
                    </a:lnTo>
                    <a:lnTo>
                      <a:pt x="2190" y="435"/>
                    </a:lnTo>
                    <a:lnTo>
                      <a:pt x="2202" y="416"/>
                    </a:lnTo>
                    <a:lnTo>
                      <a:pt x="2214" y="398"/>
                    </a:lnTo>
                    <a:lnTo>
                      <a:pt x="2226" y="381"/>
                    </a:lnTo>
                    <a:lnTo>
                      <a:pt x="2233" y="372"/>
                    </a:lnTo>
                    <a:lnTo>
                      <a:pt x="2241" y="364"/>
                    </a:lnTo>
                    <a:lnTo>
                      <a:pt x="2249" y="356"/>
                    </a:lnTo>
                    <a:lnTo>
                      <a:pt x="2259" y="348"/>
                    </a:lnTo>
                    <a:lnTo>
                      <a:pt x="2266" y="343"/>
                    </a:lnTo>
                    <a:lnTo>
                      <a:pt x="2272" y="338"/>
                    </a:lnTo>
                    <a:lnTo>
                      <a:pt x="2277" y="332"/>
                    </a:lnTo>
                    <a:lnTo>
                      <a:pt x="2281" y="328"/>
                    </a:lnTo>
                    <a:lnTo>
                      <a:pt x="2287" y="317"/>
                    </a:lnTo>
                    <a:lnTo>
                      <a:pt x="2291" y="305"/>
                    </a:lnTo>
                    <a:lnTo>
                      <a:pt x="2296" y="281"/>
                    </a:lnTo>
                    <a:lnTo>
                      <a:pt x="2302" y="254"/>
                    </a:lnTo>
                    <a:lnTo>
                      <a:pt x="2304" y="253"/>
                    </a:lnTo>
                    <a:lnTo>
                      <a:pt x="2309" y="251"/>
                    </a:lnTo>
                    <a:lnTo>
                      <a:pt x="2316" y="249"/>
                    </a:lnTo>
                    <a:lnTo>
                      <a:pt x="2325" y="247"/>
                    </a:lnTo>
                    <a:lnTo>
                      <a:pt x="2348" y="241"/>
                    </a:lnTo>
                    <a:lnTo>
                      <a:pt x="2375" y="235"/>
                    </a:lnTo>
                    <a:lnTo>
                      <a:pt x="2428" y="225"/>
                    </a:lnTo>
                    <a:lnTo>
                      <a:pt x="2462" y="219"/>
                    </a:lnTo>
                    <a:lnTo>
                      <a:pt x="2470" y="218"/>
                    </a:lnTo>
                    <a:lnTo>
                      <a:pt x="2476" y="218"/>
                    </a:lnTo>
                    <a:lnTo>
                      <a:pt x="2483" y="219"/>
                    </a:lnTo>
                    <a:lnTo>
                      <a:pt x="2488" y="219"/>
                    </a:lnTo>
                    <a:lnTo>
                      <a:pt x="2498" y="222"/>
                    </a:lnTo>
                    <a:lnTo>
                      <a:pt x="2507" y="226"/>
                    </a:lnTo>
                    <a:lnTo>
                      <a:pt x="2516" y="231"/>
                    </a:lnTo>
                    <a:lnTo>
                      <a:pt x="2526" y="235"/>
                    </a:lnTo>
                    <a:lnTo>
                      <a:pt x="2537" y="238"/>
                    </a:lnTo>
                    <a:lnTo>
                      <a:pt x="2550" y="240"/>
                    </a:lnTo>
                    <a:lnTo>
                      <a:pt x="2570" y="239"/>
                    </a:lnTo>
                    <a:lnTo>
                      <a:pt x="2604" y="238"/>
                    </a:lnTo>
                    <a:lnTo>
                      <a:pt x="2636" y="235"/>
                    </a:lnTo>
                    <a:lnTo>
                      <a:pt x="2653" y="233"/>
                    </a:lnTo>
                    <a:lnTo>
                      <a:pt x="2659" y="230"/>
                    </a:lnTo>
                    <a:lnTo>
                      <a:pt x="2662" y="225"/>
                    </a:lnTo>
                    <a:lnTo>
                      <a:pt x="2664" y="221"/>
                    </a:lnTo>
                    <a:lnTo>
                      <a:pt x="2665" y="216"/>
                    </a:lnTo>
                    <a:lnTo>
                      <a:pt x="2665" y="211"/>
                    </a:lnTo>
                    <a:lnTo>
                      <a:pt x="2663" y="206"/>
                    </a:lnTo>
                    <a:lnTo>
                      <a:pt x="2661" y="199"/>
                    </a:lnTo>
                    <a:lnTo>
                      <a:pt x="2658" y="194"/>
                    </a:lnTo>
                    <a:lnTo>
                      <a:pt x="2650" y="184"/>
                    </a:lnTo>
                    <a:lnTo>
                      <a:pt x="2640" y="175"/>
                    </a:lnTo>
                    <a:lnTo>
                      <a:pt x="2632" y="167"/>
                    </a:lnTo>
                    <a:lnTo>
                      <a:pt x="2623" y="163"/>
                    </a:lnTo>
                    <a:lnTo>
                      <a:pt x="2579" y="124"/>
                    </a:lnTo>
                    <a:lnTo>
                      <a:pt x="2579" y="124"/>
                    </a:lnTo>
                    <a:lnTo>
                      <a:pt x="2585" y="125"/>
                    </a:lnTo>
                    <a:lnTo>
                      <a:pt x="2593" y="126"/>
                    </a:lnTo>
                    <a:lnTo>
                      <a:pt x="2600" y="126"/>
                    </a:lnTo>
                    <a:lnTo>
                      <a:pt x="2607" y="126"/>
                    </a:lnTo>
                    <a:lnTo>
                      <a:pt x="2620" y="125"/>
                    </a:lnTo>
                    <a:lnTo>
                      <a:pt x="2633" y="125"/>
                    </a:lnTo>
                    <a:lnTo>
                      <a:pt x="2646" y="125"/>
                    </a:lnTo>
                    <a:lnTo>
                      <a:pt x="2659" y="127"/>
                    </a:lnTo>
                    <a:lnTo>
                      <a:pt x="2665" y="129"/>
                    </a:lnTo>
                    <a:lnTo>
                      <a:pt x="2672" y="132"/>
                    </a:lnTo>
                    <a:lnTo>
                      <a:pt x="2679" y="136"/>
                    </a:lnTo>
                    <a:lnTo>
                      <a:pt x="2686" y="141"/>
                    </a:lnTo>
                    <a:lnTo>
                      <a:pt x="2694" y="149"/>
                    </a:lnTo>
                    <a:lnTo>
                      <a:pt x="2704" y="154"/>
                    </a:lnTo>
                    <a:lnTo>
                      <a:pt x="2714" y="157"/>
                    </a:lnTo>
                    <a:lnTo>
                      <a:pt x="2725" y="160"/>
                    </a:lnTo>
                    <a:lnTo>
                      <a:pt x="2734" y="162"/>
                    </a:lnTo>
                    <a:lnTo>
                      <a:pt x="2745" y="163"/>
                    </a:lnTo>
                    <a:lnTo>
                      <a:pt x="2756" y="162"/>
                    </a:lnTo>
                    <a:lnTo>
                      <a:pt x="2767" y="159"/>
                    </a:lnTo>
                    <a:lnTo>
                      <a:pt x="2776" y="157"/>
                    </a:lnTo>
                    <a:lnTo>
                      <a:pt x="2787" y="154"/>
                    </a:lnTo>
                    <a:lnTo>
                      <a:pt x="2798" y="150"/>
                    </a:lnTo>
                    <a:lnTo>
                      <a:pt x="2808" y="145"/>
                    </a:lnTo>
                    <a:lnTo>
                      <a:pt x="2827" y="135"/>
                    </a:lnTo>
                    <a:lnTo>
                      <a:pt x="2844" y="124"/>
                    </a:lnTo>
                    <a:lnTo>
                      <a:pt x="2864" y="110"/>
                    </a:lnTo>
                    <a:lnTo>
                      <a:pt x="2882" y="98"/>
                    </a:lnTo>
                    <a:lnTo>
                      <a:pt x="2899" y="88"/>
                    </a:lnTo>
                    <a:lnTo>
                      <a:pt x="2917" y="79"/>
                    </a:lnTo>
                    <a:lnTo>
                      <a:pt x="2934" y="72"/>
                    </a:lnTo>
                    <a:lnTo>
                      <a:pt x="2952" y="65"/>
                    </a:lnTo>
                    <a:lnTo>
                      <a:pt x="2973" y="59"/>
                    </a:lnTo>
                    <a:lnTo>
                      <a:pt x="2996" y="54"/>
                    </a:lnTo>
                    <a:lnTo>
                      <a:pt x="2996" y="54"/>
                    </a:lnTo>
                    <a:lnTo>
                      <a:pt x="3012" y="75"/>
                    </a:lnTo>
                    <a:lnTo>
                      <a:pt x="3016" y="69"/>
                    </a:lnTo>
                    <a:lnTo>
                      <a:pt x="3021" y="57"/>
                    </a:lnTo>
                    <a:lnTo>
                      <a:pt x="3028" y="43"/>
                    </a:lnTo>
                    <a:lnTo>
                      <a:pt x="3034" y="28"/>
                    </a:lnTo>
                    <a:lnTo>
                      <a:pt x="3042" y="14"/>
                    </a:lnTo>
                    <a:lnTo>
                      <a:pt x="3050" y="4"/>
                    </a:lnTo>
                    <a:lnTo>
                      <a:pt x="3053" y="1"/>
                    </a:lnTo>
                    <a:lnTo>
                      <a:pt x="3057" y="0"/>
                    </a:lnTo>
                    <a:lnTo>
                      <a:pt x="3060" y="0"/>
                    </a:lnTo>
                    <a:lnTo>
                      <a:pt x="3065" y="3"/>
                    </a:lnTo>
                    <a:lnTo>
                      <a:pt x="3067" y="7"/>
                    </a:lnTo>
                    <a:lnTo>
                      <a:pt x="3069" y="14"/>
                    </a:lnTo>
                    <a:lnTo>
                      <a:pt x="3070" y="20"/>
                    </a:lnTo>
                    <a:lnTo>
                      <a:pt x="3071" y="27"/>
                    </a:lnTo>
                    <a:lnTo>
                      <a:pt x="3073" y="33"/>
                    </a:lnTo>
                    <a:lnTo>
                      <a:pt x="3077" y="38"/>
                    </a:lnTo>
                    <a:lnTo>
                      <a:pt x="3080" y="41"/>
                    </a:lnTo>
                    <a:lnTo>
                      <a:pt x="3083" y="43"/>
                    </a:lnTo>
                    <a:lnTo>
                      <a:pt x="3086" y="44"/>
                    </a:lnTo>
                    <a:lnTo>
                      <a:pt x="3091" y="44"/>
                    </a:lnTo>
                    <a:lnTo>
                      <a:pt x="3097" y="43"/>
                    </a:lnTo>
                    <a:lnTo>
                      <a:pt x="3102" y="42"/>
                    </a:lnTo>
                    <a:lnTo>
                      <a:pt x="3108" y="40"/>
                    </a:lnTo>
                    <a:lnTo>
                      <a:pt x="3113" y="36"/>
                    </a:lnTo>
                    <a:lnTo>
                      <a:pt x="3123" y="31"/>
                    </a:lnTo>
                    <a:lnTo>
                      <a:pt x="3133" y="27"/>
                    </a:lnTo>
                    <a:lnTo>
                      <a:pt x="3133" y="38"/>
                    </a:lnTo>
                    <a:lnTo>
                      <a:pt x="3136" y="50"/>
                    </a:lnTo>
                    <a:lnTo>
                      <a:pt x="3139" y="63"/>
                    </a:lnTo>
                    <a:lnTo>
                      <a:pt x="3146" y="74"/>
                    </a:lnTo>
                    <a:lnTo>
                      <a:pt x="3149" y="79"/>
                    </a:lnTo>
                    <a:lnTo>
                      <a:pt x="3153" y="84"/>
                    </a:lnTo>
                    <a:lnTo>
                      <a:pt x="3158" y="87"/>
                    </a:lnTo>
                    <a:lnTo>
                      <a:pt x="3163" y="90"/>
                    </a:lnTo>
                    <a:lnTo>
                      <a:pt x="3168" y="92"/>
                    </a:lnTo>
                    <a:lnTo>
                      <a:pt x="3174" y="94"/>
                    </a:lnTo>
                    <a:lnTo>
                      <a:pt x="3181" y="94"/>
                    </a:lnTo>
                    <a:lnTo>
                      <a:pt x="3188" y="92"/>
                    </a:lnTo>
                    <a:lnTo>
                      <a:pt x="3196" y="90"/>
                    </a:lnTo>
                    <a:lnTo>
                      <a:pt x="3203" y="87"/>
                    </a:lnTo>
                    <a:lnTo>
                      <a:pt x="3208" y="84"/>
                    </a:lnTo>
                    <a:lnTo>
                      <a:pt x="3214" y="79"/>
                    </a:lnTo>
                    <a:lnTo>
                      <a:pt x="3222" y="72"/>
                    </a:lnTo>
                    <a:lnTo>
                      <a:pt x="3230" y="65"/>
                    </a:lnTo>
                    <a:lnTo>
                      <a:pt x="3234" y="62"/>
                    </a:lnTo>
                    <a:lnTo>
                      <a:pt x="3239" y="60"/>
                    </a:lnTo>
                    <a:lnTo>
                      <a:pt x="3243" y="59"/>
                    </a:lnTo>
                    <a:lnTo>
                      <a:pt x="3248" y="58"/>
                    </a:lnTo>
                    <a:lnTo>
                      <a:pt x="3255" y="59"/>
                    </a:lnTo>
                    <a:lnTo>
                      <a:pt x="3262" y="60"/>
                    </a:lnTo>
                    <a:lnTo>
                      <a:pt x="3270" y="63"/>
                    </a:lnTo>
                    <a:lnTo>
                      <a:pt x="3280" y="68"/>
                    </a:lnTo>
                    <a:lnTo>
                      <a:pt x="3293" y="73"/>
                    </a:lnTo>
                    <a:lnTo>
                      <a:pt x="3304" y="76"/>
                    </a:lnTo>
                    <a:lnTo>
                      <a:pt x="3316" y="78"/>
                    </a:lnTo>
                    <a:lnTo>
                      <a:pt x="3328" y="79"/>
                    </a:lnTo>
                    <a:lnTo>
                      <a:pt x="3351" y="81"/>
                    </a:lnTo>
                    <a:lnTo>
                      <a:pt x="3377" y="84"/>
                    </a:lnTo>
                    <a:lnTo>
                      <a:pt x="3381" y="86"/>
                    </a:lnTo>
                    <a:lnTo>
                      <a:pt x="3385" y="90"/>
                    </a:lnTo>
                    <a:lnTo>
                      <a:pt x="3389" y="97"/>
                    </a:lnTo>
                    <a:lnTo>
                      <a:pt x="3392" y="104"/>
                    </a:lnTo>
                    <a:lnTo>
                      <a:pt x="3398" y="125"/>
                    </a:lnTo>
                    <a:lnTo>
                      <a:pt x="3403" y="148"/>
                    </a:lnTo>
                    <a:lnTo>
                      <a:pt x="3410" y="194"/>
                    </a:lnTo>
                    <a:lnTo>
                      <a:pt x="3415" y="227"/>
                    </a:lnTo>
                    <a:lnTo>
                      <a:pt x="3416" y="230"/>
                    </a:lnTo>
                    <a:lnTo>
                      <a:pt x="3419" y="231"/>
                    </a:lnTo>
                    <a:lnTo>
                      <a:pt x="3423" y="231"/>
                    </a:lnTo>
                    <a:lnTo>
                      <a:pt x="3429" y="230"/>
                    </a:lnTo>
                    <a:lnTo>
                      <a:pt x="3443" y="225"/>
                    </a:lnTo>
                    <a:lnTo>
                      <a:pt x="3460" y="219"/>
                    </a:lnTo>
                    <a:lnTo>
                      <a:pt x="3478" y="213"/>
                    </a:lnTo>
                    <a:lnTo>
                      <a:pt x="3497" y="208"/>
                    </a:lnTo>
                    <a:lnTo>
                      <a:pt x="3505" y="207"/>
                    </a:lnTo>
                    <a:lnTo>
                      <a:pt x="3514" y="206"/>
                    </a:lnTo>
                    <a:lnTo>
                      <a:pt x="3522" y="207"/>
                    </a:lnTo>
                    <a:lnTo>
                      <a:pt x="3527" y="209"/>
                    </a:lnTo>
                    <a:lnTo>
                      <a:pt x="3551" y="217"/>
                    </a:lnTo>
                    <a:lnTo>
                      <a:pt x="3577" y="226"/>
                    </a:lnTo>
                    <a:lnTo>
                      <a:pt x="3588" y="232"/>
                    </a:lnTo>
                    <a:lnTo>
                      <a:pt x="3600" y="239"/>
                    </a:lnTo>
                    <a:lnTo>
                      <a:pt x="3605" y="243"/>
                    </a:lnTo>
                    <a:lnTo>
                      <a:pt x="3610" y="247"/>
                    </a:lnTo>
                    <a:lnTo>
                      <a:pt x="3614" y="251"/>
                    </a:lnTo>
                    <a:lnTo>
                      <a:pt x="3618" y="256"/>
                    </a:lnTo>
                    <a:lnTo>
                      <a:pt x="3627" y="271"/>
                    </a:lnTo>
                    <a:lnTo>
                      <a:pt x="3635" y="287"/>
                    </a:lnTo>
                    <a:lnTo>
                      <a:pt x="3642" y="302"/>
                    </a:lnTo>
                    <a:lnTo>
                      <a:pt x="3650" y="318"/>
                    </a:lnTo>
                    <a:lnTo>
                      <a:pt x="3665" y="349"/>
                    </a:lnTo>
                    <a:lnTo>
                      <a:pt x="3681" y="382"/>
                    </a:lnTo>
                    <a:lnTo>
                      <a:pt x="3687" y="391"/>
                    </a:lnTo>
                    <a:lnTo>
                      <a:pt x="3689" y="399"/>
                    </a:lnTo>
                    <a:lnTo>
                      <a:pt x="3691" y="407"/>
                    </a:lnTo>
                    <a:lnTo>
                      <a:pt x="3692" y="413"/>
                    </a:lnTo>
                    <a:lnTo>
                      <a:pt x="3690" y="426"/>
                    </a:lnTo>
                    <a:lnTo>
                      <a:pt x="3687" y="437"/>
                    </a:lnTo>
                    <a:lnTo>
                      <a:pt x="3683" y="450"/>
                    </a:lnTo>
                    <a:lnTo>
                      <a:pt x="3682" y="463"/>
                    </a:lnTo>
                    <a:lnTo>
                      <a:pt x="3682" y="470"/>
                    </a:lnTo>
                    <a:lnTo>
                      <a:pt x="3685" y="478"/>
                    </a:lnTo>
                    <a:lnTo>
                      <a:pt x="3687" y="488"/>
                    </a:lnTo>
                    <a:lnTo>
                      <a:pt x="3691" y="497"/>
                    </a:lnTo>
                    <a:lnTo>
                      <a:pt x="3692" y="501"/>
                    </a:lnTo>
                    <a:lnTo>
                      <a:pt x="3692" y="506"/>
                    </a:lnTo>
                    <a:lnTo>
                      <a:pt x="3690" y="510"/>
                    </a:lnTo>
                    <a:lnTo>
                      <a:pt x="3688" y="517"/>
                    </a:lnTo>
                    <a:lnTo>
                      <a:pt x="3680" y="529"/>
                    </a:lnTo>
                    <a:lnTo>
                      <a:pt x="3672" y="541"/>
                    </a:lnTo>
                    <a:lnTo>
                      <a:pt x="3667" y="547"/>
                    </a:lnTo>
                    <a:lnTo>
                      <a:pt x="3663" y="554"/>
                    </a:lnTo>
                    <a:lnTo>
                      <a:pt x="3660" y="560"/>
                    </a:lnTo>
                    <a:lnTo>
                      <a:pt x="3658" y="567"/>
                    </a:lnTo>
                    <a:lnTo>
                      <a:pt x="3656" y="572"/>
                    </a:lnTo>
                    <a:lnTo>
                      <a:pt x="3658" y="577"/>
                    </a:lnTo>
                    <a:lnTo>
                      <a:pt x="3660" y="582"/>
                    </a:lnTo>
                    <a:lnTo>
                      <a:pt x="3663" y="586"/>
                    </a:lnTo>
                    <a:lnTo>
                      <a:pt x="3740" y="645"/>
                    </a:lnTo>
                    <a:lnTo>
                      <a:pt x="3747" y="653"/>
                    </a:lnTo>
                    <a:lnTo>
                      <a:pt x="3753" y="659"/>
                    </a:lnTo>
                    <a:lnTo>
                      <a:pt x="3756" y="667"/>
                    </a:lnTo>
                    <a:lnTo>
                      <a:pt x="3758" y="673"/>
                    </a:lnTo>
                    <a:lnTo>
                      <a:pt x="3759" y="688"/>
                    </a:lnTo>
                    <a:lnTo>
                      <a:pt x="3759" y="700"/>
                    </a:lnTo>
                    <a:lnTo>
                      <a:pt x="3760" y="707"/>
                    </a:lnTo>
                    <a:lnTo>
                      <a:pt x="3761" y="712"/>
                    </a:lnTo>
                    <a:lnTo>
                      <a:pt x="3764" y="718"/>
                    </a:lnTo>
                    <a:lnTo>
                      <a:pt x="3770" y="722"/>
                    </a:lnTo>
                    <a:lnTo>
                      <a:pt x="3777" y="725"/>
                    </a:lnTo>
                    <a:lnTo>
                      <a:pt x="3787" y="729"/>
                    </a:lnTo>
                    <a:lnTo>
                      <a:pt x="3800" y="731"/>
                    </a:lnTo>
                    <a:lnTo>
                      <a:pt x="3816" y="732"/>
                    </a:lnTo>
                    <a:lnTo>
                      <a:pt x="3825" y="732"/>
                    </a:lnTo>
                    <a:lnTo>
                      <a:pt x="3834" y="732"/>
                    </a:lnTo>
                    <a:lnTo>
                      <a:pt x="3842" y="730"/>
                    </a:lnTo>
                    <a:lnTo>
                      <a:pt x="3851" y="729"/>
                    </a:lnTo>
                    <a:lnTo>
                      <a:pt x="3867" y="724"/>
                    </a:lnTo>
                    <a:lnTo>
                      <a:pt x="3883" y="719"/>
                    </a:lnTo>
                    <a:lnTo>
                      <a:pt x="3899" y="713"/>
                    </a:lnTo>
                    <a:lnTo>
                      <a:pt x="3915" y="709"/>
                    </a:lnTo>
                    <a:lnTo>
                      <a:pt x="3931" y="706"/>
                    </a:lnTo>
                    <a:lnTo>
                      <a:pt x="3946" y="704"/>
                    </a:lnTo>
                    <a:lnTo>
                      <a:pt x="3947" y="705"/>
                    </a:lnTo>
                    <a:lnTo>
                      <a:pt x="3948" y="716"/>
                    </a:lnTo>
                    <a:lnTo>
                      <a:pt x="3948" y="724"/>
                    </a:lnTo>
                    <a:lnTo>
                      <a:pt x="3950" y="733"/>
                    </a:lnTo>
                    <a:lnTo>
                      <a:pt x="3952" y="740"/>
                    </a:lnTo>
                    <a:lnTo>
                      <a:pt x="3955" y="748"/>
                    </a:lnTo>
                    <a:lnTo>
                      <a:pt x="3958" y="753"/>
                    </a:lnTo>
                    <a:lnTo>
                      <a:pt x="3961" y="760"/>
                    </a:lnTo>
                    <a:lnTo>
                      <a:pt x="3965" y="765"/>
                    </a:lnTo>
                    <a:lnTo>
                      <a:pt x="3975" y="776"/>
                    </a:lnTo>
                    <a:lnTo>
                      <a:pt x="3986" y="786"/>
                    </a:lnTo>
                    <a:lnTo>
                      <a:pt x="3999" y="797"/>
                    </a:lnTo>
                    <a:lnTo>
                      <a:pt x="4013" y="808"/>
                    </a:lnTo>
                    <a:lnTo>
                      <a:pt x="4019" y="814"/>
                    </a:lnTo>
                    <a:lnTo>
                      <a:pt x="4026" y="817"/>
                    </a:lnTo>
                    <a:lnTo>
                      <a:pt x="4033" y="821"/>
                    </a:lnTo>
                    <a:lnTo>
                      <a:pt x="4042" y="825"/>
                    </a:lnTo>
                    <a:lnTo>
                      <a:pt x="4059" y="831"/>
                    </a:lnTo>
                    <a:lnTo>
                      <a:pt x="4077" y="837"/>
                    </a:lnTo>
                    <a:lnTo>
                      <a:pt x="4093" y="842"/>
                    </a:lnTo>
                    <a:lnTo>
                      <a:pt x="4108" y="847"/>
                    </a:lnTo>
                    <a:lnTo>
                      <a:pt x="4114" y="851"/>
                    </a:lnTo>
                    <a:lnTo>
                      <a:pt x="4120" y="853"/>
                    </a:lnTo>
                    <a:lnTo>
                      <a:pt x="4125" y="856"/>
                    </a:lnTo>
                    <a:lnTo>
                      <a:pt x="4128" y="859"/>
                    </a:lnTo>
                    <a:lnTo>
                      <a:pt x="4136" y="867"/>
                    </a:lnTo>
                    <a:lnTo>
                      <a:pt x="4145" y="874"/>
                    </a:lnTo>
                    <a:lnTo>
                      <a:pt x="4154" y="881"/>
                    </a:lnTo>
                    <a:lnTo>
                      <a:pt x="4164" y="886"/>
                    </a:lnTo>
                    <a:lnTo>
                      <a:pt x="4176" y="892"/>
                    </a:lnTo>
                    <a:lnTo>
                      <a:pt x="4188" y="897"/>
                    </a:lnTo>
                    <a:lnTo>
                      <a:pt x="4201" y="901"/>
                    </a:lnTo>
                    <a:lnTo>
                      <a:pt x="4214" y="906"/>
                    </a:lnTo>
                    <a:lnTo>
                      <a:pt x="4241" y="912"/>
                    </a:lnTo>
                    <a:lnTo>
                      <a:pt x="4267" y="918"/>
                    </a:lnTo>
                    <a:lnTo>
                      <a:pt x="4289" y="920"/>
                    </a:lnTo>
                    <a:lnTo>
                      <a:pt x="4310" y="921"/>
                    </a:lnTo>
                    <a:lnTo>
                      <a:pt x="4314" y="921"/>
                    </a:lnTo>
                    <a:lnTo>
                      <a:pt x="4318" y="922"/>
                    </a:lnTo>
                    <a:lnTo>
                      <a:pt x="4323" y="924"/>
                    </a:lnTo>
                    <a:lnTo>
                      <a:pt x="4328" y="926"/>
                    </a:lnTo>
                    <a:lnTo>
                      <a:pt x="4337" y="932"/>
                    </a:lnTo>
                    <a:lnTo>
                      <a:pt x="4345" y="938"/>
                    </a:lnTo>
                    <a:lnTo>
                      <a:pt x="4355" y="943"/>
                    </a:lnTo>
                    <a:lnTo>
                      <a:pt x="4366" y="949"/>
                    </a:lnTo>
                    <a:lnTo>
                      <a:pt x="4372" y="951"/>
                    </a:lnTo>
                    <a:lnTo>
                      <a:pt x="4378" y="953"/>
                    </a:lnTo>
                    <a:lnTo>
                      <a:pt x="4385" y="954"/>
                    </a:lnTo>
                    <a:lnTo>
                      <a:pt x="4392" y="954"/>
                    </a:lnTo>
                    <a:lnTo>
                      <a:pt x="4420" y="953"/>
                    </a:lnTo>
                    <a:lnTo>
                      <a:pt x="4452" y="949"/>
                    </a:lnTo>
                    <a:lnTo>
                      <a:pt x="4485" y="943"/>
                    </a:lnTo>
                    <a:lnTo>
                      <a:pt x="4512" y="938"/>
                    </a:lnTo>
                    <a:lnTo>
                      <a:pt x="4514" y="936"/>
                    </a:lnTo>
                    <a:lnTo>
                      <a:pt x="4516" y="934"/>
                    </a:lnTo>
                    <a:lnTo>
                      <a:pt x="4517" y="934"/>
                    </a:lnTo>
                    <a:lnTo>
                      <a:pt x="4519" y="935"/>
                    </a:lnTo>
                    <a:lnTo>
                      <a:pt x="4525" y="931"/>
                    </a:lnTo>
                    <a:lnTo>
                      <a:pt x="4529" y="928"/>
                    </a:lnTo>
                    <a:lnTo>
                      <a:pt x="4536" y="927"/>
                    </a:lnTo>
                    <a:lnTo>
                      <a:pt x="4541" y="928"/>
                    </a:lnTo>
                    <a:lnTo>
                      <a:pt x="4553" y="933"/>
                    </a:lnTo>
                    <a:lnTo>
                      <a:pt x="4566" y="940"/>
                    </a:lnTo>
                    <a:lnTo>
                      <a:pt x="4579" y="947"/>
                    </a:lnTo>
                    <a:lnTo>
                      <a:pt x="4592" y="952"/>
                    </a:lnTo>
                    <a:lnTo>
                      <a:pt x="4597" y="953"/>
                    </a:lnTo>
                    <a:lnTo>
                      <a:pt x="4603" y="952"/>
                    </a:lnTo>
                    <a:lnTo>
                      <a:pt x="4608" y="951"/>
                    </a:lnTo>
                    <a:lnTo>
                      <a:pt x="4612" y="947"/>
                    </a:lnTo>
                    <a:lnTo>
                      <a:pt x="4614" y="943"/>
                    </a:lnTo>
                    <a:lnTo>
                      <a:pt x="4617" y="939"/>
                    </a:lnTo>
                    <a:lnTo>
                      <a:pt x="4619" y="935"/>
                    </a:lnTo>
                    <a:lnTo>
                      <a:pt x="4620" y="929"/>
                    </a:lnTo>
                    <a:lnTo>
                      <a:pt x="4623" y="918"/>
                    </a:lnTo>
                    <a:lnTo>
                      <a:pt x="4625" y="906"/>
                    </a:lnTo>
                    <a:lnTo>
                      <a:pt x="4627" y="900"/>
                    </a:lnTo>
                    <a:lnTo>
                      <a:pt x="4630" y="895"/>
                    </a:lnTo>
                    <a:lnTo>
                      <a:pt x="4632" y="891"/>
                    </a:lnTo>
                    <a:lnTo>
                      <a:pt x="4635" y="886"/>
                    </a:lnTo>
                    <a:lnTo>
                      <a:pt x="4638" y="884"/>
                    </a:lnTo>
                    <a:lnTo>
                      <a:pt x="4642" y="882"/>
                    </a:lnTo>
                    <a:lnTo>
                      <a:pt x="4648" y="881"/>
                    </a:lnTo>
                    <a:lnTo>
                      <a:pt x="4653" y="882"/>
                    </a:lnTo>
                    <a:lnTo>
                      <a:pt x="4664" y="883"/>
                    </a:lnTo>
                    <a:lnTo>
                      <a:pt x="4674" y="883"/>
                    </a:lnTo>
                    <a:lnTo>
                      <a:pt x="4684" y="881"/>
                    </a:lnTo>
                    <a:lnTo>
                      <a:pt x="4692" y="878"/>
                    </a:lnTo>
                    <a:lnTo>
                      <a:pt x="4702" y="874"/>
                    </a:lnTo>
                    <a:lnTo>
                      <a:pt x="4710" y="869"/>
                    </a:lnTo>
                    <a:lnTo>
                      <a:pt x="4719" y="864"/>
                    </a:lnTo>
                    <a:lnTo>
                      <a:pt x="4728" y="857"/>
                    </a:lnTo>
                    <a:lnTo>
                      <a:pt x="4745" y="843"/>
                    </a:lnTo>
                    <a:lnTo>
                      <a:pt x="4763" y="830"/>
                    </a:lnTo>
                    <a:lnTo>
                      <a:pt x="4773" y="824"/>
                    </a:lnTo>
                    <a:lnTo>
                      <a:pt x="4783" y="818"/>
                    </a:lnTo>
                    <a:lnTo>
                      <a:pt x="4793" y="813"/>
                    </a:lnTo>
                    <a:lnTo>
                      <a:pt x="4802" y="808"/>
                    </a:lnTo>
                    <a:lnTo>
                      <a:pt x="4821" y="802"/>
                    </a:lnTo>
                    <a:lnTo>
                      <a:pt x="4838" y="793"/>
                    </a:lnTo>
                    <a:lnTo>
                      <a:pt x="4855" y="784"/>
                    </a:lnTo>
                    <a:lnTo>
                      <a:pt x="4871" y="773"/>
                    </a:lnTo>
                    <a:lnTo>
                      <a:pt x="4887" y="761"/>
                    </a:lnTo>
                    <a:lnTo>
                      <a:pt x="4903" y="749"/>
                    </a:lnTo>
                    <a:lnTo>
                      <a:pt x="4917" y="736"/>
                    </a:lnTo>
                    <a:lnTo>
                      <a:pt x="4932" y="723"/>
                    </a:lnTo>
                    <a:lnTo>
                      <a:pt x="4944" y="713"/>
                    </a:lnTo>
                    <a:lnTo>
                      <a:pt x="4957" y="705"/>
                    </a:lnTo>
                    <a:lnTo>
                      <a:pt x="4970" y="698"/>
                    </a:lnTo>
                    <a:lnTo>
                      <a:pt x="4983" y="692"/>
                    </a:lnTo>
                    <a:lnTo>
                      <a:pt x="4997" y="688"/>
                    </a:lnTo>
                    <a:lnTo>
                      <a:pt x="5010" y="684"/>
                    </a:lnTo>
                    <a:lnTo>
                      <a:pt x="5024" y="682"/>
                    </a:lnTo>
                    <a:lnTo>
                      <a:pt x="5038" y="680"/>
                    </a:lnTo>
                    <a:lnTo>
                      <a:pt x="5066" y="679"/>
                    </a:lnTo>
                    <a:lnTo>
                      <a:pt x="5096" y="678"/>
                    </a:lnTo>
                    <a:lnTo>
                      <a:pt x="5126" y="678"/>
                    </a:lnTo>
                    <a:lnTo>
                      <a:pt x="5158" y="678"/>
                    </a:lnTo>
                    <a:lnTo>
                      <a:pt x="5187" y="672"/>
                    </a:lnTo>
                    <a:lnTo>
                      <a:pt x="5218" y="666"/>
                    </a:lnTo>
                    <a:lnTo>
                      <a:pt x="5233" y="664"/>
                    </a:lnTo>
                    <a:lnTo>
                      <a:pt x="5247" y="665"/>
                    </a:lnTo>
                    <a:lnTo>
                      <a:pt x="5255" y="666"/>
                    </a:lnTo>
                    <a:lnTo>
                      <a:pt x="5261" y="668"/>
                    </a:lnTo>
                    <a:lnTo>
                      <a:pt x="5268" y="671"/>
                    </a:lnTo>
                    <a:lnTo>
                      <a:pt x="5274" y="676"/>
                    </a:lnTo>
                    <a:lnTo>
                      <a:pt x="5300" y="697"/>
                    </a:lnTo>
                    <a:lnTo>
                      <a:pt x="5325" y="721"/>
                    </a:lnTo>
                    <a:lnTo>
                      <a:pt x="5338" y="732"/>
                    </a:lnTo>
                    <a:lnTo>
                      <a:pt x="5351" y="743"/>
                    </a:lnTo>
                    <a:lnTo>
                      <a:pt x="5364" y="753"/>
                    </a:lnTo>
                    <a:lnTo>
                      <a:pt x="5378" y="764"/>
                    </a:lnTo>
                    <a:lnTo>
                      <a:pt x="5389" y="776"/>
                    </a:lnTo>
                    <a:lnTo>
                      <a:pt x="5402" y="789"/>
                    </a:lnTo>
                    <a:lnTo>
                      <a:pt x="5418" y="802"/>
                    </a:lnTo>
                    <a:lnTo>
                      <a:pt x="5434" y="815"/>
                    </a:lnTo>
                    <a:lnTo>
                      <a:pt x="5451" y="828"/>
                    </a:lnTo>
                    <a:lnTo>
                      <a:pt x="5469" y="839"/>
                    </a:lnTo>
                    <a:lnTo>
                      <a:pt x="5486" y="847"/>
                    </a:lnTo>
                    <a:lnTo>
                      <a:pt x="5500" y="854"/>
                    </a:lnTo>
                    <a:lnTo>
                      <a:pt x="5518" y="860"/>
                    </a:lnTo>
                    <a:lnTo>
                      <a:pt x="5533" y="869"/>
                    </a:lnTo>
                    <a:lnTo>
                      <a:pt x="5541" y="873"/>
                    </a:lnTo>
                    <a:lnTo>
                      <a:pt x="5547" y="878"/>
                    </a:lnTo>
                    <a:lnTo>
                      <a:pt x="5554" y="882"/>
                    </a:lnTo>
                    <a:lnTo>
                      <a:pt x="5559" y="887"/>
                    </a:lnTo>
                    <a:lnTo>
                      <a:pt x="5569" y="900"/>
                    </a:lnTo>
                    <a:lnTo>
                      <a:pt x="5578" y="913"/>
                    </a:lnTo>
                    <a:lnTo>
                      <a:pt x="5585" y="929"/>
                    </a:lnTo>
                    <a:lnTo>
                      <a:pt x="5593" y="947"/>
                    </a:lnTo>
                    <a:lnTo>
                      <a:pt x="5596" y="956"/>
                    </a:lnTo>
                    <a:lnTo>
                      <a:pt x="5599" y="964"/>
                    </a:lnTo>
                    <a:lnTo>
                      <a:pt x="5603" y="970"/>
                    </a:lnTo>
                    <a:lnTo>
                      <a:pt x="5606" y="976"/>
                    </a:lnTo>
                    <a:lnTo>
                      <a:pt x="5610" y="980"/>
                    </a:lnTo>
                    <a:lnTo>
                      <a:pt x="5613" y="983"/>
                    </a:lnTo>
                    <a:lnTo>
                      <a:pt x="5618" y="986"/>
                    </a:lnTo>
                    <a:lnTo>
                      <a:pt x="5621" y="986"/>
                    </a:lnTo>
                    <a:lnTo>
                      <a:pt x="5625" y="986"/>
                    </a:lnTo>
                    <a:lnTo>
                      <a:pt x="5631" y="985"/>
                    </a:lnTo>
                    <a:lnTo>
                      <a:pt x="5635" y="982"/>
                    </a:lnTo>
                    <a:lnTo>
                      <a:pt x="5640" y="979"/>
                    </a:lnTo>
                    <a:lnTo>
                      <a:pt x="5651" y="970"/>
                    </a:lnTo>
                    <a:lnTo>
                      <a:pt x="5664" y="960"/>
                    </a:lnTo>
                    <a:lnTo>
                      <a:pt x="5675" y="946"/>
                    </a:lnTo>
                    <a:lnTo>
                      <a:pt x="5686" y="931"/>
                    </a:lnTo>
                    <a:lnTo>
                      <a:pt x="5689" y="927"/>
                    </a:lnTo>
                    <a:lnTo>
                      <a:pt x="5692" y="925"/>
                    </a:lnTo>
                    <a:lnTo>
                      <a:pt x="5694" y="924"/>
                    </a:lnTo>
                    <a:lnTo>
                      <a:pt x="5698" y="924"/>
                    </a:lnTo>
                    <a:lnTo>
                      <a:pt x="5701" y="925"/>
                    </a:lnTo>
                    <a:lnTo>
                      <a:pt x="5704" y="928"/>
                    </a:lnTo>
                    <a:lnTo>
                      <a:pt x="5706" y="933"/>
                    </a:lnTo>
                    <a:lnTo>
                      <a:pt x="5709" y="938"/>
                    </a:lnTo>
                    <a:lnTo>
                      <a:pt x="5714" y="947"/>
                    </a:lnTo>
                    <a:lnTo>
                      <a:pt x="5719" y="954"/>
                    </a:lnTo>
                    <a:lnTo>
                      <a:pt x="5723" y="960"/>
                    </a:lnTo>
                    <a:lnTo>
                      <a:pt x="5729" y="963"/>
                    </a:lnTo>
                    <a:lnTo>
                      <a:pt x="5740" y="969"/>
                    </a:lnTo>
                    <a:lnTo>
                      <a:pt x="5747" y="973"/>
                    </a:lnTo>
                    <a:lnTo>
                      <a:pt x="5750" y="975"/>
                    </a:lnTo>
                    <a:lnTo>
                      <a:pt x="5753" y="978"/>
                    </a:lnTo>
                    <a:lnTo>
                      <a:pt x="5753" y="981"/>
                    </a:lnTo>
                    <a:lnTo>
                      <a:pt x="5753" y="987"/>
                    </a:lnTo>
                    <a:lnTo>
                      <a:pt x="5749" y="993"/>
                    </a:lnTo>
                    <a:lnTo>
                      <a:pt x="5745" y="1001"/>
                    </a:lnTo>
                    <a:lnTo>
                      <a:pt x="5739" y="1010"/>
                    </a:lnTo>
                    <a:lnTo>
                      <a:pt x="5730" y="1023"/>
                    </a:lnTo>
                    <a:lnTo>
                      <a:pt x="5725" y="1034"/>
                    </a:lnTo>
                    <a:lnTo>
                      <a:pt x="5720" y="1044"/>
                    </a:lnTo>
                    <a:lnTo>
                      <a:pt x="5718" y="1054"/>
                    </a:lnTo>
                    <a:lnTo>
                      <a:pt x="5717" y="1064"/>
                    </a:lnTo>
                    <a:lnTo>
                      <a:pt x="5715" y="1085"/>
                    </a:lnTo>
                    <a:lnTo>
                      <a:pt x="5713" y="1108"/>
                    </a:lnTo>
                    <a:lnTo>
                      <a:pt x="5709" y="1116"/>
                    </a:lnTo>
                    <a:lnTo>
                      <a:pt x="5705" y="1124"/>
                    </a:lnTo>
                    <a:lnTo>
                      <a:pt x="5701" y="1130"/>
                    </a:lnTo>
                    <a:lnTo>
                      <a:pt x="5695" y="1137"/>
                    </a:lnTo>
                    <a:lnTo>
                      <a:pt x="5691" y="1142"/>
                    </a:lnTo>
                    <a:lnTo>
                      <a:pt x="5686" y="1148"/>
                    </a:lnTo>
                    <a:lnTo>
                      <a:pt x="5681" y="1154"/>
                    </a:lnTo>
                    <a:lnTo>
                      <a:pt x="5678" y="1162"/>
                    </a:lnTo>
                    <a:lnTo>
                      <a:pt x="5675" y="1176"/>
                    </a:lnTo>
                    <a:lnTo>
                      <a:pt x="5673" y="1190"/>
                    </a:lnTo>
                    <a:lnTo>
                      <a:pt x="5671" y="1205"/>
                    </a:lnTo>
                    <a:lnTo>
                      <a:pt x="5669" y="1220"/>
                    </a:lnTo>
                    <a:lnTo>
                      <a:pt x="5668" y="1234"/>
                    </a:lnTo>
                    <a:lnTo>
                      <a:pt x="5666" y="1249"/>
                    </a:lnTo>
                    <a:lnTo>
                      <a:pt x="5663" y="1264"/>
                    </a:lnTo>
                    <a:lnTo>
                      <a:pt x="5660" y="1278"/>
                    </a:lnTo>
                    <a:lnTo>
                      <a:pt x="5646" y="1305"/>
                    </a:lnTo>
                    <a:lnTo>
                      <a:pt x="5625" y="1340"/>
                    </a:lnTo>
                    <a:lnTo>
                      <a:pt x="5615" y="1358"/>
                    </a:lnTo>
                    <a:lnTo>
                      <a:pt x="5609" y="1374"/>
                    </a:lnTo>
                    <a:lnTo>
                      <a:pt x="5607" y="1382"/>
                    </a:lnTo>
                    <a:lnTo>
                      <a:pt x="5606" y="1390"/>
                    </a:lnTo>
                    <a:lnTo>
                      <a:pt x="5607" y="1395"/>
                    </a:lnTo>
                    <a:lnTo>
                      <a:pt x="5609" y="1400"/>
                    </a:lnTo>
                    <a:lnTo>
                      <a:pt x="5608" y="1409"/>
                    </a:lnTo>
                    <a:lnTo>
                      <a:pt x="5607" y="1415"/>
                    </a:lnTo>
                    <a:lnTo>
                      <a:pt x="5604" y="1421"/>
                    </a:lnTo>
                    <a:lnTo>
                      <a:pt x="5599" y="1425"/>
                    </a:lnTo>
                    <a:lnTo>
                      <a:pt x="5595" y="1427"/>
                    </a:lnTo>
                    <a:lnTo>
                      <a:pt x="5588" y="1428"/>
                    </a:lnTo>
                    <a:lnTo>
                      <a:pt x="5582" y="1429"/>
                    </a:lnTo>
                    <a:lnTo>
                      <a:pt x="5576" y="1429"/>
                    </a:lnTo>
                    <a:lnTo>
                      <a:pt x="5560" y="1429"/>
                    </a:lnTo>
                    <a:lnTo>
                      <a:pt x="5545" y="1429"/>
                    </a:lnTo>
                    <a:lnTo>
                      <a:pt x="5538" y="1431"/>
                    </a:lnTo>
                    <a:lnTo>
                      <a:pt x="5530" y="1433"/>
                    </a:lnTo>
                    <a:lnTo>
                      <a:pt x="5523" y="1435"/>
                    </a:lnTo>
                    <a:lnTo>
                      <a:pt x="5516" y="1438"/>
                    </a:lnTo>
                    <a:lnTo>
                      <a:pt x="5504" y="1448"/>
                    </a:lnTo>
                    <a:lnTo>
                      <a:pt x="5487" y="1465"/>
                    </a:lnTo>
                    <a:lnTo>
                      <a:pt x="5477" y="1474"/>
                    </a:lnTo>
                    <a:lnTo>
                      <a:pt x="5470" y="1481"/>
                    </a:lnTo>
                    <a:lnTo>
                      <a:pt x="5464" y="1488"/>
                    </a:lnTo>
                    <a:lnTo>
                      <a:pt x="5462" y="1492"/>
                    </a:lnTo>
                    <a:lnTo>
                      <a:pt x="5459" y="1510"/>
                    </a:lnTo>
                    <a:lnTo>
                      <a:pt x="5456" y="1523"/>
                    </a:lnTo>
                    <a:lnTo>
                      <a:pt x="5455" y="1528"/>
                    </a:lnTo>
                    <a:lnTo>
                      <a:pt x="5452" y="1531"/>
                    </a:lnTo>
                    <a:lnTo>
                      <a:pt x="5450" y="1534"/>
                    </a:lnTo>
                    <a:lnTo>
                      <a:pt x="5448" y="1536"/>
                    </a:lnTo>
                    <a:lnTo>
                      <a:pt x="5442" y="1540"/>
                    </a:lnTo>
                    <a:lnTo>
                      <a:pt x="5432" y="1541"/>
                    </a:lnTo>
                    <a:lnTo>
                      <a:pt x="5419" y="1543"/>
                    </a:lnTo>
                    <a:lnTo>
                      <a:pt x="5401" y="1545"/>
                    </a:lnTo>
                    <a:lnTo>
                      <a:pt x="5369" y="1547"/>
                    </a:lnTo>
                    <a:lnTo>
                      <a:pt x="5354" y="1548"/>
                    </a:lnTo>
                    <a:lnTo>
                      <a:pt x="5353" y="1548"/>
                    </a:lnTo>
                    <a:lnTo>
                      <a:pt x="5353" y="1550"/>
                    </a:lnTo>
                    <a:lnTo>
                      <a:pt x="5353" y="1553"/>
                    </a:lnTo>
                    <a:lnTo>
                      <a:pt x="5354" y="1555"/>
                    </a:lnTo>
                    <a:lnTo>
                      <a:pt x="5358" y="1564"/>
                    </a:lnTo>
                    <a:lnTo>
                      <a:pt x="5365" y="1579"/>
                    </a:lnTo>
                    <a:lnTo>
                      <a:pt x="5369" y="1588"/>
                    </a:lnTo>
                    <a:lnTo>
                      <a:pt x="5371" y="1598"/>
                    </a:lnTo>
                    <a:lnTo>
                      <a:pt x="5372" y="1608"/>
                    </a:lnTo>
                    <a:lnTo>
                      <a:pt x="5372" y="1617"/>
                    </a:lnTo>
                    <a:lnTo>
                      <a:pt x="5370" y="1627"/>
                    </a:lnTo>
                    <a:lnTo>
                      <a:pt x="5368" y="1637"/>
                    </a:lnTo>
                    <a:lnTo>
                      <a:pt x="5365" y="1647"/>
                    </a:lnTo>
                    <a:lnTo>
                      <a:pt x="5362" y="1655"/>
                    </a:lnTo>
                    <a:lnTo>
                      <a:pt x="5343" y="1693"/>
                    </a:lnTo>
                    <a:lnTo>
                      <a:pt x="5325" y="1732"/>
                    </a:lnTo>
                    <a:lnTo>
                      <a:pt x="5320" y="1745"/>
                    </a:lnTo>
                    <a:lnTo>
                      <a:pt x="5315" y="1756"/>
                    </a:lnTo>
                    <a:lnTo>
                      <a:pt x="5311" y="1764"/>
                    </a:lnTo>
                    <a:lnTo>
                      <a:pt x="5308" y="1771"/>
                    </a:lnTo>
                    <a:lnTo>
                      <a:pt x="5303" y="1776"/>
                    </a:lnTo>
                    <a:lnTo>
                      <a:pt x="5299" y="1779"/>
                    </a:lnTo>
                    <a:lnTo>
                      <a:pt x="5295" y="1782"/>
                    </a:lnTo>
                    <a:lnTo>
                      <a:pt x="5290" y="1784"/>
                    </a:lnTo>
                    <a:lnTo>
                      <a:pt x="5269" y="1783"/>
                    </a:lnTo>
                    <a:lnTo>
                      <a:pt x="5234" y="1780"/>
                    </a:lnTo>
                    <a:lnTo>
                      <a:pt x="5227" y="1782"/>
                    </a:lnTo>
                    <a:lnTo>
                      <a:pt x="5221" y="1783"/>
                    </a:lnTo>
                    <a:lnTo>
                      <a:pt x="5216" y="1785"/>
                    </a:lnTo>
                    <a:lnTo>
                      <a:pt x="5211" y="1787"/>
                    </a:lnTo>
                    <a:lnTo>
                      <a:pt x="5201" y="1791"/>
                    </a:lnTo>
                    <a:lnTo>
                      <a:pt x="5191" y="1797"/>
                    </a:lnTo>
                    <a:lnTo>
                      <a:pt x="5182" y="1801"/>
                    </a:lnTo>
                    <a:lnTo>
                      <a:pt x="5172" y="1804"/>
                    </a:lnTo>
                    <a:lnTo>
                      <a:pt x="5165" y="1805"/>
                    </a:lnTo>
                    <a:lnTo>
                      <a:pt x="5159" y="1805"/>
                    </a:lnTo>
                    <a:lnTo>
                      <a:pt x="5151" y="1804"/>
                    </a:lnTo>
                    <a:lnTo>
                      <a:pt x="5144" y="1803"/>
                    </a:lnTo>
                    <a:lnTo>
                      <a:pt x="5131" y="1800"/>
                    </a:lnTo>
                    <a:lnTo>
                      <a:pt x="5115" y="1798"/>
                    </a:lnTo>
                    <a:lnTo>
                      <a:pt x="5109" y="1797"/>
                    </a:lnTo>
                    <a:lnTo>
                      <a:pt x="5101" y="1797"/>
                    </a:lnTo>
                    <a:lnTo>
                      <a:pt x="5095" y="1798"/>
                    </a:lnTo>
                    <a:lnTo>
                      <a:pt x="5088" y="1799"/>
                    </a:lnTo>
                    <a:lnTo>
                      <a:pt x="5082" y="1800"/>
                    </a:lnTo>
                    <a:lnTo>
                      <a:pt x="5077" y="1803"/>
                    </a:lnTo>
                    <a:lnTo>
                      <a:pt x="5071" y="1806"/>
                    </a:lnTo>
                    <a:lnTo>
                      <a:pt x="5067" y="1812"/>
                    </a:lnTo>
                    <a:lnTo>
                      <a:pt x="5064" y="1817"/>
                    </a:lnTo>
                    <a:lnTo>
                      <a:pt x="5061" y="1825"/>
                    </a:lnTo>
                    <a:lnTo>
                      <a:pt x="5060" y="1833"/>
                    </a:lnTo>
                    <a:lnTo>
                      <a:pt x="5060" y="1843"/>
                    </a:lnTo>
                    <a:lnTo>
                      <a:pt x="5061" y="1849"/>
                    </a:lnTo>
                    <a:lnTo>
                      <a:pt x="5065" y="1855"/>
                    </a:lnTo>
                    <a:lnTo>
                      <a:pt x="5068" y="1863"/>
                    </a:lnTo>
                    <a:lnTo>
                      <a:pt x="5073" y="1871"/>
                    </a:lnTo>
                    <a:lnTo>
                      <a:pt x="5086" y="1891"/>
                    </a:lnTo>
                    <a:lnTo>
                      <a:pt x="5100" y="1912"/>
                    </a:lnTo>
                    <a:lnTo>
                      <a:pt x="5114" y="1933"/>
                    </a:lnTo>
                    <a:lnTo>
                      <a:pt x="5124" y="1952"/>
                    </a:lnTo>
                    <a:lnTo>
                      <a:pt x="5128" y="1961"/>
                    </a:lnTo>
                    <a:lnTo>
                      <a:pt x="5130" y="1969"/>
                    </a:lnTo>
                    <a:lnTo>
                      <a:pt x="5131" y="1973"/>
                    </a:lnTo>
                    <a:lnTo>
                      <a:pt x="5131" y="1976"/>
                    </a:lnTo>
                    <a:lnTo>
                      <a:pt x="5130" y="1978"/>
                    </a:lnTo>
                    <a:lnTo>
                      <a:pt x="5128" y="1980"/>
                    </a:lnTo>
                    <a:lnTo>
                      <a:pt x="5131" y="1991"/>
                    </a:lnTo>
                    <a:lnTo>
                      <a:pt x="5131" y="1999"/>
                    </a:lnTo>
                    <a:lnTo>
                      <a:pt x="5130" y="2002"/>
                    </a:lnTo>
                    <a:lnTo>
                      <a:pt x="5128" y="2004"/>
                    </a:lnTo>
                    <a:lnTo>
                      <a:pt x="5127" y="2006"/>
                    </a:lnTo>
                    <a:lnTo>
                      <a:pt x="5125" y="2008"/>
                    </a:lnTo>
                    <a:lnTo>
                      <a:pt x="5120" y="2011"/>
                    </a:lnTo>
                    <a:lnTo>
                      <a:pt x="5114" y="2013"/>
                    </a:lnTo>
                    <a:lnTo>
                      <a:pt x="5108" y="2013"/>
                    </a:lnTo>
                    <a:lnTo>
                      <a:pt x="5100" y="2013"/>
                    </a:lnTo>
                    <a:lnTo>
                      <a:pt x="5093" y="2013"/>
                    </a:lnTo>
                    <a:lnTo>
                      <a:pt x="5085" y="2013"/>
                    </a:lnTo>
                    <a:lnTo>
                      <a:pt x="5079" y="2014"/>
                    </a:lnTo>
                    <a:lnTo>
                      <a:pt x="5072" y="2016"/>
                    </a:lnTo>
                    <a:lnTo>
                      <a:pt x="5067" y="2019"/>
                    </a:lnTo>
                    <a:lnTo>
                      <a:pt x="5063" y="2023"/>
                    </a:lnTo>
                    <a:lnTo>
                      <a:pt x="5061" y="2027"/>
                    </a:lnTo>
                    <a:lnTo>
                      <a:pt x="5060" y="2031"/>
                    </a:lnTo>
                    <a:lnTo>
                      <a:pt x="5059" y="2035"/>
                    </a:lnTo>
                    <a:lnTo>
                      <a:pt x="5059" y="2040"/>
                    </a:lnTo>
                    <a:lnTo>
                      <a:pt x="5060" y="2047"/>
                    </a:lnTo>
                    <a:lnTo>
                      <a:pt x="5061" y="2054"/>
                    </a:lnTo>
                    <a:lnTo>
                      <a:pt x="5065" y="2060"/>
                    </a:lnTo>
                    <a:lnTo>
                      <a:pt x="5068" y="2067"/>
                    </a:lnTo>
                    <a:lnTo>
                      <a:pt x="5076" y="2079"/>
                    </a:lnTo>
                    <a:lnTo>
                      <a:pt x="5082" y="2090"/>
                    </a:lnTo>
                    <a:lnTo>
                      <a:pt x="5084" y="2096"/>
                    </a:lnTo>
                    <a:lnTo>
                      <a:pt x="5085" y="2101"/>
                    </a:lnTo>
                    <a:lnTo>
                      <a:pt x="5084" y="2107"/>
                    </a:lnTo>
                    <a:lnTo>
                      <a:pt x="5084" y="2113"/>
                    </a:lnTo>
                    <a:lnTo>
                      <a:pt x="5083" y="2120"/>
                    </a:lnTo>
                    <a:lnTo>
                      <a:pt x="5084" y="2125"/>
                    </a:lnTo>
                    <a:lnTo>
                      <a:pt x="5084" y="2131"/>
                    </a:lnTo>
                    <a:lnTo>
                      <a:pt x="5087" y="2137"/>
                    </a:lnTo>
                    <a:lnTo>
                      <a:pt x="5108" y="2175"/>
                    </a:lnTo>
                    <a:lnTo>
                      <a:pt x="5131" y="2212"/>
                    </a:lnTo>
                    <a:lnTo>
                      <a:pt x="5137" y="2221"/>
                    </a:lnTo>
                    <a:lnTo>
                      <a:pt x="5145" y="2229"/>
                    </a:lnTo>
                    <a:lnTo>
                      <a:pt x="5152" y="2235"/>
                    </a:lnTo>
                    <a:lnTo>
                      <a:pt x="5161" y="2239"/>
                    </a:lnTo>
                    <a:lnTo>
                      <a:pt x="5171" y="2244"/>
                    </a:lnTo>
                    <a:lnTo>
                      <a:pt x="5180" y="2246"/>
                    </a:lnTo>
                    <a:lnTo>
                      <a:pt x="5192" y="2247"/>
                    </a:lnTo>
                    <a:lnTo>
                      <a:pt x="5204" y="2246"/>
                    </a:lnTo>
                    <a:lnTo>
                      <a:pt x="5223" y="2244"/>
                    </a:lnTo>
                    <a:lnTo>
                      <a:pt x="5242" y="2243"/>
                    </a:lnTo>
                    <a:lnTo>
                      <a:pt x="5249" y="2244"/>
                    </a:lnTo>
                    <a:lnTo>
                      <a:pt x="5257" y="2245"/>
                    </a:lnTo>
                    <a:lnTo>
                      <a:pt x="5265" y="2247"/>
                    </a:lnTo>
                    <a:lnTo>
                      <a:pt x="5270" y="2250"/>
                    </a:lnTo>
                    <a:lnTo>
                      <a:pt x="5275" y="2255"/>
                    </a:lnTo>
                    <a:lnTo>
                      <a:pt x="5280" y="2259"/>
                    </a:lnTo>
                    <a:lnTo>
                      <a:pt x="5282" y="2265"/>
                    </a:lnTo>
                    <a:lnTo>
                      <a:pt x="5284" y="2272"/>
                    </a:lnTo>
                    <a:lnTo>
                      <a:pt x="5285" y="2281"/>
                    </a:lnTo>
                    <a:lnTo>
                      <a:pt x="5284" y="2289"/>
                    </a:lnTo>
                    <a:lnTo>
                      <a:pt x="5282" y="2300"/>
                    </a:lnTo>
                    <a:lnTo>
                      <a:pt x="5277" y="2312"/>
                    </a:lnTo>
                    <a:lnTo>
                      <a:pt x="5274" y="2327"/>
                    </a:lnTo>
                    <a:lnTo>
                      <a:pt x="5271" y="2341"/>
                    </a:lnTo>
                    <a:lnTo>
                      <a:pt x="5271" y="2356"/>
                    </a:lnTo>
                    <a:lnTo>
                      <a:pt x="5272" y="2371"/>
                    </a:lnTo>
                    <a:lnTo>
                      <a:pt x="5274" y="2386"/>
                    </a:lnTo>
                    <a:lnTo>
                      <a:pt x="5279" y="2401"/>
                    </a:lnTo>
                    <a:lnTo>
                      <a:pt x="5283" y="2416"/>
                    </a:lnTo>
                    <a:lnTo>
                      <a:pt x="5289" y="2431"/>
                    </a:lnTo>
                    <a:lnTo>
                      <a:pt x="5296" y="2445"/>
                    </a:lnTo>
                    <a:lnTo>
                      <a:pt x="5304" y="2460"/>
                    </a:lnTo>
                    <a:lnTo>
                      <a:pt x="5312" y="2473"/>
                    </a:lnTo>
                    <a:lnTo>
                      <a:pt x="5322" y="2487"/>
                    </a:lnTo>
                    <a:lnTo>
                      <a:pt x="5340" y="2512"/>
                    </a:lnTo>
                    <a:lnTo>
                      <a:pt x="5360" y="2533"/>
                    </a:lnTo>
                    <a:lnTo>
                      <a:pt x="5365" y="2541"/>
                    </a:lnTo>
                    <a:lnTo>
                      <a:pt x="5369" y="2547"/>
                    </a:lnTo>
                    <a:lnTo>
                      <a:pt x="5372" y="2554"/>
                    </a:lnTo>
                    <a:lnTo>
                      <a:pt x="5374" y="2560"/>
                    </a:lnTo>
                    <a:lnTo>
                      <a:pt x="5374" y="2566"/>
                    </a:lnTo>
                    <a:lnTo>
                      <a:pt x="5372" y="2571"/>
                    </a:lnTo>
                    <a:lnTo>
                      <a:pt x="5370" y="2576"/>
                    </a:lnTo>
                    <a:lnTo>
                      <a:pt x="5367" y="2582"/>
                    </a:lnTo>
                    <a:lnTo>
                      <a:pt x="5363" y="2586"/>
                    </a:lnTo>
                    <a:lnTo>
                      <a:pt x="5357" y="2592"/>
                    </a:lnTo>
                    <a:lnTo>
                      <a:pt x="5352" y="2596"/>
                    </a:lnTo>
                    <a:lnTo>
                      <a:pt x="5345" y="2599"/>
                    </a:lnTo>
                    <a:lnTo>
                      <a:pt x="5330" y="2607"/>
                    </a:lnTo>
                    <a:lnTo>
                      <a:pt x="5313" y="2614"/>
                    </a:lnTo>
                    <a:lnTo>
                      <a:pt x="5295" y="2620"/>
                    </a:lnTo>
                    <a:lnTo>
                      <a:pt x="5275" y="2625"/>
                    </a:lnTo>
                    <a:lnTo>
                      <a:pt x="5256" y="2630"/>
                    </a:lnTo>
                    <a:lnTo>
                      <a:pt x="5238" y="2634"/>
                    </a:lnTo>
                    <a:lnTo>
                      <a:pt x="5205" y="2641"/>
                    </a:lnTo>
                    <a:lnTo>
                      <a:pt x="5184" y="2646"/>
                    </a:lnTo>
                    <a:lnTo>
                      <a:pt x="5178" y="2653"/>
                    </a:lnTo>
                    <a:lnTo>
                      <a:pt x="5175" y="2661"/>
                    </a:lnTo>
                    <a:lnTo>
                      <a:pt x="5173" y="2667"/>
                    </a:lnTo>
                    <a:lnTo>
                      <a:pt x="5171" y="2673"/>
                    </a:lnTo>
                    <a:lnTo>
                      <a:pt x="5168" y="2683"/>
                    </a:lnTo>
                    <a:lnTo>
                      <a:pt x="5166" y="2692"/>
                    </a:lnTo>
                    <a:lnTo>
                      <a:pt x="5165" y="2696"/>
                    </a:lnTo>
                    <a:lnTo>
                      <a:pt x="5163" y="2700"/>
                    </a:lnTo>
                    <a:lnTo>
                      <a:pt x="5160" y="2703"/>
                    </a:lnTo>
                    <a:lnTo>
                      <a:pt x="5157" y="2706"/>
                    </a:lnTo>
                    <a:lnTo>
                      <a:pt x="5152" y="2709"/>
                    </a:lnTo>
                    <a:lnTo>
                      <a:pt x="5146" y="2713"/>
                    </a:lnTo>
                    <a:lnTo>
                      <a:pt x="5138" y="2715"/>
                    </a:lnTo>
                    <a:lnTo>
                      <a:pt x="5128" y="2718"/>
                    </a:lnTo>
                    <a:lnTo>
                      <a:pt x="5115" y="2720"/>
                    </a:lnTo>
                    <a:lnTo>
                      <a:pt x="5105" y="2722"/>
                    </a:lnTo>
                    <a:lnTo>
                      <a:pt x="5095" y="2724"/>
                    </a:lnTo>
                    <a:lnTo>
                      <a:pt x="5085" y="2724"/>
                    </a:lnTo>
                    <a:lnTo>
                      <a:pt x="5078" y="2724"/>
                    </a:lnTo>
                    <a:lnTo>
                      <a:pt x="5070" y="2723"/>
                    </a:lnTo>
                    <a:lnTo>
                      <a:pt x="5063" y="2721"/>
                    </a:lnTo>
                    <a:lnTo>
                      <a:pt x="5056" y="2719"/>
                    </a:lnTo>
                    <a:lnTo>
                      <a:pt x="5050" y="2715"/>
                    </a:lnTo>
                    <a:lnTo>
                      <a:pt x="5043" y="2710"/>
                    </a:lnTo>
                    <a:lnTo>
                      <a:pt x="5037" y="2706"/>
                    </a:lnTo>
                    <a:lnTo>
                      <a:pt x="5030" y="2700"/>
                    </a:lnTo>
                    <a:lnTo>
                      <a:pt x="5016" y="2684"/>
                    </a:lnTo>
                    <a:lnTo>
                      <a:pt x="4999" y="2667"/>
                    </a:lnTo>
                    <a:lnTo>
                      <a:pt x="4996" y="2660"/>
                    </a:lnTo>
                    <a:lnTo>
                      <a:pt x="4992" y="2646"/>
                    </a:lnTo>
                    <a:lnTo>
                      <a:pt x="4989" y="2627"/>
                    </a:lnTo>
                    <a:lnTo>
                      <a:pt x="4986" y="2607"/>
                    </a:lnTo>
                    <a:lnTo>
                      <a:pt x="4980" y="2567"/>
                    </a:lnTo>
                    <a:lnTo>
                      <a:pt x="4976" y="2540"/>
                    </a:lnTo>
                    <a:lnTo>
                      <a:pt x="4974" y="2540"/>
                    </a:lnTo>
                    <a:lnTo>
                      <a:pt x="4973" y="2539"/>
                    </a:lnTo>
                    <a:lnTo>
                      <a:pt x="4972" y="2541"/>
                    </a:lnTo>
                    <a:lnTo>
                      <a:pt x="4970" y="2543"/>
                    </a:lnTo>
                    <a:lnTo>
                      <a:pt x="4968" y="2547"/>
                    </a:lnTo>
                    <a:lnTo>
                      <a:pt x="4963" y="2556"/>
                    </a:lnTo>
                    <a:lnTo>
                      <a:pt x="4961" y="2561"/>
                    </a:lnTo>
                    <a:lnTo>
                      <a:pt x="4956" y="2567"/>
                    </a:lnTo>
                    <a:lnTo>
                      <a:pt x="4951" y="2571"/>
                    </a:lnTo>
                    <a:lnTo>
                      <a:pt x="4946" y="2575"/>
                    </a:lnTo>
                    <a:lnTo>
                      <a:pt x="4941" y="2579"/>
                    </a:lnTo>
                    <a:lnTo>
                      <a:pt x="4929" y="2583"/>
                    </a:lnTo>
                    <a:lnTo>
                      <a:pt x="4917" y="2586"/>
                    </a:lnTo>
                    <a:lnTo>
                      <a:pt x="4891" y="2590"/>
                    </a:lnTo>
                    <a:lnTo>
                      <a:pt x="4865" y="2595"/>
                    </a:lnTo>
                    <a:lnTo>
                      <a:pt x="4864" y="2598"/>
                    </a:lnTo>
                    <a:lnTo>
                      <a:pt x="4863" y="2601"/>
                    </a:lnTo>
                    <a:lnTo>
                      <a:pt x="4862" y="2605"/>
                    </a:lnTo>
                    <a:lnTo>
                      <a:pt x="4860" y="2608"/>
                    </a:lnTo>
                    <a:lnTo>
                      <a:pt x="4854" y="2613"/>
                    </a:lnTo>
                    <a:lnTo>
                      <a:pt x="4848" y="2617"/>
                    </a:lnTo>
                    <a:lnTo>
                      <a:pt x="4842" y="2623"/>
                    </a:lnTo>
                    <a:lnTo>
                      <a:pt x="4837" y="2628"/>
                    </a:lnTo>
                    <a:lnTo>
                      <a:pt x="4835" y="2632"/>
                    </a:lnTo>
                    <a:lnTo>
                      <a:pt x="4833" y="2636"/>
                    </a:lnTo>
                    <a:lnTo>
                      <a:pt x="4831" y="2639"/>
                    </a:lnTo>
                    <a:lnTo>
                      <a:pt x="4831" y="2643"/>
                    </a:lnTo>
                    <a:lnTo>
                      <a:pt x="4833" y="2651"/>
                    </a:lnTo>
                    <a:lnTo>
                      <a:pt x="4835" y="2657"/>
                    </a:lnTo>
                    <a:lnTo>
                      <a:pt x="4838" y="2664"/>
                    </a:lnTo>
                    <a:lnTo>
                      <a:pt x="4842" y="2670"/>
                    </a:lnTo>
                    <a:lnTo>
                      <a:pt x="4847" y="2677"/>
                    </a:lnTo>
                    <a:lnTo>
                      <a:pt x="4851" y="2684"/>
                    </a:lnTo>
                    <a:lnTo>
                      <a:pt x="4853" y="2692"/>
                    </a:lnTo>
                    <a:lnTo>
                      <a:pt x="4854" y="2701"/>
                    </a:lnTo>
                    <a:lnTo>
                      <a:pt x="4853" y="2731"/>
                    </a:lnTo>
                    <a:lnTo>
                      <a:pt x="4853" y="2768"/>
                    </a:lnTo>
                    <a:lnTo>
                      <a:pt x="4854" y="2786"/>
                    </a:lnTo>
                    <a:lnTo>
                      <a:pt x="4856" y="2802"/>
                    </a:lnTo>
                    <a:lnTo>
                      <a:pt x="4858" y="2810"/>
                    </a:lnTo>
                    <a:lnTo>
                      <a:pt x="4862" y="2816"/>
                    </a:lnTo>
                    <a:lnTo>
                      <a:pt x="4865" y="2822"/>
                    </a:lnTo>
                    <a:lnTo>
                      <a:pt x="4869" y="2827"/>
                    </a:lnTo>
                    <a:lnTo>
                      <a:pt x="4889" y="2843"/>
                    </a:lnTo>
                    <a:lnTo>
                      <a:pt x="4908" y="2859"/>
                    </a:lnTo>
                    <a:lnTo>
                      <a:pt x="4926" y="2876"/>
                    </a:lnTo>
                    <a:lnTo>
                      <a:pt x="4943" y="2892"/>
                    </a:lnTo>
                    <a:lnTo>
                      <a:pt x="4950" y="2902"/>
                    </a:lnTo>
                    <a:lnTo>
                      <a:pt x="4958" y="2910"/>
                    </a:lnTo>
                    <a:lnTo>
                      <a:pt x="4963" y="2921"/>
                    </a:lnTo>
                    <a:lnTo>
                      <a:pt x="4969" y="2931"/>
                    </a:lnTo>
                    <a:lnTo>
                      <a:pt x="4973" y="2943"/>
                    </a:lnTo>
                    <a:lnTo>
                      <a:pt x="4976" y="2954"/>
                    </a:lnTo>
                    <a:lnTo>
                      <a:pt x="4978" y="2968"/>
                    </a:lnTo>
                    <a:lnTo>
                      <a:pt x="4978" y="2983"/>
                    </a:lnTo>
                    <a:lnTo>
                      <a:pt x="4978" y="2988"/>
                    </a:lnTo>
                    <a:lnTo>
                      <a:pt x="4977" y="2994"/>
                    </a:lnTo>
                    <a:lnTo>
                      <a:pt x="4976" y="3001"/>
                    </a:lnTo>
                    <a:lnTo>
                      <a:pt x="4974" y="3006"/>
                    </a:lnTo>
                    <a:lnTo>
                      <a:pt x="4970" y="3018"/>
                    </a:lnTo>
                    <a:lnTo>
                      <a:pt x="4964" y="3029"/>
                    </a:lnTo>
                    <a:lnTo>
                      <a:pt x="4960" y="3041"/>
                    </a:lnTo>
                    <a:lnTo>
                      <a:pt x="4958" y="3053"/>
                    </a:lnTo>
                    <a:lnTo>
                      <a:pt x="4958" y="3058"/>
                    </a:lnTo>
                    <a:lnTo>
                      <a:pt x="4959" y="3065"/>
                    </a:lnTo>
                    <a:lnTo>
                      <a:pt x="4961" y="3071"/>
                    </a:lnTo>
                    <a:lnTo>
                      <a:pt x="4963" y="3078"/>
                    </a:lnTo>
                    <a:lnTo>
                      <a:pt x="4966" y="3082"/>
                    </a:lnTo>
                    <a:lnTo>
                      <a:pt x="4971" y="3087"/>
                    </a:lnTo>
                    <a:lnTo>
                      <a:pt x="4975" y="3092"/>
                    </a:lnTo>
                    <a:lnTo>
                      <a:pt x="4980" y="3096"/>
                    </a:lnTo>
                    <a:lnTo>
                      <a:pt x="4992" y="3106"/>
                    </a:lnTo>
                    <a:lnTo>
                      <a:pt x="5003" y="3114"/>
                    </a:lnTo>
                    <a:lnTo>
                      <a:pt x="5009" y="3120"/>
                    </a:lnTo>
                    <a:lnTo>
                      <a:pt x="5013" y="3124"/>
                    </a:lnTo>
                    <a:lnTo>
                      <a:pt x="5017" y="3129"/>
                    </a:lnTo>
                    <a:lnTo>
                      <a:pt x="5020" y="3135"/>
                    </a:lnTo>
                    <a:lnTo>
                      <a:pt x="5022" y="3141"/>
                    </a:lnTo>
                    <a:lnTo>
                      <a:pt x="5023" y="3148"/>
                    </a:lnTo>
                    <a:lnTo>
                      <a:pt x="5022" y="3154"/>
                    </a:lnTo>
                    <a:lnTo>
                      <a:pt x="5019" y="3162"/>
                    </a:lnTo>
                    <a:lnTo>
                      <a:pt x="5011" y="3166"/>
                    </a:lnTo>
                    <a:lnTo>
                      <a:pt x="5001" y="3169"/>
                    </a:lnTo>
                    <a:lnTo>
                      <a:pt x="4997" y="3172"/>
                    </a:lnTo>
                    <a:lnTo>
                      <a:pt x="4993" y="3174"/>
                    </a:lnTo>
                    <a:lnTo>
                      <a:pt x="4990" y="3176"/>
                    </a:lnTo>
                    <a:lnTo>
                      <a:pt x="4988" y="3180"/>
                    </a:lnTo>
                    <a:lnTo>
                      <a:pt x="4985" y="3182"/>
                    </a:lnTo>
                    <a:lnTo>
                      <a:pt x="4983" y="3187"/>
                    </a:lnTo>
                    <a:lnTo>
                      <a:pt x="4982" y="3191"/>
                    </a:lnTo>
                    <a:lnTo>
                      <a:pt x="4980" y="3197"/>
                    </a:lnTo>
                    <a:lnTo>
                      <a:pt x="4980" y="3211"/>
                    </a:lnTo>
                    <a:lnTo>
                      <a:pt x="4983" y="3228"/>
                    </a:lnTo>
                    <a:lnTo>
                      <a:pt x="4988" y="3260"/>
                    </a:lnTo>
                    <a:lnTo>
                      <a:pt x="4993" y="3283"/>
                    </a:lnTo>
                    <a:lnTo>
                      <a:pt x="4999" y="3287"/>
                    </a:lnTo>
                    <a:lnTo>
                      <a:pt x="5004" y="3292"/>
                    </a:lnTo>
                    <a:lnTo>
                      <a:pt x="5009" y="3300"/>
                    </a:lnTo>
                    <a:lnTo>
                      <a:pt x="5013" y="3307"/>
                    </a:lnTo>
                    <a:lnTo>
                      <a:pt x="5022" y="3321"/>
                    </a:lnTo>
                    <a:lnTo>
                      <a:pt x="5029" y="3332"/>
                    </a:lnTo>
                    <a:lnTo>
                      <a:pt x="5032" y="3337"/>
                    </a:lnTo>
                    <a:lnTo>
                      <a:pt x="5037" y="3339"/>
                    </a:lnTo>
                    <a:lnTo>
                      <a:pt x="5039" y="3340"/>
                    </a:lnTo>
                    <a:lnTo>
                      <a:pt x="5041" y="3340"/>
                    </a:lnTo>
                    <a:lnTo>
                      <a:pt x="5044" y="3339"/>
                    </a:lnTo>
                    <a:lnTo>
                      <a:pt x="5046" y="3338"/>
                    </a:lnTo>
                    <a:lnTo>
                      <a:pt x="5052" y="3335"/>
                    </a:lnTo>
                    <a:lnTo>
                      <a:pt x="5058" y="3327"/>
                    </a:lnTo>
                    <a:lnTo>
                      <a:pt x="5066" y="3317"/>
                    </a:lnTo>
                    <a:lnTo>
                      <a:pt x="5073" y="3303"/>
                    </a:lnTo>
                    <a:lnTo>
                      <a:pt x="5080" y="3292"/>
                    </a:lnTo>
                    <a:lnTo>
                      <a:pt x="5086" y="3283"/>
                    </a:lnTo>
                    <a:lnTo>
                      <a:pt x="5093" y="3274"/>
                    </a:lnTo>
                    <a:lnTo>
                      <a:pt x="5099" y="3268"/>
                    </a:lnTo>
                    <a:lnTo>
                      <a:pt x="5106" y="3262"/>
                    </a:lnTo>
                    <a:lnTo>
                      <a:pt x="5111" y="3258"/>
                    </a:lnTo>
                    <a:lnTo>
                      <a:pt x="5117" y="3256"/>
                    </a:lnTo>
                    <a:lnTo>
                      <a:pt x="5123" y="3254"/>
                    </a:lnTo>
                    <a:lnTo>
                      <a:pt x="5128" y="3253"/>
                    </a:lnTo>
                    <a:lnTo>
                      <a:pt x="5134" y="3254"/>
                    </a:lnTo>
                    <a:lnTo>
                      <a:pt x="5139" y="3255"/>
                    </a:lnTo>
                    <a:lnTo>
                      <a:pt x="5145" y="3257"/>
                    </a:lnTo>
                    <a:lnTo>
                      <a:pt x="5150" y="3259"/>
                    </a:lnTo>
                    <a:lnTo>
                      <a:pt x="5155" y="3263"/>
                    </a:lnTo>
                    <a:lnTo>
                      <a:pt x="5161" y="3268"/>
                    </a:lnTo>
                    <a:lnTo>
                      <a:pt x="5166" y="3273"/>
                    </a:lnTo>
                    <a:lnTo>
                      <a:pt x="5176" y="3285"/>
                    </a:lnTo>
                    <a:lnTo>
                      <a:pt x="5186" y="3298"/>
                    </a:lnTo>
                    <a:lnTo>
                      <a:pt x="5195" y="3313"/>
                    </a:lnTo>
                    <a:lnTo>
                      <a:pt x="5204" y="3329"/>
                    </a:lnTo>
                    <a:lnTo>
                      <a:pt x="5222" y="3361"/>
                    </a:lnTo>
                    <a:lnTo>
                      <a:pt x="5241" y="3390"/>
                    </a:lnTo>
                    <a:lnTo>
                      <a:pt x="5250" y="3402"/>
                    </a:lnTo>
                    <a:lnTo>
                      <a:pt x="5266" y="3417"/>
                    </a:lnTo>
                    <a:lnTo>
                      <a:pt x="5285" y="3435"/>
                    </a:lnTo>
                    <a:lnTo>
                      <a:pt x="5306" y="3453"/>
                    </a:lnTo>
                    <a:lnTo>
                      <a:pt x="5328" y="3471"/>
                    </a:lnTo>
                    <a:lnTo>
                      <a:pt x="5349" y="3486"/>
                    </a:lnTo>
                    <a:lnTo>
                      <a:pt x="5358" y="3492"/>
                    </a:lnTo>
                    <a:lnTo>
                      <a:pt x="5367" y="3498"/>
                    </a:lnTo>
                    <a:lnTo>
                      <a:pt x="5375" y="3501"/>
                    </a:lnTo>
                    <a:lnTo>
                      <a:pt x="5380" y="3503"/>
                    </a:lnTo>
                    <a:lnTo>
                      <a:pt x="5389" y="3503"/>
                    </a:lnTo>
                    <a:lnTo>
                      <a:pt x="5397" y="3503"/>
                    </a:lnTo>
                    <a:lnTo>
                      <a:pt x="5406" y="3501"/>
                    </a:lnTo>
                    <a:lnTo>
                      <a:pt x="5415" y="3499"/>
                    </a:lnTo>
                    <a:lnTo>
                      <a:pt x="5433" y="3492"/>
                    </a:lnTo>
                    <a:lnTo>
                      <a:pt x="5450" y="3486"/>
                    </a:lnTo>
                    <a:lnTo>
                      <a:pt x="5460" y="3483"/>
                    </a:lnTo>
                    <a:lnTo>
                      <a:pt x="5470" y="3481"/>
                    </a:lnTo>
                    <a:lnTo>
                      <a:pt x="5478" y="3480"/>
                    </a:lnTo>
                    <a:lnTo>
                      <a:pt x="5488" y="3481"/>
                    </a:lnTo>
                    <a:lnTo>
                      <a:pt x="5497" y="3485"/>
                    </a:lnTo>
                    <a:lnTo>
                      <a:pt x="5506" y="3489"/>
                    </a:lnTo>
                    <a:lnTo>
                      <a:pt x="5515" y="3496"/>
                    </a:lnTo>
                    <a:lnTo>
                      <a:pt x="5525" y="3505"/>
                    </a:lnTo>
                    <a:lnTo>
                      <a:pt x="5531" y="3515"/>
                    </a:lnTo>
                    <a:lnTo>
                      <a:pt x="5537" y="3526"/>
                    </a:lnTo>
                    <a:lnTo>
                      <a:pt x="5543" y="3537"/>
                    </a:lnTo>
                    <a:lnTo>
                      <a:pt x="5549" y="3548"/>
                    </a:lnTo>
                    <a:lnTo>
                      <a:pt x="5554" y="3560"/>
                    </a:lnTo>
                    <a:lnTo>
                      <a:pt x="5559" y="3570"/>
                    </a:lnTo>
                    <a:lnTo>
                      <a:pt x="5566" y="3580"/>
                    </a:lnTo>
                    <a:lnTo>
                      <a:pt x="5573" y="3587"/>
                    </a:lnTo>
                    <a:lnTo>
                      <a:pt x="5582" y="3594"/>
                    </a:lnTo>
                    <a:lnTo>
                      <a:pt x="5591" y="3597"/>
                    </a:lnTo>
                    <a:lnTo>
                      <a:pt x="5599" y="3600"/>
                    </a:lnTo>
                    <a:lnTo>
                      <a:pt x="5608" y="3601"/>
                    </a:lnTo>
                    <a:lnTo>
                      <a:pt x="5623" y="3600"/>
                    </a:lnTo>
                    <a:lnTo>
                      <a:pt x="5638" y="3599"/>
                    </a:lnTo>
                    <a:lnTo>
                      <a:pt x="5644" y="3599"/>
                    </a:lnTo>
                    <a:lnTo>
                      <a:pt x="5649" y="3600"/>
                    </a:lnTo>
                    <a:lnTo>
                      <a:pt x="5654" y="3604"/>
                    </a:lnTo>
                    <a:lnTo>
                      <a:pt x="5659" y="3608"/>
                    </a:lnTo>
                    <a:lnTo>
                      <a:pt x="5661" y="3614"/>
                    </a:lnTo>
                    <a:lnTo>
                      <a:pt x="5663" y="3623"/>
                    </a:lnTo>
                    <a:lnTo>
                      <a:pt x="5664" y="3636"/>
                    </a:lnTo>
                    <a:lnTo>
                      <a:pt x="5664" y="3651"/>
                    </a:lnTo>
                    <a:lnTo>
                      <a:pt x="5664" y="3664"/>
                    </a:lnTo>
                    <a:lnTo>
                      <a:pt x="5666" y="3675"/>
                    </a:lnTo>
                    <a:lnTo>
                      <a:pt x="5669" y="3686"/>
                    </a:lnTo>
                    <a:lnTo>
                      <a:pt x="5673" y="3695"/>
                    </a:lnTo>
                    <a:lnTo>
                      <a:pt x="5678" y="3705"/>
                    </a:lnTo>
                    <a:lnTo>
                      <a:pt x="5685" y="3713"/>
                    </a:lnTo>
                    <a:lnTo>
                      <a:pt x="5692" y="3720"/>
                    </a:lnTo>
                    <a:lnTo>
                      <a:pt x="5701" y="3727"/>
                    </a:lnTo>
                    <a:lnTo>
                      <a:pt x="5709" y="3733"/>
                    </a:lnTo>
                    <a:lnTo>
                      <a:pt x="5719" y="3739"/>
                    </a:lnTo>
                    <a:lnTo>
                      <a:pt x="5729" y="3743"/>
                    </a:lnTo>
                    <a:lnTo>
                      <a:pt x="5741" y="3747"/>
                    </a:lnTo>
                    <a:lnTo>
                      <a:pt x="5752" y="3750"/>
                    </a:lnTo>
                    <a:lnTo>
                      <a:pt x="5763" y="3753"/>
                    </a:lnTo>
                    <a:lnTo>
                      <a:pt x="5775" y="3755"/>
                    </a:lnTo>
                    <a:lnTo>
                      <a:pt x="5787" y="3756"/>
                    </a:lnTo>
                    <a:lnTo>
                      <a:pt x="5793" y="3759"/>
                    </a:lnTo>
                    <a:lnTo>
                      <a:pt x="5799" y="3761"/>
                    </a:lnTo>
                    <a:lnTo>
                      <a:pt x="5806" y="3763"/>
                    </a:lnTo>
                    <a:lnTo>
                      <a:pt x="5813" y="3764"/>
                    </a:lnTo>
                    <a:lnTo>
                      <a:pt x="5826" y="3767"/>
                    </a:lnTo>
                    <a:lnTo>
                      <a:pt x="5840" y="3768"/>
                    </a:lnTo>
                    <a:lnTo>
                      <a:pt x="5848" y="3769"/>
                    </a:lnTo>
                    <a:lnTo>
                      <a:pt x="5854" y="3771"/>
                    </a:lnTo>
                    <a:lnTo>
                      <a:pt x="5861" y="3773"/>
                    </a:lnTo>
                    <a:lnTo>
                      <a:pt x="5866" y="3775"/>
                    </a:lnTo>
                    <a:lnTo>
                      <a:pt x="5872" y="3778"/>
                    </a:lnTo>
                    <a:lnTo>
                      <a:pt x="5878" y="3783"/>
                    </a:lnTo>
                    <a:lnTo>
                      <a:pt x="5882" y="3788"/>
                    </a:lnTo>
                    <a:lnTo>
                      <a:pt x="5887" y="3795"/>
                    </a:lnTo>
                    <a:lnTo>
                      <a:pt x="5896" y="3811"/>
                    </a:lnTo>
                    <a:lnTo>
                      <a:pt x="5906" y="3823"/>
                    </a:lnTo>
                    <a:lnTo>
                      <a:pt x="5917" y="3834"/>
                    </a:lnTo>
                    <a:lnTo>
                      <a:pt x="5929" y="3842"/>
                    </a:lnTo>
                    <a:lnTo>
                      <a:pt x="5942" y="3850"/>
                    </a:lnTo>
                    <a:lnTo>
                      <a:pt x="5957" y="3855"/>
                    </a:lnTo>
                    <a:lnTo>
                      <a:pt x="5973" y="3861"/>
                    </a:lnTo>
                    <a:lnTo>
                      <a:pt x="5990" y="3865"/>
                    </a:lnTo>
                    <a:lnTo>
                      <a:pt x="6007" y="3869"/>
                    </a:lnTo>
                    <a:lnTo>
                      <a:pt x="6022" y="3874"/>
                    </a:lnTo>
                    <a:lnTo>
                      <a:pt x="6033" y="3878"/>
                    </a:lnTo>
                    <a:lnTo>
                      <a:pt x="6043" y="3883"/>
                    </a:lnTo>
                    <a:lnTo>
                      <a:pt x="6052" y="3890"/>
                    </a:lnTo>
                    <a:lnTo>
                      <a:pt x="6060" y="3899"/>
                    </a:lnTo>
                    <a:lnTo>
                      <a:pt x="6068" y="3911"/>
                    </a:lnTo>
                    <a:lnTo>
                      <a:pt x="6077" y="3928"/>
                    </a:lnTo>
                    <a:lnTo>
                      <a:pt x="6077" y="3928"/>
                    </a:lnTo>
                    <a:close/>
                  </a:path>
                </a:pathLst>
              </a:custGeom>
              <a:grp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pPr defTabSz="1005840">
                  <a:defRPr/>
                </a:pPr>
                <a:endParaRPr lang="en-US" sz="1980" kern="0" dirty="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4284939" y="3420613"/>
              <a:ext cx="432438" cy="190342"/>
            </a:xfrm>
            <a:custGeom>
              <a:avLst/>
              <a:gdLst>
                <a:gd name="connsiteX0" fmla="*/ 0 w 395288"/>
                <a:gd name="connsiteY0" fmla="*/ 0 h 173038"/>
                <a:gd name="connsiteX1" fmla="*/ 49213 w 395288"/>
                <a:gd name="connsiteY1" fmla="*/ 23813 h 173038"/>
                <a:gd name="connsiteX2" fmla="*/ 68263 w 395288"/>
                <a:gd name="connsiteY2" fmla="*/ 30163 h 173038"/>
                <a:gd name="connsiteX3" fmla="*/ 84138 w 395288"/>
                <a:gd name="connsiteY3" fmla="*/ 30163 h 173038"/>
                <a:gd name="connsiteX4" fmla="*/ 101600 w 395288"/>
                <a:gd name="connsiteY4" fmla="*/ 36513 h 173038"/>
                <a:gd name="connsiteX5" fmla="*/ 119063 w 395288"/>
                <a:gd name="connsiteY5" fmla="*/ 46038 h 173038"/>
                <a:gd name="connsiteX6" fmla="*/ 127000 w 395288"/>
                <a:gd name="connsiteY6" fmla="*/ 49213 h 173038"/>
                <a:gd name="connsiteX7" fmla="*/ 139700 w 395288"/>
                <a:gd name="connsiteY7" fmla="*/ 55563 h 173038"/>
                <a:gd name="connsiteX8" fmla="*/ 144463 w 395288"/>
                <a:gd name="connsiteY8" fmla="*/ 69850 h 173038"/>
                <a:gd name="connsiteX9" fmla="*/ 153988 w 395288"/>
                <a:gd name="connsiteY9" fmla="*/ 69850 h 173038"/>
                <a:gd name="connsiteX10" fmla="*/ 169863 w 395288"/>
                <a:gd name="connsiteY10" fmla="*/ 74613 h 173038"/>
                <a:gd name="connsiteX11" fmla="*/ 185738 w 395288"/>
                <a:gd name="connsiteY11" fmla="*/ 80963 h 173038"/>
                <a:gd name="connsiteX12" fmla="*/ 195263 w 395288"/>
                <a:gd name="connsiteY12" fmla="*/ 87313 h 173038"/>
                <a:gd name="connsiteX13" fmla="*/ 212725 w 395288"/>
                <a:gd name="connsiteY13" fmla="*/ 87313 h 173038"/>
                <a:gd name="connsiteX14" fmla="*/ 225425 w 395288"/>
                <a:gd name="connsiteY14" fmla="*/ 93663 h 173038"/>
                <a:gd name="connsiteX15" fmla="*/ 242888 w 395288"/>
                <a:gd name="connsiteY15" fmla="*/ 93663 h 173038"/>
                <a:gd name="connsiteX16" fmla="*/ 265113 w 395288"/>
                <a:gd name="connsiteY16" fmla="*/ 93663 h 173038"/>
                <a:gd name="connsiteX17" fmla="*/ 276225 w 395288"/>
                <a:gd name="connsiteY17" fmla="*/ 103188 h 173038"/>
                <a:gd name="connsiteX18" fmla="*/ 280988 w 395288"/>
                <a:gd name="connsiteY18" fmla="*/ 109538 h 173038"/>
                <a:gd name="connsiteX19" fmla="*/ 290513 w 395288"/>
                <a:gd name="connsiteY19" fmla="*/ 109538 h 173038"/>
                <a:gd name="connsiteX20" fmla="*/ 306388 w 395288"/>
                <a:gd name="connsiteY20" fmla="*/ 112713 h 173038"/>
                <a:gd name="connsiteX21" fmla="*/ 325438 w 395288"/>
                <a:gd name="connsiteY21" fmla="*/ 125413 h 173038"/>
                <a:gd name="connsiteX22" fmla="*/ 333375 w 395288"/>
                <a:gd name="connsiteY22" fmla="*/ 134938 h 173038"/>
                <a:gd name="connsiteX23" fmla="*/ 341313 w 395288"/>
                <a:gd name="connsiteY23" fmla="*/ 142875 h 173038"/>
                <a:gd name="connsiteX24" fmla="*/ 354013 w 395288"/>
                <a:gd name="connsiteY24" fmla="*/ 144463 h 173038"/>
                <a:gd name="connsiteX25" fmla="*/ 369888 w 395288"/>
                <a:gd name="connsiteY25" fmla="*/ 149225 h 173038"/>
                <a:gd name="connsiteX26" fmla="*/ 376238 w 395288"/>
                <a:gd name="connsiteY26" fmla="*/ 158750 h 173038"/>
                <a:gd name="connsiteX27" fmla="*/ 392113 w 395288"/>
                <a:gd name="connsiteY27" fmla="*/ 165100 h 173038"/>
                <a:gd name="connsiteX28" fmla="*/ 395288 w 395288"/>
                <a:gd name="connsiteY28" fmla="*/ 173038 h 17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5288" h="173038">
                  <a:moveTo>
                    <a:pt x="0" y="0"/>
                  </a:moveTo>
                  <a:cubicBezTo>
                    <a:pt x="18918" y="9393"/>
                    <a:pt x="37836" y="18786"/>
                    <a:pt x="49213" y="23813"/>
                  </a:cubicBezTo>
                  <a:cubicBezTo>
                    <a:pt x="60590" y="28840"/>
                    <a:pt x="62442" y="29105"/>
                    <a:pt x="68263" y="30163"/>
                  </a:cubicBezTo>
                  <a:cubicBezTo>
                    <a:pt x="74084" y="31221"/>
                    <a:pt x="78582" y="29105"/>
                    <a:pt x="84138" y="30163"/>
                  </a:cubicBezTo>
                  <a:cubicBezTo>
                    <a:pt x="89694" y="31221"/>
                    <a:pt x="95779" y="33867"/>
                    <a:pt x="101600" y="36513"/>
                  </a:cubicBezTo>
                  <a:cubicBezTo>
                    <a:pt x="107421" y="39159"/>
                    <a:pt x="114830" y="43921"/>
                    <a:pt x="119063" y="46038"/>
                  </a:cubicBezTo>
                  <a:cubicBezTo>
                    <a:pt x="123296" y="48155"/>
                    <a:pt x="123561" y="47626"/>
                    <a:pt x="127000" y="49213"/>
                  </a:cubicBezTo>
                  <a:cubicBezTo>
                    <a:pt x="130439" y="50800"/>
                    <a:pt x="136790" y="52124"/>
                    <a:pt x="139700" y="55563"/>
                  </a:cubicBezTo>
                  <a:cubicBezTo>
                    <a:pt x="142611" y="59003"/>
                    <a:pt x="142082" y="67469"/>
                    <a:pt x="144463" y="69850"/>
                  </a:cubicBezTo>
                  <a:cubicBezTo>
                    <a:pt x="146844" y="72231"/>
                    <a:pt x="149755" y="69056"/>
                    <a:pt x="153988" y="69850"/>
                  </a:cubicBezTo>
                  <a:cubicBezTo>
                    <a:pt x="158221" y="70644"/>
                    <a:pt x="164571" y="72761"/>
                    <a:pt x="169863" y="74613"/>
                  </a:cubicBezTo>
                  <a:cubicBezTo>
                    <a:pt x="175155" y="76465"/>
                    <a:pt x="181505" y="78846"/>
                    <a:pt x="185738" y="80963"/>
                  </a:cubicBezTo>
                  <a:cubicBezTo>
                    <a:pt x="189971" y="83080"/>
                    <a:pt x="190765" y="86255"/>
                    <a:pt x="195263" y="87313"/>
                  </a:cubicBezTo>
                  <a:cubicBezTo>
                    <a:pt x="199761" y="88371"/>
                    <a:pt x="207698" y="86255"/>
                    <a:pt x="212725" y="87313"/>
                  </a:cubicBezTo>
                  <a:cubicBezTo>
                    <a:pt x="217752" y="88371"/>
                    <a:pt x="220398" y="92605"/>
                    <a:pt x="225425" y="93663"/>
                  </a:cubicBezTo>
                  <a:cubicBezTo>
                    <a:pt x="230452" y="94721"/>
                    <a:pt x="242888" y="93663"/>
                    <a:pt x="242888" y="93663"/>
                  </a:cubicBezTo>
                  <a:cubicBezTo>
                    <a:pt x="249503" y="93663"/>
                    <a:pt x="259557" y="92076"/>
                    <a:pt x="265113" y="93663"/>
                  </a:cubicBezTo>
                  <a:cubicBezTo>
                    <a:pt x="270669" y="95250"/>
                    <a:pt x="273579" y="100542"/>
                    <a:pt x="276225" y="103188"/>
                  </a:cubicBezTo>
                  <a:cubicBezTo>
                    <a:pt x="278871" y="105834"/>
                    <a:pt x="278607" y="108480"/>
                    <a:pt x="280988" y="109538"/>
                  </a:cubicBezTo>
                  <a:cubicBezTo>
                    <a:pt x="283369" y="110596"/>
                    <a:pt x="286280" y="109009"/>
                    <a:pt x="290513" y="109538"/>
                  </a:cubicBezTo>
                  <a:cubicBezTo>
                    <a:pt x="294746" y="110067"/>
                    <a:pt x="300567" y="110067"/>
                    <a:pt x="306388" y="112713"/>
                  </a:cubicBezTo>
                  <a:cubicBezTo>
                    <a:pt x="312209" y="115359"/>
                    <a:pt x="320940" y="121709"/>
                    <a:pt x="325438" y="125413"/>
                  </a:cubicBezTo>
                  <a:cubicBezTo>
                    <a:pt x="329936" y="129117"/>
                    <a:pt x="330729" y="132028"/>
                    <a:pt x="333375" y="134938"/>
                  </a:cubicBezTo>
                  <a:cubicBezTo>
                    <a:pt x="336021" y="137848"/>
                    <a:pt x="337873" y="141288"/>
                    <a:pt x="341313" y="142875"/>
                  </a:cubicBezTo>
                  <a:cubicBezTo>
                    <a:pt x="344753" y="144463"/>
                    <a:pt x="349251" y="143405"/>
                    <a:pt x="354013" y="144463"/>
                  </a:cubicBezTo>
                  <a:cubicBezTo>
                    <a:pt x="358775" y="145521"/>
                    <a:pt x="366184" y="146844"/>
                    <a:pt x="369888" y="149225"/>
                  </a:cubicBezTo>
                  <a:cubicBezTo>
                    <a:pt x="373592" y="151606"/>
                    <a:pt x="372534" y="156104"/>
                    <a:pt x="376238" y="158750"/>
                  </a:cubicBezTo>
                  <a:cubicBezTo>
                    <a:pt x="379942" y="161396"/>
                    <a:pt x="388938" y="162719"/>
                    <a:pt x="392113" y="165100"/>
                  </a:cubicBezTo>
                  <a:cubicBezTo>
                    <a:pt x="395288" y="167481"/>
                    <a:pt x="395288" y="170259"/>
                    <a:pt x="395288" y="173038"/>
                  </a:cubicBezTo>
                </a:path>
              </a:pathLst>
            </a:custGeom>
            <a:noFill/>
            <a:ln w="15875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005840">
                <a:defRPr/>
              </a:pPr>
              <a:endParaRPr lang="en-US" sz="1980" kern="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573231" y="3298376"/>
              <a:ext cx="260504" cy="331788"/>
            </a:xfrm>
            <a:custGeom>
              <a:avLst/>
              <a:gdLst>
                <a:gd name="connsiteX0" fmla="*/ 0 w 238125"/>
                <a:gd name="connsiteY0" fmla="*/ 0 h 301625"/>
                <a:gd name="connsiteX1" fmla="*/ 38100 w 238125"/>
                <a:gd name="connsiteY1" fmla="*/ 46038 h 301625"/>
                <a:gd name="connsiteX2" fmla="*/ 49213 w 238125"/>
                <a:gd name="connsiteY2" fmla="*/ 46038 h 301625"/>
                <a:gd name="connsiteX3" fmla="*/ 52388 w 238125"/>
                <a:gd name="connsiteY3" fmla="*/ 55563 h 301625"/>
                <a:gd name="connsiteX4" fmla="*/ 52388 w 238125"/>
                <a:gd name="connsiteY4" fmla="*/ 69850 h 301625"/>
                <a:gd name="connsiteX5" fmla="*/ 66675 w 238125"/>
                <a:gd name="connsiteY5" fmla="*/ 85725 h 301625"/>
                <a:gd name="connsiteX6" fmla="*/ 79375 w 238125"/>
                <a:gd name="connsiteY6" fmla="*/ 96838 h 301625"/>
                <a:gd name="connsiteX7" fmla="*/ 82550 w 238125"/>
                <a:gd name="connsiteY7" fmla="*/ 109538 h 301625"/>
                <a:gd name="connsiteX8" fmla="*/ 90488 w 238125"/>
                <a:gd name="connsiteY8" fmla="*/ 119063 h 301625"/>
                <a:gd name="connsiteX9" fmla="*/ 90488 w 238125"/>
                <a:gd name="connsiteY9" fmla="*/ 122238 h 301625"/>
                <a:gd name="connsiteX10" fmla="*/ 98425 w 238125"/>
                <a:gd name="connsiteY10" fmla="*/ 136525 h 301625"/>
                <a:gd name="connsiteX11" fmla="*/ 107950 w 238125"/>
                <a:gd name="connsiteY11" fmla="*/ 134938 h 301625"/>
                <a:gd name="connsiteX12" fmla="*/ 119063 w 238125"/>
                <a:gd name="connsiteY12" fmla="*/ 146050 h 301625"/>
                <a:gd name="connsiteX13" fmla="*/ 127000 w 238125"/>
                <a:gd name="connsiteY13" fmla="*/ 155575 h 301625"/>
                <a:gd name="connsiteX14" fmla="*/ 138113 w 238125"/>
                <a:gd name="connsiteY14" fmla="*/ 155575 h 301625"/>
                <a:gd name="connsiteX15" fmla="*/ 149225 w 238125"/>
                <a:gd name="connsiteY15" fmla="*/ 166688 h 301625"/>
                <a:gd name="connsiteX16" fmla="*/ 163513 w 238125"/>
                <a:gd name="connsiteY16" fmla="*/ 180975 h 301625"/>
                <a:gd name="connsiteX17" fmla="*/ 185738 w 238125"/>
                <a:gd name="connsiteY17" fmla="*/ 206375 h 301625"/>
                <a:gd name="connsiteX18" fmla="*/ 188913 w 238125"/>
                <a:gd name="connsiteY18" fmla="*/ 220663 h 301625"/>
                <a:gd name="connsiteX19" fmla="*/ 188913 w 238125"/>
                <a:gd name="connsiteY19" fmla="*/ 230188 h 301625"/>
                <a:gd name="connsiteX20" fmla="*/ 195263 w 238125"/>
                <a:gd name="connsiteY20" fmla="*/ 236538 h 301625"/>
                <a:gd name="connsiteX21" fmla="*/ 207963 w 238125"/>
                <a:gd name="connsiteY21" fmla="*/ 244475 h 301625"/>
                <a:gd name="connsiteX22" fmla="*/ 222250 w 238125"/>
                <a:gd name="connsiteY22" fmla="*/ 263525 h 301625"/>
                <a:gd name="connsiteX23" fmla="*/ 231775 w 238125"/>
                <a:gd name="connsiteY23" fmla="*/ 279400 h 301625"/>
                <a:gd name="connsiteX24" fmla="*/ 238125 w 238125"/>
                <a:gd name="connsiteY24" fmla="*/ 301625 h 3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125" h="301625">
                  <a:moveTo>
                    <a:pt x="0" y="0"/>
                  </a:moveTo>
                  <a:cubicBezTo>
                    <a:pt x="14949" y="19182"/>
                    <a:pt x="29898" y="38365"/>
                    <a:pt x="38100" y="46038"/>
                  </a:cubicBezTo>
                  <a:cubicBezTo>
                    <a:pt x="46302" y="53711"/>
                    <a:pt x="46832" y="44451"/>
                    <a:pt x="49213" y="46038"/>
                  </a:cubicBezTo>
                  <a:cubicBezTo>
                    <a:pt x="51594" y="47625"/>
                    <a:pt x="51859" y="51594"/>
                    <a:pt x="52388" y="55563"/>
                  </a:cubicBezTo>
                  <a:cubicBezTo>
                    <a:pt x="52917" y="59532"/>
                    <a:pt x="50007" y="64823"/>
                    <a:pt x="52388" y="69850"/>
                  </a:cubicBezTo>
                  <a:cubicBezTo>
                    <a:pt x="54769" y="74877"/>
                    <a:pt x="62177" y="81227"/>
                    <a:pt x="66675" y="85725"/>
                  </a:cubicBezTo>
                  <a:cubicBezTo>
                    <a:pt x="71173" y="90223"/>
                    <a:pt x="76729" y="92869"/>
                    <a:pt x="79375" y="96838"/>
                  </a:cubicBezTo>
                  <a:cubicBezTo>
                    <a:pt x="82021" y="100807"/>
                    <a:pt x="80698" y="105834"/>
                    <a:pt x="82550" y="109538"/>
                  </a:cubicBezTo>
                  <a:cubicBezTo>
                    <a:pt x="84402" y="113242"/>
                    <a:pt x="89165" y="116946"/>
                    <a:pt x="90488" y="119063"/>
                  </a:cubicBezTo>
                  <a:cubicBezTo>
                    <a:pt x="91811" y="121180"/>
                    <a:pt x="89165" y="119328"/>
                    <a:pt x="90488" y="122238"/>
                  </a:cubicBezTo>
                  <a:cubicBezTo>
                    <a:pt x="91811" y="125148"/>
                    <a:pt x="95515" y="134408"/>
                    <a:pt x="98425" y="136525"/>
                  </a:cubicBezTo>
                  <a:cubicBezTo>
                    <a:pt x="101335" y="138642"/>
                    <a:pt x="104510" y="133351"/>
                    <a:pt x="107950" y="134938"/>
                  </a:cubicBezTo>
                  <a:cubicBezTo>
                    <a:pt x="111390" y="136526"/>
                    <a:pt x="115888" y="142610"/>
                    <a:pt x="119063" y="146050"/>
                  </a:cubicBezTo>
                  <a:cubicBezTo>
                    <a:pt x="122238" y="149490"/>
                    <a:pt x="123825" y="153988"/>
                    <a:pt x="127000" y="155575"/>
                  </a:cubicBezTo>
                  <a:cubicBezTo>
                    <a:pt x="130175" y="157162"/>
                    <a:pt x="134409" y="153723"/>
                    <a:pt x="138113" y="155575"/>
                  </a:cubicBezTo>
                  <a:cubicBezTo>
                    <a:pt x="141817" y="157427"/>
                    <a:pt x="149225" y="166688"/>
                    <a:pt x="149225" y="166688"/>
                  </a:cubicBezTo>
                  <a:cubicBezTo>
                    <a:pt x="153458" y="170921"/>
                    <a:pt x="157427" y="174360"/>
                    <a:pt x="163513" y="180975"/>
                  </a:cubicBezTo>
                  <a:cubicBezTo>
                    <a:pt x="169599" y="187590"/>
                    <a:pt x="181505" y="199760"/>
                    <a:pt x="185738" y="206375"/>
                  </a:cubicBezTo>
                  <a:cubicBezTo>
                    <a:pt x="189971" y="212990"/>
                    <a:pt x="188384" y="216694"/>
                    <a:pt x="188913" y="220663"/>
                  </a:cubicBezTo>
                  <a:cubicBezTo>
                    <a:pt x="189442" y="224632"/>
                    <a:pt x="187855" y="227542"/>
                    <a:pt x="188913" y="230188"/>
                  </a:cubicBezTo>
                  <a:cubicBezTo>
                    <a:pt x="189971" y="232834"/>
                    <a:pt x="192088" y="234157"/>
                    <a:pt x="195263" y="236538"/>
                  </a:cubicBezTo>
                  <a:cubicBezTo>
                    <a:pt x="198438" y="238919"/>
                    <a:pt x="203465" y="239977"/>
                    <a:pt x="207963" y="244475"/>
                  </a:cubicBezTo>
                  <a:cubicBezTo>
                    <a:pt x="212461" y="248973"/>
                    <a:pt x="218281" y="257704"/>
                    <a:pt x="222250" y="263525"/>
                  </a:cubicBezTo>
                  <a:cubicBezTo>
                    <a:pt x="226219" y="269346"/>
                    <a:pt x="229129" y="273050"/>
                    <a:pt x="231775" y="279400"/>
                  </a:cubicBezTo>
                  <a:cubicBezTo>
                    <a:pt x="234421" y="285750"/>
                    <a:pt x="236273" y="293687"/>
                    <a:pt x="238125" y="301625"/>
                  </a:cubicBezTo>
                </a:path>
              </a:pathLst>
            </a:custGeom>
            <a:noFill/>
            <a:ln w="15875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005840">
                <a:defRPr/>
              </a:pPr>
              <a:endParaRPr lang="en-US" sz="1980" kern="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127549" y="3530518"/>
              <a:ext cx="96943" cy="127476"/>
            </a:xfrm>
            <a:custGeom>
              <a:avLst/>
              <a:gdLst>
                <a:gd name="connsiteX0" fmla="*/ 17177 w 88615"/>
                <a:gd name="connsiteY0" fmla="*/ 0 h 115887"/>
                <a:gd name="connsiteX1" fmla="*/ 1302 w 88615"/>
                <a:gd name="connsiteY1" fmla="*/ 47625 h 115887"/>
                <a:gd name="connsiteX2" fmla="*/ 1302 w 88615"/>
                <a:gd name="connsiteY2" fmla="*/ 65087 h 115887"/>
                <a:gd name="connsiteX3" fmla="*/ 4477 w 88615"/>
                <a:gd name="connsiteY3" fmla="*/ 80962 h 115887"/>
                <a:gd name="connsiteX4" fmla="*/ 10827 w 88615"/>
                <a:gd name="connsiteY4" fmla="*/ 96837 h 115887"/>
                <a:gd name="connsiteX5" fmla="*/ 18765 w 88615"/>
                <a:gd name="connsiteY5" fmla="*/ 103187 h 115887"/>
                <a:gd name="connsiteX6" fmla="*/ 36227 w 88615"/>
                <a:gd name="connsiteY6" fmla="*/ 107950 h 115887"/>
                <a:gd name="connsiteX7" fmla="*/ 50515 w 88615"/>
                <a:gd name="connsiteY7" fmla="*/ 106362 h 115887"/>
                <a:gd name="connsiteX8" fmla="*/ 55277 w 88615"/>
                <a:gd name="connsiteY8" fmla="*/ 106362 h 115887"/>
                <a:gd name="connsiteX9" fmla="*/ 60040 w 88615"/>
                <a:gd name="connsiteY9" fmla="*/ 96837 h 115887"/>
                <a:gd name="connsiteX10" fmla="*/ 69565 w 88615"/>
                <a:gd name="connsiteY10" fmla="*/ 100012 h 115887"/>
                <a:gd name="connsiteX11" fmla="*/ 79090 w 88615"/>
                <a:gd name="connsiteY11" fmla="*/ 104775 h 115887"/>
                <a:gd name="connsiteX12" fmla="*/ 88615 w 88615"/>
                <a:gd name="connsiteY12" fmla="*/ 115887 h 11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615" h="115887">
                  <a:moveTo>
                    <a:pt x="17177" y="0"/>
                  </a:moveTo>
                  <a:cubicBezTo>
                    <a:pt x="10562" y="18388"/>
                    <a:pt x="3948" y="36777"/>
                    <a:pt x="1302" y="47625"/>
                  </a:cubicBezTo>
                  <a:cubicBezTo>
                    <a:pt x="-1344" y="58473"/>
                    <a:pt x="773" y="59531"/>
                    <a:pt x="1302" y="65087"/>
                  </a:cubicBezTo>
                  <a:cubicBezTo>
                    <a:pt x="1831" y="70643"/>
                    <a:pt x="2890" y="75670"/>
                    <a:pt x="4477" y="80962"/>
                  </a:cubicBezTo>
                  <a:cubicBezTo>
                    <a:pt x="6064" y="86254"/>
                    <a:pt x="8446" y="93133"/>
                    <a:pt x="10827" y="96837"/>
                  </a:cubicBezTo>
                  <a:cubicBezTo>
                    <a:pt x="13208" y="100541"/>
                    <a:pt x="14532" y="101335"/>
                    <a:pt x="18765" y="103187"/>
                  </a:cubicBezTo>
                  <a:cubicBezTo>
                    <a:pt x="22998" y="105039"/>
                    <a:pt x="30935" y="107421"/>
                    <a:pt x="36227" y="107950"/>
                  </a:cubicBezTo>
                  <a:cubicBezTo>
                    <a:pt x="41519" y="108479"/>
                    <a:pt x="47340" y="106627"/>
                    <a:pt x="50515" y="106362"/>
                  </a:cubicBezTo>
                  <a:cubicBezTo>
                    <a:pt x="53690" y="106097"/>
                    <a:pt x="53690" y="107949"/>
                    <a:pt x="55277" y="106362"/>
                  </a:cubicBezTo>
                  <a:cubicBezTo>
                    <a:pt x="56864" y="104775"/>
                    <a:pt x="57659" y="97895"/>
                    <a:pt x="60040" y="96837"/>
                  </a:cubicBezTo>
                  <a:cubicBezTo>
                    <a:pt x="62421" y="95779"/>
                    <a:pt x="66390" y="98689"/>
                    <a:pt x="69565" y="100012"/>
                  </a:cubicBezTo>
                  <a:cubicBezTo>
                    <a:pt x="72740" y="101335"/>
                    <a:pt x="75915" y="102129"/>
                    <a:pt x="79090" y="104775"/>
                  </a:cubicBezTo>
                  <a:cubicBezTo>
                    <a:pt x="82265" y="107421"/>
                    <a:pt x="85440" y="111654"/>
                    <a:pt x="88615" y="115887"/>
                  </a:cubicBezTo>
                </a:path>
              </a:pathLst>
            </a:custGeom>
            <a:noFill/>
            <a:ln w="15875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005840">
                <a:defRPr/>
              </a:pPr>
              <a:endParaRPr lang="en-US" sz="1980" kern="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 flipV="1">
              <a:off x="6155027" y="3645405"/>
              <a:ext cx="158045" cy="45719"/>
            </a:xfrm>
            <a:custGeom>
              <a:avLst/>
              <a:gdLst>
                <a:gd name="connsiteX0" fmla="*/ 0 w 90487"/>
                <a:gd name="connsiteY0" fmla="*/ 7981 h 12802"/>
                <a:gd name="connsiteX1" fmla="*/ 57150 w 90487"/>
                <a:gd name="connsiteY1" fmla="*/ 44 h 12802"/>
                <a:gd name="connsiteX2" fmla="*/ 57150 w 90487"/>
                <a:gd name="connsiteY2" fmla="*/ 11156 h 12802"/>
                <a:gd name="connsiteX3" fmla="*/ 65087 w 90487"/>
                <a:gd name="connsiteY3" fmla="*/ 12744 h 12802"/>
                <a:gd name="connsiteX4" fmla="*/ 73025 w 90487"/>
                <a:gd name="connsiteY4" fmla="*/ 11156 h 12802"/>
                <a:gd name="connsiteX5" fmla="*/ 82550 w 90487"/>
                <a:gd name="connsiteY5" fmla="*/ 3219 h 12802"/>
                <a:gd name="connsiteX6" fmla="*/ 90487 w 90487"/>
                <a:gd name="connsiteY6" fmla="*/ 3219 h 1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87" h="12802">
                  <a:moveTo>
                    <a:pt x="0" y="7981"/>
                  </a:moveTo>
                  <a:cubicBezTo>
                    <a:pt x="23812" y="3748"/>
                    <a:pt x="47625" y="-485"/>
                    <a:pt x="57150" y="44"/>
                  </a:cubicBezTo>
                  <a:cubicBezTo>
                    <a:pt x="66675" y="573"/>
                    <a:pt x="55827" y="9039"/>
                    <a:pt x="57150" y="11156"/>
                  </a:cubicBezTo>
                  <a:cubicBezTo>
                    <a:pt x="58473" y="13273"/>
                    <a:pt x="62441" y="12744"/>
                    <a:pt x="65087" y="12744"/>
                  </a:cubicBezTo>
                  <a:cubicBezTo>
                    <a:pt x="67733" y="12744"/>
                    <a:pt x="70115" y="12743"/>
                    <a:pt x="73025" y="11156"/>
                  </a:cubicBezTo>
                  <a:cubicBezTo>
                    <a:pt x="75935" y="9569"/>
                    <a:pt x="79640" y="4542"/>
                    <a:pt x="82550" y="3219"/>
                  </a:cubicBezTo>
                  <a:cubicBezTo>
                    <a:pt x="85460" y="1896"/>
                    <a:pt x="87973" y="2557"/>
                    <a:pt x="90487" y="3219"/>
                  </a:cubicBezTo>
                </a:path>
              </a:pathLst>
            </a:custGeom>
            <a:noFill/>
            <a:ln w="15875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005840">
                <a:defRPr/>
              </a:pPr>
              <a:endParaRPr lang="en-US" sz="1980" kern="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729400" y="5699652"/>
              <a:ext cx="74559" cy="24990"/>
            </a:xfrm>
            <a:custGeom>
              <a:avLst/>
              <a:gdLst>
                <a:gd name="connsiteX0" fmla="*/ 0 w 68154"/>
                <a:gd name="connsiteY0" fmla="*/ 0 h 22718"/>
                <a:gd name="connsiteX1" fmla="*/ 49223 w 68154"/>
                <a:gd name="connsiteY1" fmla="*/ 18931 h 22718"/>
                <a:gd name="connsiteX2" fmla="*/ 68154 w 68154"/>
                <a:gd name="connsiteY2" fmla="*/ 22718 h 2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154" h="22718">
                  <a:moveTo>
                    <a:pt x="0" y="0"/>
                  </a:moveTo>
                  <a:cubicBezTo>
                    <a:pt x="18932" y="7572"/>
                    <a:pt x="37864" y="15145"/>
                    <a:pt x="49223" y="18931"/>
                  </a:cubicBezTo>
                  <a:cubicBezTo>
                    <a:pt x="60582" y="22717"/>
                    <a:pt x="64368" y="22717"/>
                    <a:pt x="68154" y="22718"/>
                  </a:cubicBezTo>
                </a:path>
              </a:pathLst>
            </a:custGeom>
            <a:noFill/>
            <a:ln w="15875" cap="flat" cmpd="sng" algn="ctr">
              <a:solidFill>
                <a:srgbClr val="0070C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1005840">
                <a:defRPr/>
              </a:pPr>
              <a:endParaRPr lang="en-US" sz="1980" kern="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2719045" y="5665779"/>
              <a:ext cx="60594" cy="19296"/>
            </a:xfrm>
            <a:custGeom>
              <a:avLst/>
              <a:gdLst>
                <a:gd name="connsiteX0" fmla="*/ 0 w 55388"/>
                <a:gd name="connsiteY0" fmla="*/ 17542 h 17542"/>
                <a:gd name="connsiteX1" fmla="*/ 49222 w 55388"/>
                <a:gd name="connsiteY1" fmla="*/ 503 h 17542"/>
                <a:gd name="connsiteX2" fmla="*/ 53008 w 55388"/>
                <a:gd name="connsiteY2" fmla="*/ 6183 h 1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388" h="17542">
                  <a:moveTo>
                    <a:pt x="0" y="17542"/>
                  </a:moveTo>
                  <a:cubicBezTo>
                    <a:pt x="20193" y="9969"/>
                    <a:pt x="40387" y="2396"/>
                    <a:pt x="49222" y="503"/>
                  </a:cubicBezTo>
                  <a:cubicBezTo>
                    <a:pt x="58057" y="-1390"/>
                    <a:pt x="55532" y="2396"/>
                    <a:pt x="53008" y="6183"/>
                  </a:cubicBezTo>
                </a:path>
              </a:pathLst>
            </a:custGeom>
            <a:noFill/>
            <a:ln w="15875" cap="flat" cmpd="sng" algn="ctr">
              <a:solidFill>
                <a:srgbClr val="0070C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1005840">
                <a:defRPr/>
              </a:pPr>
              <a:endParaRPr lang="en-US" sz="1980" kern="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10716" y="3351254"/>
              <a:ext cx="1001152" cy="55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5840"/>
              <a:r>
                <a:rPr lang="en-US" sz="1200" i="1" dirty="0">
                  <a:solidFill>
                    <a:srgbClr val="000000"/>
                  </a:solidFill>
                  <a:latin typeface="Georgia"/>
                </a:rPr>
                <a:t>Ghaghra (NW 40)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53839" y="2818178"/>
              <a:ext cx="929407" cy="55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5840"/>
              <a:r>
                <a:rPr lang="en-US" sz="1200" i="1" dirty="0">
                  <a:solidFill>
                    <a:srgbClr val="000000"/>
                  </a:solidFill>
                  <a:latin typeface="Georgia"/>
                </a:rPr>
                <a:t>Gandak (NW37)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73281" y="3562585"/>
              <a:ext cx="899644" cy="55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5840"/>
              <a:r>
                <a:rPr lang="en-US" sz="1200" i="1" dirty="0">
                  <a:solidFill>
                    <a:srgbClr val="000000"/>
                  </a:solidFill>
                  <a:latin typeface="Georgia"/>
                </a:rPr>
                <a:t>Kosi</a:t>
              </a:r>
            </a:p>
            <a:p>
              <a:pPr defTabSz="1005840"/>
              <a:r>
                <a:rPr lang="en-US" sz="1200" i="1" dirty="0" smtClean="0">
                  <a:solidFill>
                    <a:srgbClr val="000000"/>
                  </a:solidFill>
                  <a:latin typeface="Georgia"/>
                </a:rPr>
                <a:t>(</a:t>
              </a:r>
              <a:r>
                <a:rPr lang="en-US" sz="1200" i="1" dirty="0">
                  <a:solidFill>
                    <a:srgbClr val="000000"/>
                  </a:solidFill>
                  <a:latin typeface="Georgia"/>
                </a:rPr>
                <a:t>NW58)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1384" y="5197173"/>
              <a:ext cx="1851897" cy="1007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5840"/>
              <a:r>
                <a:rPr lang="en-US" sz="1200" i="1" u="sng" dirty="0">
                  <a:solidFill>
                    <a:srgbClr val="000000"/>
                  </a:solidFill>
                  <a:latin typeface="Georgia"/>
                </a:rPr>
                <a:t>Goa Waterways:</a:t>
              </a:r>
            </a:p>
            <a:p>
              <a:pPr defTabSz="1005840"/>
              <a:r>
                <a:rPr lang="en-US" sz="1200" i="1" dirty="0">
                  <a:solidFill>
                    <a:srgbClr val="000000"/>
                  </a:solidFill>
                  <a:latin typeface="Georgia"/>
                </a:rPr>
                <a:t>Mandovi (NW68)</a:t>
              </a:r>
            </a:p>
            <a:p>
              <a:pPr defTabSz="1005840"/>
              <a:r>
                <a:rPr lang="en-US" sz="1200" i="1" dirty="0">
                  <a:solidFill>
                    <a:srgbClr val="000000"/>
                  </a:solidFill>
                  <a:latin typeface="Georgia"/>
                </a:rPr>
                <a:t>Zuari (NW111)</a:t>
              </a:r>
            </a:p>
            <a:p>
              <a:pPr defTabSz="1005840"/>
              <a:r>
                <a:rPr lang="en-US" sz="1200" i="1" dirty="0">
                  <a:solidFill>
                    <a:srgbClr val="000000"/>
                  </a:solidFill>
                  <a:latin typeface="Georgia"/>
                </a:rPr>
                <a:t>Cumbarjua (NW27)</a:t>
              </a:r>
            </a:p>
          </p:txBody>
        </p:sp>
        <p:sp>
          <p:nvSpPr>
            <p:cNvPr id="18" name="Freeform 17"/>
            <p:cNvSpPr/>
            <p:nvPr/>
          </p:nvSpPr>
          <p:spPr bwMode="ltGray">
            <a:xfrm>
              <a:off x="5359940" y="4238739"/>
              <a:ext cx="126460" cy="177618"/>
            </a:xfrm>
            <a:custGeom>
              <a:avLst/>
              <a:gdLst>
                <a:gd name="connsiteX0" fmla="*/ 0 w 69071"/>
                <a:gd name="connsiteY0" fmla="*/ 145915 h 155642"/>
                <a:gd name="connsiteX1" fmla="*/ 29183 w 69071"/>
                <a:gd name="connsiteY1" fmla="*/ 19455 h 155642"/>
                <a:gd name="connsiteX2" fmla="*/ 48639 w 69071"/>
                <a:gd name="connsiteY2" fmla="*/ 0 h 155642"/>
                <a:gd name="connsiteX3" fmla="*/ 58366 w 69071"/>
                <a:gd name="connsiteY3" fmla="*/ 116732 h 155642"/>
                <a:gd name="connsiteX4" fmla="*/ 68094 w 69071"/>
                <a:gd name="connsiteY4" fmla="*/ 145915 h 155642"/>
                <a:gd name="connsiteX5" fmla="*/ 38911 w 69071"/>
                <a:gd name="connsiteY5" fmla="*/ 155642 h 155642"/>
                <a:gd name="connsiteX6" fmla="*/ 0 w 69071"/>
                <a:gd name="connsiteY6" fmla="*/ 145915 h 15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71" h="155642">
                  <a:moveTo>
                    <a:pt x="0" y="145915"/>
                  </a:moveTo>
                  <a:cubicBezTo>
                    <a:pt x="2675" y="127191"/>
                    <a:pt x="11380" y="37257"/>
                    <a:pt x="29183" y="19455"/>
                  </a:cubicBezTo>
                  <a:lnTo>
                    <a:pt x="48639" y="0"/>
                  </a:lnTo>
                  <a:cubicBezTo>
                    <a:pt x="51881" y="38911"/>
                    <a:pt x="53206" y="78029"/>
                    <a:pt x="58366" y="116732"/>
                  </a:cubicBezTo>
                  <a:cubicBezTo>
                    <a:pt x="59721" y="126896"/>
                    <a:pt x="72680" y="136744"/>
                    <a:pt x="68094" y="145915"/>
                  </a:cubicBezTo>
                  <a:cubicBezTo>
                    <a:pt x="63508" y="155086"/>
                    <a:pt x="48639" y="152400"/>
                    <a:pt x="38911" y="155642"/>
                  </a:cubicBezTo>
                  <a:cubicBezTo>
                    <a:pt x="15434" y="120426"/>
                    <a:pt x="29913" y="131687"/>
                    <a:pt x="0" y="145915"/>
                  </a:cubicBezTo>
                  <a:close/>
                </a:path>
              </a:pathLst>
            </a:custGeom>
            <a:solidFill>
              <a:srgbClr val="0070C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err="1" smtClean="0">
                <a:solidFill>
                  <a:srgbClr val="FFFFFF"/>
                </a:solidFill>
                <a:latin typeface="Georgia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07820" y="4366480"/>
              <a:ext cx="1531044" cy="55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05840"/>
              <a:r>
                <a:rPr lang="en-US" sz="1200" i="1" dirty="0" err="1" smtClean="0">
                  <a:solidFill>
                    <a:srgbClr val="000000"/>
                  </a:solidFill>
                  <a:latin typeface="Georgia"/>
                </a:rPr>
                <a:t>Sunderbans</a:t>
              </a:r>
              <a:endParaRPr lang="en-US" sz="1200" i="1" dirty="0">
                <a:solidFill>
                  <a:srgbClr val="000000"/>
                </a:solidFill>
                <a:latin typeface="Georgia"/>
              </a:endParaRPr>
            </a:p>
            <a:p>
              <a:pPr defTabSz="1005840"/>
              <a:r>
                <a:rPr lang="en-US" sz="1200" i="1" dirty="0" smtClean="0">
                  <a:solidFill>
                    <a:srgbClr val="000000"/>
                  </a:solidFill>
                  <a:latin typeface="Georgia"/>
                </a:rPr>
                <a:t>(NW97)</a:t>
              </a:r>
              <a:endParaRPr lang="en-US" sz="1200" i="1" dirty="0">
                <a:solidFill>
                  <a:srgbClr val="000000"/>
                </a:solidFill>
                <a:latin typeface="Georgia"/>
              </a:endParaRPr>
            </a:p>
          </p:txBody>
        </p:sp>
      </p:grpSp>
      <p:sp>
        <p:nvSpPr>
          <p:cNvPr id="53" name="Rounded Rectangle 52"/>
          <p:cNvSpPr/>
          <p:nvPr/>
        </p:nvSpPr>
        <p:spPr bwMode="ltGray">
          <a:xfrm>
            <a:off x="4988314" y="1295400"/>
            <a:ext cx="4003286" cy="5282484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 smtClean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15345" y="1568708"/>
            <a:ext cx="393731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The 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project </a:t>
            </a: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development work on these 8 new waterways 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has been planned in phased manner.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0000"/>
              </a:solidFill>
              <a:latin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Tendering 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for Barak, </a:t>
            </a:r>
            <a:r>
              <a:rPr lang="en-US" sz="1400" dirty="0" err="1">
                <a:solidFill>
                  <a:srgbClr val="000000"/>
                </a:solidFill>
                <a:latin typeface="Georgia"/>
              </a:rPr>
              <a:t>Ghaghra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eorgia"/>
              </a:rPr>
              <a:t>Gandak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 &amp; </a:t>
            </a:r>
            <a:r>
              <a:rPr lang="en-US" sz="1400" dirty="0" err="1">
                <a:solidFill>
                  <a:srgbClr val="000000"/>
                </a:solidFill>
                <a:latin typeface="Georgia"/>
              </a:rPr>
              <a:t>Kosi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 has already been initiated for appointment of EPC contractor for fairway development. </a:t>
            </a:r>
            <a:endParaRPr lang="en-US" sz="1400" dirty="0" smtClean="0">
              <a:solidFill>
                <a:srgbClr val="000000"/>
              </a:solidFill>
              <a:latin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0000"/>
              </a:solidFill>
              <a:latin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Tendering 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for terminal development work will be initiated from Dec. 2016 to match with the pace of Fairway development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0000"/>
              </a:solidFill>
              <a:latin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For 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Goa waterways, proposal received from Captain of Ports Goa for four jetties has been recommended by IWAI to Ministry of shipping.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0000"/>
              </a:solidFill>
              <a:latin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The 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proposal received for </a:t>
            </a: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provision of Navigational 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aids </a:t>
            </a: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in Goa Waterways has </a:t>
            </a:r>
            <a:r>
              <a:rPr lang="en-US" sz="1400" dirty="0">
                <a:solidFill>
                  <a:srgbClr val="000000"/>
                </a:solidFill>
                <a:latin typeface="Georgia"/>
              </a:rPr>
              <a:t>been returned back to Captain of Ports seeking further techno-commercial details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941438" y="2971800"/>
            <a:ext cx="782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5840"/>
            <a:r>
              <a:rPr lang="en-US" sz="1200" i="1" dirty="0" smtClean="0">
                <a:solidFill>
                  <a:srgbClr val="000000"/>
                </a:solidFill>
                <a:latin typeface="Georgia"/>
              </a:rPr>
              <a:t>Barak</a:t>
            </a:r>
            <a:endParaRPr lang="en-US" sz="1200" i="1" dirty="0">
              <a:solidFill>
                <a:srgbClr val="000000"/>
              </a:solidFill>
              <a:latin typeface="Georgia"/>
            </a:endParaRPr>
          </a:p>
          <a:p>
            <a:pPr defTabSz="1005840"/>
            <a:r>
              <a:rPr lang="en-US" sz="1200" i="1" dirty="0" smtClean="0">
                <a:solidFill>
                  <a:srgbClr val="000000"/>
                </a:solidFill>
                <a:latin typeface="Georgia"/>
              </a:rPr>
              <a:t>(NW16)</a:t>
            </a:r>
            <a:endParaRPr lang="en-US" sz="1200" i="1" dirty="0">
              <a:solidFill>
                <a:srgbClr val="000000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856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Category II Waterways: Status Update</a:t>
            </a:r>
            <a:endParaRPr lang="en-US" sz="2800" b="1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8489" y="533400"/>
          <a:ext cx="9067801" cy="6385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4441"/>
                <a:gridCol w="2797862"/>
                <a:gridCol w="3932055"/>
                <a:gridCol w="1123443"/>
              </a:tblGrid>
              <a:tr h="2727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Waterway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Details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Activities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Timelines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</a:tr>
              <a:tr h="613783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Barak</a:t>
                      </a:r>
                      <a:r>
                        <a:rPr lang="en-US" sz="1600" b="1" baseline="0" dirty="0" smtClean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="1" baseline="0" dirty="0" smtClean="0">
                          <a:latin typeface="+mj-lt"/>
                        </a:rPr>
                        <a:t>(NW 16)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1300" dirty="0" smtClean="0">
                          <a:latin typeface="+mj-lt"/>
                        </a:rPr>
                        <a:t>Fairway development (including</a:t>
                      </a:r>
                      <a:r>
                        <a:rPr lang="en-US" sz="1300" baseline="0" dirty="0" smtClean="0">
                          <a:latin typeface="+mj-lt"/>
                        </a:rPr>
                        <a:t> navigational aids)</a:t>
                      </a:r>
                      <a:r>
                        <a:rPr lang="en-US" sz="1300" dirty="0" smtClean="0">
                          <a:latin typeface="+mj-lt"/>
                        </a:rPr>
                        <a:t> between </a:t>
                      </a:r>
                      <a:r>
                        <a:rPr lang="en-US" sz="1300" dirty="0" err="1" smtClean="0">
                          <a:latin typeface="+mj-lt"/>
                        </a:rPr>
                        <a:t>Bhanga</a:t>
                      </a:r>
                      <a:r>
                        <a:rPr lang="en-US" sz="1300" dirty="0" smtClean="0">
                          <a:latin typeface="+mj-lt"/>
                        </a:rPr>
                        <a:t> &amp; </a:t>
                      </a:r>
                      <a:r>
                        <a:rPr lang="en-US" sz="1300" dirty="0" err="1" smtClean="0">
                          <a:latin typeface="+mj-lt"/>
                        </a:rPr>
                        <a:t>Silchar</a:t>
                      </a:r>
                      <a:r>
                        <a:rPr lang="en-US" sz="1300" dirty="0" smtClean="0">
                          <a:latin typeface="+mj-lt"/>
                        </a:rPr>
                        <a:t> &amp; upgradation of terminals at </a:t>
                      </a:r>
                      <a:r>
                        <a:rPr lang="en-US" sz="1300" dirty="0" err="1" smtClean="0">
                          <a:latin typeface="+mj-lt"/>
                        </a:rPr>
                        <a:t>Karimganj</a:t>
                      </a:r>
                      <a:r>
                        <a:rPr lang="en-US" sz="1300" dirty="0" smtClean="0">
                          <a:latin typeface="+mj-lt"/>
                        </a:rPr>
                        <a:t> and </a:t>
                      </a:r>
                      <a:r>
                        <a:rPr lang="en-US" sz="1300" dirty="0" err="1" smtClean="0">
                          <a:latin typeface="+mj-lt"/>
                        </a:rPr>
                        <a:t>Badarpur</a:t>
                      </a:r>
                      <a:r>
                        <a:rPr lang="en-US" sz="1300" dirty="0" smtClean="0">
                          <a:latin typeface="+mj-lt"/>
                        </a:rPr>
                        <a:t> and new floating terminal at </a:t>
                      </a:r>
                      <a:r>
                        <a:rPr lang="en-US" sz="1300" dirty="0" err="1" smtClean="0">
                          <a:latin typeface="+mj-lt"/>
                        </a:rPr>
                        <a:t>Silchar</a:t>
                      </a:r>
                      <a:r>
                        <a:rPr lang="en-US" sz="1300" dirty="0" smtClean="0">
                          <a:latin typeface="+mj-lt"/>
                        </a:rPr>
                        <a:t> in Phase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b="1" dirty="0" smtClean="0">
                          <a:latin typeface="+mj-lt"/>
                        </a:rPr>
                        <a:t>Fairway development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</a:p>
                    <a:p>
                      <a:pPr marL="0" indent="-342900" algn="just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Award</a:t>
                      </a:r>
                      <a:r>
                        <a:rPr lang="en-US" sz="1300" baseline="0" dirty="0" smtClean="0">
                          <a:latin typeface="+mj-lt"/>
                        </a:rPr>
                        <a:t> of work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marL="0" indent="-342900" algn="just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Fairway Development (INR.</a:t>
                      </a:r>
                      <a:r>
                        <a:rPr lang="en-US" sz="1300" baseline="0" dirty="0" smtClean="0">
                          <a:latin typeface="+mj-lt"/>
                        </a:rPr>
                        <a:t> 57 Cr.)</a:t>
                      </a:r>
                      <a:endParaRPr lang="en-US" sz="13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Nov, 2016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Mar, 2018</a:t>
                      </a:r>
                    </a:p>
                  </a:txBody>
                  <a:tcPr anchor="ctr"/>
                </a:tc>
              </a:tr>
              <a:tr h="1145728">
                <a:tc vMerge="1">
                  <a:txBody>
                    <a:bodyPr/>
                    <a:lstStyle/>
                    <a:p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</a:rPr>
                        <a:t>Terminal Development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Award of work for upgradation of 2 terminals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Award of work for new terminal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Terminal development (INR 25.44 Cr.)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smtClean="0">
                          <a:latin typeface="+mj-lt"/>
                        </a:rPr>
                        <a:t>Upgradation of 2 terminals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 smtClean="0">
                          <a:latin typeface="+mj-lt"/>
                        </a:rPr>
                        <a:t>New Terminal @ </a:t>
                      </a:r>
                      <a:r>
                        <a:rPr lang="en-US" sz="1300" dirty="0" err="1" smtClean="0">
                          <a:latin typeface="+mj-lt"/>
                        </a:rPr>
                        <a:t>Silchar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Jan,  2017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May, 2017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Dec, 2017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Dec, 2018</a:t>
                      </a:r>
                    </a:p>
                  </a:txBody>
                  <a:tcPr anchor="ctr"/>
                </a:tc>
              </a:tr>
              <a:tr h="613783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+mj-lt"/>
                        </a:rPr>
                        <a:t>Ghaghra</a:t>
                      </a:r>
                      <a:endParaRPr lang="en-US" sz="1600" b="1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(NW</a:t>
                      </a:r>
                      <a:r>
                        <a:rPr lang="en-US" sz="1600" b="1" baseline="0" dirty="0" smtClean="0">
                          <a:latin typeface="+mj-lt"/>
                        </a:rPr>
                        <a:t> 40)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1300" dirty="0" smtClean="0">
                          <a:latin typeface="+mj-lt"/>
                        </a:rPr>
                        <a:t>Fairway development (including</a:t>
                      </a:r>
                      <a:r>
                        <a:rPr lang="en-US" sz="1300" baseline="0" dirty="0" smtClean="0">
                          <a:latin typeface="+mj-lt"/>
                        </a:rPr>
                        <a:t> navigational aids)</a:t>
                      </a:r>
                      <a:r>
                        <a:rPr lang="en-US" sz="1300" dirty="0" smtClean="0">
                          <a:latin typeface="+mj-lt"/>
                        </a:rPr>
                        <a:t> between </a:t>
                      </a:r>
                      <a:r>
                        <a:rPr lang="en-US" sz="1300" dirty="0" err="1" smtClean="0">
                          <a:latin typeface="+mj-lt"/>
                        </a:rPr>
                        <a:t>Dohrighat</a:t>
                      </a:r>
                      <a:r>
                        <a:rPr lang="en-US" sz="1300" dirty="0" smtClean="0">
                          <a:latin typeface="+mj-lt"/>
                        </a:rPr>
                        <a:t> &amp; </a:t>
                      </a:r>
                      <a:r>
                        <a:rPr lang="en-US" sz="1300" dirty="0" err="1" smtClean="0">
                          <a:latin typeface="+mj-lt"/>
                        </a:rPr>
                        <a:t>Manjhighat</a:t>
                      </a:r>
                      <a:r>
                        <a:rPr lang="en-US" sz="1300" dirty="0" smtClean="0">
                          <a:latin typeface="+mj-lt"/>
                        </a:rPr>
                        <a:t> (160 Km) and terminals at </a:t>
                      </a:r>
                      <a:r>
                        <a:rPr lang="en-US" sz="1300" dirty="0" err="1" smtClean="0">
                          <a:latin typeface="+mj-lt"/>
                        </a:rPr>
                        <a:t>Dohrighat</a:t>
                      </a:r>
                      <a:r>
                        <a:rPr lang="en-US" sz="1300" dirty="0" smtClean="0">
                          <a:latin typeface="+mj-lt"/>
                        </a:rPr>
                        <a:t> &amp; </a:t>
                      </a:r>
                      <a:r>
                        <a:rPr lang="en-US" sz="1300" dirty="0" err="1" smtClean="0">
                          <a:latin typeface="+mj-lt"/>
                        </a:rPr>
                        <a:t>Manjhighat</a:t>
                      </a:r>
                      <a:r>
                        <a:rPr lang="en-US" sz="1300" dirty="0" smtClean="0">
                          <a:latin typeface="+mj-lt"/>
                        </a:rPr>
                        <a:t> in Phase 1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b="1" dirty="0" smtClean="0">
                          <a:latin typeface="+mj-lt"/>
                        </a:rPr>
                        <a:t>Fairway development </a:t>
                      </a:r>
                    </a:p>
                    <a:p>
                      <a:pPr marL="342900" indent="-342900" algn="just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Tendering </a:t>
                      </a:r>
                    </a:p>
                    <a:p>
                      <a:pPr marL="342900" indent="-342900" algn="just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Fairway Development (INR 98.94 Cr.)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Oct, 2016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Jun, 2019</a:t>
                      </a:r>
                    </a:p>
                  </a:txBody>
                  <a:tcPr/>
                </a:tc>
              </a:tr>
              <a:tr h="613783">
                <a:tc vMerge="1">
                  <a:txBody>
                    <a:bodyPr/>
                    <a:lstStyle/>
                    <a:p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</a:rPr>
                        <a:t>Terminal Development (floating)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Tendering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Terminal development (INR 33.5 Cr.)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Mar, 2018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Jun, 2019</a:t>
                      </a:r>
                    </a:p>
                  </a:txBody>
                  <a:tcPr/>
                </a:tc>
              </a:tr>
              <a:tr h="613783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latin typeface="+mj-lt"/>
                        </a:rPr>
                        <a:t>Gandak</a:t>
                      </a:r>
                    </a:p>
                    <a:p>
                      <a:pPr algn="ctr"/>
                      <a:r>
                        <a:rPr lang="en-US" sz="1600" b="1" baseline="0" dirty="0" smtClean="0">
                          <a:latin typeface="+mj-lt"/>
                        </a:rPr>
                        <a:t>(NW 38)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1300" dirty="0" smtClean="0">
                          <a:latin typeface="+mj-lt"/>
                        </a:rPr>
                        <a:t>Fairway development (including</a:t>
                      </a:r>
                      <a:r>
                        <a:rPr lang="en-US" sz="1300" baseline="0" dirty="0" smtClean="0">
                          <a:latin typeface="+mj-lt"/>
                        </a:rPr>
                        <a:t> navigational aids)</a:t>
                      </a:r>
                      <a:r>
                        <a:rPr lang="en-US" sz="1300" dirty="0" smtClean="0">
                          <a:latin typeface="+mj-lt"/>
                        </a:rPr>
                        <a:t> between </a:t>
                      </a:r>
                      <a:r>
                        <a:rPr lang="en-US" sz="1300" dirty="0" err="1" smtClean="0">
                          <a:latin typeface="+mj-lt"/>
                        </a:rPr>
                        <a:t>Dhumaria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 err="1" smtClean="0">
                          <a:latin typeface="+mj-lt"/>
                        </a:rPr>
                        <a:t>Ghat</a:t>
                      </a:r>
                      <a:r>
                        <a:rPr lang="en-US" sz="1300" dirty="0" smtClean="0">
                          <a:latin typeface="+mj-lt"/>
                        </a:rPr>
                        <a:t> to </a:t>
                      </a:r>
                      <a:r>
                        <a:rPr lang="en-US" sz="1300" dirty="0" err="1" smtClean="0">
                          <a:latin typeface="+mj-lt"/>
                        </a:rPr>
                        <a:t>Gaighat</a:t>
                      </a:r>
                      <a:r>
                        <a:rPr lang="en-US" sz="1300" dirty="0" smtClean="0">
                          <a:latin typeface="+mj-lt"/>
                        </a:rPr>
                        <a:t> (160 Km) and terminal at </a:t>
                      </a:r>
                      <a:r>
                        <a:rPr lang="en-US" sz="1300" dirty="0" err="1" smtClean="0">
                          <a:latin typeface="+mj-lt"/>
                        </a:rPr>
                        <a:t>Dhumaria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 err="1" smtClean="0">
                          <a:latin typeface="+mj-lt"/>
                        </a:rPr>
                        <a:t>ghat</a:t>
                      </a:r>
                      <a:r>
                        <a:rPr lang="en-US" sz="1300" dirty="0" smtClean="0">
                          <a:latin typeface="+mj-lt"/>
                        </a:rPr>
                        <a:t> in Phase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b="1" dirty="0" smtClean="0">
                          <a:latin typeface="+mj-lt"/>
                        </a:rPr>
                        <a:t>Fairway development </a:t>
                      </a:r>
                    </a:p>
                    <a:p>
                      <a:pPr marL="342900" indent="-342900" algn="just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Tendering</a:t>
                      </a:r>
                    </a:p>
                    <a:p>
                      <a:pPr marL="342900" indent="-342900" algn="just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Fairway Development (INR 36.5 Cr.)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Oct, 2016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May, 2018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13783">
                <a:tc vMerge="1">
                  <a:txBody>
                    <a:bodyPr/>
                    <a:lstStyle/>
                    <a:p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</a:rPr>
                        <a:t>Terminal Development (floating)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Tendering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Terminal development (INR. 20.7 Cr.)</a:t>
                      </a:r>
                      <a:endParaRPr lang="en-US" sz="13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 smtClean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Mar, 2017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aseline="0" dirty="0" smtClean="0">
                          <a:latin typeface="+mj-lt"/>
                        </a:rPr>
                        <a:t>May, 2018</a:t>
                      </a:r>
                      <a:endParaRPr lang="en-US" sz="1300" dirty="0" smtClean="0">
                        <a:latin typeface="+mj-lt"/>
                      </a:endParaRPr>
                    </a:p>
                  </a:txBody>
                  <a:tcPr anchor="ctr"/>
                </a:tc>
              </a:tr>
              <a:tr h="613783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+mj-lt"/>
                        </a:rPr>
                        <a:t>Kosi</a:t>
                      </a:r>
                      <a:endParaRPr lang="en-US" sz="1600" b="1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(NW</a:t>
                      </a:r>
                      <a:r>
                        <a:rPr lang="en-US" sz="1600" b="1" baseline="0" dirty="0" smtClean="0">
                          <a:latin typeface="+mj-lt"/>
                        </a:rPr>
                        <a:t> 58)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1300" dirty="0" smtClean="0">
                          <a:latin typeface="+mj-lt"/>
                        </a:rPr>
                        <a:t>Fairway development (including</a:t>
                      </a:r>
                      <a:r>
                        <a:rPr lang="en-US" sz="1300" baseline="0" dirty="0" smtClean="0">
                          <a:latin typeface="+mj-lt"/>
                        </a:rPr>
                        <a:t> navigational aids) </a:t>
                      </a:r>
                      <a:r>
                        <a:rPr lang="en-US" sz="1300" dirty="0" smtClean="0">
                          <a:latin typeface="+mj-lt"/>
                        </a:rPr>
                        <a:t>between  </a:t>
                      </a:r>
                      <a:r>
                        <a:rPr lang="en-US" sz="1300" dirty="0" err="1" smtClean="0">
                          <a:latin typeface="+mj-lt"/>
                        </a:rPr>
                        <a:t>Dhamraghat</a:t>
                      </a:r>
                      <a:r>
                        <a:rPr lang="en-US" sz="1300" dirty="0" smtClean="0">
                          <a:latin typeface="+mj-lt"/>
                        </a:rPr>
                        <a:t> and </a:t>
                      </a:r>
                      <a:r>
                        <a:rPr lang="en-US" sz="1300" dirty="0" err="1" smtClean="0">
                          <a:latin typeface="+mj-lt"/>
                        </a:rPr>
                        <a:t>Kursela</a:t>
                      </a:r>
                      <a:r>
                        <a:rPr lang="en-US" sz="1300" dirty="0" smtClean="0">
                          <a:latin typeface="+mj-lt"/>
                        </a:rPr>
                        <a:t> (95km) and terminal at </a:t>
                      </a:r>
                      <a:r>
                        <a:rPr lang="en-US" sz="1300" dirty="0" err="1" smtClean="0">
                          <a:latin typeface="+mj-lt"/>
                        </a:rPr>
                        <a:t>Dhamraghat</a:t>
                      </a:r>
                      <a:r>
                        <a:rPr lang="en-US" sz="1300" dirty="0" smtClean="0">
                          <a:latin typeface="+mj-lt"/>
                        </a:rPr>
                        <a:t> in Phase 1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b="1" dirty="0" smtClean="0">
                          <a:latin typeface="+mj-lt"/>
                        </a:rPr>
                        <a:t>Fairway development </a:t>
                      </a:r>
                    </a:p>
                    <a:p>
                      <a:pPr marL="342900" indent="-342900" algn="just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Tendering</a:t>
                      </a:r>
                    </a:p>
                    <a:p>
                      <a:pPr marL="342900" indent="-342900" algn="just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Fairway Development 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j-lt"/>
                        </a:rPr>
                        <a:t>(INR. 31.2 Cr.)</a:t>
                      </a:r>
                      <a:endParaRPr lang="en-US" sz="13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Nov, 2016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Jun, 2018</a:t>
                      </a:r>
                    </a:p>
                  </a:txBody>
                  <a:tcPr/>
                </a:tc>
              </a:tr>
              <a:tr h="613783">
                <a:tc vMerge="1">
                  <a:txBody>
                    <a:bodyPr/>
                    <a:lstStyle/>
                    <a:p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400">
                        <a:latin typeface="Georgia" panose="02040502050405020303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 smtClean="0">
                          <a:latin typeface="+mj-lt"/>
                        </a:rPr>
                        <a:t>Terminal Development (floating)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Tendering</a:t>
                      </a: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en-US" sz="1300" dirty="0" smtClean="0">
                          <a:latin typeface="+mj-lt"/>
                        </a:rPr>
                        <a:t>Terminal development (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j-lt"/>
                        </a:rPr>
                        <a:t>INR 7.25 Cr.)</a:t>
                      </a:r>
                      <a:endParaRPr lang="en-US" sz="13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Mar, 2017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Jun,</a:t>
                      </a:r>
                      <a:r>
                        <a:rPr lang="en-US" sz="1300" baseline="0" dirty="0" smtClean="0">
                          <a:latin typeface="+mj-lt"/>
                        </a:rPr>
                        <a:t> 2018</a:t>
                      </a:r>
                      <a:endParaRPr lang="en-US" sz="1300" dirty="0" smtClean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45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Category </a:t>
            </a:r>
            <a:r>
              <a:rPr lang="en-US" sz="2800" b="1" dirty="0" smtClea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2800" b="1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Waterways: Status </a:t>
            </a:r>
            <a:r>
              <a:rPr lang="en-US" sz="2800" b="1" dirty="0" smtClea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  <a:endParaRPr lang="en-US" sz="2800" b="1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7710" y="609600"/>
          <a:ext cx="9067799" cy="32004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4439"/>
                <a:gridCol w="3281361"/>
                <a:gridCol w="3048000"/>
                <a:gridCol w="1523999"/>
              </a:tblGrid>
              <a:tr h="35242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Waterway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Details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Activities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Timelines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1203023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Georgia" panose="02040502050405020303" pitchFamily="18" charset="0"/>
                        </a:rPr>
                        <a:t>Mandovi</a:t>
                      </a:r>
                      <a:r>
                        <a:rPr lang="en-US" sz="1600" b="1" dirty="0" smtClean="0">
                          <a:latin typeface="Georgia" panose="02040502050405020303" pitchFamily="18" charset="0"/>
                        </a:rPr>
                        <a:t> (NW 68)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Georgia" panose="02040502050405020303" pitchFamily="18" charset="0"/>
                        </a:rPr>
                        <a:t>&amp;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Georgia" panose="02040502050405020303" pitchFamily="18" charset="0"/>
                        </a:rPr>
                        <a:t>Zuari</a:t>
                      </a:r>
                      <a:r>
                        <a:rPr lang="en-US" sz="1600" b="1" baseline="0" dirty="0" smtClean="0">
                          <a:latin typeface="Georgia" panose="02040502050405020303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="1" baseline="0" dirty="0" smtClean="0">
                          <a:latin typeface="Georgia" panose="02040502050405020303" pitchFamily="18" charset="0"/>
                        </a:rPr>
                        <a:t>(NW 111)</a:t>
                      </a:r>
                      <a:endParaRPr lang="en-US" sz="1600" b="1" dirty="0" smtClean="0"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30188" indent="-230188" algn="just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50" dirty="0" smtClean="0">
                          <a:latin typeface="Georgia" panose="02040502050405020303" pitchFamily="18" charset="0"/>
                        </a:rPr>
                        <a:t>Upgradation of navigational aids</a:t>
                      </a:r>
                    </a:p>
                    <a:p>
                      <a:pPr marL="230188" indent="-230188" algn="just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350" dirty="0" smtClean="0">
                        <a:latin typeface="Georgia" panose="02040502050405020303" pitchFamily="18" charset="0"/>
                      </a:endParaRPr>
                    </a:p>
                    <a:p>
                      <a:pPr marL="230188" indent="-230188" algn="just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350" dirty="0" smtClean="0">
                          <a:latin typeface="Georgia" panose="02040502050405020303" pitchFamily="18" charset="0"/>
                        </a:rPr>
                        <a:t>Extension of </a:t>
                      </a:r>
                      <a:r>
                        <a:rPr lang="en-US" sz="1350" dirty="0" err="1" smtClean="0">
                          <a:latin typeface="Georgia" panose="02040502050405020303" pitchFamily="18" charset="0"/>
                        </a:rPr>
                        <a:t>CoP</a:t>
                      </a:r>
                      <a:r>
                        <a:rPr lang="en-US" sz="1350" baseline="0" dirty="0" smtClean="0">
                          <a:latin typeface="Georgia" panose="02040502050405020303" pitchFamily="18" charset="0"/>
                        </a:rPr>
                        <a:t> floating pontoon jetty at Panaji (</a:t>
                      </a:r>
                      <a:r>
                        <a:rPr lang="en-US" sz="1350" baseline="0" dirty="0" err="1" smtClean="0">
                          <a:latin typeface="Georgia" panose="02040502050405020303" pitchFamily="18" charset="0"/>
                        </a:rPr>
                        <a:t>Mandovi</a:t>
                      </a:r>
                      <a:r>
                        <a:rPr lang="en-US" sz="1350" baseline="0" dirty="0" smtClean="0">
                          <a:latin typeface="Georgia" panose="02040502050405020303" pitchFamily="18" charset="0"/>
                        </a:rPr>
                        <a:t> River)</a:t>
                      </a:r>
                    </a:p>
                    <a:p>
                      <a:pPr marL="230188" marR="0" indent="-2301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350" dirty="0" smtClean="0">
                        <a:latin typeface="Georgia" panose="02040502050405020303" pitchFamily="18" charset="0"/>
                      </a:endParaRPr>
                    </a:p>
                    <a:p>
                      <a:pPr marL="230188" marR="0" indent="-2301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50" dirty="0" smtClean="0">
                          <a:latin typeface="Georgia" panose="02040502050405020303" pitchFamily="18" charset="0"/>
                        </a:rPr>
                        <a:t>Construction of</a:t>
                      </a:r>
                      <a:r>
                        <a:rPr lang="en-US" sz="1350" baseline="0" dirty="0" smtClean="0">
                          <a:latin typeface="Georgia" panose="02040502050405020303" pitchFamily="18" charset="0"/>
                        </a:rPr>
                        <a:t> floating pontoon jetty at </a:t>
                      </a:r>
                      <a:r>
                        <a:rPr lang="en-US" sz="1350" baseline="0" dirty="0" err="1" smtClean="0">
                          <a:latin typeface="Georgia" panose="02040502050405020303" pitchFamily="18" charset="0"/>
                        </a:rPr>
                        <a:t>Dempo</a:t>
                      </a:r>
                      <a:r>
                        <a:rPr lang="en-US" sz="1350" baseline="0" dirty="0" smtClean="0">
                          <a:latin typeface="Georgia" panose="02040502050405020303" pitchFamily="18" charset="0"/>
                        </a:rPr>
                        <a:t> House, Panaji (</a:t>
                      </a:r>
                      <a:r>
                        <a:rPr lang="en-US" sz="1350" baseline="0" dirty="0" err="1" smtClean="0">
                          <a:latin typeface="Georgia" panose="02040502050405020303" pitchFamily="18" charset="0"/>
                        </a:rPr>
                        <a:t>Mandovi</a:t>
                      </a:r>
                      <a:r>
                        <a:rPr lang="en-US" sz="1350" baseline="0" dirty="0" smtClean="0">
                          <a:latin typeface="Georgia" panose="02040502050405020303" pitchFamily="18" charset="0"/>
                        </a:rPr>
                        <a:t> River)</a:t>
                      </a:r>
                    </a:p>
                    <a:p>
                      <a:pPr marL="230188" marR="0" indent="-2301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350" baseline="0" dirty="0" smtClean="0">
                        <a:latin typeface="Georgia" panose="02040502050405020303" pitchFamily="18" charset="0"/>
                      </a:endParaRPr>
                    </a:p>
                    <a:p>
                      <a:pPr marL="230188" marR="0" indent="-2301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50" baseline="0" dirty="0" smtClean="0">
                          <a:latin typeface="Georgia" panose="02040502050405020303" pitchFamily="18" charset="0"/>
                        </a:rPr>
                        <a:t>Extension of </a:t>
                      </a:r>
                      <a:r>
                        <a:rPr lang="en-US" sz="1350" baseline="0" dirty="0" err="1" smtClean="0">
                          <a:latin typeface="Georgia" panose="02040502050405020303" pitchFamily="18" charset="0"/>
                        </a:rPr>
                        <a:t>CoP</a:t>
                      </a:r>
                      <a:r>
                        <a:rPr lang="en-US" sz="1350" baseline="0" dirty="0" smtClean="0">
                          <a:latin typeface="Georgia" panose="02040502050405020303" pitchFamily="18" charset="0"/>
                        </a:rPr>
                        <a:t> floating pontoon jetty at Old Goa (</a:t>
                      </a:r>
                      <a:r>
                        <a:rPr lang="en-US" sz="1350" baseline="0" dirty="0" err="1" smtClean="0">
                          <a:latin typeface="Georgia" panose="02040502050405020303" pitchFamily="18" charset="0"/>
                        </a:rPr>
                        <a:t>Mandovi</a:t>
                      </a:r>
                      <a:r>
                        <a:rPr lang="en-US" sz="1350" baseline="0" dirty="0" smtClean="0">
                          <a:latin typeface="Georgia" panose="02040502050405020303" pitchFamily="18" charset="0"/>
                        </a:rPr>
                        <a:t> River)</a:t>
                      </a:r>
                    </a:p>
                  </a:txBody>
                  <a:tcPr marL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 smtClean="0">
                          <a:latin typeface="Georgia" panose="02040502050405020303" pitchFamily="18" charset="0"/>
                        </a:rPr>
                        <a:t>Jetties development/</a:t>
                      </a:r>
                      <a:r>
                        <a:rPr lang="en-US" sz="1350" b="1" baseline="0" dirty="0" smtClean="0">
                          <a:latin typeface="Georgia" panose="02040502050405020303" pitchFamily="18" charset="0"/>
                        </a:rPr>
                        <a:t> extension</a:t>
                      </a:r>
                      <a:endParaRPr lang="en-US" sz="1350" b="1" dirty="0" smtClean="0">
                        <a:latin typeface="Georgia" panose="02040502050405020303" pitchFamily="18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US" sz="1350" dirty="0" smtClean="0">
                          <a:latin typeface="Georgia" panose="02040502050405020303" pitchFamily="18" charset="0"/>
                        </a:rPr>
                        <a:t>Tender for contractor’s appointment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en-US" sz="1350" dirty="0" smtClean="0">
                        <a:latin typeface="Georgia" panose="02040502050405020303" pitchFamily="18" charset="0"/>
                      </a:endParaRP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r>
                        <a:rPr lang="en-US" sz="1350" dirty="0" smtClean="0">
                          <a:latin typeface="Georgia" panose="02040502050405020303" pitchFamily="18" charset="0"/>
                        </a:rPr>
                        <a:t>Jetties development/ extension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 smtClean="0">
                          <a:latin typeface="Georgia" panose="02040502050405020303" pitchFamily="18" charset="0"/>
                        </a:rPr>
                        <a:t>Case pending at </a:t>
                      </a:r>
                      <a:r>
                        <a:rPr lang="en-US" sz="1350" dirty="0" err="1" smtClean="0">
                          <a:latin typeface="Georgia" panose="02040502050405020303" pitchFamily="18" charset="0"/>
                        </a:rPr>
                        <a:t>MoS</a:t>
                      </a:r>
                      <a:endParaRPr lang="en-US" sz="1350" dirty="0"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</a:tr>
              <a:tr h="1644950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just"/>
                      <a:endParaRPr lang="en-US" sz="14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50" b="1" dirty="0" smtClean="0">
                          <a:latin typeface="Georgia" panose="02040502050405020303" pitchFamily="18" charset="0"/>
                        </a:rPr>
                        <a:t>Upgradation of navigational Aids</a:t>
                      </a:r>
                    </a:p>
                    <a:p>
                      <a:pPr marL="342900" indent="-342900" algn="just">
                        <a:buFont typeface="+mj-lt"/>
                        <a:buAutoNum type="alphaLcParenR"/>
                      </a:pPr>
                      <a:r>
                        <a:rPr lang="en-US" sz="1350" dirty="0" smtClean="0">
                          <a:latin typeface="Georgia" panose="02040502050405020303" pitchFamily="18" charset="0"/>
                        </a:rPr>
                        <a:t>Tender for contractor’s appointment</a:t>
                      </a:r>
                    </a:p>
                    <a:p>
                      <a:pPr marL="342900" indent="-342900" algn="just">
                        <a:buFont typeface="+mj-lt"/>
                        <a:buAutoNum type="alphaLcParenR"/>
                      </a:pPr>
                      <a:endParaRPr lang="en-US" sz="1350" dirty="0" smtClean="0">
                        <a:latin typeface="Georgia" panose="02040502050405020303" pitchFamily="18" charset="0"/>
                      </a:endParaRPr>
                    </a:p>
                    <a:p>
                      <a:pPr marL="342900" indent="-342900" algn="just">
                        <a:buFont typeface="+mj-lt"/>
                        <a:buAutoNum type="alphaLcParenR"/>
                      </a:pPr>
                      <a:r>
                        <a:rPr lang="en-US" sz="1350" dirty="0" smtClean="0">
                          <a:latin typeface="Georgia" panose="02040502050405020303" pitchFamily="18" charset="0"/>
                        </a:rPr>
                        <a:t>Execution</a:t>
                      </a:r>
                      <a:r>
                        <a:rPr lang="en-US" sz="1350" baseline="0" dirty="0" smtClean="0">
                          <a:latin typeface="Georgia" panose="02040502050405020303" pitchFamily="18" charset="0"/>
                        </a:rPr>
                        <a:t> of works</a:t>
                      </a:r>
                      <a:endParaRPr lang="en-US" sz="1350" dirty="0" smtClean="0">
                        <a:latin typeface="Georgia" panose="02040502050405020303" pitchFamily="18" charset="0"/>
                      </a:endParaRPr>
                    </a:p>
                    <a:p>
                      <a:pPr marL="342900" indent="-342900">
                        <a:buFont typeface="+mj-lt"/>
                        <a:buAutoNum type="alphaLcParenR"/>
                      </a:pPr>
                      <a:endParaRPr lang="en-US" sz="1350" dirty="0"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dirty="0" smtClean="0">
                          <a:latin typeface="Georgia" panose="02040502050405020303" pitchFamily="18" charset="0"/>
                        </a:rPr>
                        <a:t>Technical Details awaited from captain of Ports Goa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6021" y="4114800"/>
            <a:ext cx="8610599" cy="1897307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just">
              <a:spcAft>
                <a:spcPts val="300"/>
              </a:spcAft>
            </a:pPr>
            <a:r>
              <a:rPr lang="en-US" sz="1400" b="1" u="sng" dirty="0" smtClean="0">
                <a:solidFill>
                  <a:srgbClr val="000000"/>
                </a:solidFill>
                <a:latin typeface="Georgia" pitchFamily="18" charset="0"/>
              </a:rPr>
              <a:t>General notes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Georgia" pitchFamily="18" charset="0"/>
              </a:rPr>
              <a:t>Construction/ extension of jetties are proposed by Captain of Ports, Goa based on feasibility report prepared by M/s </a:t>
            </a:r>
            <a:r>
              <a:rPr lang="en-US" sz="1400" dirty="0" err="1" smtClean="0">
                <a:solidFill>
                  <a:srgbClr val="000000"/>
                </a:solidFill>
                <a:latin typeface="Georgia" pitchFamily="18" charset="0"/>
              </a:rPr>
              <a:t>Marinetek</a:t>
            </a:r>
            <a:r>
              <a:rPr lang="en-US" sz="1400" dirty="0" smtClean="0">
                <a:solidFill>
                  <a:srgbClr val="000000"/>
                </a:solidFill>
                <a:latin typeface="Georgia" pitchFamily="18" charset="0"/>
              </a:rPr>
              <a:t> for them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Georgia" pitchFamily="18" charset="0"/>
              </a:rPr>
              <a:t>50% cost by Gov. of Goa &amp; remaining 50% by Central Sector Scheme post submission of DPR by </a:t>
            </a:r>
            <a:r>
              <a:rPr lang="en-US" sz="1400" dirty="0" err="1" smtClean="0">
                <a:solidFill>
                  <a:srgbClr val="000000"/>
                </a:solidFill>
                <a:latin typeface="Georgia" pitchFamily="18" charset="0"/>
              </a:rPr>
              <a:t>Gov</a:t>
            </a:r>
            <a:r>
              <a:rPr lang="en-US" sz="1400" dirty="0" smtClean="0">
                <a:solidFill>
                  <a:srgbClr val="000000"/>
                </a:solidFill>
                <a:latin typeface="Georgia" pitchFamily="18" charset="0"/>
              </a:rPr>
              <a:t> of Goa and approval by IWAI. Same has been recommended to </a:t>
            </a:r>
            <a:r>
              <a:rPr lang="en-US" sz="1400" dirty="0" err="1" smtClean="0">
                <a:solidFill>
                  <a:srgbClr val="000000"/>
                </a:solidFill>
                <a:latin typeface="Georgia" pitchFamily="18" charset="0"/>
              </a:rPr>
              <a:t>MoS</a:t>
            </a:r>
            <a:r>
              <a:rPr lang="en-US" sz="1400" dirty="0" smtClean="0">
                <a:solidFill>
                  <a:srgbClr val="000000"/>
                </a:solidFill>
                <a:latin typeface="Georgia" pitchFamily="18" charset="0"/>
              </a:rPr>
              <a:t>, by IWAI</a:t>
            </a:r>
          </a:p>
          <a:p>
            <a:pPr marL="11430" indent="-28575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Georgia" pitchFamily="18" charset="0"/>
              </a:rPr>
              <a:t>DPR to be prepared by independent empaneled consultant of </a:t>
            </a:r>
            <a:r>
              <a:rPr lang="en-US" sz="1400" dirty="0" err="1" smtClean="0">
                <a:solidFill>
                  <a:srgbClr val="000000"/>
                </a:solidFill>
                <a:latin typeface="Georgia" pitchFamily="18" charset="0"/>
              </a:rPr>
              <a:t>MoS</a:t>
            </a:r>
            <a:endParaRPr lang="en-US" sz="1400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Georgia" pitchFamily="18" charset="0"/>
              </a:rPr>
              <a:t>Apart from the </a:t>
            </a:r>
            <a:r>
              <a:rPr lang="en-US" sz="1400" dirty="0">
                <a:solidFill>
                  <a:srgbClr val="000000"/>
                </a:solidFill>
                <a:latin typeface="Georgia" pitchFamily="18" charset="0"/>
              </a:rPr>
              <a:t>abovementioned jetties, </a:t>
            </a:r>
            <a:r>
              <a:rPr lang="en-US" sz="1400" dirty="0" smtClean="0">
                <a:solidFill>
                  <a:srgbClr val="000000"/>
                </a:solidFill>
                <a:latin typeface="Georgia" pitchFamily="18" charset="0"/>
              </a:rPr>
              <a:t>construction </a:t>
            </a:r>
            <a:r>
              <a:rPr lang="en-US" sz="1400" dirty="0">
                <a:solidFill>
                  <a:srgbClr val="000000"/>
                </a:solidFill>
                <a:latin typeface="Georgia" pitchFamily="18" charset="0"/>
              </a:rPr>
              <a:t>of floating pontoon jetty at Chapora </a:t>
            </a:r>
            <a:r>
              <a:rPr lang="en-US" sz="1400" dirty="0" smtClean="0">
                <a:solidFill>
                  <a:srgbClr val="000000"/>
                </a:solidFill>
                <a:latin typeface="Georgia" pitchFamily="18" charset="0"/>
              </a:rPr>
              <a:t>river has also been proposed by Captain of Ports, Goa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  <a:latin typeface="Georgia" pitchFamily="18" charset="0"/>
              </a:rPr>
              <a:t>Cumberjua Canal </a:t>
            </a:r>
            <a:r>
              <a:rPr lang="en-US" sz="1400" dirty="0">
                <a:solidFill>
                  <a:srgbClr val="000000"/>
                </a:solidFill>
                <a:latin typeface="Georgia" pitchFamily="18" charset="0"/>
              </a:rPr>
              <a:t>and</a:t>
            </a:r>
            <a:r>
              <a:rPr lang="en-US" sz="1400" b="1" dirty="0">
                <a:solidFill>
                  <a:srgbClr val="000000"/>
                </a:solidFill>
                <a:latin typeface="Georgia" pitchFamily="18" charset="0"/>
              </a:rPr>
              <a:t> Sundarbans waterways </a:t>
            </a:r>
            <a:r>
              <a:rPr lang="en-US" sz="1400" dirty="0">
                <a:solidFill>
                  <a:srgbClr val="000000"/>
                </a:solidFill>
                <a:latin typeface="Georgia" pitchFamily="18" charset="0"/>
              </a:rPr>
              <a:t>of category – </a:t>
            </a:r>
            <a:r>
              <a:rPr lang="en-US" sz="1400" dirty="0" smtClean="0">
                <a:solidFill>
                  <a:srgbClr val="000000"/>
                </a:solidFill>
                <a:latin typeface="Georgia" pitchFamily="18" charset="0"/>
              </a:rPr>
              <a:t>II </a:t>
            </a:r>
            <a:r>
              <a:rPr lang="en-US" sz="1400" dirty="0">
                <a:solidFill>
                  <a:srgbClr val="000000"/>
                </a:solidFill>
                <a:latin typeface="Georgia" pitchFamily="18" charset="0"/>
              </a:rPr>
              <a:t>will be considered for development at a later stage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0000"/>
              </a:solidFill>
              <a:latin typeface="Georgia" pitchFamily="18" charset="0"/>
            </a:endParaRPr>
          </a:p>
          <a:p>
            <a:pPr indent="-28575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0000"/>
              </a:solidFill>
              <a:latin typeface="Georgia" pitchFamily="18" charset="0"/>
            </a:endParaRPr>
          </a:p>
          <a:p>
            <a:pPr algn="just">
              <a:spcAft>
                <a:spcPts val="300"/>
              </a:spcAft>
            </a:pPr>
            <a:endParaRPr lang="en-US" sz="1200" dirty="0" smtClean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ltGray">
          <a:xfrm>
            <a:off x="76200" y="3962400"/>
            <a:ext cx="8839200" cy="2514600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 smtClean="0">
              <a:solidFill>
                <a:srgbClr val="FFFFFF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Yamuna Water Taxi Project</a:t>
            </a:r>
            <a:endParaRPr lang="en-US" sz="2800" b="1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981200"/>
            <a:ext cx="8534400" cy="4495800"/>
          </a:xfrm>
          <a:prstGeom prst="roundRect">
            <a:avLst>
              <a:gd name="adj" fmla="val 10523"/>
            </a:avLst>
          </a:prstGeom>
          <a:solidFill>
            <a:schemeClr val="bg2">
              <a:lumMod val="95000"/>
            </a:schemeClr>
          </a:solidFill>
          <a:ln>
            <a:solidFill>
              <a:srgbClr val="0000FF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 algn="just">
              <a:spcAft>
                <a:spcPts val="900"/>
              </a:spcAft>
            </a:pPr>
            <a:r>
              <a:rPr lang="en-US" sz="1600" b="1" dirty="0" smtClean="0">
                <a:latin typeface="Georgia" pitchFamily="18" charset="0"/>
              </a:rPr>
              <a:t>Actions Taken:</a:t>
            </a:r>
          </a:p>
          <a:p>
            <a:pPr marL="182880" indent="-457200" algn="just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Georgia" pitchFamily="18" charset="0"/>
              </a:rPr>
              <a:t>In view of the ban imposed on construction activities on Yamuna, IWAI has applied to NGT clearance. O/A filed in September, 2016, second hearing due on 19</a:t>
            </a:r>
            <a:r>
              <a:rPr lang="en-US" sz="1600" baseline="30000" dirty="0" smtClean="0">
                <a:latin typeface="Georgia" pitchFamily="18" charset="0"/>
              </a:rPr>
              <a:t>th</a:t>
            </a:r>
            <a:r>
              <a:rPr lang="en-US" sz="1600" dirty="0" smtClean="0">
                <a:latin typeface="Georgia" pitchFamily="18" charset="0"/>
              </a:rPr>
              <a:t> October, 2016</a:t>
            </a:r>
          </a:p>
          <a:p>
            <a:pPr marL="182880" indent="-457200" algn="just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Georgia" pitchFamily="18" charset="0"/>
              </a:rPr>
              <a:t>DPR for the project received from M/s </a:t>
            </a:r>
            <a:r>
              <a:rPr lang="en-US" sz="1600" dirty="0" err="1" smtClean="0">
                <a:latin typeface="Georgia" pitchFamily="18" charset="0"/>
              </a:rPr>
              <a:t>Kitco</a:t>
            </a:r>
            <a:r>
              <a:rPr lang="en-US" sz="1600" dirty="0" smtClean="0">
                <a:latin typeface="Georgia" pitchFamily="18" charset="0"/>
              </a:rPr>
              <a:t> in September end.</a:t>
            </a:r>
          </a:p>
          <a:p>
            <a:pPr marL="182880" indent="-457200" algn="just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Georgia" pitchFamily="18" charset="0"/>
              </a:rPr>
              <a:t>NIT/ Tender issued for following works:</a:t>
            </a:r>
          </a:p>
          <a:p>
            <a:pPr marL="182880" lvl="1" algn="just">
              <a:spcAft>
                <a:spcPts val="900"/>
              </a:spcAft>
            </a:pPr>
            <a:r>
              <a:rPr lang="en-US" sz="1600" dirty="0" smtClean="0">
                <a:latin typeface="Georgia" pitchFamily="18" charset="0"/>
              </a:rPr>
              <a:t>a) Design &amp; Construction of 3 no. passenger vessels</a:t>
            </a:r>
          </a:p>
          <a:p>
            <a:pPr marL="182880" lvl="1" algn="just">
              <a:spcAft>
                <a:spcPts val="900"/>
              </a:spcAft>
            </a:pPr>
            <a:r>
              <a:rPr lang="en-US" sz="1600" dirty="0" smtClean="0">
                <a:latin typeface="Georgia" pitchFamily="18" charset="0"/>
              </a:rPr>
              <a:t>b) Construction of floating jetties at terminal points</a:t>
            </a:r>
          </a:p>
          <a:p>
            <a:pPr marL="182880" lvl="1" algn="just">
              <a:spcAft>
                <a:spcPts val="900"/>
              </a:spcAft>
            </a:pPr>
            <a:r>
              <a:rPr lang="en-US" sz="1600" dirty="0" smtClean="0">
                <a:latin typeface="Georgia" pitchFamily="18" charset="0"/>
              </a:rPr>
              <a:t>c) Dredging and provision of Navigational Aids for fairway development</a:t>
            </a:r>
          </a:p>
          <a:p>
            <a:pPr algn="just">
              <a:spcAft>
                <a:spcPts val="900"/>
              </a:spcAft>
            </a:pPr>
            <a:r>
              <a:rPr lang="en-US" sz="1600" dirty="0" smtClean="0">
                <a:latin typeface="Georgia" pitchFamily="18" charset="0"/>
              </a:rPr>
              <a:t>Due date of tender is 24</a:t>
            </a:r>
            <a:r>
              <a:rPr lang="en-US" sz="1600" baseline="30000" dirty="0" smtClean="0">
                <a:latin typeface="Georgia" pitchFamily="18" charset="0"/>
              </a:rPr>
              <a:t>th</a:t>
            </a:r>
            <a:r>
              <a:rPr lang="en-US" sz="1600" dirty="0" smtClean="0">
                <a:latin typeface="Georgia" pitchFamily="18" charset="0"/>
              </a:rPr>
              <a:t> October, 2016.</a:t>
            </a:r>
          </a:p>
          <a:p>
            <a:pPr marL="68580" indent="-342900" algn="just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Georgia" pitchFamily="18" charset="0"/>
              </a:rPr>
              <a:t>EoI issued for operators to run vessels on Yamuna with IWAI financial assistance. 5 bids received and under evaluation.</a:t>
            </a:r>
          </a:p>
          <a:p>
            <a:pPr marL="68580" indent="-342900" algn="just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Georgia" pitchFamily="18" charset="0"/>
              </a:rPr>
              <a:t>Letter issued to Delhi Govt. for signing MoU for State </a:t>
            </a:r>
            <a:r>
              <a:rPr lang="en-US" sz="1600" dirty="0">
                <a:latin typeface="Georgia" pitchFamily="18" charset="0"/>
              </a:rPr>
              <a:t>S</a:t>
            </a:r>
            <a:r>
              <a:rPr lang="en-US" sz="1600" dirty="0" smtClean="0">
                <a:latin typeface="Georgia" pitchFamily="18" charset="0"/>
              </a:rPr>
              <a:t>upport Agreement.</a:t>
            </a:r>
          </a:p>
          <a:p>
            <a:pPr marL="182880" indent="-457200">
              <a:spcAft>
                <a:spcPts val="90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Georgia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60362860"/>
              </p:ext>
            </p:extLst>
          </p:nvPr>
        </p:nvGraphicFramePr>
        <p:xfrm>
          <a:off x="228600" y="609600"/>
          <a:ext cx="86868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71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id" hidden="1"/>
          <p:cNvGrpSpPr/>
          <p:nvPr>
            <p:custDataLst>
              <p:tags r:id="rId2"/>
            </p:custDataLst>
          </p:nvPr>
        </p:nvGrpSpPr>
        <p:grpSpPr>
          <a:xfrm>
            <a:off x="719181" y="688174"/>
            <a:ext cx="7705639" cy="5747906"/>
            <a:chOff x="530352" y="685800"/>
            <a:chExt cx="8997696" cy="6711696"/>
          </a:xfrm>
        </p:grpSpPr>
        <p:sp>
          <p:nvSpPr>
            <p:cNvPr id="26" name="Footer block" hidden="1"/>
            <p:cNvSpPr>
              <a:spLocks noChangeArrowheads="1"/>
            </p:cNvSpPr>
            <p:nvPr/>
          </p:nvSpPr>
          <p:spPr bwMode="gray">
            <a:xfrm>
              <a:off x="530352" y="6784848"/>
              <a:ext cx="8997696" cy="612648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54363" tIns="0" rIns="55475" bIns="0" anchor="ctr"/>
            <a:lstStyle/>
            <a:p>
              <a:pPr algn="ctr" defTabSz="781804">
                <a:defRPr/>
              </a:pPr>
              <a:endParaRPr lang="en-GB" sz="1713" dirty="0">
                <a:solidFill>
                  <a:srgbClr val="000000"/>
                </a:solidFill>
              </a:endParaRPr>
            </a:p>
          </p:txBody>
        </p:sp>
        <p:sp>
          <p:nvSpPr>
            <p:cNvPr id="27" name="Title block" hidden="1"/>
            <p:cNvSpPr>
              <a:spLocks noChangeArrowheads="1"/>
            </p:cNvSpPr>
            <p:nvPr/>
          </p:nvSpPr>
          <p:spPr bwMode="gray">
            <a:xfrm>
              <a:off x="530352" y="1143000"/>
              <a:ext cx="8997696" cy="914400"/>
            </a:xfrm>
            <a:prstGeom prst="rect">
              <a:avLst/>
            </a:prstGeom>
            <a:solidFill>
              <a:srgbClr val="FCC3D7">
                <a:alpha val="25000"/>
              </a:srgbClr>
            </a:solidFill>
            <a:ln w="6350" cap="rnd">
              <a:solidFill>
                <a:srgbClr val="FCC3D7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54363" tIns="0" rIns="55475" bIns="0" anchor="ctr"/>
            <a:lstStyle/>
            <a:p>
              <a:pPr algn="ctr" defTabSz="781804">
                <a:defRPr/>
              </a:pPr>
              <a:endParaRPr lang="en-GB" sz="1713" dirty="0">
                <a:solidFill>
                  <a:srgbClr val="000000"/>
                </a:solidFill>
              </a:endParaRPr>
            </a:p>
          </p:txBody>
        </p:sp>
        <p:sp>
          <p:nvSpPr>
            <p:cNvPr id="28" name="Header block" hidden="1"/>
            <p:cNvSpPr>
              <a:spLocks noChangeArrowheads="1"/>
            </p:cNvSpPr>
            <p:nvPr/>
          </p:nvSpPr>
          <p:spPr bwMode="gray">
            <a:xfrm>
              <a:off x="530352" y="685800"/>
              <a:ext cx="8997696" cy="301752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54215" tIns="0" rIns="55324" bIns="0" anchor="ctr"/>
            <a:lstStyle/>
            <a:p>
              <a:pPr algn="ctr" defTabSz="686628">
                <a:buSzPct val="90000"/>
                <a:defRPr/>
              </a:pPr>
              <a:endParaRPr lang="en-GB" sz="1199" dirty="0">
                <a:solidFill>
                  <a:srgbClr val="821A1A"/>
                </a:solidFill>
                <a:cs typeface="Arial" charset="0"/>
              </a:endParaRPr>
            </a:p>
          </p:txBody>
        </p:sp>
        <p:grpSp>
          <p:nvGrpSpPr>
            <p:cNvPr id="29" name="Group 600" hidden="1"/>
            <p:cNvGrpSpPr/>
            <p:nvPr userDrawn="1"/>
          </p:nvGrpSpPr>
          <p:grpSpPr>
            <a:xfrm>
              <a:off x="530352" y="6016752"/>
              <a:ext cx="8997696" cy="612648"/>
              <a:chOff x="530352" y="6016752"/>
              <a:chExt cx="8997696" cy="612648"/>
            </a:xfrm>
          </p:grpSpPr>
          <p:sp>
            <p:nvSpPr>
              <p:cNvPr id="65" name="Content block 606" hidden="1"/>
              <p:cNvSpPr>
                <a:spLocks noChangeArrowheads="1"/>
              </p:cNvSpPr>
              <p:nvPr/>
            </p:nvSpPr>
            <p:spPr bwMode="gray">
              <a:xfrm>
                <a:off x="8156448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Content block 605" hidden="1"/>
              <p:cNvSpPr>
                <a:spLocks noChangeArrowheads="1"/>
              </p:cNvSpPr>
              <p:nvPr/>
            </p:nvSpPr>
            <p:spPr bwMode="gray">
              <a:xfrm>
                <a:off x="6629400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Content block 604" hidden="1"/>
              <p:cNvSpPr>
                <a:spLocks noChangeArrowheads="1"/>
              </p:cNvSpPr>
              <p:nvPr/>
            </p:nvSpPr>
            <p:spPr bwMode="gray">
              <a:xfrm>
                <a:off x="5102352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Content block 603" hidden="1"/>
              <p:cNvSpPr>
                <a:spLocks noChangeArrowheads="1"/>
              </p:cNvSpPr>
              <p:nvPr/>
            </p:nvSpPr>
            <p:spPr bwMode="gray">
              <a:xfrm>
                <a:off x="3584448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Content block 602" hidden="1"/>
              <p:cNvSpPr>
                <a:spLocks noChangeArrowheads="1"/>
              </p:cNvSpPr>
              <p:nvPr/>
            </p:nvSpPr>
            <p:spPr bwMode="gray">
              <a:xfrm>
                <a:off x="2057400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Content block 601" hidden="1"/>
              <p:cNvSpPr>
                <a:spLocks noChangeArrowheads="1"/>
              </p:cNvSpPr>
              <p:nvPr/>
            </p:nvSpPr>
            <p:spPr bwMode="gray">
              <a:xfrm>
                <a:off x="530352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" name="Group 500" hidden="1"/>
            <p:cNvGrpSpPr/>
            <p:nvPr userDrawn="1"/>
          </p:nvGrpSpPr>
          <p:grpSpPr>
            <a:xfrm>
              <a:off x="530352" y="5257800"/>
              <a:ext cx="8997696" cy="612648"/>
              <a:chOff x="530352" y="5257800"/>
              <a:chExt cx="8997696" cy="612648"/>
            </a:xfrm>
          </p:grpSpPr>
          <p:sp>
            <p:nvSpPr>
              <p:cNvPr id="59" name="Content block 506" hidden="1"/>
              <p:cNvSpPr>
                <a:spLocks noChangeArrowheads="1"/>
              </p:cNvSpPr>
              <p:nvPr/>
            </p:nvSpPr>
            <p:spPr bwMode="gray">
              <a:xfrm>
                <a:off x="8156448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Content block 505" hidden="1"/>
              <p:cNvSpPr>
                <a:spLocks noChangeArrowheads="1"/>
              </p:cNvSpPr>
              <p:nvPr/>
            </p:nvSpPr>
            <p:spPr bwMode="gray">
              <a:xfrm>
                <a:off x="6629400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Content block 504" hidden="1"/>
              <p:cNvSpPr>
                <a:spLocks noChangeArrowheads="1"/>
              </p:cNvSpPr>
              <p:nvPr/>
            </p:nvSpPr>
            <p:spPr bwMode="gray">
              <a:xfrm>
                <a:off x="5102352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Content block 503" hidden="1"/>
              <p:cNvSpPr>
                <a:spLocks noChangeArrowheads="1"/>
              </p:cNvSpPr>
              <p:nvPr/>
            </p:nvSpPr>
            <p:spPr bwMode="gray">
              <a:xfrm>
                <a:off x="3584448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Content block 502" hidden="1"/>
              <p:cNvSpPr>
                <a:spLocks noChangeArrowheads="1"/>
              </p:cNvSpPr>
              <p:nvPr/>
            </p:nvSpPr>
            <p:spPr bwMode="gray">
              <a:xfrm>
                <a:off x="2057400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Content block 501" hidden="1"/>
              <p:cNvSpPr>
                <a:spLocks noChangeArrowheads="1"/>
              </p:cNvSpPr>
              <p:nvPr/>
            </p:nvSpPr>
            <p:spPr bwMode="gray">
              <a:xfrm>
                <a:off x="530352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" name="Group 400" hidden="1"/>
            <p:cNvGrpSpPr/>
            <p:nvPr userDrawn="1"/>
          </p:nvGrpSpPr>
          <p:grpSpPr>
            <a:xfrm>
              <a:off x="530352" y="4498848"/>
              <a:ext cx="8997696" cy="612648"/>
              <a:chOff x="530352" y="4498848"/>
              <a:chExt cx="8997696" cy="612648"/>
            </a:xfrm>
          </p:grpSpPr>
          <p:sp>
            <p:nvSpPr>
              <p:cNvPr id="53" name="Content block 406" hidden="1"/>
              <p:cNvSpPr>
                <a:spLocks noChangeArrowheads="1"/>
              </p:cNvSpPr>
              <p:nvPr/>
            </p:nvSpPr>
            <p:spPr bwMode="gray">
              <a:xfrm>
                <a:off x="8156448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Content block 405" hidden="1"/>
              <p:cNvSpPr>
                <a:spLocks noChangeArrowheads="1"/>
              </p:cNvSpPr>
              <p:nvPr/>
            </p:nvSpPr>
            <p:spPr bwMode="gray">
              <a:xfrm>
                <a:off x="6629400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Content block 404" hidden="1"/>
              <p:cNvSpPr>
                <a:spLocks noChangeArrowheads="1"/>
              </p:cNvSpPr>
              <p:nvPr/>
            </p:nvSpPr>
            <p:spPr bwMode="gray">
              <a:xfrm>
                <a:off x="5102352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Content block 403" hidden="1"/>
              <p:cNvSpPr>
                <a:spLocks noChangeArrowheads="1"/>
              </p:cNvSpPr>
              <p:nvPr/>
            </p:nvSpPr>
            <p:spPr bwMode="gray">
              <a:xfrm>
                <a:off x="3584448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Content block 402" hidden="1"/>
              <p:cNvSpPr>
                <a:spLocks noChangeArrowheads="1"/>
              </p:cNvSpPr>
              <p:nvPr/>
            </p:nvSpPr>
            <p:spPr bwMode="gray">
              <a:xfrm>
                <a:off x="2057400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Content block 401" hidden="1"/>
              <p:cNvSpPr>
                <a:spLocks noChangeArrowheads="1"/>
              </p:cNvSpPr>
              <p:nvPr/>
            </p:nvSpPr>
            <p:spPr bwMode="gray">
              <a:xfrm>
                <a:off x="530352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" name="Group 300" hidden="1"/>
            <p:cNvGrpSpPr/>
            <p:nvPr userDrawn="1"/>
          </p:nvGrpSpPr>
          <p:grpSpPr>
            <a:xfrm>
              <a:off x="530352" y="3730752"/>
              <a:ext cx="8997696" cy="612648"/>
              <a:chOff x="530352" y="3730752"/>
              <a:chExt cx="8997696" cy="612648"/>
            </a:xfrm>
          </p:grpSpPr>
          <p:sp>
            <p:nvSpPr>
              <p:cNvPr id="47" name="Content block 306" hidden="1"/>
              <p:cNvSpPr>
                <a:spLocks noChangeArrowheads="1"/>
              </p:cNvSpPr>
              <p:nvPr/>
            </p:nvSpPr>
            <p:spPr bwMode="gray">
              <a:xfrm>
                <a:off x="8156448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Content block 305" hidden="1"/>
              <p:cNvSpPr>
                <a:spLocks noChangeArrowheads="1"/>
              </p:cNvSpPr>
              <p:nvPr/>
            </p:nvSpPr>
            <p:spPr bwMode="gray">
              <a:xfrm>
                <a:off x="6629400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Content block 304" hidden="1"/>
              <p:cNvSpPr>
                <a:spLocks noChangeArrowheads="1"/>
              </p:cNvSpPr>
              <p:nvPr/>
            </p:nvSpPr>
            <p:spPr bwMode="gray">
              <a:xfrm>
                <a:off x="5102352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Content block 303" hidden="1"/>
              <p:cNvSpPr>
                <a:spLocks noChangeArrowheads="1"/>
              </p:cNvSpPr>
              <p:nvPr/>
            </p:nvSpPr>
            <p:spPr bwMode="gray">
              <a:xfrm>
                <a:off x="3584448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Content block 302" hidden="1"/>
              <p:cNvSpPr>
                <a:spLocks noChangeArrowheads="1"/>
              </p:cNvSpPr>
              <p:nvPr/>
            </p:nvSpPr>
            <p:spPr bwMode="gray">
              <a:xfrm>
                <a:off x="2057400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Content block 301" hidden="1"/>
              <p:cNvSpPr>
                <a:spLocks noChangeArrowheads="1"/>
              </p:cNvSpPr>
              <p:nvPr/>
            </p:nvSpPr>
            <p:spPr bwMode="gray">
              <a:xfrm>
                <a:off x="530352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3" name="Group 200" hidden="1"/>
            <p:cNvGrpSpPr/>
            <p:nvPr userDrawn="1"/>
          </p:nvGrpSpPr>
          <p:grpSpPr>
            <a:xfrm>
              <a:off x="530352" y="2971800"/>
              <a:ext cx="8997696" cy="612648"/>
              <a:chOff x="530352" y="2971800"/>
              <a:chExt cx="8997696" cy="612648"/>
            </a:xfrm>
          </p:grpSpPr>
          <p:sp>
            <p:nvSpPr>
              <p:cNvPr id="41" name="Content block 206" hidden="1"/>
              <p:cNvSpPr>
                <a:spLocks noChangeArrowheads="1"/>
              </p:cNvSpPr>
              <p:nvPr/>
            </p:nvSpPr>
            <p:spPr bwMode="gray">
              <a:xfrm>
                <a:off x="8156448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Content block 205" hidden="1"/>
              <p:cNvSpPr>
                <a:spLocks noChangeArrowheads="1"/>
              </p:cNvSpPr>
              <p:nvPr/>
            </p:nvSpPr>
            <p:spPr bwMode="gray">
              <a:xfrm>
                <a:off x="6629400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Content block 204" hidden="1"/>
              <p:cNvSpPr>
                <a:spLocks noChangeArrowheads="1"/>
              </p:cNvSpPr>
              <p:nvPr/>
            </p:nvSpPr>
            <p:spPr bwMode="gray">
              <a:xfrm>
                <a:off x="5102352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Content block 203" hidden="1"/>
              <p:cNvSpPr>
                <a:spLocks noChangeArrowheads="1"/>
              </p:cNvSpPr>
              <p:nvPr/>
            </p:nvSpPr>
            <p:spPr bwMode="gray">
              <a:xfrm>
                <a:off x="3584448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Content block 202" hidden="1"/>
              <p:cNvSpPr>
                <a:spLocks noChangeArrowheads="1"/>
              </p:cNvSpPr>
              <p:nvPr/>
            </p:nvSpPr>
            <p:spPr bwMode="gray">
              <a:xfrm>
                <a:off x="2057400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Content block 201" hidden="1"/>
              <p:cNvSpPr>
                <a:spLocks noChangeArrowheads="1"/>
              </p:cNvSpPr>
              <p:nvPr/>
            </p:nvSpPr>
            <p:spPr bwMode="gray">
              <a:xfrm>
                <a:off x="530352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" name="Group 100" hidden="1"/>
            <p:cNvGrpSpPr/>
            <p:nvPr userDrawn="1"/>
          </p:nvGrpSpPr>
          <p:grpSpPr>
            <a:xfrm>
              <a:off x="530352" y="2212848"/>
              <a:ext cx="8997696" cy="612648"/>
              <a:chOff x="530352" y="2212848"/>
              <a:chExt cx="8997696" cy="612648"/>
            </a:xfrm>
          </p:grpSpPr>
          <p:sp>
            <p:nvSpPr>
              <p:cNvPr id="35" name="Content block 106" hidden="1"/>
              <p:cNvSpPr>
                <a:spLocks noChangeArrowheads="1"/>
              </p:cNvSpPr>
              <p:nvPr/>
            </p:nvSpPr>
            <p:spPr bwMode="gray">
              <a:xfrm>
                <a:off x="8156448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Content block 105" hidden="1"/>
              <p:cNvSpPr>
                <a:spLocks noChangeArrowheads="1"/>
              </p:cNvSpPr>
              <p:nvPr/>
            </p:nvSpPr>
            <p:spPr bwMode="gray">
              <a:xfrm>
                <a:off x="6629400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Content block 104" hidden="1"/>
              <p:cNvSpPr>
                <a:spLocks noChangeArrowheads="1"/>
              </p:cNvSpPr>
              <p:nvPr/>
            </p:nvSpPr>
            <p:spPr bwMode="gray">
              <a:xfrm>
                <a:off x="5102352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Content block 103" hidden="1"/>
              <p:cNvSpPr>
                <a:spLocks noChangeArrowheads="1"/>
              </p:cNvSpPr>
              <p:nvPr/>
            </p:nvSpPr>
            <p:spPr bwMode="gray">
              <a:xfrm>
                <a:off x="3584448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Content block 102" hidden="1"/>
              <p:cNvSpPr>
                <a:spLocks noChangeArrowheads="1"/>
              </p:cNvSpPr>
              <p:nvPr/>
            </p:nvSpPr>
            <p:spPr bwMode="gray">
              <a:xfrm>
                <a:off x="2057400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Content block 101" hidden="1"/>
              <p:cNvSpPr>
                <a:spLocks noChangeArrowheads="1"/>
              </p:cNvSpPr>
              <p:nvPr/>
            </p:nvSpPr>
            <p:spPr bwMode="gray">
              <a:xfrm>
                <a:off x="530352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4363" tIns="0" rIns="55475" bIns="0" anchor="ctr"/>
              <a:lstStyle/>
              <a:p>
                <a:pPr algn="ctr" defTabSz="781804">
                  <a:defRPr/>
                </a:pPr>
                <a:endParaRPr lang="en-GB" sz="1713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6" name="Section Header" hidden="1"/>
          <p:cNvSpPr txBox="1"/>
          <p:nvPr>
            <p:custDataLst>
              <p:tags r:id="rId3"/>
            </p:custDataLst>
          </p:nvPr>
        </p:nvSpPr>
        <p:spPr>
          <a:xfrm>
            <a:off x="711350" y="797621"/>
            <a:ext cx="168316" cy="1449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61781" defTabSz="872615">
              <a:spcAft>
                <a:spcPts val="859"/>
              </a:spcAft>
            </a:pPr>
            <a:r>
              <a:rPr lang="en-GB" sz="942" noProof="1">
                <a:solidFill>
                  <a:srgbClr val="000000"/>
                </a:solidFill>
                <a:ea typeface="Cambria Math" pitchFamily="18" charset="0"/>
              </a:rPr>
              <a:t>  –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8312" y="6553662"/>
            <a:ext cx="2287386" cy="179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266266" algn="ctr"/>
            <a:r>
              <a:rPr lang="en-GB" sz="1165" dirty="0">
                <a:solidFill>
                  <a:srgbClr val="FFFFFF"/>
                </a:solidFill>
                <a:latin typeface="Georgia" pitchFamily="18" charset="0"/>
                <a:cs typeface="Arial" pitchFamily="34" charset="0"/>
              </a:rPr>
              <a:t>Ro-Ro vessel</a:t>
            </a:r>
          </a:p>
        </p:txBody>
      </p:sp>
      <p:sp>
        <p:nvSpPr>
          <p:cNvPr id="73" name="Page Number"/>
          <p:cNvSpPr txBox="1"/>
          <p:nvPr>
            <p:custDataLst>
              <p:tags r:id="rId4"/>
            </p:custDataLst>
          </p:nvPr>
        </p:nvSpPr>
        <p:spPr>
          <a:xfrm>
            <a:off x="8400181" y="6408952"/>
            <a:ext cx="137858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69699" algn="r">
              <a:spcAft>
                <a:spcPts val="885"/>
              </a:spcAft>
            </a:pPr>
            <a:r>
              <a:rPr lang="en-GB" sz="971" noProof="1">
                <a:solidFill>
                  <a:srgbClr val="000000"/>
                </a:solidFill>
              </a:rPr>
              <a:t>39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3365678" y="1523276"/>
            <a:ext cx="5260643" cy="5128093"/>
            <a:chOff x="3225221" y="1319409"/>
            <a:chExt cx="5962063" cy="5811839"/>
          </a:xfrm>
        </p:grpSpPr>
        <p:sp>
          <p:nvSpPr>
            <p:cNvPr id="77" name="Freeform 40"/>
            <p:cNvSpPr>
              <a:spLocks/>
            </p:cNvSpPr>
            <p:nvPr/>
          </p:nvSpPr>
          <p:spPr bwMode="auto">
            <a:xfrm>
              <a:off x="3225221" y="4702866"/>
              <a:ext cx="436814" cy="436814"/>
            </a:xfrm>
            <a:custGeom>
              <a:avLst/>
              <a:gdLst>
                <a:gd name="T0" fmla="*/ 148 w 295"/>
                <a:gd name="T1" fmla="*/ 0 h 295"/>
                <a:gd name="T2" fmla="*/ 178 w 295"/>
                <a:gd name="T3" fmla="*/ 4 h 295"/>
                <a:gd name="T4" fmla="*/ 206 w 295"/>
                <a:gd name="T5" fmla="*/ 12 h 295"/>
                <a:gd name="T6" fmla="*/ 230 w 295"/>
                <a:gd name="T7" fmla="*/ 25 h 295"/>
                <a:gd name="T8" fmla="*/ 253 w 295"/>
                <a:gd name="T9" fmla="*/ 44 h 295"/>
                <a:gd name="T10" fmla="*/ 270 w 295"/>
                <a:gd name="T11" fmla="*/ 65 h 295"/>
                <a:gd name="T12" fmla="*/ 284 w 295"/>
                <a:gd name="T13" fmla="*/ 89 h 295"/>
                <a:gd name="T14" fmla="*/ 293 w 295"/>
                <a:gd name="T15" fmla="*/ 117 h 295"/>
                <a:gd name="T16" fmla="*/ 295 w 295"/>
                <a:gd name="T17" fmla="*/ 147 h 295"/>
                <a:gd name="T18" fmla="*/ 295 w 295"/>
                <a:gd name="T19" fmla="*/ 162 h 295"/>
                <a:gd name="T20" fmla="*/ 289 w 295"/>
                <a:gd name="T21" fmla="*/ 190 h 295"/>
                <a:gd name="T22" fmla="*/ 277 w 295"/>
                <a:gd name="T23" fmla="*/ 218 h 295"/>
                <a:gd name="T24" fmla="*/ 261 w 295"/>
                <a:gd name="T25" fmla="*/ 241 h 295"/>
                <a:gd name="T26" fmla="*/ 242 w 295"/>
                <a:gd name="T27" fmla="*/ 262 h 295"/>
                <a:gd name="T28" fmla="*/ 218 w 295"/>
                <a:gd name="T29" fmla="*/ 278 h 295"/>
                <a:gd name="T30" fmla="*/ 192 w 295"/>
                <a:gd name="T31" fmla="*/ 288 h 295"/>
                <a:gd name="T32" fmla="*/ 162 w 295"/>
                <a:gd name="T33" fmla="*/ 295 h 295"/>
                <a:gd name="T34" fmla="*/ 148 w 295"/>
                <a:gd name="T35" fmla="*/ 295 h 295"/>
                <a:gd name="T36" fmla="*/ 118 w 295"/>
                <a:gd name="T37" fmla="*/ 291 h 295"/>
                <a:gd name="T38" fmla="*/ 91 w 295"/>
                <a:gd name="T39" fmla="*/ 283 h 295"/>
                <a:gd name="T40" fmla="*/ 66 w 295"/>
                <a:gd name="T41" fmla="*/ 271 h 295"/>
                <a:gd name="T42" fmla="*/ 43 w 295"/>
                <a:gd name="T43" fmla="*/ 251 h 295"/>
                <a:gd name="T44" fmla="*/ 26 w 295"/>
                <a:gd name="T45" fmla="*/ 230 h 295"/>
                <a:gd name="T46" fmla="*/ 12 w 295"/>
                <a:gd name="T47" fmla="*/ 204 h 295"/>
                <a:gd name="T48" fmla="*/ 3 w 295"/>
                <a:gd name="T49" fmla="*/ 176 h 295"/>
                <a:gd name="T50" fmla="*/ 0 w 295"/>
                <a:gd name="T51" fmla="*/ 147 h 295"/>
                <a:gd name="T52" fmla="*/ 2 w 295"/>
                <a:gd name="T53" fmla="*/ 133 h 295"/>
                <a:gd name="T54" fmla="*/ 7 w 295"/>
                <a:gd name="T55" fmla="*/ 103 h 295"/>
                <a:gd name="T56" fmla="*/ 19 w 295"/>
                <a:gd name="T57" fmla="*/ 77 h 295"/>
                <a:gd name="T58" fmla="*/ 35 w 295"/>
                <a:gd name="T59" fmla="*/ 54 h 295"/>
                <a:gd name="T60" fmla="*/ 54 w 295"/>
                <a:gd name="T61" fmla="*/ 33 h 295"/>
                <a:gd name="T62" fmla="*/ 77 w 295"/>
                <a:gd name="T63" fmla="*/ 18 h 295"/>
                <a:gd name="T64" fmla="*/ 105 w 295"/>
                <a:gd name="T65" fmla="*/ 7 h 295"/>
                <a:gd name="T66" fmla="*/ 132 w 295"/>
                <a:gd name="T67" fmla="*/ 0 h 295"/>
                <a:gd name="T68" fmla="*/ 148 w 295"/>
                <a:gd name="T6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5" h="295">
                  <a:moveTo>
                    <a:pt x="148" y="0"/>
                  </a:moveTo>
                  <a:lnTo>
                    <a:pt x="148" y="0"/>
                  </a:lnTo>
                  <a:lnTo>
                    <a:pt x="162" y="0"/>
                  </a:lnTo>
                  <a:lnTo>
                    <a:pt x="178" y="4"/>
                  </a:lnTo>
                  <a:lnTo>
                    <a:pt x="192" y="7"/>
                  </a:lnTo>
                  <a:lnTo>
                    <a:pt x="206" y="12"/>
                  </a:lnTo>
                  <a:lnTo>
                    <a:pt x="218" y="18"/>
                  </a:lnTo>
                  <a:lnTo>
                    <a:pt x="230" y="25"/>
                  </a:lnTo>
                  <a:lnTo>
                    <a:pt x="242" y="33"/>
                  </a:lnTo>
                  <a:lnTo>
                    <a:pt x="253" y="44"/>
                  </a:lnTo>
                  <a:lnTo>
                    <a:pt x="261" y="54"/>
                  </a:lnTo>
                  <a:lnTo>
                    <a:pt x="270" y="65"/>
                  </a:lnTo>
                  <a:lnTo>
                    <a:pt x="277" y="77"/>
                  </a:lnTo>
                  <a:lnTo>
                    <a:pt x="284" y="89"/>
                  </a:lnTo>
                  <a:lnTo>
                    <a:pt x="289" y="103"/>
                  </a:lnTo>
                  <a:lnTo>
                    <a:pt x="293" y="117"/>
                  </a:lnTo>
                  <a:lnTo>
                    <a:pt x="295" y="133"/>
                  </a:lnTo>
                  <a:lnTo>
                    <a:pt x="295" y="147"/>
                  </a:lnTo>
                  <a:lnTo>
                    <a:pt x="295" y="147"/>
                  </a:lnTo>
                  <a:lnTo>
                    <a:pt x="295" y="162"/>
                  </a:lnTo>
                  <a:lnTo>
                    <a:pt x="293" y="176"/>
                  </a:lnTo>
                  <a:lnTo>
                    <a:pt x="289" y="190"/>
                  </a:lnTo>
                  <a:lnTo>
                    <a:pt x="284" y="204"/>
                  </a:lnTo>
                  <a:lnTo>
                    <a:pt x="277" y="218"/>
                  </a:lnTo>
                  <a:lnTo>
                    <a:pt x="270" y="230"/>
                  </a:lnTo>
                  <a:lnTo>
                    <a:pt x="261" y="241"/>
                  </a:lnTo>
                  <a:lnTo>
                    <a:pt x="253" y="251"/>
                  </a:lnTo>
                  <a:lnTo>
                    <a:pt x="242" y="262"/>
                  </a:lnTo>
                  <a:lnTo>
                    <a:pt x="230" y="271"/>
                  </a:lnTo>
                  <a:lnTo>
                    <a:pt x="218" y="278"/>
                  </a:lnTo>
                  <a:lnTo>
                    <a:pt x="206" y="283"/>
                  </a:lnTo>
                  <a:lnTo>
                    <a:pt x="192" y="288"/>
                  </a:lnTo>
                  <a:lnTo>
                    <a:pt x="178" y="291"/>
                  </a:lnTo>
                  <a:lnTo>
                    <a:pt x="162" y="295"/>
                  </a:lnTo>
                  <a:lnTo>
                    <a:pt x="148" y="295"/>
                  </a:lnTo>
                  <a:lnTo>
                    <a:pt x="148" y="295"/>
                  </a:lnTo>
                  <a:lnTo>
                    <a:pt x="132" y="295"/>
                  </a:lnTo>
                  <a:lnTo>
                    <a:pt x="118" y="291"/>
                  </a:lnTo>
                  <a:lnTo>
                    <a:pt x="105" y="288"/>
                  </a:lnTo>
                  <a:lnTo>
                    <a:pt x="91" y="283"/>
                  </a:lnTo>
                  <a:lnTo>
                    <a:pt x="77" y="278"/>
                  </a:lnTo>
                  <a:lnTo>
                    <a:pt x="66" y="271"/>
                  </a:lnTo>
                  <a:lnTo>
                    <a:pt x="54" y="262"/>
                  </a:lnTo>
                  <a:lnTo>
                    <a:pt x="43" y="251"/>
                  </a:lnTo>
                  <a:lnTo>
                    <a:pt x="35" y="241"/>
                  </a:lnTo>
                  <a:lnTo>
                    <a:pt x="26" y="230"/>
                  </a:lnTo>
                  <a:lnTo>
                    <a:pt x="19" y="218"/>
                  </a:lnTo>
                  <a:lnTo>
                    <a:pt x="12" y="204"/>
                  </a:lnTo>
                  <a:lnTo>
                    <a:pt x="7" y="190"/>
                  </a:lnTo>
                  <a:lnTo>
                    <a:pt x="3" y="176"/>
                  </a:lnTo>
                  <a:lnTo>
                    <a:pt x="2" y="162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2" y="133"/>
                  </a:lnTo>
                  <a:lnTo>
                    <a:pt x="3" y="117"/>
                  </a:lnTo>
                  <a:lnTo>
                    <a:pt x="7" y="103"/>
                  </a:lnTo>
                  <a:lnTo>
                    <a:pt x="12" y="89"/>
                  </a:lnTo>
                  <a:lnTo>
                    <a:pt x="19" y="77"/>
                  </a:lnTo>
                  <a:lnTo>
                    <a:pt x="26" y="65"/>
                  </a:lnTo>
                  <a:lnTo>
                    <a:pt x="35" y="54"/>
                  </a:lnTo>
                  <a:lnTo>
                    <a:pt x="43" y="44"/>
                  </a:lnTo>
                  <a:lnTo>
                    <a:pt x="54" y="33"/>
                  </a:lnTo>
                  <a:lnTo>
                    <a:pt x="66" y="25"/>
                  </a:lnTo>
                  <a:lnTo>
                    <a:pt x="77" y="18"/>
                  </a:lnTo>
                  <a:lnTo>
                    <a:pt x="91" y="12"/>
                  </a:lnTo>
                  <a:lnTo>
                    <a:pt x="105" y="7"/>
                  </a:lnTo>
                  <a:lnTo>
                    <a:pt x="118" y="4"/>
                  </a:lnTo>
                  <a:lnTo>
                    <a:pt x="132" y="0"/>
                  </a:lnTo>
                  <a:lnTo>
                    <a:pt x="148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78" name="Freeform 15"/>
            <p:cNvSpPr>
              <a:spLocks/>
            </p:cNvSpPr>
            <p:nvPr/>
          </p:nvSpPr>
          <p:spPr bwMode="auto">
            <a:xfrm>
              <a:off x="3373964" y="4239395"/>
              <a:ext cx="2893333" cy="2891853"/>
            </a:xfrm>
            <a:custGeom>
              <a:avLst/>
              <a:gdLst>
                <a:gd name="T0" fmla="*/ 977 w 1954"/>
                <a:gd name="T1" fmla="*/ 1953 h 1953"/>
                <a:gd name="T2" fmla="*/ 878 w 1954"/>
                <a:gd name="T3" fmla="*/ 1948 h 1953"/>
                <a:gd name="T4" fmla="*/ 782 w 1954"/>
                <a:gd name="T5" fmla="*/ 1934 h 1953"/>
                <a:gd name="T6" fmla="*/ 687 w 1954"/>
                <a:gd name="T7" fmla="*/ 1910 h 1953"/>
                <a:gd name="T8" fmla="*/ 599 w 1954"/>
                <a:gd name="T9" fmla="*/ 1877 h 1953"/>
                <a:gd name="T10" fmla="*/ 513 w 1954"/>
                <a:gd name="T11" fmla="*/ 1835 h 1953"/>
                <a:gd name="T12" fmla="*/ 433 w 1954"/>
                <a:gd name="T13" fmla="*/ 1786 h 1953"/>
                <a:gd name="T14" fmla="*/ 356 w 1954"/>
                <a:gd name="T15" fmla="*/ 1730 h 1953"/>
                <a:gd name="T16" fmla="*/ 288 w 1954"/>
                <a:gd name="T17" fmla="*/ 1667 h 1953"/>
                <a:gd name="T18" fmla="*/ 224 w 1954"/>
                <a:gd name="T19" fmla="*/ 1598 h 1953"/>
                <a:gd name="T20" fmla="*/ 168 w 1954"/>
                <a:gd name="T21" fmla="*/ 1523 h 1953"/>
                <a:gd name="T22" fmla="*/ 119 w 1954"/>
                <a:gd name="T23" fmla="*/ 1441 h 1953"/>
                <a:gd name="T24" fmla="*/ 77 w 1954"/>
                <a:gd name="T25" fmla="*/ 1355 h 1953"/>
                <a:gd name="T26" fmla="*/ 44 w 1954"/>
                <a:gd name="T27" fmla="*/ 1266 h 1953"/>
                <a:gd name="T28" fmla="*/ 20 w 1954"/>
                <a:gd name="T29" fmla="*/ 1172 h 1953"/>
                <a:gd name="T30" fmla="*/ 6 w 1954"/>
                <a:gd name="T31" fmla="*/ 1076 h 1953"/>
                <a:gd name="T32" fmla="*/ 0 w 1954"/>
                <a:gd name="T33" fmla="*/ 977 h 1953"/>
                <a:gd name="T34" fmla="*/ 2 w 1954"/>
                <a:gd name="T35" fmla="*/ 926 h 1953"/>
                <a:gd name="T36" fmla="*/ 11 w 1954"/>
                <a:gd name="T37" fmla="*/ 829 h 1953"/>
                <a:gd name="T38" fmla="*/ 32 w 1954"/>
                <a:gd name="T39" fmla="*/ 733 h 1953"/>
                <a:gd name="T40" fmla="*/ 60 w 1954"/>
                <a:gd name="T41" fmla="*/ 642 h 1953"/>
                <a:gd name="T42" fmla="*/ 96 w 1954"/>
                <a:gd name="T43" fmla="*/ 555 h 1953"/>
                <a:gd name="T44" fmla="*/ 142 w 1954"/>
                <a:gd name="T45" fmla="*/ 471 h 1953"/>
                <a:gd name="T46" fmla="*/ 196 w 1954"/>
                <a:gd name="T47" fmla="*/ 393 h 1953"/>
                <a:gd name="T48" fmla="*/ 255 w 1954"/>
                <a:gd name="T49" fmla="*/ 321 h 1953"/>
                <a:gd name="T50" fmla="*/ 321 w 1954"/>
                <a:gd name="T51" fmla="*/ 255 h 1953"/>
                <a:gd name="T52" fmla="*/ 394 w 1954"/>
                <a:gd name="T53" fmla="*/ 195 h 1953"/>
                <a:gd name="T54" fmla="*/ 471 w 1954"/>
                <a:gd name="T55" fmla="*/ 141 h 1953"/>
                <a:gd name="T56" fmla="*/ 555 w 1954"/>
                <a:gd name="T57" fmla="*/ 96 h 1953"/>
                <a:gd name="T58" fmla="*/ 642 w 1954"/>
                <a:gd name="T59" fmla="*/ 59 h 1953"/>
                <a:gd name="T60" fmla="*/ 735 w 1954"/>
                <a:gd name="T61" fmla="*/ 31 h 1953"/>
                <a:gd name="T62" fmla="*/ 829 w 1954"/>
                <a:gd name="T63" fmla="*/ 11 h 1953"/>
                <a:gd name="T64" fmla="*/ 926 w 1954"/>
                <a:gd name="T65" fmla="*/ 2 h 1953"/>
                <a:gd name="T66" fmla="*/ 1954 w 1954"/>
                <a:gd name="T67" fmla="*/ 0 h 1953"/>
                <a:gd name="T68" fmla="*/ 1954 w 1954"/>
                <a:gd name="T69" fmla="*/ 977 h 1953"/>
                <a:gd name="T70" fmla="*/ 1948 w 1954"/>
                <a:gd name="T71" fmla="*/ 1076 h 1953"/>
                <a:gd name="T72" fmla="*/ 1934 w 1954"/>
                <a:gd name="T73" fmla="*/ 1172 h 1953"/>
                <a:gd name="T74" fmla="*/ 1910 w 1954"/>
                <a:gd name="T75" fmla="*/ 1266 h 1953"/>
                <a:gd name="T76" fmla="*/ 1877 w 1954"/>
                <a:gd name="T77" fmla="*/ 1355 h 1953"/>
                <a:gd name="T78" fmla="*/ 1835 w 1954"/>
                <a:gd name="T79" fmla="*/ 1441 h 1953"/>
                <a:gd name="T80" fmla="*/ 1786 w 1954"/>
                <a:gd name="T81" fmla="*/ 1523 h 1953"/>
                <a:gd name="T82" fmla="*/ 1730 w 1954"/>
                <a:gd name="T83" fmla="*/ 1598 h 1953"/>
                <a:gd name="T84" fmla="*/ 1668 w 1954"/>
                <a:gd name="T85" fmla="*/ 1667 h 1953"/>
                <a:gd name="T86" fmla="*/ 1598 w 1954"/>
                <a:gd name="T87" fmla="*/ 1730 h 1953"/>
                <a:gd name="T88" fmla="*/ 1523 w 1954"/>
                <a:gd name="T89" fmla="*/ 1786 h 1953"/>
                <a:gd name="T90" fmla="*/ 1443 w 1954"/>
                <a:gd name="T91" fmla="*/ 1835 h 1953"/>
                <a:gd name="T92" fmla="*/ 1357 w 1954"/>
                <a:gd name="T93" fmla="*/ 1877 h 1953"/>
                <a:gd name="T94" fmla="*/ 1266 w 1954"/>
                <a:gd name="T95" fmla="*/ 1910 h 1953"/>
                <a:gd name="T96" fmla="*/ 1174 w 1954"/>
                <a:gd name="T97" fmla="*/ 1934 h 1953"/>
                <a:gd name="T98" fmla="*/ 1076 w 1954"/>
                <a:gd name="T99" fmla="*/ 1948 h 1953"/>
                <a:gd name="T100" fmla="*/ 977 w 1954"/>
                <a:gd name="T101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54" h="1953">
                  <a:moveTo>
                    <a:pt x="977" y="1953"/>
                  </a:moveTo>
                  <a:lnTo>
                    <a:pt x="977" y="1953"/>
                  </a:lnTo>
                  <a:lnTo>
                    <a:pt x="926" y="1952"/>
                  </a:lnTo>
                  <a:lnTo>
                    <a:pt x="878" y="1948"/>
                  </a:lnTo>
                  <a:lnTo>
                    <a:pt x="829" y="1943"/>
                  </a:lnTo>
                  <a:lnTo>
                    <a:pt x="782" y="1934"/>
                  </a:lnTo>
                  <a:lnTo>
                    <a:pt x="735" y="1922"/>
                  </a:lnTo>
                  <a:lnTo>
                    <a:pt x="687" y="1910"/>
                  </a:lnTo>
                  <a:lnTo>
                    <a:pt x="642" y="1894"/>
                  </a:lnTo>
                  <a:lnTo>
                    <a:pt x="599" y="1877"/>
                  </a:lnTo>
                  <a:lnTo>
                    <a:pt x="555" y="1858"/>
                  </a:lnTo>
                  <a:lnTo>
                    <a:pt x="513" y="1835"/>
                  </a:lnTo>
                  <a:lnTo>
                    <a:pt x="471" y="1812"/>
                  </a:lnTo>
                  <a:lnTo>
                    <a:pt x="433" y="1786"/>
                  </a:lnTo>
                  <a:lnTo>
                    <a:pt x="394" y="1758"/>
                  </a:lnTo>
                  <a:lnTo>
                    <a:pt x="356" y="1730"/>
                  </a:lnTo>
                  <a:lnTo>
                    <a:pt x="321" y="1699"/>
                  </a:lnTo>
                  <a:lnTo>
                    <a:pt x="288" y="1667"/>
                  </a:lnTo>
                  <a:lnTo>
                    <a:pt x="255" y="1633"/>
                  </a:lnTo>
                  <a:lnTo>
                    <a:pt x="224" y="1598"/>
                  </a:lnTo>
                  <a:lnTo>
                    <a:pt x="196" y="1561"/>
                  </a:lnTo>
                  <a:lnTo>
                    <a:pt x="168" y="1523"/>
                  </a:lnTo>
                  <a:lnTo>
                    <a:pt x="142" y="1483"/>
                  </a:lnTo>
                  <a:lnTo>
                    <a:pt x="119" y="1441"/>
                  </a:lnTo>
                  <a:lnTo>
                    <a:pt x="96" y="1399"/>
                  </a:lnTo>
                  <a:lnTo>
                    <a:pt x="77" y="1355"/>
                  </a:lnTo>
                  <a:lnTo>
                    <a:pt x="60" y="1312"/>
                  </a:lnTo>
                  <a:lnTo>
                    <a:pt x="44" y="1266"/>
                  </a:lnTo>
                  <a:lnTo>
                    <a:pt x="32" y="1219"/>
                  </a:lnTo>
                  <a:lnTo>
                    <a:pt x="20" y="1172"/>
                  </a:lnTo>
                  <a:lnTo>
                    <a:pt x="11" y="1125"/>
                  </a:lnTo>
                  <a:lnTo>
                    <a:pt x="6" y="1076"/>
                  </a:lnTo>
                  <a:lnTo>
                    <a:pt x="2" y="1027"/>
                  </a:lnTo>
                  <a:lnTo>
                    <a:pt x="0" y="977"/>
                  </a:lnTo>
                  <a:lnTo>
                    <a:pt x="0" y="977"/>
                  </a:lnTo>
                  <a:lnTo>
                    <a:pt x="2" y="926"/>
                  </a:lnTo>
                  <a:lnTo>
                    <a:pt x="6" y="877"/>
                  </a:lnTo>
                  <a:lnTo>
                    <a:pt x="11" y="829"/>
                  </a:lnTo>
                  <a:lnTo>
                    <a:pt x="20" y="780"/>
                  </a:lnTo>
                  <a:lnTo>
                    <a:pt x="32" y="733"/>
                  </a:lnTo>
                  <a:lnTo>
                    <a:pt x="44" y="687"/>
                  </a:lnTo>
                  <a:lnTo>
                    <a:pt x="60" y="642"/>
                  </a:lnTo>
                  <a:lnTo>
                    <a:pt x="77" y="598"/>
                  </a:lnTo>
                  <a:lnTo>
                    <a:pt x="96" y="555"/>
                  </a:lnTo>
                  <a:lnTo>
                    <a:pt x="119" y="513"/>
                  </a:lnTo>
                  <a:lnTo>
                    <a:pt x="142" y="471"/>
                  </a:lnTo>
                  <a:lnTo>
                    <a:pt x="168" y="431"/>
                  </a:lnTo>
                  <a:lnTo>
                    <a:pt x="196" y="393"/>
                  </a:lnTo>
                  <a:lnTo>
                    <a:pt x="224" y="356"/>
                  </a:lnTo>
                  <a:lnTo>
                    <a:pt x="255" y="321"/>
                  </a:lnTo>
                  <a:lnTo>
                    <a:pt x="288" y="286"/>
                  </a:lnTo>
                  <a:lnTo>
                    <a:pt x="321" y="255"/>
                  </a:lnTo>
                  <a:lnTo>
                    <a:pt x="356" y="223"/>
                  </a:lnTo>
                  <a:lnTo>
                    <a:pt x="394" y="195"/>
                  </a:lnTo>
                  <a:lnTo>
                    <a:pt x="433" y="168"/>
                  </a:lnTo>
                  <a:lnTo>
                    <a:pt x="471" y="141"/>
                  </a:lnTo>
                  <a:lnTo>
                    <a:pt x="513" y="119"/>
                  </a:lnTo>
                  <a:lnTo>
                    <a:pt x="555" y="96"/>
                  </a:lnTo>
                  <a:lnTo>
                    <a:pt x="599" y="77"/>
                  </a:lnTo>
                  <a:lnTo>
                    <a:pt x="642" y="59"/>
                  </a:lnTo>
                  <a:lnTo>
                    <a:pt x="687" y="44"/>
                  </a:lnTo>
                  <a:lnTo>
                    <a:pt x="735" y="31"/>
                  </a:lnTo>
                  <a:lnTo>
                    <a:pt x="782" y="19"/>
                  </a:lnTo>
                  <a:lnTo>
                    <a:pt x="829" y="11"/>
                  </a:lnTo>
                  <a:lnTo>
                    <a:pt x="878" y="5"/>
                  </a:lnTo>
                  <a:lnTo>
                    <a:pt x="926" y="2"/>
                  </a:lnTo>
                  <a:lnTo>
                    <a:pt x="977" y="0"/>
                  </a:lnTo>
                  <a:lnTo>
                    <a:pt x="1954" y="0"/>
                  </a:lnTo>
                  <a:lnTo>
                    <a:pt x="1954" y="977"/>
                  </a:lnTo>
                  <a:lnTo>
                    <a:pt x="1954" y="977"/>
                  </a:lnTo>
                  <a:lnTo>
                    <a:pt x="1952" y="1027"/>
                  </a:lnTo>
                  <a:lnTo>
                    <a:pt x="1948" y="1076"/>
                  </a:lnTo>
                  <a:lnTo>
                    <a:pt x="1943" y="1125"/>
                  </a:lnTo>
                  <a:lnTo>
                    <a:pt x="1934" y="1172"/>
                  </a:lnTo>
                  <a:lnTo>
                    <a:pt x="1922" y="1219"/>
                  </a:lnTo>
                  <a:lnTo>
                    <a:pt x="1910" y="1266"/>
                  </a:lnTo>
                  <a:lnTo>
                    <a:pt x="1894" y="1312"/>
                  </a:lnTo>
                  <a:lnTo>
                    <a:pt x="1877" y="1355"/>
                  </a:lnTo>
                  <a:lnTo>
                    <a:pt x="1858" y="1399"/>
                  </a:lnTo>
                  <a:lnTo>
                    <a:pt x="1835" y="1441"/>
                  </a:lnTo>
                  <a:lnTo>
                    <a:pt x="1812" y="1483"/>
                  </a:lnTo>
                  <a:lnTo>
                    <a:pt x="1786" y="1523"/>
                  </a:lnTo>
                  <a:lnTo>
                    <a:pt x="1758" y="1561"/>
                  </a:lnTo>
                  <a:lnTo>
                    <a:pt x="1730" y="1598"/>
                  </a:lnTo>
                  <a:lnTo>
                    <a:pt x="1699" y="1633"/>
                  </a:lnTo>
                  <a:lnTo>
                    <a:pt x="1668" y="1667"/>
                  </a:lnTo>
                  <a:lnTo>
                    <a:pt x="1633" y="1699"/>
                  </a:lnTo>
                  <a:lnTo>
                    <a:pt x="1598" y="1730"/>
                  </a:lnTo>
                  <a:lnTo>
                    <a:pt x="1561" y="1758"/>
                  </a:lnTo>
                  <a:lnTo>
                    <a:pt x="1523" y="1786"/>
                  </a:lnTo>
                  <a:lnTo>
                    <a:pt x="1483" y="1812"/>
                  </a:lnTo>
                  <a:lnTo>
                    <a:pt x="1443" y="1835"/>
                  </a:lnTo>
                  <a:lnTo>
                    <a:pt x="1399" y="1858"/>
                  </a:lnTo>
                  <a:lnTo>
                    <a:pt x="1357" y="1877"/>
                  </a:lnTo>
                  <a:lnTo>
                    <a:pt x="1312" y="1894"/>
                  </a:lnTo>
                  <a:lnTo>
                    <a:pt x="1266" y="1910"/>
                  </a:lnTo>
                  <a:lnTo>
                    <a:pt x="1221" y="1922"/>
                  </a:lnTo>
                  <a:lnTo>
                    <a:pt x="1174" y="1934"/>
                  </a:lnTo>
                  <a:lnTo>
                    <a:pt x="1125" y="1943"/>
                  </a:lnTo>
                  <a:lnTo>
                    <a:pt x="1076" y="1948"/>
                  </a:lnTo>
                  <a:lnTo>
                    <a:pt x="1028" y="1952"/>
                  </a:lnTo>
                  <a:lnTo>
                    <a:pt x="977" y="195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79" name="Oval 78"/>
            <p:cNvSpPr/>
            <p:nvPr/>
          </p:nvSpPr>
          <p:spPr bwMode="ltGray">
            <a:xfrm>
              <a:off x="3508117" y="4383888"/>
              <a:ext cx="2610000" cy="2610000"/>
            </a:xfrm>
            <a:prstGeom prst="ellipse">
              <a:avLst/>
            </a:prstGeom>
            <a:solidFill>
              <a:srgbClr val="D5D1C5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06867">
                <a:defRPr/>
              </a:pPr>
              <a:endParaRPr lang="en-GB" sz="1588" kern="0" dirty="0" err="1">
                <a:solidFill>
                  <a:srgbClr val="FFFFFF"/>
                </a:solidFill>
                <a:latin typeface="Georgia"/>
              </a:endParaRPr>
            </a:p>
          </p:txBody>
        </p:sp>
        <p:sp>
          <p:nvSpPr>
            <p:cNvPr id="80" name="Freeform 5"/>
            <p:cNvSpPr>
              <a:spLocks/>
            </p:cNvSpPr>
            <p:nvPr/>
          </p:nvSpPr>
          <p:spPr bwMode="auto">
            <a:xfrm>
              <a:off x="6295431" y="1319409"/>
              <a:ext cx="2891853" cy="2891853"/>
            </a:xfrm>
            <a:custGeom>
              <a:avLst/>
              <a:gdLst>
                <a:gd name="T0" fmla="*/ 976 w 1953"/>
                <a:gd name="T1" fmla="*/ 0 h 1953"/>
                <a:gd name="T2" fmla="*/ 1076 w 1953"/>
                <a:gd name="T3" fmla="*/ 5 h 1953"/>
                <a:gd name="T4" fmla="*/ 1172 w 1953"/>
                <a:gd name="T5" fmla="*/ 19 h 1953"/>
                <a:gd name="T6" fmla="*/ 1266 w 1953"/>
                <a:gd name="T7" fmla="*/ 43 h 1953"/>
                <a:gd name="T8" fmla="*/ 1355 w 1953"/>
                <a:gd name="T9" fmla="*/ 76 h 1953"/>
                <a:gd name="T10" fmla="*/ 1440 w 1953"/>
                <a:gd name="T11" fmla="*/ 118 h 1953"/>
                <a:gd name="T12" fmla="*/ 1520 w 1953"/>
                <a:gd name="T13" fmla="*/ 167 h 1953"/>
                <a:gd name="T14" fmla="*/ 1597 w 1953"/>
                <a:gd name="T15" fmla="*/ 223 h 1953"/>
                <a:gd name="T16" fmla="*/ 1665 w 1953"/>
                <a:gd name="T17" fmla="*/ 286 h 1953"/>
                <a:gd name="T18" fmla="*/ 1730 w 1953"/>
                <a:gd name="T19" fmla="*/ 355 h 1953"/>
                <a:gd name="T20" fmla="*/ 1785 w 1953"/>
                <a:gd name="T21" fmla="*/ 430 h 1953"/>
                <a:gd name="T22" fmla="*/ 1834 w 1953"/>
                <a:gd name="T23" fmla="*/ 511 h 1953"/>
                <a:gd name="T24" fmla="*/ 1876 w 1953"/>
                <a:gd name="T25" fmla="*/ 596 h 1953"/>
                <a:gd name="T26" fmla="*/ 1909 w 1953"/>
                <a:gd name="T27" fmla="*/ 687 h 1953"/>
                <a:gd name="T28" fmla="*/ 1934 w 1953"/>
                <a:gd name="T29" fmla="*/ 779 h 1953"/>
                <a:gd name="T30" fmla="*/ 1948 w 1953"/>
                <a:gd name="T31" fmla="*/ 877 h 1953"/>
                <a:gd name="T32" fmla="*/ 1953 w 1953"/>
                <a:gd name="T33" fmla="*/ 976 h 1953"/>
                <a:gd name="T34" fmla="*/ 1951 w 1953"/>
                <a:gd name="T35" fmla="*/ 1027 h 1953"/>
                <a:gd name="T36" fmla="*/ 1942 w 1953"/>
                <a:gd name="T37" fmla="*/ 1124 h 1953"/>
                <a:gd name="T38" fmla="*/ 1922 w 1953"/>
                <a:gd name="T39" fmla="*/ 1220 h 1953"/>
                <a:gd name="T40" fmla="*/ 1894 w 1953"/>
                <a:gd name="T41" fmla="*/ 1311 h 1953"/>
                <a:gd name="T42" fmla="*/ 1857 w 1953"/>
                <a:gd name="T43" fmla="*/ 1398 h 1953"/>
                <a:gd name="T44" fmla="*/ 1812 w 1953"/>
                <a:gd name="T45" fmla="*/ 1482 h 1953"/>
                <a:gd name="T46" fmla="*/ 1758 w 1953"/>
                <a:gd name="T47" fmla="*/ 1560 h 1953"/>
                <a:gd name="T48" fmla="*/ 1698 w 1953"/>
                <a:gd name="T49" fmla="*/ 1632 h 1953"/>
                <a:gd name="T50" fmla="*/ 1632 w 1953"/>
                <a:gd name="T51" fmla="*/ 1698 h 1953"/>
                <a:gd name="T52" fmla="*/ 1559 w 1953"/>
                <a:gd name="T53" fmla="*/ 1758 h 1953"/>
                <a:gd name="T54" fmla="*/ 1482 w 1953"/>
                <a:gd name="T55" fmla="*/ 1812 h 1953"/>
                <a:gd name="T56" fmla="*/ 1398 w 1953"/>
                <a:gd name="T57" fmla="*/ 1857 h 1953"/>
                <a:gd name="T58" fmla="*/ 1311 w 1953"/>
                <a:gd name="T59" fmla="*/ 1894 h 1953"/>
                <a:gd name="T60" fmla="*/ 1219 w 1953"/>
                <a:gd name="T61" fmla="*/ 1922 h 1953"/>
                <a:gd name="T62" fmla="*/ 1125 w 1953"/>
                <a:gd name="T63" fmla="*/ 1942 h 1953"/>
                <a:gd name="T64" fmla="*/ 1027 w 1953"/>
                <a:gd name="T65" fmla="*/ 1951 h 1953"/>
                <a:gd name="T66" fmla="*/ 0 w 1953"/>
                <a:gd name="T67" fmla="*/ 1953 h 1953"/>
                <a:gd name="T68" fmla="*/ 0 w 1953"/>
                <a:gd name="T69" fmla="*/ 976 h 1953"/>
                <a:gd name="T70" fmla="*/ 5 w 1953"/>
                <a:gd name="T71" fmla="*/ 877 h 1953"/>
                <a:gd name="T72" fmla="*/ 19 w 1953"/>
                <a:gd name="T73" fmla="*/ 779 h 1953"/>
                <a:gd name="T74" fmla="*/ 43 w 1953"/>
                <a:gd name="T75" fmla="*/ 687 h 1953"/>
                <a:gd name="T76" fmla="*/ 76 w 1953"/>
                <a:gd name="T77" fmla="*/ 596 h 1953"/>
                <a:gd name="T78" fmla="*/ 118 w 1953"/>
                <a:gd name="T79" fmla="*/ 511 h 1953"/>
                <a:gd name="T80" fmla="*/ 167 w 1953"/>
                <a:gd name="T81" fmla="*/ 430 h 1953"/>
                <a:gd name="T82" fmla="*/ 223 w 1953"/>
                <a:gd name="T83" fmla="*/ 355 h 1953"/>
                <a:gd name="T84" fmla="*/ 286 w 1953"/>
                <a:gd name="T85" fmla="*/ 286 h 1953"/>
                <a:gd name="T86" fmla="*/ 355 w 1953"/>
                <a:gd name="T87" fmla="*/ 223 h 1953"/>
                <a:gd name="T88" fmla="*/ 430 w 1953"/>
                <a:gd name="T89" fmla="*/ 167 h 1953"/>
                <a:gd name="T90" fmla="*/ 511 w 1953"/>
                <a:gd name="T91" fmla="*/ 118 h 1953"/>
                <a:gd name="T92" fmla="*/ 596 w 1953"/>
                <a:gd name="T93" fmla="*/ 76 h 1953"/>
                <a:gd name="T94" fmla="*/ 687 w 1953"/>
                <a:gd name="T95" fmla="*/ 43 h 1953"/>
                <a:gd name="T96" fmla="*/ 779 w 1953"/>
                <a:gd name="T97" fmla="*/ 19 h 1953"/>
                <a:gd name="T98" fmla="*/ 877 w 1953"/>
                <a:gd name="T99" fmla="*/ 5 h 1953"/>
                <a:gd name="T100" fmla="*/ 976 w 1953"/>
                <a:gd name="T101" fmla="*/ 0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53" h="1953">
                  <a:moveTo>
                    <a:pt x="976" y="0"/>
                  </a:moveTo>
                  <a:lnTo>
                    <a:pt x="976" y="0"/>
                  </a:lnTo>
                  <a:lnTo>
                    <a:pt x="1027" y="0"/>
                  </a:lnTo>
                  <a:lnTo>
                    <a:pt x="1076" y="5"/>
                  </a:lnTo>
                  <a:lnTo>
                    <a:pt x="1125" y="10"/>
                  </a:lnTo>
                  <a:lnTo>
                    <a:pt x="1172" y="19"/>
                  </a:lnTo>
                  <a:lnTo>
                    <a:pt x="1219" y="29"/>
                  </a:lnTo>
                  <a:lnTo>
                    <a:pt x="1266" y="43"/>
                  </a:lnTo>
                  <a:lnTo>
                    <a:pt x="1311" y="59"/>
                  </a:lnTo>
                  <a:lnTo>
                    <a:pt x="1355" y="76"/>
                  </a:lnTo>
                  <a:lnTo>
                    <a:pt x="1398" y="95"/>
                  </a:lnTo>
                  <a:lnTo>
                    <a:pt x="1440" y="118"/>
                  </a:lnTo>
                  <a:lnTo>
                    <a:pt x="1482" y="141"/>
                  </a:lnTo>
                  <a:lnTo>
                    <a:pt x="1520" y="167"/>
                  </a:lnTo>
                  <a:lnTo>
                    <a:pt x="1559" y="193"/>
                  </a:lnTo>
                  <a:lnTo>
                    <a:pt x="1597" y="223"/>
                  </a:lnTo>
                  <a:lnTo>
                    <a:pt x="1632" y="254"/>
                  </a:lnTo>
                  <a:lnTo>
                    <a:pt x="1665" y="286"/>
                  </a:lnTo>
                  <a:lnTo>
                    <a:pt x="1698" y="320"/>
                  </a:lnTo>
                  <a:lnTo>
                    <a:pt x="1730" y="355"/>
                  </a:lnTo>
                  <a:lnTo>
                    <a:pt x="1758" y="392"/>
                  </a:lnTo>
                  <a:lnTo>
                    <a:pt x="1785" y="430"/>
                  </a:lnTo>
                  <a:lnTo>
                    <a:pt x="1812" y="470"/>
                  </a:lnTo>
                  <a:lnTo>
                    <a:pt x="1834" y="511"/>
                  </a:lnTo>
                  <a:lnTo>
                    <a:pt x="1857" y="554"/>
                  </a:lnTo>
                  <a:lnTo>
                    <a:pt x="1876" y="596"/>
                  </a:lnTo>
                  <a:lnTo>
                    <a:pt x="1894" y="641"/>
                  </a:lnTo>
                  <a:lnTo>
                    <a:pt x="1909" y="687"/>
                  </a:lnTo>
                  <a:lnTo>
                    <a:pt x="1922" y="732"/>
                  </a:lnTo>
                  <a:lnTo>
                    <a:pt x="1934" y="779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1" y="926"/>
                  </a:lnTo>
                  <a:lnTo>
                    <a:pt x="1953" y="976"/>
                  </a:lnTo>
                  <a:lnTo>
                    <a:pt x="1953" y="976"/>
                  </a:lnTo>
                  <a:lnTo>
                    <a:pt x="1951" y="1027"/>
                  </a:lnTo>
                  <a:lnTo>
                    <a:pt x="1948" y="1076"/>
                  </a:lnTo>
                  <a:lnTo>
                    <a:pt x="1942" y="1124"/>
                  </a:lnTo>
                  <a:lnTo>
                    <a:pt x="1934" y="1172"/>
                  </a:lnTo>
                  <a:lnTo>
                    <a:pt x="1922" y="1220"/>
                  </a:lnTo>
                  <a:lnTo>
                    <a:pt x="1909" y="1266"/>
                  </a:lnTo>
                  <a:lnTo>
                    <a:pt x="1894" y="1311"/>
                  </a:lnTo>
                  <a:lnTo>
                    <a:pt x="1876" y="1355"/>
                  </a:lnTo>
                  <a:lnTo>
                    <a:pt x="1857" y="1398"/>
                  </a:lnTo>
                  <a:lnTo>
                    <a:pt x="1834" y="1440"/>
                  </a:lnTo>
                  <a:lnTo>
                    <a:pt x="1812" y="1482"/>
                  </a:lnTo>
                  <a:lnTo>
                    <a:pt x="1785" y="1522"/>
                  </a:lnTo>
                  <a:lnTo>
                    <a:pt x="1758" y="1560"/>
                  </a:lnTo>
                  <a:lnTo>
                    <a:pt x="1730" y="1597"/>
                  </a:lnTo>
                  <a:lnTo>
                    <a:pt x="1698" y="1632"/>
                  </a:lnTo>
                  <a:lnTo>
                    <a:pt x="1665" y="1667"/>
                  </a:lnTo>
                  <a:lnTo>
                    <a:pt x="1632" y="1698"/>
                  </a:lnTo>
                  <a:lnTo>
                    <a:pt x="1597" y="1730"/>
                  </a:lnTo>
                  <a:lnTo>
                    <a:pt x="1559" y="1758"/>
                  </a:lnTo>
                  <a:lnTo>
                    <a:pt x="1520" y="1785"/>
                  </a:lnTo>
                  <a:lnTo>
                    <a:pt x="1482" y="1812"/>
                  </a:lnTo>
                  <a:lnTo>
                    <a:pt x="1440" y="1834"/>
                  </a:lnTo>
                  <a:lnTo>
                    <a:pt x="1398" y="1857"/>
                  </a:lnTo>
                  <a:lnTo>
                    <a:pt x="1355" y="1876"/>
                  </a:lnTo>
                  <a:lnTo>
                    <a:pt x="1311" y="1894"/>
                  </a:lnTo>
                  <a:lnTo>
                    <a:pt x="1266" y="1909"/>
                  </a:lnTo>
                  <a:lnTo>
                    <a:pt x="1219" y="1922"/>
                  </a:lnTo>
                  <a:lnTo>
                    <a:pt x="1172" y="1934"/>
                  </a:lnTo>
                  <a:lnTo>
                    <a:pt x="1125" y="1942"/>
                  </a:lnTo>
                  <a:lnTo>
                    <a:pt x="1076" y="1948"/>
                  </a:lnTo>
                  <a:lnTo>
                    <a:pt x="1027" y="1951"/>
                  </a:lnTo>
                  <a:lnTo>
                    <a:pt x="976" y="1953"/>
                  </a:lnTo>
                  <a:lnTo>
                    <a:pt x="0" y="1953"/>
                  </a:lnTo>
                  <a:lnTo>
                    <a:pt x="0" y="976"/>
                  </a:lnTo>
                  <a:lnTo>
                    <a:pt x="0" y="976"/>
                  </a:lnTo>
                  <a:lnTo>
                    <a:pt x="0" y="926"/>
                  </a:lnTo>
                  <a:lnTo>
                    <a:pt x="5" y="877"/>
                  </a:lnTo>
                  <a:lnTo>
                    <a:pt x="10" y="828"/>
                  </a:lnTo>
                  <a:lnTo>
                    <a:pt x="19" y="779"/>
                  </a:lnTo>
                  <a:lnTo>
                    <a:pt x="29" y="732"/>
                  </a:lnTo>
                  <a:lnTo>
                    <a:pt x="43" y="687"/>
                  </a:lnTo>
                  <a:lnTo>
                    <a:pt x="59" y="641"/>
                  </a:lnTo>
                  <a:lnTo>
                    <a:pt x="76" y="596"/>
                  </a:lnTo>
                  <a:lnTo>
                    <a:pt x="96" y="554"/>
                  </a:lnTo>
                  <a:lnTo>
                    <a:pt x="118" y="511"/>
                  </a:lnTo>
                  <a:lnTo>
                    <a:pt x="141" y="470"/>
                  </a:lnTo>
                  <a:lnTo>
                    <a:pt x="167" y="430"/>
                  </a:lnTo>
                  <a:lnTo>
                    <a:pt x="193" y="392"/>
                  </a:lnTo>
                  <a:lnTo>
                    <a:pt x="223" y="355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1" y="254"/>
                  </a:lnTo>
                  <a:lnTo>
                    <a:pt x="355" y="223"/>
                  </a:lnTo>
                  <a:lnTo>
                    <a:pt x="392" y="193"/>
                  </a:lnTo>
                  <a:lnTo>
                    <a:pt x="430" y="167"/>
                  </a:lnTo>
                  <a:lnTo>
                    <a:pt x="471" y="141"/>
                  </a:lnTo>
                  <a:lnTo>
                    <a:pt x="511" y="118"/>
                  </a:lnTo>
                  <a:lnTo>
                    <a:pt x="553" y="95"/>
                  </a:lnTo>
                  <a:lnTo>
                    <a:pt x="596" y="76"/>
                  </a:lnTo>
                  <a:lnTo>
                    <a:pt x="641" y="59"/>
                  </a:lnTo>
                  <a:lnTo>
                    <a:pt x="687" y="43"/>
                  </a:lnTo>
                  <a:lnTo>
                    <a:pt x="732" y="29"/>
                  </a:lnTo>
                  <a:lnTo>
                    <a:pt x="779" y="19"/>
                  </a:lnTo>
                  <a:lnTo>
                    <a:pt x="828" y="10"/>
                  </a:lnTo>
                  <a:lnTo>
                    <a:pt x="877" y="5"/>
                  </a:lnTo>
                  <a:lnTo>
                    <a:pt x="926" y="0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81" name="Freeform 6"/>
            <p:cNvSpPr>
              <a:spLocks/>
            </p:cNvSpPr>
            <p:nvPr/>
          </p:nvSpPr>
          <p:spPr bwMode="auto">
            <a:xfrm>
              <a:off x="6295431" y="1319409"/>
              <a:ext cx="2891853" cy="2891853"/>
            </a:xfrm>
            <a:custGeom>
              <a:avLst/>
              <a:gdLst>
                <a:gd name="T0" fmla="*/ 976 w 1953"/>
                <a:gd name="T1" fmla="*/ 0 h 1953"/>
                <a:gd name="T2" fmla="*/ 1076 w 1953"/>
                <a:gd name="T3" fmla="*/ 5 h 1953"/>
                <a:gd name="T4" fmla="*/ 1172 w 1953"/>
                <a:gd name="T5" fmla="*/ 19 h 1953"/>
                <a:gd name="T6" fmla="*/ 1266 w 1953"/>
                <a:gd name="T7" fmla="*/ 43 h 1953"/>
                <a:gd name="T8" fmla="*/ 1355 w 1953"/>
                <a:gd name="T9" fmla="*/ 76 h 1953"/>
                <a:gd name="T10" fmla="*/ 1440 w 1953"/>
                <a:gd name="T11" fmla="*/ 118 h 1953"/>
                <a:gd name="T12" fmla="*/ 1520 w 1953"/>
                <a:gd name="T13" fmla="*/ 167 h 1953"/>
                <a:gd name="T14" fmla="*/ 1597 w 1953"/>
                <a:gd name="T15" fmla="*/ 223 h 1953"/>
                <a:gd name="T16" fmla="*/ 1665 w 1953"/>
                <a:gd name="T17" fmla="*/ 286 h 1953"/>
                <a:gd name="T18" fmla="*/ 1730 w 1953"/>
                <a:gd name="T19" fmla="*/ 355 h 1953"/>
                <a:gd name="T20" fmla="*/ 1785 w 1953"/>
                <a:gd name="T21" fmla="*/ 430 h 1953"/>
                <a:gd name="T22" fmla="*/ 1834 w 1953"/>
                <a:gd name="T23" fmla="*/ 511 h 1953"/>
                <a:gd name="T24" fmla="*/ 1876 w 1953"/>
                <a:gd name="T25" fmla="*/ 596 h 1953"/>
                <a:gd name="T26" fmla="*/ 1909 w 1953"/>
                <a:gd name="T27" fmla="*/ 687 h 1953"/>
                <a:gd name="T28" fmla="*/ 1934 w 1953"/>
                <a:gd name="T29" fmla="*/ 779 h 1953"/>
                <a:gd name="T30" fmla="*/ 1948 w 1953"/>
                <a:gd name="T31" fmla="*/ 877 h 1953"/>
                <a:gd name="T32" fmla="*/ 1953 w 1953"/>
                <a:gd name="T33" fmla="*/ 976 h 1953"/>
                <a:gd name="T34" fmla="*/ 1951 w 1953"/>
                <a:gd name="T35" fmla="*/ 1027 h 1953"/>
                <a:gd name="T36" fmla="*/ 1942 w 1953"/>
                <a:gd name="T37" fmla="*/ 1124 h 1953"/>
                <a:gd name="T38" fmla="*/ 1922 w 1953"/>
                <a:gd name="T39" fmla="*/ 1220 h 1953"/>
                <a:gd name="T40" fmla="*/ 1894 w 1953"/>
                <a:gd name="T41" fmla="*/ 1311 h 1953"/>
                <a:gd name="T42" fmla="*/ 1857 w 1953"/>
                <a:gd name="T43" fmla="*/ 1398 h 1953"/>
                <a:gd name="T44" fmla="*/ 1812 w 1953"/>
                <a:gd name="T45" fmla="*/ 1482 h 1953"/>
                <a:gd name="T46" fmla="*/ 1758 w 1953"/>
                <a:gd name="T47" fmla="*/ 1560 h 1953"/>
                <a:gd name="T48" fmla="*/ 1698 w 1953"/>
                <a:gd name="T49" fmla="*/ 1632 h 1953"/>
                <a:gd name="T50" fmla="*/ 1632 w 1953"/>
                <a:gd name="T51" fmla="*/ 1698 h 1953"/>
                <a:gd name="T52" fmla="*/ 1559 w 1953"/>
                <a:gd name="T53" fmla="*/ 1758 h 1953"/>
                <a:gd name="T54" fmla="*/ 1482 w 1953"/>
                <a:gd name="T55" fmla="*/ 1812 h 1953"/>
                <a:gd name="T56" fmla="*/ 1398 w 1953"/>
                <a:gd name="T57" fmla="*/ 1857 h 1953"/>
                <a:gd name="T58" fmla="*/ 1311 w 1953"/>
                <a:gd name="T59" fmla="*/ 1894 h 1953"/>
                <a:gd name="T60" fmla="*/ 1219 w 1953"/>
                <a:gd name="T61" fmla="*/ 1922 h 1953"/>
                <a:gd name="T62" fmla="*/ 1125 w 1953"/>
                <a:gd name="T63" fmla="*/ 1942 h 1953"/>
                <a:gd name="T64" fmla="*/ 1027 w 1953"/>
                <a:gd name="T65" fmla="*/ 1951 h 1953"/>
                <a:gd name="T66" fmla="*/ 0 w 1953"/>
                <a:gd name="T67" fmla="*/ 1953 h 1953"/>
                <a:gd name="T68" fmla="*/ 0 w 1953"/>
                <a:gd name="T69" fmla="*/ 976 h 1953"/>
                <a:gd name="T70" fmla="*/ 5 w 1953"/>
                <a:gd name="T71" fmla="*/ 877 h 1953"/>
                <a:gd name="T72" fmla="*/ 19 w 1953"/>
                <a:gd name="T73" fmla="*/ 779 h 1953"/>
                <a:gd name="T74" fmla="*/ 43 w 1953"/>
                <a:gd name="T75" fmla="*/ 687 h 1953"/>
                <a:gd name="T76" fmla="*/ 76 w 1953"/>
                <a:gd name="T77" fmla="*/ 596 h 1953"/>
                <a:gd name="T78" fmla="*/ 118 w 1953"/>
                <a:gd name="T79" fmla="*/ 511 h 1953"/>
                <a:gd name="T80" fmla="*/ 167 w 1953"/>
                <a:gd name="T81" fmla="*/ 430 h 1953"/>
                <a:gd name="T82" fmla="*/ 223 w 1953"/>
                <a:gd name="T83" fmla="*/ 355 h 1953"/>
                <a:gd name="T84" fmla="*/ 286 w 1953"/>
                <a:gd name="T85" fmla="*/ 286 h 1953"/>
                <a:gd name="T86" fmla="*/ 355 w 1953"/>
                <a:gd name="T87" fmla="*/ 223 h 1953"/>
                <a:gd name="T88" fmla="*/ 430 w 1953"/>
                <a:gd name="T89" fmla="*/ 167 h 1953"/>
                <a:gd name="T90" fmla="*/ 511 w 1953"/>
                <a:gd name="T91" fmla="*/ 118 h 1953"/>
                <a:gd name="T92" fmla="*/ 596 w 1953"/>
                <a:gd name="T93" fmla="*/ 76 h 1953"/>
                <a:gd name="T94" fmla="*/ 687 w 1953"/>
                <a:gd name="T95" fmla="*/ 43 h 1953"/>
                <a:gd name="T96" fmla="*/ 779 w 1953"/>
                <a:gd name="T97" fmla="*/ 19 h 1953"/>
                <a:gd name="T98" fmla="*/ 877 w 1953"/>
                <a:gd name="T99" fmla="*/ 5 h 1953"/>
                <a:gd name="T100" fmla="*/ 976 w 1953"/>
                <a:gd name="T101" fmla="*/ 0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53" h="1953">
                  <a:moveTo>
                    <a:pt x="976" y="0"/>
                  </a:moveTo>
                  <a:lnTo>
                    <a:pt x="976" y="0"/>
                  </a:lnTo>
                  <a:lnTo>
                    <a:pt x="1027" y="0"/>
                  </a:lnTo>
                  <a:lnTo>
                    <a:pt x="1076" y="5"/>
                  </a:lnTo>
                  <a:lnTo>
                    <a:pt x="1125" y="10"/>
                  </a:lnTo>
                  <a:lnTo>
                    <a:pt x="1172" y="19"/>
                  </a:lnTo>
                  <a:lnTo>
                    <a:pt x="1219" y="29"/>
                  </a:lnTo>
                  <a:lnTo>
                    <a:pt x="1266" y="43"/>
                  </a:lnTo>
                  <a:lnTo>
                    <a:pt x="1311" y="59"/>
                  </a:lnTo>
                  <a:lnTo>
                    <a:pt x="1355" y="76"/>
                  </a:lnTo>
                  <a:lnTo>
                    <a:pt x="1398" y="95"/>
                  </a:lnTo>
                  <a:lnTo>
                    <a:pt x="1440" y="118"/>
                  </a:lnTo>
                  <a:lnTo>
                    <a:pt x="1482" y="141"/>
                  </a:lnTo>
                  <a:lnTo>
                    <a:pt x="1520" y="167"/>
                  </a:lnTo>
                  <a:lnTo>
                    <a:pt x="1559" y="193"/>
                  </a:lnTo>
                  <a:lnTo>
                    <a:pt x="1597" y="223"/>
                  </a:lnTo>
                  <a:lnTo>
                    <a:pt x="1632" y="254"/>
                  </a:lnTo>
                  <a:lnTo>
                    <a:pt x="1665" y="286"/>
                  </a:lnTo>
                  <a:lnTo>
                    <a:pt x="1698" y="320"/>
                  </a:lnTo>
                  <a:lnTo>
                    <a:pt x="1730" y="355"/>
                  </a:lnTo>
                  <a:lnTo>
                    <a:pt x="1758" y="392"/>
                  </a:lnTo>
                  <a:lnTo>
                    <a:pt x="1785" y="430"/>
                  </a:lnTo>
                  <a:lnTo>
                    <a:pt x="1812" y="470"/>
                  </a:lnTo>
                  <a:lnTo>
                    <a:pt x="1834" y="511"/>
                  </a:lnTo>
                  <a:lnTo>
                    <a:pt x="1857" y="554"/>
                  </a:lnTo>
                  <a:lnTo>
                    <a:pt x="1876" y="596"/>
                  </a:lnTo>
                  <a:lnTo>
                    <a:pt x="1894" y="641"/>
                  </a:lnTo>
                  <a:lnTo>
                    <a:pt x="1909" y="687"/>
                  </a:lnTo>
                  <a:lnTo>
                    <a:pt x="1922" y="732"/>
                  </a:lnTo>
                  <a:lnTo>
                    <a:pt x="1934" y="779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1" y="926"/>
                  </a:lnTo>
                  <a:lnTo>
                    <a:pt x="1953" y="976"/>
                  </a:lnTo>
                  <a:lnTo>
                    <a:pt x="1953" y="976"/>
                  </a:lnTo>
                  <a:lnTo>
                    <a:pt x="1951" y="1027"/>
                  </a:lnTo>
                  <a:lnTo>
                    <a:pt x="1948" y="1076"/>
                  </a:lnTo>
                  <a:lnTo>
                    <a:pt x="1942" y="1124"/>
                  </a:lnTo>
                  <a:lnTo>
                    <a:pt x="1934" y="1172"/>
                  </a:lnTo>
                  <a:lnTo>
                    <a:pt x="1922" y="1220"/>
                  </a:lnTo>
                  <a:lnTo>
                    <a:pt x="1909" y="1266"/>
                  </a:lnTo>
                  <a:lnTo>
                    <a:pt x="1894" y="1311"/>
                  </a:lnTo>
                  <a:lnTo>
                    <a:pt x="1876" y="1355"/>
                  </a:lnTo>
                  <a:lnTo>
                    <a:pt x="1857" y="1398"/>
                  </a:lnTo>
                  <a:lnTo>
                    <a:pt x="1834" y="1440"/>
                  </a:lnTo>
                  <a:lnTo>
                    <a:pt x="1812" y="1482"/>
                  </a:lnTo>
                  <a:lnTo>
                    <a:pt x="1785" y="1522"/>
                  </a:lnTo>
                  <a:lnTo>
                    <a:pt x="1758" y="1560"/>
                  </a:lnTo>
                  <a:lnTo>
                    <a:pt x="1730" y="1597"/>
                  </a:lnTo>
                  <a:lnTo>
                    <a:pt x="1698" y="1632"/>
                  </a:lnTo>
                  <a:lnTo>
                    <a:pt x="1665" y="1667"/>
                  </a:lnTo>
                  <a:lnTo>
                    <a:pt x="1632" y="1698"/>
                  </a:lnTo>
                  <a:lnTo>
                    <a:pt x="1597" y="1730"/>
                  </a:lnTo>
                  <a:lnTo>
                    <a:pt x="1559" y="1758"/>
                  </a:lnTo>
                  <a:lnTo>
                    <a:pt x="1520" y="1785"/>
                  </a:lnTo>
                  <a:lnTo>
                    <a:pt x="1482" y="1812"/>
                  </a:lnTo>
                  <a:lnTo>
                    <a:pt x="1440" y="1834"/>
                  </a:lnTo>
                  <a:lnTo>
                    <a:pt x="1398" y="1857"/>
                  </a:lnTo>
                  <a:lnTo>
                    <a:pt x="1355" y="1876"/>
                  </a:lnTo>
                  <a:lnTo>
                    <a:pt x="1311" y="1894"/>
                  </a:lnTo>
                  <a:lnTo>
                    <a:pt x="1266" y="1909"/>
                  </a:lnTo>
                  <a:lnTo>
                    <a:pt x="1219" y="1922"/>
                  </a:lnTo>
                  <a:lnTo>
                    <a:pt x="1172" y="1934"/>
                  </a:lnTo>
                  <a:lnTo>
                    <a:pt x="1125" y="1942"/>
                  </a:lnTo>
                  <a:lnTo>
                    <a:pt x="1076" y="1948"/>
                  </a:lnTo>
                  <a:lnTo>
                    <a:pt x="1027" y="1951"/>
                  </a:lnTo>
                  <a:lnTo>
                    <a:pt x="976" y="1953"/>
                  </a:lnTo>
                  <a:lnTo>
                    <a:pt x="0" y="1953"/>
                  </a:lnTo>
                  <a:lnTo>
                    <a:pt x="0" y="976"/>
                  </a:lnTo>
                  <a:lnTo>
                    <a:pt x="0" y="976"/>
                  </a:lnTo>
                  <a:lnTo>
                    <a:pt x="0" y="926"/>
                  </a:lnTo>
                  <a:lnTo>
                    <a:pt x="5" y="877"/>
                  </a:lnTo>
                  <a:lnTo>
                    <a:pt x="10" y="828"/>
                  </a:lnTo>
                  <a:lnTo>
                    <a:pt x="19" y="779"/>
                  </a:lnTo>
                  <a:lnTo>
                    <a:pt x="29" y="732"/>
                  </a:lnTo>
                  <a:lnTo>
                    <a:pt x="43" y="687"/>
                  </a:lnTo>
                  <a:lnTo>
                    <a:pt x="59" y="641"/>
                  </a:lnTo>
                  <a:lnTo>
                    <a:pt x="76" y="596"/>
                  </a:lnTo>
                  <a:lnTo>
                    <a:pt x="96" y="554"/>
                  </a:lnTo>
                  <a:lnTo>
                    <a:pt x="118" y="511"/>
                  </a:lnTo>
                  <a:lnTo>
                    <a:pt x="141" y="470"/>
                  </a:lnTo>
                  <a:lnTo>
                    <a:pt x="167" y="430"/>
                  </a:lnTo>
                  <a:lnTo>
                    <a:pt x="193" y="392"/>
                  </a:lnTo>
                  <a:lnTo>
                    <a:pt x="223" y="355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1" y="254"/>
                  </a:lnTo>
                  <a:lnTo>
                    <a:pt x="355" y="223"/>
                  </a:lnTo>
                  <a:lnTo>
                    <a:pt x="392" y="193"/>
                  </a:lnTo>
                  <a:lnTo>
                    <a:pt x="430" y="167"/>
                  </a:lnTo>
                  <a:lnTo>
                    <a:pt x="471" y="141"/>
                  </a:lnTo>
                  <a:lnTo>
                    <a:pt x="511" y="118"/>
                  </a:lnTo>
                  <a:lnTo>
                    <a:pt x="553" y="95"/>
                  </a:lnTo>
                  <a:lnTo>
                    <a:pt x="596" y="76"/>
                  </a:lnTo>
                  <a:lnTo>
                    <a:pt x="641" y="59"/>
                  </a:lnTo>
                  <a:lnTo>
                    <a:pt x="687" y="43"/>
                  </a:lnTo>
                  <a:lnTo>
                    <a:pt x="732" y="29"/>
                  </a:lnTo>
                  <a:lnTo>
                    <a:pt x="779" y="19"/>
                  </a:lnTo>
                  <a:lnTo>
                    <a:pt x="828" y="10"/>
                  </a:lnTo>
                  <a:lnTo>
                    <a:pt x="877" y="5"/>
                  </a:lnTo>
                  <a:lnTo>
                    <a:pt x="926" y="0"/>
                  </a:lnTo>
                  <a:lnTo>
                    <a:pt x="9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82" name="Freeform 10"/>
            <p:cNvSpPr>
              <a:spLocks/>
            </p:cNvSpPr>
            <p:nvPr/>
          </p:nvSpPr>
          <p:spPr bwMode="auto">
            <a:xfrm>
              <a:off x="4045513" y="1904295"/>
              <a:ext cx="2221785" cy="2299564"/>
            </a:xfrm>
            <a:custGeom>
              <a:avLst/>
              <a:gdLst>
                <a:gd name="T0" fmla="*/ 743 w 1486"/>
                <a:gd name="T1" fmla="*/ 0 h 1486"/>
                <a:gd name="T2" fmla="*/ 668 w 1486"/>
                <a:gd name="T3" fmla="*/ 3 h 1486"/>
                <a:gd name="T4" fmla="*/ 593 w 1486"/>
                <a:gd name="T5" fmla="*/ 14 h 1486"/>
                <a:gd name="T6" fmla="*/ 523 w 1486"/>
                <a:gd name="T7" fmla="*/ 33 h 1486"/>
                <a:gd name="T8" fmla="*/ 453 w 1486"/>
                <a:gd name="T9" fmla="*/ 57 h 1486"/>
                <a:gd name="T10" fmla="*/ 389 w 1486"/>
                <a:gd name="T11" fmla="*/ 89 h 1486"/>
                <a:gd name="T12" fmla="*/ 328 w 1486"/>
                <a:gd name="T13" fmla="*/ 127 h 1486"/>
                <a:gd name="T14" fmla="*/ 270 w 1486"/>
                <a:gd name="T15" fmla="*/ 169 h 1486"/>
                <a:gd name="T16" fmla="*/ 218 w 1486"/>
                <a:gd name="T17" fmla="*/ 218 h 1486"/>
                <a:gd name="T18" fmla="*/ 169 w 1486"/>
                <a:gd name="T19" fmla="*/ 270 h 1486"/>
                <a:gd name="T20" fmla="*/ 127 w 1486"/>
                <a:gd name="T21" fmla="*/ 328 h 1486"/>
                <a:gd name="T22" fmla="*/ 89 w 1486"/>
                <a:gd name="T23" fmla="*/ 389 h 1486"/>
                <a:gd name="T24" fmla="*/ 57 w 1486"/>
                <a:gd name="T25" fmla="*/ 453 h 1486"/>
                <a:gd name="T26" fmla="*/ 33 w 1486"/>
                <a:gd name="T27" fmla="*/ 523 h 1486"/>
                <a:gd name="T28" fmla="*/ 14 w 1486"/>
                <a:gd name="T29" fmla="*/ 593 h 1486"/>
                <a:gd name="T30" fmla="*/ 3 w 1486"/>
                <a:gd name="T31" fmla="*/ 668 h 1486"/>
                <a:gd name="T32" fmla="*/ 0 w 1486"/>
                <a:gd name="T33" fmla="*/ 743 h 1486"/>
                <a:gd name="T34" fmla="*/ 0 w 1486"/>
                <a:gd name="T35" fmla="*/ 781 h 1486"/>
                <a:gd name="T36" fmla="*/ 7 w 1486"/>
                <a:gd name="T37" fmla="*/ 856 h 1486"/>
                <a:gd name="T38" fmla="*/ 22 w 1486"/>
                <a:gd name="T39" fmla="*/ 928 h 1486"/>
                <a:gd name="T40" fmla="*/ 45 w 1486"/>
                <a:gd name="T41" fmla="*/ 997 h 1486"/>
                <a:gd name="T42" fmla="*/ 73 w 1486"/>
                <a:gd name="T43" fmla="*/ 1065 h 1486"/>
                <a:gd name="T44" fmla="*/ 106 w 1486"/>
                <a:gd name="T45" fmla="*/ 1128 h 1486"/>
                <a:gd name="T46" fmla="*/ 148 w 1486"/>
                <a:gd name="T47" fmla="*/ 1187 h 1486"/>
                <a:gd name="T48" fmla="*/ 193 w 1486"/>
                <a:gd name="T49" fmla="*/ 1242 h 1486"/>
                <a:gd name="T50" fmla="*/ 244 w 1486"/>
                <a:gd name="T51" fmla="*/ 1292 h 1486"/>
                <a:gd name="T52" fmla="*/ 298 w 1486"/>
                <a:gd name="T53" fmla="*/ 1337 h 1486"/>
                <a:gd name="T54" fmla="*/ 357 w 1486"/>
                <a:gd name="T55" fmla="*/ 1379 h 1486"/>
                <a:gd name="T56" fmla="*/ 422 w 1486"/>
                <a:gd name="T57" fmla="*/ 1412 h 1486"/>
                <a:gd name="T58" fmla="*/ 488 w 1486"/>
                <a:gd name="T59" fmla="*/ 1442 h 1486"/>
                <a:gd name="T60" fmla="*/ 558 w 1486"/>
                <a:gd name="T61" fmla="*/ 1463 h 1486"/>
                <a:gd name="T62" fmla="*/ 629 w 1486"/>
                <a:gd name="T63" fmla="*/ 1479 h 1486"/>
                <a:gd name="T64" fmla="*/ 704 w 1486"/>
                <a:gd name="T65" fmla="*/ 1486 h 1486"/>
                <a:gd name="T66" fmla="*/ 1486 w 1486"/>
                <a:gd name="T67" fmla="*/ 1486 h 1486"/>
                <a:gd name="T68" fmla="*/ 1486 w 1486"/>
                <a:gd name="T69" fmla="*/ 743 h 1486"/>
                <a:gd name="T70" fmla="*/ 1482 w 1486"/>
                <a:gd name="T71" fmla="*/ 668 h 1486"/>
                <a:gd name="T72" fmla="*/ 1470 w 1486"/>
                <a:gd name="T73" fmla="*/ 593 h 1486"/>
                <a:gd name="T74" fmla="*/ 1452 w 1486"/>
                <a:gd name="T75" fmla="*/ 523 h 1486"/>
                <a:gd name="T76" fmla="*/ 1426 w 1486"/>
                <a:gd name="T77" fmla="*/ 453 h 1486"/>
                <a:gd name="T78" fmla="*/ 1395 w 1486"/>
                <a:gd name="T79" fmla="*/ 389 h 1486"/>
                <a:gd name="T80" fmla="*/ 1358 w 1486"/>
                <a:gd name="T81" fmla="*/ 328 h 1486"/>
                <a:gd name="T82" fmla="*/ 1315 w 1486"/>
                <a:gd name="T83" fmla="*/ 270 h 1486"/>
                <a:gd name="T84" fmla="*/ 1268 w 1486"/>
                <a:gd name="T85" fmla="*/ 218 h 1486"/>
                <a:gd name="T86" fmla="*/ 1215 w 1486"/>
                <a:gd name="T87" fmla="*/ 169 h 1486"/>
                <a:gd name="T88" fmla="*/ 1158 w 1486"/>
                <a:gd name="T89" fmla="*/ 127 h 1486"/>
                <a:gd name="T90" fmla="*/ 1097 w 1486"/>
                <a:gd name="T91" fmla="*/ 89 h 1486"/>
                <a:gd name="T92" fmla="*/ 1032 w 1486"/>
                <a:gd name="T93" fmla="*/ 57 h 1486"/>
                <a:gd name="T94" fmla="*/ 962 w 1486"/>
                <a:gd name="T95" fmla="*/ 33 h 1486"/>
                <a:gd name="T96" fmla="*/ 893 w 1486"/>
                <a:gd name="T97" fmla="*/ 14 h 1486"/>
                <a:gd name="T98" fmla="*/ 818 w 1486"/>
                <a:gd name="T99" fmla="*/ 3 h 1486"/>
                <a:gd name="T100" fmla="*/ 743 w 1486"/>
                <a:gd name="T101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6" h="1486">
                  <a:moveTo>
                    <a:pt x="743" y="0"/>
                  </a:moveTo>
                  <a:lnTo>
                    <a:pt x="743" y="0"/>
                  </a:lnTo>
                  <a:lnTo>
                    <a:pt x="704" y="0"/>
                  </a:lnTo>
                  <a:lnTo>
                    <a:pt x="668" y="3"/>
                  </a:lnTo>
                  <a:lnTo>
                    <a:pt x="629" y="8"/>
                  </a:lnTo>
                  <a:lnTo>
                    <a:pt x="593" y="14"/>
                  </a:lnTo>
                  <a:lnTo>
                    <a:pt x="558" y="22"/>
                  </a:lnTo>
                  <a:lnTo>
                    <a:pt x="523" y="33"/>
                  </a:lnTo>
                  <a:lnTo>
                    <a:pt x="488" y="45"/>
                  </a:lnTo>
                  <a:lnTo>
                    <a:pt x="453" y="57"/>
                  </a:lnTo>
                  <a:lnTo>
                    <a:pt x="422" y="73"/>
                  </a:lnTo>
                  <a:lnTo>
                    <a:pt x="389" y="89"/>
                  </a:lnTo>
                  <a:lnTo>
                    <a:pt x="357" y="108"/>
                  </a:lnTo>
                  <a:lnTo>
                    <a:pt x="328" y="127"/>
                  </a:lnTo>
                  <a:lnTo>
                    <a:pt x="298" y="148"/>
                  </a:lnTo>
                  <a:lnTo>
                    <a:pt x="270" y="169"/>
                  </a:lnTo>
                  <a:lnTo>
                    <a:pt x="244" y="193"/>
                  </a:lnTo>
                  <a:lnTo>
                    <a:pt x="218" y="218"/>
                  </a:lnTo>
                  <a:lnTo>
                    <a:pt x="193" y="244"/>
                  </a:lnTo>
                  <a:lnTo>
                    <a:pt x="169" y="270"/>
                  </a:lnTo>
                  <a:lnTo>
                    <a:pt x="148" y="298"/>
                  </a:lnTo>
                  <a:lnTo>
                    <a:pt x="127" y="328"/>
                  </a:lnTo>
                  <a:lnTo>
                    <a:pt x="106" y="357"/>
                  </a:lnTo>
                  <a:lnTo>
                    <a:pt x="89" y="389"/>
                  </a:lnTo>
                  <a:lnTo>
                    <a:pt x="73" y="422"/>
                  </a:lnTo>
                  <a:lnTo>
                    <a:pt x="57" y="453"/>
                  </a:lnTo>
                  <a:lnTo>
                    <a:pt x="45" y="488"/>
                  </a:lnTo>
                  <a:lnTo>
                    <a:pt x="33" y="523"/>
                  </a:lnTo>
                  <a:lnTo>
                    <a:pt x="22" y="558"/>
                  </a:lnTo>
                  <a:lnTo>
                    <a:pt x="14" y="593"/>
                  </a:lnTo>
                  <a:lnTo>
                    <a:pt x="7" y="629"/>
                  </a:lnTo>
                  <a:lnTo>
                    <a:pt x="3" y="668"/>
                  </a:lnTo>
                  <a:lnTo>
                    <a:pt x="0" y="704"/>
                  </a:lnTo>
                  <a:lnTo>
                    <a:pt x="0" y="743"/>
                  </a:lnTo>
                  <a:lnTo>
                    <a:pt x="0" y="743"/>
                  </a:lnTo>
                  <a:lnTo>
                    <a:pt x="0" y="781"/>
                  </a:lnTo>
                  <a:lnTo>
                    <a:pt x="3" y="818"/>
                  </a:lnTo>
                  <a:lnTo>
                    <a:pt x="7" y="856"/>
                  </a:lnTo>
                  <a:lnTo>
                    <a:pt x="14" y="893"/>
                  </a:lnTo>
                  <a:lnTo>
                    <a:pt x="22" y="928"/>
                  </a:lnTo>
                  <a:lnTo>
                    <a:pt x="33" y="962"/>
                  </a:lnTo>
                  <a:lnTo>
                    <a:pt x="45" y="997"/>
                  </a:lnTo>
                  <a:lnTo>
                    <a:pt x="57" y="1032"/>
                  </a:lnTo>
                  <a:lnTo>
                    <a:pt x="73" y="1065"/>
                  </a:lnTo>
                  <a:lnTo>
                    <a:pt x="89" y="1097"/>
                  </a:lnTo>
                  <a:lnTo>
                    <a:pt x="106" y="1128"/>
                  </a:lnTo>
                  <a:lnTo>
                    <a:pt x="127" y="1158"/>
                  </a:lnTo>
                  <a:lnTo>
                    <a:pt x="148" y="1187"/>
                  </a:lnTo>
                  <a:lnTo>
                    <a:pt x="169" y="1215"/>
                  </a:lnTo>
                  <a:lnTo>
                    <a:pt x="193" y="1242"/>
                  </a:lnTo>
                  <a:lnTo>
                    <a:pt x="218" y="1268"/>
                  </a:lnTo>
                  <a:lnTo>
                    <a:pt x="244" y="1292"/>
                  </a:lnTo>
                  <a:lnTo>
                    <a:pt x="270" y="1317"/>
                  </a:lnTo>
                  <a:lnTo>
                    <a:pt x="298" y="1337"/>
                  </a:lnTo>
                  <a:lnTo>
                    <a:pt x="328" y="1358"/>
                  </a:lnTo>
                  <a:lnTo>
                    <a:pt x="357" y="1379"/>
                  </a:lnTo>
                  <a:lnTo>
                    <a:pt x="389" y="1397"/>
                  </a:lnTo>
                  <a:lnTo>
                    <a:pt x="422" y="1412"/>
                  </a:lnTo>
                  <a:lnTo>
                    <a:pt x="453" y="1428"/>
                  </a:lnTo>
                  <a:lnTo>
                    <a:pt x="488" y="1442"/>
                  </a:lnTo>
                  <a:lnTo>
                    <a:pt x="523" y="1453"/>
                  </a:lnTo>
                  <a:lnTo>
                    <a:pt x="558" y="1463"/>
                  </a:lnTo>
                  <a:lnTo>
                    <a:pt x="593" y="1472"/>
                  </a:lnTo>
                  <a:lnTo>
                    <a:pt x="629" y="1479"/>
                  </a:lnTo>
                  <a:lnTo>
                    <a:pt x="668" y="1482"/>
                  </a:lnTo>
                  <a:lnTo>
                    <a:pt x="704" y="1486"/>
                  </a:lnTo>
                  <a:lnTo>
                    <a:pt x="743" y="1486"/>
                  </a:lnTo>
                  <a:lnTo>
                    <a:pt x="1486" y="1486"/>
                  </a:lnTo>
                  <a:lnTo>
                    <a:pt x="1486" y="743"/>
                  </a:lnTo>
                  <a:lnTo>
                    <a:pt x="1486" y="743"/>
                  </a:lnTo>
                  <a:lnTo>
                    <a:pt x="1484" y="704"/>
                  </a:lnTo>
                  <a:lnTo>
                    <a:pt x="1482" y="668"/>
                  </a:lnTo>
                  <a:lnTo>
                    <a:pt x="1477" y="629"/>
                  </a:lnTo>
                  <a:lnTo>
                    <a:pt x="1470" y="593"/>
                  </a:lnTo>
                  <a:lnTo>
                    <a:pt x="1463" y="558"/>
                  </a:lnTo>
                  <a:lnTo>
                    <a:pt x="1452" y="523"/>
                  </a:lnTo>
                  <a:lnTo>
                    <a:pt x="1440" y="488"/>
                  </a:lnTo>
                  <a:lnTo>
                    <a:pt x="1426" y="453"/>
                  </a:lnTo>
                  <a:lnTo>
                    <a:pt x="1412" y="422"/>
                  </a:lnTo>
                  <a:lnTo>
                    <a:pt x="1395" y="389"/>
                  </a:lnTo>
                  <a:lnTo>
                    <a:pt x="1377" y="357"/>
                  </a:lnTo>
                  <a:lnTo>
                    <a:pt x="1358" y="328"/>
                  </a:lnTo>
                  <a:lnTo>
                    <a:pt x="1337" y="298"/>
                  </a:lnTo>
                  <a:lnTo>
                    <a:pt x="1315" y="270"/>
                  </a:lnTo>
                  <a:lnTo>
                    <a:pt x="1292" y="244"/>
                  </a:lnTo>
                  <a:lnTo>
                    <a:pt x="1268" y="218"/>
                  </a:lnTo>
                  <a:lnTo>
                    <a:pt x="1241" y="193"/>
                  </a:lnTo>
                  <a:lnTo>
                    <a:pt x="1215" y="169"/>
                  </a:lnTo>
                  <a:lnTo>
                    <a:pt x="1187" y="148"/>
                  </a:lnTo>
                  <a:lnTo>
                    <a:pt x="1158" y="127"/>
                  </a:lnTo>
                  <a:lnTo>
                    <a:pt x="1128" y="108"/>
                  </a:lnTo>
                  <a:lnTo>
                    <a:pt x="1097" y="89"/>
                  </a:lnTo>
                  <a:lnTo>
                    <a:pt x="1064" y="73"/>
                  </a:lnTo>
                  <a:lnTo>
                    <a:pt x="1032" y="57"/>
                  </a:lnTo>
                  <a:lnTo>
                    <a:pt x="997" y="45"/>
                  </a:lnTo>
                  <a:lnTo>
                    <a:pt x="962" y="33"/>
                  </a:lnTo>
                  <a:lnTo>
                    <a:pt x="927" y="22"/>
                  </a:lnTo>
                  <a:lnTo>
                    <a:pt x="893" y="14"/>
                  </a:lnTo>
                  <a:lnTo>
                    <a:pt x="856" y="8"/>
                  </a:lnTo>
                  <a:lnTo>
                    <a:pt x="818" y="3"/>
                  </a:lnTo>
                  <a:lnTo>
                    <a:pt x="781" y="0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84" name="Freeform 11"/>
            <p:cNvSpPr>
              <a:spLocks/>
            </p:cNvSpPr>
            <p:nvPr/>
          </p:nvSpPr>
          <p:spPr bwMode="auto">
            <a:xfrm>
              <a:off x="4066943" y="2003503"/>
              <a:ext cx="2200355" cy="2200355"/>
            </a:xfrm>
            <a:custGeom>
              <a:avLst/>
              <a:gdLst>
                <a:gd name="T0" fmla="*/ 743 w 1486"/>
                <a:gd name="T1" fmla="*/ 0 h 1486"/>
                <a:gd name="T2" fmla="*/ 668 w 1486"/>
                <a:gd name="T3" fmla="*/ 3 h 1486"/>
                <a:gd name="T4" fmla="*/ 593 w 1486"/>
                <a:gd name="T5" fmla="*/ 14 h 1486"/>
                <a:gd name="T6" fmla="*/ 523 w 1486"/>
                <a:gd name="T7" fmla="*/ 33 h 1486"/>
                <a:gd name="T8" fmla="*/ 453 w 1486"/>
                <a:gd name="T9" fmla="*/ 57 h 1486"/>
                <a:gd name="T10" fmla="*/ 389 w 1486"/>
                <a:gd name="T11" fmla="*/ 89 h 1486"/>
                <a:gd name="T12" fmla="*/ 328 w 1486"/>
                <a:gd name="T13" fmla="*/ 127 h 1486"/>
                <a:gd name="T14" fmla="*/ 270 w 1486"/>
                <a:gd name="T15" fmla="*/ 169 h 1486"/>
                <a:gd name="T16" fmla="*/ 218 w 1486"/>
                <a:gd name="T17" fmla="*/ 218 h 1486"/>
                <a:gd name="T18" fmla="*/ 169 w 1486"/>
                <a:gd name="T19" fmla="*/ 270 h 1486"/>
                <a:gd name="T20" fmla="*/ 127 w 1486"/>
                <a:gd name="T21" fmla="*/ 328 h 1486"/>
                <a:gd name="T22" fmla="*/ 89 w 1486"/>
                <a:gd name="T23" fmla="*/ 389 h 1486"/>
                <a:gd name="T24" fmla="*/ 57 w 1486"/>
                <a:gd name="T25" fmla="*/ 453 h 1486"/>
                <a:gd name="T26" fmla="*/ 33 w 1486"/>
                <a:gd name="T27" fmla="*/ 523 h 1486"/>
                <a:gd name="T28" fmla="*/ 14 w 1486"/>
                <a:gd name="T29" fmla="*/ 593 h 1486"/>
                <a:gd name="T30" fmla="*/ 3 w 1486"/>
                <a:gd name="T31" fmla="*/ 668 h 1486"/>
                <a:gd name="T32" fmla="*/ 0 w 1486"/>
                <a:gd name="T33" fmla="*/ 743 h 1486"/>
                <a:gd name="T34" fmla="*/ 0 w 1486"/>
                <a:gd name="T35" fmla="*/ 781 h 1486"/>
                <a:gd name="T36" fmla="*/ 7 w 1486"/>
                <a:gd name="T37" fmla="*/ 856 h 1486"/>
                <a:gd name="T38" fmla="*/ 22 w 1486"/>
                <a:gd name="T39" fmla="*/ 928 h 1486"/>
                <a:gd name="T40" fmla="*/ 45 w 1486"/>
                <a:gd name="T41" fmla="*/ 997 h 1486"/>
                <a:gd name="T42" fmla="*/ 73 w 1486"/>
                <a:gd name="T43" fmla="*/ 1065 h 1486"/>
                <a:gd name="T44" fmla="*/ 106 w 1486"/>
                <a:gd name="T45" fmla="*/ 1128 h 1486"/>
                <a:gd name="T46" fmla="*/ 148 w 1486"/>
                <a:gd name="T47" fmla="*/ 1187 h 1486"/>
                <a:gd name="T48" fmla="*/ 193 w 1486"/>
                <a:gd name="T49" fmla="*/ 1242 h 1486"/>
                <a:gd name="T50" fmla="*/ 244 w 1486"/>
                <a:gd name="T51" fmla="*/ 1292 h 1486"/>
                <a:gd name="T52" fmla="*/ 298 w 1486"/>
                <a:gd name="T53" fmla="*/ 1337 h 1486"/>
                <a:gd name="T54" fmla="*/ 357 w 1486"/>
                <a:gd name="T55" fmla="*/ 1379 h 1486"/>
                <a:gd name="T56" fmla="*/ 422 w 1486"/>
                <a:gd name="T57" fmla="*/ 1412 h 1486"/>
                <a:gd name="T58" fmla="*/ 488 w 1486"/>
                <a:gd name="T59" fmla="*/ 1442 h 1486"/>
                <a:gd name="T60" fmla="*/ 558 w 1486"/>
                <a:gd name="T61" fmla="*/ 1463 h 1486"/>
                <a:gd name="T62" fmla="*/ 629 w 1486"/>
                <a:gd name="T63" fmla="*/ 1479 h 1486"/>
                <a:gd name="T64" fmla="*/ 704 w 1486"/>
                <a:gd name="T65" fmla="*/ 1486 h 1486"/>
                <a:gd name="T66" fmla="*/ 1486 w 1486"/>
                <a:gd name="T67" fmla="*/ 1486 h 1486"/>
                <a:gd name="T68" fmla="*/ 1486 w 1486"/>
                <a:gd name="T69" fmla="*/ 743 h 1486"/>
                <a:gd name="T70" fmla="*/ 1482 w 1486"/>
                <a:gd name="T71" fmla="*/ 668 h 1486"/>
                <a:gd name="T72" fmla="*/ 1470 w 1486"/>
                <a:gd name="T73" fmla="*/ 593 h 1486"/>
                <a:gd name="T74" fmla="*/ 1452 w 1486"/>
                <a:gd name="T75" fmla="*/ 523 h 1486"/>
                <a:gd name="T76" fmla="*/ 1426 w 1486"/>
                <a:gd name="T77" fmla="*/ 453 h 1486"/>
                <a:gd name="T78" fmla="*/ 1395 w 1486"/>
                <a:gd name="T79" fmla="*/ 389 h 1486"/>
                <a:gd name="T80" fmla="*/ 1358 w 1486"/>
                <a:gd name="T81" fmla="*/ 328 h 1486"/>
                <a:gd name="T82" fmla="*/ 1315 w 1486"/>
                <a:gd name="T83" fmla="*/ 270 h 1486"/>
                <a:gd name="T84" fmla="*/ 1268 w 1486"/>
                <a:gd name="T85" fmla="*/ 218 h 1486"/>
                <a:gd name="T86" fmla="*/ 1215 w 1486"/>
                <a:gd name="T87" fmla="*/ 169 h 1486"/>
                <a:gd name="T88" fmla="*/ 1158 w 1486"/>
                <a:gd name="T89" fmla="*/ 127 h 1486"/>
                <a:gd name="T90" fmla="*/ 1097 w 1486"/>
                <a:gd name="T91" fmla="*/ 89 h 1486"/>
                <a:gd name="T92" fmla="*/ 1032 w 1486"/>
                <a:gd name="T93" fmla="*/ 57 h 1486"/>
                <a:gd name="T94" fmla="*/ 962 w 1486"/>
                <a:gd name="T95" fmla="*/ 33 h 1486"/>
                <a:gd name="T96" fmla="*/ 893 w 1486"/>
                <a:gd name="T97" fmla="*/ 14 h 1486"/>
                <a:gd name="T98" fmla="*/ 818 w 1486"/>
                <a:gd name="T99" fmla="*/ 3 h 1486"/>
                <a:gd name="T100" fmla="*/ 743 w 1486"/>
                <a:gd name="T101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6" h="1486">
                  <a:moveTo>
                    <a:pt x="743" y="0"/>
                  </a:moveTo>
                  <a:lnTo>
                    <a:pt x="743" y="0"/>
                  </a:lnTo>
                  <a:lnTo>
                    <a:pt x="704" y="0"/>
                  </a:lnTo>
                  <a:lnTo>
                    <a:pt x="668" y="3"/>
                  </a:lnTo>
                  <a:lnTo>
                    <a:pt x="629" y="8"/>
                  </a:lnTo>
                  <a:lnTo>
                    <a:pt x="593" y="14"/>
                  </a:lnTo>
                  <a:lnTo>
                    <a:pt x="558" y="22"/>
                  </a:lnTo>
                  <a:lnTo>
                    <a:pt x="523" y="33"/>
                  </a:lnTo>
                  <a:lnTo>
                    <a:pt x="488" y="45"/>
                  </a:lnTo>
                  <a:lnTo>
                    <a:pt x="453" y="57"/>
                  </a:lnTo>
                  <a:lnTo>
                    <a:pt x="422" y="73"/>
                  </a:lnTo>
                  <a:lnTo>
                    <a:pt x="389" y="89"/>
                  </a:lnTo>
                  <a:lnTo>
                    <a:pt x="357" y="108"/>
                  </a:lnTo>
                  <a:lnTo>
                    <a:pt x="328" y="127"/>
                  </a:lnTo>
                  <a:lnTo>
                    <a:pt x="298" y="148"/>
                  </a:lnTo>
                  <a:lnTo>
                    <a:pt x="270" y="169"/>
                  </a:lnTo>
                  <a:lnTo>
                    <a:pt x="244" y="193"/>
                  </a:lnTo>
                  <a:lnTo>
                    <a:pt x="218" y="218"/>
                  </a:lnTo>
                  <a:lnTo>
                    <a:pt x="193" y="244"/>
                  </a:lnTo>
                  <a:lnTo>
                    <a:pt x="169" y="270"/>
                  </a:lnTo>
                  <a:lnTo>
                    <a:pt x="148" y="298"/>
                  </a:lnTo>
                  <a:lnTo>
                    <a:pt x="127" y="328"/>
                  </a:lnTo>
                  <a:lnTo>
                    <a:pt x="106" y="357"/>
                  </a:lnTo>
                  <a:lnTo>
                    <a:pt x="89" y="389"/>
                  </a:lnTo>
                  <a:lnTo>
                    <a:pt x="73" y="422"/>
                  </a:lnTo>
                  <a:lnTo>
                    <a:pt x="57" y="453"/>
                  </a:lnTo>
                  <a:lnTo>
                    <a:pt x="45" y="488"/>
                  </a:lnTo>
                  <a:lnTo>
                    <a:pt x="33" y="523"/>
                  </a:lnTo>
                  <a:lnTo>
                    <a:pt x="22" y="558"/>
                  </a:lnTo>
                  <a:lnTo>
                    <a:pt x="14" y="593"/>
                  </a:lnTo>
                  <a:lnTo>
                    <a:pt x="7" y="629"/>
                  </a:lnTo>
                  <a:lnTo>
                    <a:pt x="3" y="668"/>
                  </a:lnTo>
                  <a:lnTo>
                    <a:pt x="0" y="704"/>
                  </a:lnTo>
                  <a:lnTo>
                    <a:pt x="0" y="743"/>
                  </a:lnTo>
                  <a:lnTo>
                    <a:pt x="0" y="743"/>
                  </a:lnTo>
                  <a:lnTo>
                    <a:pt x="0" y="781"/>
                  </a:lnTo>
                  <a:lnTo>
                    <a:pt x="3" y="818"/>
                  </a:lnTo>
                  <a:lnTo>
                    <a:pt x="7" y="856"/>
                  </a:lnTo>
                  <a:lnTo>
                    <a:pt x="14" y="893"/>
                  </a:lnTo>
                  <a:lnTo>
                    <a:pt x="22" y="928"/>
                  </a:lnTo>
                  <a:lnTo>
                    <a:pt x="33" y="962"/>
                  </a:lnTo>
                  <a:lnTo>
                    <a:pt x="45" y="997"/>
                  </a:lnTo>
                  <a:lnTo>
                    <a:pt x="57" y="1032"/>
                  </a:lnTo>
                  <a:lnTo>
                    <a:pt x="73" y="1065"/>
                  </a:lnTo>
                  <a:lnTo>
                    <a:pt x="89" y="1097"/>
                  </a:lnTo>
                  <a:lnTo>
                    <a:pt x="106" y="1128"/>
                  </a:lnTo>
                  <a:lnTo>
                    <a:pt x="127" y="1158"/>
                  </a:lnTo>
                  <a:lnTo>
                    <a:pt x="148" y="1187"/>
                  </a:lnTo>
                  <a:lnTo>
                    <a:pt x="169" y="1215"/>
                  </a:lnTo>
                  <a:lnTo>
                    <a:pt x="193" y="1242"/>
                  </a:lnTo>
                  <a:lnTo>
                    <a:pt x="218" y="1268"/>
                  </a:lnTo>
                  <a:lnTo>
                    <a:pt x="244" y="1292"/>
                  </a:lnTo>
                  <a:lnTo>
                    <a:pt x="270" y="1317"/>
                  </a:lnTo>
                  <a:lnTo>
                    <a:pt x="298" y="1337"/>
                  </a:lnTo>
                  <a:lnTo>
                    <a:pt x="328" y="1358"/>
                  </a:lnTo>
                  <a:lnTo>
                    <a:pt x="357" y="1379"/>
                  </a:lnTo>
                  <a:lnTo>
                    <a:pt x="389" y="1397"/>
                  </a:lnTo>
                  <a:lnTo>
                    <a:pt x="422" y="1412"/>
                  </a:lnTo>
                  <a:lnTo>
                    <a:pt x="453" y="1428"/>
                  </a:lnTo>
                  <a:lnTo>
                    <a:pt x="488" y="1442"/>
                  </a:lnTo>
                  <a:lnTo>
                    <a:pt x="523" y="1453"/>
                  </a:lnTo>
                  <a:lnTo>
                    <a:pt x="558" y="1463"/>
                  </a:lnTo>
                  <a:lnTo>
                    <a:pt x="593" y="1472"/>
                  </a:lnTo>
                  <a:lnTo>
                    <a:pt x="629" y="1479"/>
                  </a:lnTo>
                  <a:lnTo>
                    <a:pt x="668" y="1482"/>
                  </a:lnTo>
                  <a:lnTo>
                    <a:pt x="704" y="1486"/>
                  </a:lnTo>
                  <a:lnTo>
                    <a:pt x="743" y="1486"/>
                  </a:lnTo>
                  <a:lnTo>
                    <a:pt x="1486" y="1486"/>
                  </a:lnTo>
                  <a:lnTo>
                    <a:pt x="1486" y="743"/>
                  </a:lnTo>
                  <a:lnTo>
                    <a:pt x="1486" y="743"/>
                  </a:lnTo>
                  <a:lnTo>
                    <a:pt x="1484" y="704"/>
                  </a:lnTo>
                  <a:lnTo>
                    <a:pt x="1482" y="668"/>
                  </a:lnTo>
                  <a:lnTo>
                    <a:pt x="1477" y="629"/>
                  </a:lnTo>
                  <a:lnTo>
                    <a:pt x="1470" y="593"/>
                  </a:lnTo>
                  <a:lnTo>
                    <a:pt x="1463" y="558"/>
                  </a:lnTo>
                  <a:lnTo>
                    <a:pt x="1452" y="523"/>
                  </a:lnTo>
                  <a:lnTo>
                    <a:pt x="1440" y="488"/>
                  </a:lnTo>
                  <a:lnTo>
                    <a:pt x="1426" y="453"/>
                  </a:lnTo>
                  <a:lnTo>
                    <a:pt x="1412" y="422"/>
                  </a:lnTo>
                  <a:lnTo>
                    <a:pt x="1395" y="389"/>
                  </a:lnTo>
                  <a:lnTo>
                    <a:pt x="1377" y="357"/>
                  </a:lnTo>
                  <a:lnTo>
                    <a:pt x="1358" y="328"/>
                  </a:lnTo>
                  <a:lnTo>
                    <a:pt x="1337" y="298"/>
                  </a:lnTo>
                  <a:lnTo>
                    <a:pt x="1315" y="270"/>
                  </a:lnTo>
                  <a:lnTo>
                    <a:pt x="1292" y="244"/>
                  </a:lnTo>
                  <a:lnTo>
                    <a:pt x="1268" y="218"/>
                  </a:lnTo>
                  <a:lnTo>
                    <a:pt x="1241" y="193"/>
                  </a:lnTo>
                  <a:lnTo>
                    <a:pt x="1215" y="169"/>
                  </a:lnTo>
                  <a:lnTo>
                    <a:pt x="1187" y="148"/>
                  </a:lnTo>
                  <a:lnTo>
                    <a:pt x="1158" y="127"/>
                  </a:lnTo>
                  <a:lnTo>
                    <a:pt x="1128" y="108"/>
                  </a:lnTo>
                  <a:lnTo>
                    <a:pt x="1097" y="89"/>
                  </a:lnTo>
                  <a:lnTo>
                    <a:pt x="1064" y="73"/>
                  </a:lnTo>
                  <a:lnTo>
                    <a:pt x="1032" y="57"/>
                  </a:lnTo>
                  <a:lnTo>
                    <a:pt x="997" y="45"/>
                  </a:lnTo>
                  <a:lnTo>
                    <a:pt x="962" y="33"/>
                  </a:lnTo>
                  <a:lnTo>
                    <a:pt x="927" y="22"/>
                  </a:lnTo>
                  <a:lnTo>
                    <a:pt x="893" y="14"/>
                  </a:lnTo>
                  <a:lnTo>
                    <a:pt x="856" y="8"/>
                  </a:lnTo>
                  <a:lnTo>
                    <a:pt x="818" y="3"/>
                  </a:lnTo>
                  <a:lnTo>
                    <a:pt x="781" y="0"/>
                  </a:lnTo>
                  <a:lnTo>
                    <a:pt x="74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85" name="Freeform 16"/>
            <p:cNvSpPr>
              <a:spLocks/>
            </p:cNvSpPr>
            <p:nvPr/>
          </p:nvSpPr>
          <p:spPr bwMode="auto">
            <a:xfrm>
              <a:off x="3373964" y="4239395"/>
              <a:ext cx="2893333" cy="2891853"/>
            </a:xfrm>
            <a:custGeom>
              <a:avLst/>
              <a:gdLst>
                <a:gd name="T0" fmla="*/ 977 w 1954"/>
                <a:gd name="T1" fmla="*/ 1953 h 1953"/>
                <a:gd name="T2" fmla="*/ 878 w 1954"/>
                <a:gd name="T3" fmla="*/ 1948 h 1953"/>
                <a:gd name="T4" fmla="*/ 782 w 1954"/>
                <a:gd name="T5" fmla="*/ 1934 h 1953"/>
                <a:gd name="T6" fmla="*/ 687 w 1954"/>
                <a:gd name="T7" fmla="*/ 1910 h 1953"/>
                <a:gd name="T8" fmla="*/ 599 w 1954"/>
                <a:gd name="T9" fmla="*/ 1877 h 1953"/>
                <a:gd name="T10" fmla="*/ 513 w 1954"/>
                <a:gd name="T11" fmla="*/ 1835 h 1953"/>
                <a:gd name="T12" fmla="*/ 433 w 1954"/>
                <a:gd name="T13" fmla="*/ 1786 h 1953"/>
                <a:gd name="T14" fmla="*/ 356 w 1954"/>
                <a:gd name="T15" fmla="*/ 1730 h 1953"/>
                <a:gd name="T16" fmla="*/ 288 w 1954"/>
                <a:gd name="T17" fmla="*/ 1667 h 1953"/>
                <a:gd name="T18" fmla="*/ 224 w 1954"/>
                <a:gd name="T19" fmla="*/ 1598 h 1953"/>
                <a:gd name="T20" fmla="*/ 168 w 1954"/>
                <a:gd name="T21" fmla="*/ 1523 h 1953"/>
                <a:gd name="T22" fmla="*/ 119 w 1954"/>
                <a:gd name="T23" fmla="*/ 1441 h 1953"/>
                <a:gd name="T24" fmla="*/ 77 w 1954"/>
                <a:gd name="T25" fmla="*/ 1355 h 1953"/>
                <a:gd name="T26" fmla="*/ 44 w 1954"/>
                <a:gd name="T27" fmla="*/ 1266 h 1953"/>
                <a:gd name="T28" fmla="*/ 20 w 1954"/>
                <a:gd name="T29" fmla="*/ 1172 h 1953"/>
                <a:gd name="T30" fmla="*/ 6 w 1954"/>
                <a:gd name="T31" fmla="*/ 1076 h 1953"/>
                <a:gd name="T32" fmla="*/ 0 w 1954"/>
                <a:gd name="T33" fmla="*/ 977 h 1953"/>
                <a:gd name="T34" fmla="*/ 2 w 1954"/>
                <a:gd name="T35" fmla="*/ 926 h 1953"/>
                <a:gd name="T36" fmla="*/ 11 w 1954"/>
                <a:gd name="T37" fmla="*/ 829 h 1953"/>
                <a:gd name="T38" fmla="*/ 32 w 1954"/>
                <a:gd name="T39" fmla="*/ 733 h 1953"/>
                <a:gd name="T40" fmla="*/ 60 w 1954"/>
                <a:gd name="T41" fmla="*/ 642 h 1953"/>
                <a:gd name="T42" fmla="*/ 96 w 1954"/>
                <a:gd name="T43" fmla="*/ 555 h 1953"/>
                <a:gd name="T44" fmla="*/ 142 w 1954"/>
                <a:gd name="T45" fmla="*/ 471 h 1953"/>
                <a:gd name="T46" fmla="*/ 196 w 1954"/>
                <a:gd name="T47" fmla="*/ 393 h 1953"/>
                <a:gd name="T48" fmla="*/ 255 w 1954"/>
                <a:gd name="T49" fmla="*/ 321 h 1953"/>
                <a:gd name="T50" fmla="*/ 321 w 1954"/>
                <a:gd name="T51" fmla="*/ 255 h 1953"/>
                <a:gd name="T52" fmla="*/ 394 w 1954"/>
                <a:gd name="T53" fmla="*/ 195 h 1953"/>
                <a:gd name="T54" fmla="*/ 471 w 1954"/>
                <a:gd name="T55" fmla="*/ 141 h 1953"/>
                <a:gd name="T56" fmla="*/ 555 w 1954"/>
                <a:gd name="T57" fmla="*/ 96 h 1953"/>
                <a:gd name="T58" fmla="*/ 642 w 1954"/>
                <a:gd name="T59" fmla="*/ 59 h 1953"/>
                <a:gd name="T60" fmla="*/ 735 w 1954"/>
                <a:gd name="T61" fmla="*/ 31 h 1953"/>
                <a:gd name="T62" fmla="*/ 829 w 1954"/>
                <a:gd name="T63" fmla="*/ 11 h 1953"/>
                <a:gd name="T64" fmla="*/ 926 w 1954"/>
                <a:gd name="T65" fmla="*/ 2 h 1953"/>
                <a:gd name="T66" fmla="*/ 1954 w 1954"/>
                <a:gd name="T67" fmla="*/ 0 h 1953"/>
                <a:gd name="T68" fmla="*/ 1954 w 1954"/>
                <a:gd name="T69" fmla="*/ 977 h 1953"/>
                <a:gd name="T70" fmla="*/ 1948 w 1954"/>
                <a:gd name="T71" fmla="*/ 1076 h 1953"/>
                <a:gd name="T72" fmla="*/ 1934 w 1954"/>
                <a:gd name="T73" fmla="*/ 1172 h 1953"/>
                <a:gd name="T74" fmla="*/ 1910 w 1954"/>
                <a:gd name="T75" fmla="*/ 1266 h 1953"/>
                <a:gd name="T76" fmla="*/ 1877 w 1954"/>
                <a:gd name="T77" fmla="*/ 1355 h 1953"/>
                <a:gd name="T78" fmla="*/ 1835 w 1954"/>
                <a:gd name="T79" fmla="*/ 1441 h 1953"/>
                <a:gd name="T80" fmla="*/ 1786 w 1954"/>
                <a:gd name="T81" fmla="*/ 1523 h 1953"/>
                <a:gd name="T82" fmla="*/ 1730 w 1954"/>
                <a:gd name="T83" fmla="*/ 1598 h 1953"/>
                <a:gd name="T84" fmla="*/ 1668 w 1954"/>
                <a:gd name="T85" fmla="*/ 1667 h 1953"/>
                <a:gd name="T86" fmla="*/ 1598 w 1954"/>
                <a:gd name="T87" fmla="*/ 1730 h 1953"/>
                <a:gd name="T88" fmla="*/ 1523 w 1954"/>
                <a:gd name="T89" fmla="*/ 1786 h 1953"/>
                <a:gd name="T90" fmla="*/ 1443 w 1954"/>
                <a:gd name="T91" fmla="*/ 1835 h 1953"/>
                <a:gd name="T92" fmla="*/ 1357 w 1954"/>
                <a:gd name="T93" fmla="*/ 1877 h 1953"/>
                <a:gd name="T94" fmla="*/ 1266 w 1954"/>
                <a:gd name="T95" fmla="*/ 1910 h 1953"/>
                <a:gd name="T96" fmla="*/ 1174 w 1954"/>
                <a:gd name="T97" fmla="*/ 1934 h 1953"/>
                <a:gd name="T98" fmla="*/ 1076 w 1954"/>
                <a:gd name="T99" fmla="*/ 1948 h 1953"/>
                <a:gd name="T100" fmla="*/ 977 w 1954"/>
                <a:gd name="T101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54" h="1953">
                  <a:moveTo>
                    <a:pt x="977" y="1953"/>
                  </a:moveTo>
                  <a:lnTo>
                    <a:pt x="977" y="1953"/>
                  </a:lnTo>
                  <a:lnTo>
                    <a:pt x="926" y="1952"/>
                  </a:lnTo>
                  <a:lnTo>
                    <a:pt x="878" y="1948"/>
                  </a:lnTo>
                  <a:lnTo>
                    <a:pt x="829" y="1943"/>
                  </a:lnTo>
                  <a:lnTo>
                    <a:pt x="782" y="1934"/>
                  </a:lnTo>
                  <a:lnTo>
                    <a:pt x="735" y="1922"/>
                  </a:lnTo>
                  <a:lnTo>
                    <a:pt x="687" y="1910"/>
                  </a:lnTo>
                  <a:lnTo>
                    <a:pt x="642" y="1894"/>
                  </a:lnTo>
                  <a:lnTo>
                    <a:pt x="599" y="1877"/>
                  </a:lnTo>
                  <a:lnTo>
                    <a:pt x="555" y="1858"/>
                  </a:lnTo>
                  <a:lnTo>
                    <a:pt x="513" y="1835"/>
                  </a:lnTo>
                  <a:lnTo>
                    <a:pt x="471" y="1812"/>
                  </a:lnTo>
                  <a:lnTo>
                    <a:pt x="433" y="1786"/>
                  </a:lnTo>
                  <a:lnTo>
                    <a:pt x="394" y="1758"/>
                  </a:lnTo>
                  <a:lnTo>
                    <a:pt x="356" y="1730"/>
                  </a:lnTo>
                  <a:lnTo>
                    <a:pt x="321" y="1699"/>
                  </a:lnTo>
                  <a:lnTo>
                    <a:pt x="288" y="1667"/>
                  </a:lnTo>
                  <a:lnTo>
                    <a:pt x="255" y="1633"/>
                  </a:lnTo>
                  <a:lnTo>
                    <a:pt x="224" y="1598"/>
                  </a:lnTo>
                  <a:lnTo>
                    <a:pt x="196" y="1561"/>
                  </a:lnTo>
                  <a:lnTo>
                    <a:pt x="168" y="1523"/>
                  </a:lnTo>
                  <a:lnTo>
                    <a:pt x="142" y="1483"/>
                  </a:lnTo>
                  <a:lnTo>
                    <a:pt x="119" y="1441"/>
                  </a:lnTo>
                  <a:lnTo>
                    <a:pt x="96" y="1399"/>
                  </a:lnTo>
                  <a:lnTo>
                    <a:pt x="77" y="1355"/>
                  </a:lnTo>
                  <a:lnTo>
                    <a:pt x="60" y="1312"/>
                  </a:lnTo>
                  <a:lnTo>
                    <a:pt x="44" y="1266"/>
                  </a:lnTo>
                  <a:lnTo>
                    <a:pt x="32" y="1219"/>
                  </a:lnTo>
                  <a:lnTo>
                    <a:pt x="20" y="1172"/>
                  </a:lnTo>
                  <a:lnTo>
                    <a:pt x="11" y="1125"/>
                  </a:lnTo>
                  <a:lnTo>
                    <a:pt x="6" y="1076"/>
                  </a:lnTo>
                  <a:lnTo>
                    <a:pt x="2" y="1027"/>
                  </a:lnTo>
                  <a:lnTo>
                    <a:pt x="0" y="977"/>
                  </a:lnTo>
                  <a:lnTo>
                    <a:pt x="0" y="977"/>
                  </a:lnTo>
                  <a:lnTo>
                    <a:pt x="2" y="926"/>
                  </a:lnTo>
                  <a:lnTo>
                    <a:pt x="6" y="877"/>
                  </a:lnTo>
                  <a:lnTo>
                    <a:pt x="11" y="829"/>
                  </a:lnTo>
                  <a:lnTo>
                    <a:pt x="20" y="780"/>
                  </a:lnTo>
                  <a:lnTo>
                    <a:pt x="32" y="733"/>
                  </a:lnTo>
                  <a:lnTo>
                    <a:pt x="44" y="687"/>
                  </a:lnTo>
                  <a:lnTo>
                    <a:pt x="60" y="642"/>
                  </a:lnTo>
                  <a:lnTo>
                    <a:pt x="77" y="598"/>
                  </a:lnTo>
                  <a:lnTo>
                    <a:pt x="96" y="555"/>
                  </a:lnTo>
                  <a:lnTo>
                    <a:pt x="119" y="513"/>
                  </a:lnTo>
                  <a:lnTo>
                    <a:pt x="142" y="471"/>
                  </a:lnTo>
                  <a:lnTo>
                    <a:pt x="168" y="431"/>
                  </a:lnTo>
                  <a:lnTo>
                    <a:pt x="196" y="393"/>
                  </a:lnTo>
                  <a:lnTo>
                    <a:pt x="224" y="356"/>
                  </a:lnTo>
                  <a:lnTo>
                    <a:pt x="255" y="321"/>
                  </a:lnTo>
                  <a:lnTo>
                    <a:pt x="288" y="286"/>
                  </a:lnTo>
                  <a:lnTo>
                    <a:pt x="321" y="255"/>
                  </a:lnTo>
                  <a:lnTo>
                    <a:pt x="356" y="223"/>
                  </a:lnTo>
                  <a:lnTo>
                    <a:pt x="394" y="195"/>
                  </a:lnTo>
                  <a:lnTo>
                    <a:pt x="433" y="168"/>
                  </a:lnTo>
                  <a:lnTo>
                    <a:pt x="471" y="141"/>
                  </a:lnTo>
                  <a:lnTo>
                    <a:pt x="513" y="119"/>
                  </a:lnTo>
                  <a:lnTo>
                    <a:pt x="555" y="96"/>
                  </a:lnTo>
                  <a:lnTo>
                    <a:pt x="599" y="77"/>
                  </a:lnTo>
                  <a:lnTo>
                    <a:pt x="642" y="59"/>
                  </a:lnTo>
                  <a:lnTo>
                    <a:pt x="687" y="44"/>
                  </a:lnTo>
                  <a:lnTo>
                    <a:pt x="735" y="31"/>
                  </a:lnTo>
                  <a:lnTo>
                    <a:pt x="782" y="19"/>
                  </a:lnTo>
                  <a:lnTo>
                    <a:pt x="829" y="11"/>
                  </a:lnTo>
                  <a:lnTo>
                    <a:pt x="878" y="5"/>
                  </a:lnTo>
                  <a:lnTo>
                    <a:pt x="926" y="2"/>
                  </a:lnTo>
                  <a:lnTo>
                    <a:pt x="977" y="0"/>
                  </a:lnTo>
                  <a:lnTo>
                    <a:pt x="1954" y="0"/>
                  </a:lnTo>
                  <a:lnTo>
                    <a:pt x="1954" y="977"/>
                  </a:lnTo>
                  <a:lnTo>
                    <a:pt x="1954" y="977"/>
                  </a:lnTo>
                  <a:lnTo>
                    <a:pt x="1952" y="1027"/>
                  </a:lnTo>
                  <a:lnTo>
                    <a:pt x="1948" y="1076"/>
                  </a:lnTo>
                  <a:lnTo>
                    <a:pt x="1943" y="1125"/>
                  </a:lnTo>
                  <a:lnTo>
                    <a:pt x="1934" y="1172"/>
                  </a:lnTo>
                  <a:lnTo>
                    <a:pt x="1922" y="1219"/>
                  </a:lnTo>
                  <a:lnTo>
                    <a:pt x="1910" y="1266"/>
                  </a:lnTo>
                  <a:lnTo>
                    <a:pt x="1894" y="1312"/>
                  </a:lnTo>
                  <a:lnTo>
                    <a:pt x="1877" y="1355"/>
                  </a:lnTo>
                  <a:lnTo>
                    <a:pt x="1858" y="1399"/>
                  </a:lnTo>
                  <a:lnTo>
                    <a:pt x="1835" y="1441"/>
                  </a:lnTo>
                  <a:lnTo>
                    <a:pt x="1812" y="1483"/>
                  </a:lnTo>
                  <a:lnTo>
                    <a:pt x="1786" y="1523"/>
                  </a:lnTo>
                  <a:lnTo>
                    <a:pt x="1758" y="1561"/>
                  </a:lnTo>
                  <a:lnTo>
                    <a:pt x="1730" y="1598"/>
                  </a:lnTo>
                  <a:lnTo>
                    <a:pt x="1699" y="1633"/>
                  </a:lnTo>
                  <a:lnTo>
                    <a:pt x="1668" y="1667"/>
                  </a:lnTo>
                  <a:lnTo>
                    <a:pt x="1633" y="1699"/>
                  </a:lnTo>
                  <a:lnTo>
                    <a:pt x="1598" y="1730"/>
                  </a:lnTo>
                  <a:lnTo>
                    <a:pt x="1561" y="1758"/>
                  </a:lnTo>
                  <a:lnTo>
                    <a:pt x="1523" y="1786"/>
                  </a:lnTo>
                  <a:lnTo>
                    <a:pt x="1483" y="1812"/>
                  </a:lnTo>
                  <a:lnTo>
                    <a:pt x="1443" y="1835"/>
                  </a:lnTo>
                  <a:lnTo>
                    <a:pt x="1399" y="1858"/>
                  </a:lnTo>
                  <a:lnTo>
                    <a:pt x="1357" y="1877"/>
                  </a:lnTo>
                  <a:lnTo>
                    <a:pt x="1312" y="1894"/>
                  </a:lnTo>
                  <a:lnTo>
                    <a:pt x="1266" y="1910"/>
                  </a:lnTo>
                  <a:lnTo>
                    <a:pt x="1221" y="1922"/>
                  </a:lnTo>
                  <a:lnTo>
                    <a:pt x="1174" y="1934"/>
                  </a:lnTo>
                  <a:lnTo>
                    <a:pt x="1125" y="1943"/>
                  </a:lnTo>
                  <a:lnTo>
                    <a:pt x="1076" y="1948"/>
                  </a:lnTo>
                  <a:lnTo>
                    <a:pt x="1028" y="1952"/>
                  </a:lnTo>
                  <a:lnTo>
                    <a:pt x="977" y="195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87" name="Freeform 19"/>
            <p:cNvSpPr>
              <a:spLocks/>
            </p:cNvSpPr>
            <p:nvPr/>
          </p:nvSpPr>
          <p:spPr bwMode="auto">
            <a:xfrm>
              <a:off x="3505748" y="4384506"/>
              <a:ext cx="2610516" cy="2610515"/>
            </a:xfrm>
            <a:custGeom>
              <a:avLst/>
              <a:gdLst>
                <a:gd name="T0" fmla="*/ 836 w 1763"/>
                <a:gd name="T1" fmla="*/ 1761 h 1763"/>
                <a:gd name="T2" fmla="*/ 703 w 1763"/>
                <a:gd name="T3" fmla="*/ 1746 h 1763"/>
                <a:gd name="T4" fmla="*/ 578 w 1763"/>
                <a:gd name="T5" fmla="*/ 1709 h 1763"/>
                <a:gd name="T6" fmla="*/ 461 w 1763"/>
                <a:gd name="T7" fmla="*/ 1657 h 1763"/>
                <a:gd name="T8" fmla="*/ 354 w 1763"/>
                <a:gd name="T9" fmla="*/ 1587 h 1763"/>
                <a:gd name="T10" fmla="*/ 258 w 1763"/>
                <a:gd name="T11" fmla="*/ 1505 h 1763"/>
                <a:gd name="T12" fmla="*/ 175 w 1763"/>
                <a:gd name="T13" fmla="*/ 1409 h 1763"/>
                <a:gd name="T14" fmla="*/ 107 w 1763"/>
                <a:gd name="T15" fmla="*/ 1301 h 1763"/>
                <a:gd name="T16" fmla="*/ 53 w 1763"/>
                <a:gd name="T17" fmla="*/ 1184 h 1763"/>
                <a:gd name="T18" fmla="*/ 18 w 1763"/>
                <a:gd name="T19" fmla="*/ 1058 h 1763"/>
                <a:gd name="T20" fmla="*/ 0 w 1763"/>
                <a:gd name="T21" fmla="*/ 926 h 1763"/>
                <a:gd name="T22" fmla="*/ 0 w 1763"/>
                <a:gd name="T23" fmla="*/ 835 h 1763"/>
                <a:gd name="T24" fmla="*/ 18 w 1763"/>
                <a:gd name="T25" fmla="*/ 703 h 1763"/>
                <a:gd name="T26" fmla="*/ 53 w 1763"/>
                <a:gd name="T27" fmla="*/ 577 h 1763"/>
                <a:gd name="T28" fmla="*/ 107 w 1763"/>
                <a:gd name="T29" fmla="*/ 460 h 1763"/>
                <a:gd name="T30" fmla="*/ 175 w 1763"/>
                <a:gd name="T31" fmla="*/ 354 h 1763"/>
                <a:gd name="T32" fmla="*/ 258 w 1763"/>
                <a:gd name="T33" fmla="*/ 258 h 1763"/>
                <a:gd name="T34" fmla="*/ 354 w 1763"/>
                <a:gd name="T35" fmla="*/ 174 h 1763"/>
                <a:gd name="T36" fmla="*/ 461 w 1763"/>
                <a:gd name="T37" fmla="*/ 106 h 1763"/>
                <a:gd name="T38" fmla="*/ 578 w 1763"/>
                <a:gd name="T39" fmla="*/ 52 h 1763"/>
                <a:gd name="T40" fmla="*/ 703 w 1763"/>
                <a:gd name="T41" fmla="*/ 17 h 1763"/>
                <a:gd name="T42" fmla="*/ 836 w 1763"/>
                <a:gd name="T43" fmla="*/ 0 h 1763"/>
                <a:gd name="T44" fmla="*/ 926 w 1763"/>
                <a:gd name="T45" fmla="*/ 0 h 1763"/>
                <a:gd name="T46" fmla="*/ 1059 w 1763"/>
                <a:gd name="T47" fmla="*/ 17 h 1763"/>
                <a:gd name="T48" fmla="*/ 1184 w 1763"/>
                <a:gd name="T49" fmla="*/ 52 h 1763"/>
                <a:gd name="T50" fmla="*/ 1303 w 1763"/>
                <a:gd name="T51" fmla="*/ 106 h 1763"/>
                <a:gd name="T52" fmla="*/ 1409 w 1763"/>
                <a:gd name="T53" fmla="*/ 174 h 1763"/>
                <a:gd name="T54" fmla="*/ 1505 w 1763"/>
                <a:gd name="T55" fmla="*/ 258 h 1763"/>
                <a:gd name="T56" fmla="*/ 1589 w 1763"/>
                <a:gd name="T57" fmla="*/ 354 h 1763"/>
                <a:gd name="T58" fmla="*/ 1657 w 1763"/>
                <a:gd name="T59" fmla="*/ 460 h 1763"/>
                <a:gd name="T60" fmla="*/ 1711 w 1763"/>
                <a:gd name="T61" fmla="*/ 577 h 1763"/>
                <a:gd name="T62" fmla="*/ 1746 w 1763"/>
                <a:gd name="T63" fmla="*/ 703 h 1763"/>
                <a:gd name="T64" fmla="*/ 1763 w 1763"/>
                <a:gd name="T65" fmla="*/ 835 h 1763"/>
                <a:gd name="T66" fmla="*/ 1763 w 1763"/>
                <a:gd name="T67" fmla="*/ 926 h 1763"/>
                <a:gd name="T68" fmla="*/ 1746 w 1763"/>
                <a:gd name="T69" fmla="*/ 1058 h 1763"/>
                <a:gd name="T70" fmla="*/ 1711 w 1763"/>
                <a:gd name="T71" fmla="*/ 1184 h 1763"/>
                <a:gd name="T72" fmla="*/ 1657 w 1763"/>
                <a:gd name="T73" fmla="*/ 1301 h 1763"/>
                <a:gd name="T74" fmla="*/ 1589 w 1763"/>
                <a:gd name="T75" fmla="*/ 1409 h 1763"/>
                <a:gd name="T76" fmla="*/ 1505 w 1763"/>
                <a:gd name="T77" fmla="*/ 1505 h 1763"/>
                <a:gd name="T78" fmla="*/ 1409 w 1763"/>
                <a:gd name="T79" fmla="*/ 1587 h 1763"/>
                <a:gd name="T80" fmla="*/ 1303 w 1763"/>
                <a:gd name="T81" fmla="*/ 1657 h 1763"/>
                <a:gd name="T82" fmla="*/ 1184 w 1763"/>
                <a:gd name="T83" fmla="*/ 1709 h 1763"/>
                <a:gd name="T84" fmla="*/ 1059 w 1763"/>
                <a:gd name="T85" fmla="*/ 1746 h 1763"/>
                <a:gd name="T86" fmla="*/ 926 w 1763"/>
                <a:gd name="T87" fmla="*/ 1761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63" h="1763">
                  <a:moveTo>
                    <a:pt x="881" y="1763"/>
                  </a:moveTo>
                  <a:lnTo>
                    <a:pt x="881" y="1763"/>
                  </a:lnTo>
                  <a:lnTo>
                    <a:pt x="836" y="1761"/>
                  </a:lnTo>
                  <a:lnTo>
                    <a:pt x="792" y="1758"/>
                  </a:lnTo>
                  <a:lnTo>
                    <a:pt x="747" y="1753"/>
                  </a:lnTo>
                  <a:lnTo>
                    <a:pt x="703" y="1746"/>
                  </a:lnTo>
                  <a:lnTo>
                    <a:pt x="661" y="1735"/>
                  </a:lnTo>
                  <a:lnTo>
                    <a:pt x="619" y="1723"/>
                  </a:lnTo>
                  <a:lnTo>
                    <a:pt x="578" y="1709"/>
                  </a:lnTo>
                  <a:lnTo>
                    <a:pt x="539" y="1693"/>
                  </a:lnTo>
                  <a:lnTo>
                    <a:pt x="499" y="1676"/>
                  </a:lnTo>
                  <a:lnTo>
                    <a:pt x="461" y="1657"/>
                  </a:lnTo>
                  <a:lnTo>
                    <a:pt x="424" y="1636"/>
                  </a:lnTo>
                  <a:lnTo>
                    <a:pt x="389" y="1613"/>
                  </a:lnTo>
                  <a:lnTo>
                    <a:pt x="354" y="1587"/>
                  </a:lnTo>
                  <a:lnTo>
                    <a:pt x="321" y="1561"/>
                  </a:lnTo>
                  <a:lnTo>
                    <a:pt x="288" y="1535"/>
                  </a:lnTo>
                  <a:lnTo>
                    <a:pt x="258" y="1505"/>
                  </a:lnTo>
                  <a:lnTo>
                    <a:pt x="229" y="1473"/>
                  </a:lnTo>
                  <a:lnTo>
                    <a:pt x="201" y="1442"/>
                  </a:lnTo>
                  <a:lnTo>
                    <a:pt x="175" y="1409"/>
                  </a:lnTo>
                  <a:lnTo>
                    <a:pt x="150" y="1374"/>
                  </a:lnTo>
                  <a:lnTo>
                    <a:pt x="128" y="1337"/>
                  </a:lnTo>
                  <a:lnTo>
                    <a:pt x="107" y="1301"/>
                  </a:lnTo>
                  <a:lnTo>
                    <a:pt x="87" y="1262"/>
                  </a:lnTo>
                  <a:lnTo>
                    <a:pt x="68" y="1224"/>
                  </a:lnTo>
                  <a:lnTo>
                    <a:pt x="53" y="1184"/>
                  </a:lnTo>
                  <a:lnTo>
                    <a:pt x="39" y="1142"/>
                  </a:lnTo>
                  <a:lnTo>
                    <a:pt x="28" y="1100"/>
                  </a:lnTo>
                  <a:lnTo>
                    <a:pt x="18" y="1058"/>
                  </a:lnTo>
                  <a:lnTo>
                    <a:pt x="9" y="1015"/>
                  </a:lnTo>
                  <a:lnTo>
                    <a:pt x="4" y="971"/>
                  </a:lnTo>
                  <a:lnTo>
                    <a:pt x="0" y="926"/>
                  </a:lnTo>
                  <a:lnTo>
                    <a:pt x="0" y="881"/>
                  </a:lnTo>
                  <a:lnTo>
                    <a:pt x="0" y="881"/>
                  </a:lnTo>
                  <a:lnTo>
                    <a:pt x="0" y="835"/>
                  </a:lnTo>
                  <a:lnTo>
                    <a:pt x="4" y="790"/>
                  </a:lnTo>
                  <a:lnTo>
                    <a:pt x="9" y="746"/>
                  </a:lnTo>
                  <a:lnTo>
                    <a:pt x="18" y="703"/>
                  </a:lnTo>
                  <a:lnTo>
                    <a:pt x="28" y="661"/>
                  </a:lnTo>
                  <a:lnTo>
                    <a:pt x="39" y="619"/>
                  </a:lnTo>
                  <a:lnTo>
                    <a:pt x="53" y="577"/>
                  </a:lnTo>
                  <a:lnTo>
                    <a:pt x="68" y="537"/>
                  </a:lnTo>
                  <a:lnTo>
                    <a:pt x="87" y="499"/>
                  </a:lnTo>
                  <a:lnTo>
                    <a:pt x="107" y="460"/>
                  </a:lnTo>
                  <a:lnTo>
                    <a:pt x="128" y="424"/>
                  </a:lnTo>
                  <a:lnTo>
                    <a:pt x="150" y="387"/>
                  </a:lnTo>
                  <a:lnTo>
                    <a:pt x="175" y="354"/>
                  </a:lnTo>
                  <a:lnTo>
                    <a:pt x="201" y="321"/>
                  </a:lnTo>
                  <a:lnTo>
                    <a:pt x="229" y="288"/>
                  </a:lnTo>
                  <a:lnTo>
                    <a:pt x="258" y="258"/>
                  </a:lnTo>
                  <a:lnTo>
                    <a:pt x="288" y="228"/>
                  </a:lnTo>
                  <a:lnTo>
                    <a:pt x="321" y="200"/>
                  </a:lnTo>
                  <a:lnTo>
                    <a:pt x="354" y="174"/>
                  </a:lnTo>
                  <a:lnTo>
                    <a:pt x="389" y="150"/>
                  </a:lnTo>
                  <a:lnTo>
                    <a:pt x="424" y="127"/>
                  </a:lnTo>
                  <a:lnTo>
                    <a:pt x="461" y="106"/>
                  </a:lnTo>
                  <a:lnTo>
                    <a:pt x="499" y="85"/>
                  </a:lnTo>
                  <a:lnTo>
                    <a:pt x="539" y="68"/>
                  </a:lnTo>
                  <a:lnTo>
                    <a:pt x="578" y="52"/>
                  </a:lnTo>
                  <a:lnTo>
                    <a:pt x="619" y="38"/>
                  </a:lnTo>
                  <a:lnTo>
                    <a:pt x="661" y="28"/>
                  </a:lnTo>
                  <a:lnTo>
                    <a:pt x="703" y="17"/>
                  </a:lnTo>
                  <a:lnTo>
                    <a:pt x="747" y="8"/>
                  </a:lnTo>
                  <a:lnTo>
                    <a:pt x="792" y="3"/>
                  </a:lnTo>
                  <a:lnTo>
                    <a:pt x="836" y="0"/>
                  </a:lnTo>
                  <a:lnTo>
                    <a:pt x="881" y="0"/>
                  </a:lnTo>
                  <a:lnTo>
                    <a:pt x="881" y="0"/>
                  </a:lnTo>
                  <a:lnTo>
                    <a:pt x="926" y="0"/>
                  </a:lnTo>
                  <a:lnTo>
                    <a:pt x="972" y="3"/>
                  </a:lnTo>
                  <a:lnTo>
                    <a:pt x="1015" y="8"/>
                  </a:lnTo>
                  <a:lnTo>
                    <a:pt x="1059" y="17"/>
                  </a:lnTo>
                  <a:lnTo>
                    <a:pt x="1102" y="28"/>
                  </a:lnTo>
                  <a:lnTo>
                    <a:pt x="1144" y="38"/>
                  </a:lnTo>
                  <a:lnTo>
                    <a:pt x="1184" y="52"/>
                  </a:lnTo>
                  <a:lnTo>
                    <a:pt x="1225" y="68"/>
                  </a:lnTo>
                  <a:lnTo>
                    <a:pt x="1265" y="85"/>
                  </a:lnTo>
                  <a:lnTo>
                    <a:pt x="1303" y="106"/>
                  </a:lnTo>
                  <a:lnTo>
                    <a:pt x="1340" y="127"/>
                  </a:lnTo>
                  <a:lnTo>
                    <a:pt x="1374" y="150"/>
                  </a:lnTo>
                  <a:lnTo>
                    <a:pt x="1409" y="174"/>
                  </a:lnTo>
                  <a:lnTo>
                    <a:pt x="1443" y="200"/>
                  </a:lnTo>
                  <a:lnTo>
                    <a:pt x="1476" y="228"/>
                  </a:lnTo>
                  <a:lnTo>
                    <a:pt x="1505" y="258"/>
                  </a:lnTo>
                  <a:lnTo>
                    <a:pt x="1535" y="288"/>
                  </a:lnTo>
                  <a:lnTo>
                    <a:pt x="1563" y="321"/>
                  </a:lnTo>
                  <a:lnTo>
                    <a:pt x="1589" y="354"/>
                  </a:lnTo>
                  <a:lnTo>
                    <a:pt x="1613" y="387"/>
                  </a:lnTo>
                  <a:lnTo>
                    <a:pt x="1636" y="424"/>
                  </a:lnTo>
                  <a:lnTo>
                    <a:pt x="1657" y="460"/>
                  </a:lnTo>
                  <a:lnTo>
                    <a:pt x="1676" y="499"/>
                  </a:lnTo>
                  <a:lnTo>
                    <a:pt x="1695" y="537"/>
                  </a:lnTo>
                  <a:lnTo>
                    <a:pt x="1711" y="577"/>
                  </a:lnTo>
                  <a:lnTo>
                    <a:pt x="1725" y="619"/>
                  </a:lnTo>
                  <a:lnTo>
                    <a:pt x="1735" y="661"/>
                  </a:lnTo>
                  <a:lnTo>
                    <a:pt x="1746" y="703"/>
                  </a:lnTo>
                  <a:lnTo>
                    <a:pt x="1755" y="746"/>
                  </a:lnTo>
                  <a:lnTo>
                    <a:pt x="1760" y="790"/>
                  </a:lnTo>
                  <a:lnTo>
                    <a:pt x="1763" y="835"/>
                  </a:lnTo>
                  <a:lnTo>
                    <a:pt x="1763" y="881"/>
                  </a:lnTo>
                  <a:lnTo>
                    <a:pt x="1763" y="881"/>
                  </a:lnTo>
                  <a:lnTo>
                    <a:pt x="1763" y="926"/>
                  </a:lnTo>
                  <a:lnTo>
                    <a:pt x="1760" y="971"/>
                  </a:lnTo>
                  <a:lnTo>
                    <a:pt x="1755" y="1015"/>
                  </a:lnTo>
                  <a:lnTo>
                    <a:pt x="1746" y="1058"/>
                  </a:lnTo>
                  <a:lnTo>
                    <a:pt x="1735" y="1100"/>
                  </a:lnTo>
                  <a:lnTo>
                    <a:pt x="1725" y="1142"/>
                  </a:lnTo>
                  <a:lnTo>
                    <a:pt x="1711" y="1184"/>
                  </a:lnTo>
                  <a:lnTo>
                    <a:pt x="1695" y="1224"/>
                  </a:lnTo>
                  <a:lnTo>
                    <a:pt x="1676" y="1262"/>
                  </a:lnTo>
                  <a:lnTo>
                    <a:pt x="1657" y="1301"/>
                  </a:lnTo>
                  <a:lnTo>
                    <a:pt x="1636" y="1337"/>
                  </a:lnTo>
                  <a:lnTo>
                    <a:pt x="1613" y="1374"/>
                  </a:lnTo>
                  <a:lnTo>
                    <a:pt x="1589" y="1409"/>
                  </a:lnTo>
                  <a:lnTo>
                    <a:pt x="1563" y="1442"/>
                  </a:lnTo>
                  <a:lnTo>
                    <a:pt x="1535" y="1473"/>
                  </a:lnTo>
                  <a:lnTo>
                    <a:pt x="1505" y="1505"/>
                  </a:lnTo>
                  <a:lnTo>
                    <a:pt x="1476" y="1535"/>
                  </a:lnTo>
                  <a:lnTo>
                    <a:pt x="1443" y="1561"/>
                  </a:lnTo>
                  <a:lnTo>
                    <a:pt x="1409" y="1587"/>
                  </a:lnTo>
                  <a:lnTo>
                    <a:pt x="1374" y="1613"/>
                  </a:lnTo>
                  <a:lnTo>
                    <a:pt x="1340" y="1636"/>
                  </a:lnTo>
                  <a:lnTo>
                    <a:pt x="1303" y="1657"/>
                  </a:lnTo>
                  <a:lnTo>
                    <a:pt x="1265" y="1676"/>
                  </a:lnTo>
                  <a:lnTo>
                    <a:pt x="1225" y="1693"/>
                  </a:lnTo>
                  <a:lnTo>
                    <a:pt x="1184" y="1709"/>
                  </a:lnTo>
                  <a:lnTo>
                    <a:pt x="1144" y="1723"/>
                  </a:lnTo>
                  <a:lnTo>
                    <a:pt x="1102" y="1735"/>
                  </a:lnTo>
                  <a:lnTo>
                    <a:pt x="1059" y="1746"/>
                  </a:lnTo>
                  <a:lnTo>
                    <a:pt x="1015" y="1753"/>
                  </a:lnTo>
                  <a:lnTo>
                    <a:pt x="972" y="1758"/>
                  </a:lnTo>
                  <a:lnTo>
                    <a:pt x="926" y="1761"/>
                  </a:lnTo>
                  <a:lnTo>
                    <a:pt x="881" y="17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88" name="Freeform 20"/>
            <p:cNvSpPr>
              <a:spLocks/>
            </p:cNvSpPr>
            <p:nvPr/>
          </p:nvSpPr>
          <p:spPr bwMode="auto">
            <a:xfrm>
              <a:off x="6295431" y="4246798"/>
              <a:ext cx="2378043" cy="2316016"/>
            </a:xfrm>
            <a:custGeom>
              <a:avLst/>
              <a:gdLst>
                <a:gd name="T0" fmla="*/ 743 w 1486"/>
                <a:gd name="T1" fmla="*/ 1486 h 1486"/>
                <a:gd name="T2" fmla="*/ 819 w 1486"/>
                <a:gd name="T3" fmla="*/ 1483 h 1486"/>
                <a:gd name="T4" fmla="*/ 893 w 1486"/>
                <a:gd name="T5" fmla="*/ 1471 h 1486"/>
                <a:gd name="T6" fmla="*/ 964 w 1486"/>
                <a:gd name="T7" fmla="*/ 1453 h 1486"/>
                <a:gd name="T8" fmla="*/ 1032 w 1486"/>
                <a:gd name="T9" fmla="*/ 1427 h 1486"/>
                <a:gd name="T10" fmla="*/ 1097 w 1486"/>
                <a:gd name="T11" fmla="*/ 1396 h 1486"/>
                <a:gd name="T12" fmla="*/ 1158 w 1486"/>
                <a:gd name="T13" fmla="*/ 1359 h 1486"/>
                <a:gd name="T14" fmla="*/ 1215 w 1486"/>
                <a:gd name="T15" fmla="*/ 1315 h 1486"/>
                <a:gd name="T16" fmla="*/ 1268 w 1486"/>
                <a:gd name="T17" fmla="*/ 1268 h 1486"/>
                <a:gd name="T18" fmla="*/ 1316 w 1486"/>
                <a:gd name="T19" fmla="*/ 1216 h 1486"/>
                <a:gd name="T20" fmla="*/ 1358 w 1486"/>
                <a:gd name="T21" fmla="*/ 1158 h 1486"/>
                <a:gd name="T22" fmla="*/ 1397 w 1486"/>
                <a:gd name="T23" fmla="*/ 1097 h 1486"/>
                <a:gd name="T24" fmla="*/ 1428 w 1486"/>
                <a:gd name="T25" fmla="*/ 1031 h 1486"/>
                <a:gd name="T26" fmla="*/ 1452 w 1486"/>
                <a:gd name="T27" fmla="*/ 963 h 1486"/>
                <a:gd name="T28" fmla="*/ 1472 w 1486"/>
                <a:gd name="T29" fmla="*/ 892 h 1486"/>
                <a:gd name="T30" fmla="*/ 1482 w 1486"/>
                <a:gd name="T31" fmla="*/ 818 h 1486"/>
                <a:gd name="T32" fmla="*/ 1486 w 1486"/>
                <a:gd name="T33" fmla="*/ 743 h 1486"/>
                <a:gd name="T34" fmla="*/ 1486 w 1486"/>
                <a:gd name="T35" fmla="*/ 705 h 1486"/>
                <a:gd name="T36" fmla="*/ 1477 w 1486"/>
                <a:gd name="T37" fmla="*/ 630 h 1486"/>
                <a:gd name="T38" fmla="*/ 1463 w 1486"/>
                <a:gd name="T39" fmla="*/ 558 h 1486"/>
                <a:gd name="T40" fmla="*/ 1440 w 1486"/>
                <a:gd name="T41" fmla="*/ 489 h 1486"/>
                <a:gd name="T42" fmla="*/ 1412 w 1486"/>
                <a:gd name="T43" fmla="*/ 421 h 1486"/>
                <a:gd name="T44" fmla="*/ 1377 w 1486"/>
                <a:gd name="T45" fmla="*/ 358 h 1486"/>
                <a:gd name="T46" fmla="*/ 1337 w 1486"/>
                <a:gd name="T47" fmla="*/ 299 h 1486"/>
                <a:gd name="T48" fmla="*/ 1292 w 1486"/>
                <a:gd name="T49" fmla="*/ 244 h 1486"/>
                <a:gd name="T50" fmla="*/ 1241 w 1486"/>
                <a:gd name="T51" fmla="*/ 194 h 1486"/>
                <a:gd name="T52" fmla="*/ 1187 w 1486"/>
                <a:gd name="T53" fmla="*/ 149 h 1486"/>
                <a:gd name="T54" fmla="*/ 1128 w 1486"/>
                <a:gd name="T55" fmla="*/ 108 h 1486"/>
                <a:gd name="T56" fmla="*/ 1065 w 1486"/>
                <a:gd name="T57" fmla="*/ 74 h 1486"/>
                <a:gd name="T58" fmla="*/ 997 w 1486"/>
                <a:gd name="T59" fmla="*/ 46 h 1486"/>
                <a:gd name="T60" fmla="*/ 927 w 1486"/>
                <a:gd name="T61" fmla="*/ 23 h 1486"/>
                <a:gd name="T62" fmla="*/ 856 w 1486"/>
                <a:gd name="T63" fmla="*/ 9 h 1486"/>
                <a:gd name="T64" fmla="*/ 781 w 1486"/>
                <a:gd name="T65" fmla="*/ 0 h 1486"/>
                <a:gd name="T66" fmla="*/ 0 w 1486"/>
                <a:gd name="T67" fmla="*/ 0 h 1486"/>
                <a:gd name="T68" fmla="*/ 0 w 1486"/>
                <a:gd name="T69" fmla="*/ 743 h 1486"/>
                <a:gd name="T70" fmla="*/ 3 w 1486"/>
                <a:gd name="T71" fmla="*/ 818 h 1486"/>
                <a:gd name="T72" fmla="*/ 14 w 1486"/>
                <a:gd name="T73" fmla="*/ 892 h 1486"/>
                <a:gd name="T74" fmla="*/ 33 w 1486"/>
                <a:gd name="T75" fmla="*/ 963 h 1486"/>
                <a:gd name="T76" fmla="*/ 57 w 1486"/>
                <a:gd name="T77" fmla="*/ 1031 h 1486"/>
                <a:gd name="T78" fmla="*/ 89 w 1486"/>
                <a:gd name="T79" fmla="*/ 1097 h 1486"/>
                <a:gd name="T80" fmla="*/ 127 w 1486"/>
                <a:gd name="T81" fmla="*/ 1158 h 1486"/>
                <a:gd name="T82" fmla="*/ 169 w 1486"/>
                <a:gd name="T83" fmla="*/ 1216 h 1486"/>
                <a:gd name="T84" fmla="*/ 218 w 1486"/>
                <a:gd name="T85" fmla="*/ 1268 h 1486"/>
                <a:gd name="T86" fmla="*/ 270 w 1486"/>
                <a:gd name="T87" fmla="*/ 1315 h 1486"/>
                <a:gd name="T88" fmla="*/ 328 w 1486"/>
                <a:gd name="T89" fmla="*/ 1359 h 1486"/>
                <a:gd name="T90" fmla="*/ 389 w 1486"/>
                <a:gd name="T91" fmla="*/ 1396 h 1486"/>
                <a:gd name="T92" fmla="*/ 455 w 1486"/>
                <a:gd name="T93" fmla="*/ 1427 h 1486"/>
                <a:gd name="T94" fmla="*/ 523 w 1486"/>
                <a:gd name="T95" fmla="*/ 1453 h 1486"/>
                <a:gd name="T96" fmla="*/ 593 w 1486"/>
                <a:gd name="T97" fmla="*/ 1471 h 1486"/>
                <a:gd name="T98" fmla="*/ 668 w 1486"/>
                <a:gd name="T99" fmla="*/ 1483 h 1486"/>
                <a:gd name="T100" fmla="*/ 743 w 1486"/>
                <a:gd name="T101" fmla="*/ 1486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6" h="1486">
                  <a:moveTo>
                    <a:pt x="743" y="1486"/>
                  </a:moveTo>
                  <a:lnTo>
                    <a:pt x="743" y="1486"/>
                  </a:lnTo>
                  <a:lnTo>
                    <a:pt x="781" y="1486"/>
                  </a:lnTo>
                  <a:lnTo>
                    <a:pt x="819" y="1483"/>
                  </a:lnTo>
                  <a:lnTo>
                    <a:pt x="856" y="1478"/>
                  </a:lnTo>
                  <a:lnTo>
                    <a:pt x="893" y="1471"/>
                  </a:lnTo>
                  <a:lnTo>
                    <a:pt x="927" y="1464"/>
                  </a:lnTo>
                  <a:lnTo>
                    <a:pt x="964" y="1453"/>
                  </a:lnTo>
                  <a:lnTo>
                    <a:pt x="997" y="1441"/>
                  </a:lnTo>
                  <a:lnTo>
                    <a:pt x="1032" y="1427"/>
                  </a:lnTo>
                  <a:lnTo>
                    <a:pt x="1065" y="1413"/>
                  </a:lnTo>
                  <a:lnTo>
                    <a:pt x="1097" y="1396"/>
                  </a:lnTo>
                  <a:lnTo>
                    <a:pt x="1128" y="1378"/>
                  </a:lnTo>
                  <a:lnTo>
                    <a:pt x="1158" y="1359"/>
                  </a:lnTo>
                  <a:lnTo>
                    <a:pt x="1187" y="1338"/>
                  </a:lnTo>
                  <a:lnTo>
                    <a:pt x="1215" y="1315"/>
                  </a:lnTo>
                  <a:lnTo>
                    <a:pt x="1241" y="1293"/>
                  </a:lnTo>
                  <a:lnTo>
                    <a:pt x="1268" y="1268"/>
                  </a:lnTo>
                  <a:lnTo>
                    <a:pt x="1292" y="1242"/>
                  </a:lnTo>
                  <a:lnTo>
                    <a:pt x="1316" y="1216"/>
                  </a:lnTo>
                  <a:lnTo>
                    <a:pt x="1337" y="1186"/>
                  </a:lnTo>
                  <a:lnTo>
                    <a:pt x="1358" y="1158"/>
                  </a:lnTo>
                  <a:lnTo>
                    <a:pt x="1377" y="1127"/>
                  </a:lnTo>
                  <a:lnTo>
                    <a:pt x="1397" y="1097"/>
                  </a:lnTo>
                  <a:lnTo>
                    <a:pt x="1412" y="1064"/>
                  </a:lnTo>
                  <a:lnTo>
                    <a:pt x="1428" y="1031"/>
                  </a:lnTo>
                  <a:lnTo>
                    <a:pt x="1440" y="998"/>
                  </a:lnTo>
                  <a:lnTo>
                    <a:pt x="1452" y="963"/>
                  </a:lnTo>
                  <a:lnTo>
                    <a:pt x="1463" y="928"/>
                  </a:lnTo>
                  <a:lnTo>
                    <a:pt x="1472" y="892"/>
                  </a:lnTo>
                  <a:lnTo>
                    <a:pt x="1477" y="857"/>
                  </a:lnTo>
                  <a:lnTo>
                    <a:pt x="1482" y="818"/>
                  </a:lnTo>
                  <a:lnTo>
                    <a:pt x="1486" y="782"/>
                  </a:lnTo>
                  <a:lnTo>
                    <a:pt x="1486" y="743"/>
                  </a:lnTo>
                  <a:lnTo>
                    <a:pt x="1486" y="743"/>
                  </a:lnTo>
                  <a:lnTo>
                    <a:pt x="1486" y="705"/>
                  </a:lnTo>
                  <a:lnTo>
                    <a:pt x="1482" y="667"/>
                  </a:lnTo>
                  <a:lnTo>
                    <a:pt x="1477" y="630"/>
                  </a:lnTo>
                  <a:lnTo>
                    <a:pt x="1472" y="593"/>
                  </a:lnTo>
                  <a:lnTo>
                    <a:pt x="1463" y="558"/>
                  </a:lnTo>
                  <a:lnTo>
                    <a:pt x="1452" y="522"/>
                  </a:lnTo>
                  <a:lnTo>
                    <a:pt x="1440" y="489"/>
                  </a:lnTo>
                  <a:lnTo>
                    <a:pt x="1428" y="454"/>
                  </a:lnTo>
                  <a:lnTo>
                    <a:pt x="1412" y="421"/>
                  </a:lnTo>
                  <a:lnTo>
                    <a:pt x="1397" y="389"/>
                  </a:lnTo>
                  <a:lnTo>
                    <a:pt x="1377" y="358"/>
                  </a:lnTo>
                  <a:lnTo>
                    <a:pt x="1358" y="328"/>
                  </a:lnTo>
                  <a:lnTo>
                    <a:pt x="1337" y="299"/>
                  </a:lnTo>
                  <a:lnTo>
                    <a:pt x="1316" y="271"/>
                  </a:lnTo>
                  <a:lnTo>
                    <a:pt x="1292" y="244"/>
                  </a:lnTo>
                  <a:lnTo>
                    <a:pt x="1268" y="218"/>
                  </a:lnTo>
                  <a:lnTo>
                    <a:pt x="1241" y="194"/>
                  </a:lnTo>
                  <a:lnTo>
                    <a:pt x="1215" y="169"/>
                  </a:lnTo>
                  <a:lnTo>
                    <a:pt x="1187" y="149"/>
                  </a:lnTo>
                  <a:lnTo>
                    <a:pt x="1158" y="128"/>
                  </a:lnTo>
                  <a:lnTo>
                    <a:pt x="1128" y="108"/>
                  </a:lnTo>
                  <a:lnTo>
                    <a:pt x="1097" y="89"/>
                  </a:lnTo>
                  <a:lnTo>
                    <a:pt x="1065" y="74"/>
                  </a:lnTo>
                  <a:lnTo>
                    <a:pt x="1032" y="58"/>
                  </a:lnTo>
                  <a:lnTo>
                    <a:pt x="997" y="46"/>
                  </a:lnTo>
                  <a:lnTo>
                    <a:pt x="964" y="33"/>
                  </a:lnTo>
                  <a:lnTo>
                    <a:pt x="927" y="23"/>
                  </a:lnTo>
                  <a:lnTo>
                    <a:pt x="893" y="14"/>
                  </a:lnTo>
                  <a:lnTo>
                    <a:pt x="856" y="9"/>
                  </a:lnTo>
                  <a:lnTo>
                    <a:pt x="819" y="4"/>
                  </a:lnTo>
                  <a:lnTo>
                    <a:pt x="781" y="0"/>
                  </a:lnTo>
                  <a:lnTo>
                    <a:pt x="743" y="0"/>
                  </a:lnTo>
                  <a:lnTo>
                    <a:pt x="0" y="0"/>
                  </a:lnTo>
                  <a:lnTo>
                    <a:pt x="0" y="743"/>
                  </a:lnTo>
                  <a:lnTo>
                    <a:pt x="0" y="743"/>
                  </a:lnTo>
                  <a:lnTo>
                    <a:pt x="0" y="782"/>
                  </a:lnTo>
                  <a:lnTo>
                    <a:pt x="3" y="818"/>
                  </a:lnTo>
                  <a:lnTo>
                    <a:pt x="8" y="857"/>
                  </a:lnTo>
                  <a:lnTo>
                    <a:pt x="14" y="892"/>
                  </a:lnTo>
                  <a:lnTo>
                    <a:pt x="22" y="928"/>
                  </a:lnTo>
                  <a:lnTo>
                    <a:pt x="33" y="963"/>
                  </a:lnTo>
                  <a:lnTo>
                    <a:pt x="45" y="998"/>
                  </a:lnTo>
                  <a:lnTo>
                    <a:pt x="57" y="1031"/>
                  </a:lnTo>
                  <a:lnTo>
                    <a:pt x="73" y="1064"/>
                  </a:lnTo>
                  <a:lnTo>
                    <a:pt x="89" y="1097"/>
                  </a:lnTo>
                  <a:lnTo>
                    <a:pt x="108" y="1127"/>
                  </a:lnTo>
                  <a:lnTo>
                    <a:pt x="127" y="1158"/>
                  </a:lnTo>
                  <a:lnTo>
                    <a:pt x="148" y="1186"/>
                  </a:lnTo>
                  <a:lnTo>
                    <a:pt x="169" y="1216"/>
                  </a:lnTo>
                  <a:lnTo>
                    <a:pt x="193" y="1242"/>
                  </a:lnTo>
                  <a:lnTo>
                    <a:pt x="218" y="1268"/>
                  </a:lnTo>
                  <a:lnTo>
                    <a:pt x="244" y="1293"/>
                  </a:lnTo>
                  <a:lnTo>
                    <a:pt x="270" y="1315"/>
                  </a:lnTo>
                  <a:lnTo>
                    <a:pt x="298" y="1338"/>
                  </a:lnTo>
                  <a:lnTo>
                    <a:pt x="328" y="1359"/>
                  </a:lnTo>
                  <a:lnTo>
                    <a:pt x="357" y="1378"/>
                  </a:lnTo>
                  <a:lnTo>
                    <a:pt x="389" y="1396"/>
                  </a:lnTo>
                  <a:lnTo>
                    <a:pt x="422" y="1413"/>
                  </a:lnTo>
                  <a:lnTo>
                    <a:pt x="455" y="1427"/>
                  </a:lnTo>
                  <a:lnTo>
                    <a:pt x="488" y="1441"/>
                  </a:lnTo>
                  <a:lnTo>
                    <a:pt x="523" y="1453"/>
                  </a:lnTo>
                  <a:lnTo>
                    <a:pt x="558" y="1464"/>
                  </a:lnTo>
                  <a:lnTo>
                    <a:pt x="593" y="1471"/>
                  </a:lnTo>
                  <a:lnTo>
                    <a:pt x="629" y="1478"/>
                  </a:lnTo>
                  <a:lnTo>
                    <a:pt x="668" y="1483"/>
                  </a:lnTo>
                  <a:lnTo>
                    <a:pt x="704" y="1486"/>
                  </a:lnTo>
                  <a:lnTo>
                    <a:pt x="743" y="1486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89" name="Freeform 21"/>
            <p:cNvSpPr>
              <a:spLocks/>
            </p:cNvSpPr>
            <p:nvPr/>
          </p:nvSpPr>
          <p:spPr bwMode="auto">
            <a:xfrm>
              <a:off x="6295431" y="4246798"/>
              <a:ext cx="2200355" cy="2200355"/>
            </a:xfrm>
            <a:custGeom>
              <a:avLst/>
              <a:gdLst>
                <a:gd name="T0" fmla="*/ 743 w 1486"/>
                <a:gd name="T1" fmla="*/ 1486 h 1486"/>
                <a:gd name="T2" fmla="*/ 819 w 1486"/>
                <a:gd name="T3" fmla="*/ 1483 h 1486"/>
                <a:gd name="T4" fmla="*/ 893 w 1486"/>
                <a:gd name="T5" fmla="*/ 1471 h 1486"/>
                <a:gd name="T6" fmla="*/ 964 w 1486"/>
                <a:gd name="T7" fmla="*/ 1453 h 1486"/>
                <a:gd name="T8" fmla="*/ 1032 w 1486"/>
                <a:gd name="T9" fmla="*/ 1427 h 1486"/>
                <a:gd name="T10" fmla="*/ 1097 w 1486"/>
                <a:gd name="T11" fmla="*/ 1396 h 1486"/>
                <a:gd name="T12" fmla="*/ 1158 w 1486"/>
                <a:gd name="T13" fmla="*/ 1359 h 1486"/>
                <a:gd name="T14" fmla="*/ 1215 w 1486"/>
                <a:gd name="T15" fmla="*/ 1315 h 1486"/>
                <a:gd name="T16" fmla="*/ 1268 w 1486"/>
                <a:gd name="T17" fmla="*/ 1268 h 1486"/>
                <a:gd name="T18" fmla="*/ 1316 w 1486"/>
                <a:gd name="T19" fmla="*/ 1216 h 1486"/>
                <a:gd name="T20" fmla="*/ 1358 w 1486"/>
                <a:gd name="T21" fmla="*/ 1158 h 1486"/>
                <a:gd name="T22" fmla="*/ 1397 w 1486"/>
                <a:gd name="T23" fmla="*/ 1097 h 1486"/>
                <a:gd name="T24" fmla="*/ 1428 w 1486"/>
                <a:gd name="T25" fmla="*/ 1031 h 1486"/>
                <a:gd name="T26" fmla="*/ 1452 w 1486"/>
                <a:gd name="T27" fmla="*/ 963 h 1486"/>
                <a:gd name="T28" fmla="*/ 1472 w 1486"/>
                <a:gd name="T29" fmla="*/ 892 h 1486"/>
                <a:gd name="T30" fmla="*/ 1482 w 1486"/>
                <a:gd name="T31" fmla="*/ 818 h 1486"/>
                <a:gd name="T32" fmla="*/ 1486 w 1486"/>
                <a:gd name="T33" fmla="*/ 743 h 1486"/>
                <a:gd name="T34" fmla="*/ 1486 w 1486"/>
                <a:gd name="T35" fmla="*/ 705 h 1486"/>
                <a:gd name="T36" fmla="*/ 1477 w 1486"/>
                <a:gd name="T37" fmla="*/ 630 h 1486"/>
                <a:gd name="T38" fmla="*/ 1463 w 1486"/>
                <a:gd name="T39" fmla="*/ 558 h 1486"/>
                <a:gd name="T40" fmla="*/ 1440 w 1486"/>
                <a:gd name="T41" fmla="*/ 489 h 1486"/>
                <a:gd name="T42" fmla="*/ 1412 w 1486"/>
                <a:gd name="T43" fmla="*/ 421 h 1486"/>
                <a:gd name="T44" fmla="*/ 1377 w 1486"/>
                <a:gd name="T45" fmla="*/ 358 h 1486"/>
                <a:gd name="T46" fmla="*/ 1337 w 1486"/>
                <a:gd name="T47" fmla="*/ 299 h 1486"/>
                <a:gd name="T48" fmla="*/ 1292 w 1486"/>
                <a:gd name="T49" fmla="*/ 244 h 1486"/>
                <a:gd name="T50" fmla="*/ 1241 w 1486"/>
                <a:gd name="T51" fmla="*/ 194 h 1486"/>
                <a:gd name="T52" fmla="*/ 1187 w 1486"/>
                <a:gd name="T53" fmla="*/ 149 h 1486"/>
                <a:gd name="T54" fmla="*/ 1128 w 1486"/>
                <a:gd name="T55" fmla="*/ 108 h 1486"/>
                <a:gd name="T56" fmla="*/ 1065 w 1486"/>
                <a:gd name="T57" fmla="*/ 74 h 1486"/>
                <a:gd name="T58" fmla="*/ 997 w 1486"/>
                <a:gd name="T59" fmla="*/ 46 h 1486"/>
                <a:gd name="T60" fmla="*/ 927 w 1486"/>
                <a:gd name="T61" fmla="*/ 23 h 1486"/>
                <a:gd name="T62" fmla="*/ 856 w 1486"/>
                <a:gd name="T63" fmla="*/ 9 h 1486"/>
                <a:gd name="T64" fmla="*/ 781 w 1486"/>
                <a:gd name="T65" fmla="*/ 0 h 1486"/>
                <a:gd name="T66" fmla="*/ 0 w 1486"/>
                <a:gd name="T67" fmla="*/ 0 h 1486"/>
                <a:gd name="T68" fmla="*/ 0 w 1486"/>
                <a:gd name="T69" fmla="*/ 743 h 1486"/>
                <a:gd name="T70" fmla="*/ 3 w 1486"/>
                <a:gd name="T71" fmla="*/ 818 h 1486"/>
                <a:gd name="T72" fmla="*/ 14 w 1486"/>
                <a:gd name="T73" fmla="*/ 892 h 1486"/>
                <a:gd name="T74" fmla="*/ 33 w 1486"/>
                <a:gd name="T75" fmla="*/ 963 h 1486"/>
                <a:gd name="T76" fmla="*/ 57 w 1486"/>
                <a:gd name="T77" fmla="*/ 1031 h 1486"/>
                <a:gd name="T78" fmla="*/ 89 w 1486"/>
                <a:gd name="T79" fmla="*/ 1097 h 1486"/>
                <a:gd name="T80" fmla="*/ 127 w 1486"/>
                <a:gd name="T81" fmla="*/ 1158 h 1486"/>
                <a:gd name="T82" fmla="*/ 169 w 1486"/>
                <a:gd name="T83" fmla="*/ 1216 h 1486"/>
                <a:gd name="T84" fmla="*/ 218 w 1486"/>
                <a:gd name="T85" fmla="*/ 1268 h 1486"/>
                <a:gd name="T86" fmla="*/ 270 w 1486"/>
                <a:gd name="T87" fmla="*/ 1315 h 1486"/>
                <a:gd name="T88" fmla="*/ 328 w 1486"/>
                <a:gd name="T89" fmla="*/ 1359 h 1486"/>
                <a:gd name="T90" fmla="*/ 389 w 1486"/>
                <a:gd name="T91" fmla="*/ 1396 h 1486"/>
                <a:gd name="T92" fmla="*/ 455 w 1486"/>
                <a:gd name="T93" fmla="*/ 1427 h 1486"/>
                <a:gd name="T94" fmla="*/ 523 w 1486"/>
                <a:gd name="T95" fmla="*/ 1453 h 1486"/>
                <a:gd name="T96" fmla="*/ 593 w 1486"/>
                <a:gd name="T97" fmla="*/ 1471 h 1486"/>
                <a:gd name="T98" fmla="*/ 668 w 1486"/>
                <a:gd name="T99" fmla="*/ 1483 h 1486"/>
                <a:gd name="T100" fmla="*/ 743 w 1486"/>
                <a:gd name="T101" fmla="*/ 1486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6" h="1486">
                  <a:moveTo>
                    <a:pt x="743" y="1486"/>
                  </a:moveTo>
                  <a:lnTo>
                    <a:pt x="743" y="1486"/>
                  </a:lnTo>
                  <a:lnTo>
                    <a:pt x="781" y="1486"/>
                  </a:lnTo>
                  <a:lnTo>
                    <a:pt x="819" y="1483"/>
                  </a:lnTo>
                  <a:lnTo>
                    <a:pt x="856" y="1478"/>
                  </a:lnTo>
                  <a:lnTo>
                    <a:pt x="893" y="1471"/>
                  </a:lnTo>
                  <a:lnTo>
                    <a:pt x="927" y="1464"/>
                  </a:lnTo>
                  <a:lnTo>
                    <a:pt x="964" y="1453"/>
                  </a:lnTo>
                  <a:lnTo>
                    <a:pt x="997" y="1441"/>
                  </a:lnTo>
                  <a:lnTo>
                    <a:pt x="1032" y="1427"/>
                  </a:lnTo>
                  <a:lnTo>
                    <a:pt x="1065" y="1413"/>
                  </a:lnTo>
                  <a:lnTo>
                    <a:pt x="1097" y="1396"/>
                  </a:lnTo>
                  <a:lnTo>
                    <a:pt x="1128" y="1378"/>
                  </a:lnTo>
                  <a:lnTo>
                    <a:pt x="1158" y="1359"/>
                  </a:lnTo>
                  <a:lnTo>
                    <a:pt x="1187" y="1338"/>
                  </a:lnTo>
                  <a:lnTo>
                    <a:pt x="1215" y="1315"/>
                  </a:lnTo>
                  <a:lnTo>
                    <a:pt x="1241" y="1293"/>
                  </a:lnTo>
                  <a:lnTo>
                    <a:pt x="1268" y="1268"/>
                  </a:lnTo>
                  <a:lnTo>
                    <a:pt x="1292" y="1242"/>
                  </a:lnTo>
                  <a:lnTo>
                    <a:pt x="1316" y="1216"/>
                  </a:lnTo>
                  <a:lnTo>
                    <a:pt x="1337" y="1186"/>
                  </a:lnTo>
                  <a:lnTo>
                    <a:pt x="1358" y="1158"/>
                  </a:lnTo>
                  <a:lnTo>
                    <a:pt x="1377" y="1127"/>
                  </a:lnTo>
                  <a:lnTo>
                    <a:pt x="1397" y="1097"/>
                  </a:lnTo>
                  <a:lnTo>
                    <a:pt x="1412" y="1064"/>
                  </a:lnTo>
                  <a:lnTo>
                    <a:pt x="1428" y="1031"/>
                  </a:lnTo>
                  <a:lnTo>
                    <a:pt x="1440" y="998"/>
                  </a:lnTo>
                  <a:lnTo>
                    <a:pt x="1452" y="963"/>
                  </a:lnTo>
                  <a:lnTo>
                    <a:pt x="1463" y="928"/>
                  </a:lnTo>
                  <a:lnTo>
                    <a:pt x="1472" y="892"/>
                  </a:lnTo>
                  <a:lnTo>
                    <a:pt x="1477" y="857"/>
                  </a:lnTo>
                  <a:lnTo>
                    <a:pt x="1482" y="818"/>
                  </a:lnTo>
                  <a:lnTo>
                    <a:pt x="1486" y="782"/>
                  </a:lnTo>
                  <a:lnTo>
                    <a:pt x="1486" y="743"/>
                  </a:lnTo>
                  <a:lnTo>
                    <a:pt x="1486" y="743"/>
                  </a:lnTo>
                  <a:lnTo>
                    <a:pt x="1486" y="705"/>
                  </a:lnTo>
                  <a:lnTo>
                    <a:pt x="1482" y="667"/>
                  </a:lnTo>
                  <a:lnTo>
                    <a:pt x="1477" y="630"/>
                  </a:lnTo>
                  <a:lnTo>
                    <a:pt x="1472" y="593"/>
                  </a:lnTo>
                  <a:lnTo>
                    <a:pt x="1463" y="558"/>
                  </a:lnTo>
                  <a:lnTo>
                    <a:pt x="1452" y="522"/>
                  </a:lnTo>
                  <a:lnTo>
                    <a:pt x="1440" y="489"/>
                  </a:lnTo>
                  <a:lnTo>
                    <a:pt x="1428" y="454"/>
                  </a:lnTo>
                  <a:lnTo>
                    <a:pt x="1412" y="421"/>
                  </a:lnTo>
                  <a:lnTo>
                    <a:pt x="1397" y="389"/>
                  </a:lnTo>
                  <a:lnTo>
                    <a:pt x="1377" y="358"/>
                  </a:lnTo>
                  <a:lnTo>
                    <a:pt x="1358" y="328"/>
                  </a:lnTo>
                  <a:lnTo>
                    <a:pt x="1337" y="299"/>
                  </a:lnTo>
                  <a:lnTo>
                    <a:pt x="1316" y="271"/>
                  </a:lnTo>
                  <a:lnTo>
                    <a:pt x="1292" y="244"/>
                  </a:lnTo>
                  <a:lnTo>
                    <a:pt x="1268" y="218"/>
                  </a:lnTo>
                  <a:lnTo>
                    <a:pt x="1241" y="194"/>
                  </a:lnTo>
                  <a:lnTo>
                    <a:pt x="1215" y="169"/>
                  </a:lnTo>
                  <a:lnTo>
                    <a:pt x="1187" y="149"/>
                  </a:lnTo>
                  <a:lnTo>
                    <a:pt x="1158" y="128"/>
                  </a:lnTo>
                  <a:lnTo>
                    <a:pt x="1128" y="108"/>
                  </a:lnTo>
                  <a:lnTo>
                    <a:pt x="1097" y="89"/>
                  </a:lnTo>
                  <a:lnTo>
                    <a:pt x="1065" y="74"/>
                  </a:lnTo>
                  <a:lnTo>
                    <a:pt x="1032" y="58"/>
                  </a:lnTo>
                  <a:lnTo>
                    <a:pt x="997" y="46"/>
                  </a:lnTo>
                  <a:lnTo>
                    <a:pt x="964" y="33"/>
                  </a:lnTo>
                  <a:lnTo>
                    <a:pt x="927" y="23"/>
                  </a:lnTo>
                  <a:lnTo>
                    <a:pt x="893" y="14"/>
                  </a:lnTo>
                  <a:lnTo>
                    <a:pt x="856" y="9"/>
                  </a:lnTo>
                  <a:lnTo>
                    <a:pt x="819" y="4"/>
                  </a:lnTo>
                  <a:lnTo>
                    <a:pt x="781" y="0"/>
                  </a:lnTo>
                  <a:lnTo>
                    <a:pt x="743" y="0"/>
                  </a:lnTo>
                  <a:lnTo>
                    <a:pt x="0" y="0"/>
                  </a:lnTo>
                  <a:lnTo>
                    <a:pt x="0" y="743"/>
                  </a:lnTo>
                  <a:lnTo>
                    <a:pt x="0" y="743"/>
                  </a:lnTo>
                  <a:lnTo>
                    <a:pt x="0" y="782"/>
                  </a:lnTo>
                  <a:lnTo>
                    <a:pt x="3" y="818"/>
                  </a:lnTo>
                  <a:lnTo>
                    <a:pt x="8" y="857"/>
                  </a:lnTo>
                  <a:lnTo>
                    <a:pt x="14" y="892"/>
                  </a:lnTo>
                  <a:lnTo>
                    <a:pt x="22" y="928"/>
                  </a:lnTo>
                  <a:lnTo>
                    <a:pt x="33" y="963"/>
                  </a:lnTo>
                  <a:lnTo>
                    <a:pt x="45" y="998"/>
                  </a:lnTo>
                  <a:lnTo>
                    <a:pt x="57" y="1031"/>
                  </a:lnTo>
                  <a:lnTo>
                    <a:pt x="73" y="1064"/>
                  </a:lnTo>
                  <a:lnTo>
                    <a:pt x="89" y="1097"/>
                  </a:lnTo>
                  <a:lnTo>
                    <a:pt x="108" y="1127"/>
                  </a:lnTo>
                  <a:lnTo>
                    <a:pt x="127" y="1158"/>
                  </a:lnTo>
                  <a:lnTo>
                    <a:pt x="148" y="1186"/>
                  </a:lnTo>
                  <a:lnTo>
                    <a:pt x="169" y="1216"/>
                  </a:lnTo>
                  <a:lnTo>
                    <a:pt x="193" y="1242"/>
                  </a:lnTo>
                  <a:lnTo>
                    <a:pt x="218" y="1268"/>
                  </a:lnTo>
                  <a:lnTo>
                    <a:pt x="244" y="1293"/>
                  </a:lnTo>
                  <a:lnTo>
                    <a:pt x="270" y="1315"/>
                  </a:lnTo>
                  <a:lnTo>
                    <a:pt x="298" y="1338"/>
                  </a:lnTo>
                  <a:lnTo>
                    <a:pt x="328" y="1359"/>
                  </a:lnTo>
                  <a:lnTo>
                    <a:pt x="357" y="1378"/>
                  </a:lnTo>
                  <a:lnTo>
                    <a:pt x="389" y="1396"/>
                  </a:lnTo>
                  <a:lnTo>
                    <a:pt x="422" y="1413"/>
                  </a:lnTo>
                  <a:lnTo>
                    <a:pt x="455" y="1427"/>
                  </a:lnTo>
                  <a:lnTo>
                    <a:pt x="488" y="1441"/>
                  </a:lnTo>
                  <a:lnTo>
                    <a:pt x="523" y="1453"/>
                  </a:lnTo>
                  <a:lnTo>
                    <a:pt x="558" y="1464"/>
                  </a:lnTo>
                  <a:lnTo>
                    <a:pt x="593" y="1471"/>
                  </a:lnTo>
                  <a:lnTo>
                    <a:pt x="629" y="1478"/>
                  </a:lnTo>
                  <a:lnTo>
                    <a:pt x="668" y="1483"/>
                  </a:lnTo>
                  <a:lnTo>
                    <a:pt x="704" y="1486"/>
                  </a:lnTo>
                  <a:lnTo>
                    <a:pt x="743" y="148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90" name="Freeform 37"/>
            <p:cNvSpPr>
              <a:spLocks/>
            </p:cNvSpPr>
            <p:nvPr/>
          </p:nvSpPr>
          <p:spPr bwMode="auto">
            <a:xfrm>
              <a:off x="4045513" y="2001511"/>
              <a:ext cx="483416" cy="456575"/>
            </a:xfrm>
            <a:custGeom>
              <a:avLst/>
              <a:gdLst>
                <a:gd name="T0" fmla="*/ 148 w 295"/>
                <a:gd name="T1" fmla="*/ 0 h 295"/>
                <a:gd name="T2" fmla="*/ 178 w 295"/>
                <a:gd name="T3" fmla="*/ 3 h 295"/>
                <a:gd name="T4" fmla="*/ 204 w 295"/>
                <a:gd name="T5" fmla="*/ 12 h 295"/>
                <a:gd name="T6" fmla="*/ 230 w 295"/>
                <a:gd name="T7" fmla="*/ 26 h 295"/>
                <a:gd name="T8" fmla="*/ 251 w 295"/>
                <a:gd name="T9" fmla="*/ 44 h 295"/>
                <a:gd name="T10" fmla="*/ 270 w 295"/>
                <a:gd name="T11" fmla="*/ 66 h 295"/>
                <a:gd name="T12" fmla="*/ 284 w 295"/>
                <a:gd name="T13" fmla="*/ 91 h 295"/>
                <a:gd name="T14" fmla="*/ 293 w 295"/>
                <a:gd name="T15" fmla="*/ 119 h 295"/>
                <a:gd name="T16" fmla="*/ 295 w 295"/>
                <a:gd name="T17" fmla="*/ 148 h 295"/>
                <a:gd name="T18" fmla="*/ 295 w 295"/>
                <a:gd name="T19" fmla="*/ 164 h 295"/>
                <a:gd name="T20" fmla="*/ 288 w 295"/>
                <a:gd name="T21" fmla="*/ 192 h 295"/>
                <a:gd name="T22" fmla="*/ 277 w 295"/>
                <a:gd name="T23" fmla="*/ 218 h 295"/>
                <a:gd name="T24" fmla="*/ 262 w 295"/>
                <a:gd name="T25" fmla="*/ 242 h 295"/>
                <a:gd name="T26" fmla="*/ 241 w 295"/>
                <a:gd name="T27" fmla="*/ 262 h 295"/>
                <a:gd name="T28" fmla="*/ 218 w 295"/>
                <a:gd name="T29" fmla="*/ 277 h 295"/>
                <a:gd name="T30" fmla="*/ 192 w 295"/>
                <a:gd name="T31" fmla="*/ 288 h 295"/>
                <a:gd name="T32" fmla="*/ 162 w 295"/>
                <a:gd name="T33" fmla="*/ 295 h 295"/>
                <a:gd name="T34" fmla="*/ 148 w 295"/>
                <a:gd name="T35" fmla="*/ 295 h 295"/>
                <a:gd name="T36" fmla="*/ 119 w 295"/>
                <a:gd name="T37" fmla="*/ 293 h 295"/>
                <a:gd name="T38" fmla="*/ 91 w 295"/>
                <a:gd name="T39" fmla="*/ 284 h 295"/>
                <a:gd name="T40" fmla="*/ 65 w 295"/>
                <a:gd name="T41" fmla="*/ 270 h 295"/>
                <a:gd name="T42" fmla="*/ 44 w 295"/>
                <a:gd name="T43" fmla="*/ 253 h 295"/>
                <a:gd name="T44" fmla="*/ 26 w 295"/>
                <a:gd name="T45" fmla="*/ 230 h 295"/>
                <a:gd name="T46" fmla="*/ 12 w 295"/>
                <a:gd name="T47" fmla="*/ 206 h 295"/>
                <a:gd name="T48" fmla="*/ 4 w 295"/>
                <a:gd name="T49" fmla="*/ 178 h 295"/>
                <a:gd name="T50" fmla="*/ 0 w 295"/>
                <a:gd name="T51" fmla="*/ 148 h 295"/>
                <a:gd name="T52" fmla="*/ 2 w 295"/>
                <a:gd name="T53" fmla="*/ 133 h 295"/>
                <a:gd name="T54" fmla="*/ 7 w 295"/>
                <a:gd name="T55" fmla="*/ 105 h 295"/>
                <a:gd name="T56" fmla="*/ 18 w 295"/>
                <a:gd name="T57" fmla="*/ 78 h 295"/>
                <a:gd name="T58" fmla="*/ 33 w 295"/>
                <a:gd name="T59" fmla="*/ 54 h 295"/>
                <a:gd name="T60" fmla="*/ 54 w 295"/>
                <a:gd name="T61" fmla="*/ 35 h 295"/>
                <a:gd name="T62" fmla="*/ 77 w 295"/>
                <a:gd name="T63" fmla="*/ 17 h 295"/>
                <a:gd name="T64" fmla="*/ 103 w 295"/>
                <a:gd name="T65" fmla="*/ 7 h 295"/>
                <a:gd name="T66" fmla="*/ 133 w 295"/>
                <a:gd name="T67" fmla="*/ 2 h 295"/>
                <a:gd name="T68" fmla="*/ 148 w 295"/>
                <a:gd name="T6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5" h="295">
                  <a:moveTo>
                    <a:pt x="148" y="0"/>
                  </a:moveTo>
                  <a:lnTo>
                    <a:pt x="148" y="0"/>
                  </a:lnTo>
                  <a:lnTo>
                    <a:pt x="162" y="2"/>
                  </a:lnTo>
                  <a:lnTo>
                    <a:pt x="178" y="3"/>
                  </a:lnTo>
                  <a:lnTo>
                    <a:pt x="192" y="7"/>
                  </a:lnTo>
                  <a:lnTo>
                    <a:pt x="204" y="12"/>
                  </a:lnTo>
                  <a:lnTo>
                    <a:pt x="218" y="17"/>
                  </a:lnTo>
                  <a:lnTo>
                    <a:pt x="230" y="26"/>
                  </a:lnTo>
                  <a:lnTo>
                    <a:pt x="241" y="35"/>
                  </a:lnTo>
                  <a:lnTo>
                    <a:pt x="251" y="44"/>
                  </a:lnTo>
                  <a:lnTo>
                    <a:pt x="262" y="54"/>
                  </a:lnTo>
                  <a:lnTo>
                    <a:pt x="270" y="66"/>
                  </a:lnTo>
                  <a:lnTo>
                    <a:pt x="277" y="78"/>
                  </a:lnTo>
                  <a:lnTo>
                    <a:pt x="284" y="91"/>
                  </a:lnTo>
                  <a:lnTo>
                    <a:pt x="288" y="105"/>
                  </a:lnTo>
                  <a:lnTo>
                    <a:pt x="293" y="119"/>
                  </a:lnTo>
                  <a:lnTo>
                    <a:pt x="295" y="133"/>
                  </a:lnTo>
                  <a:lnTo>
                    <a:pt x="295" y="148"/>
                  </a:lnTo>
                  <a:lnTo>
                    <a:pt x="295" y="148"/>
                  </a:lnTo>
                  <a:lnTo>
                    <a:pt x="295" y="164"/>
                  </a:lnTo>
                  <a:lnTo>
                    <a:pt x="293" y="178"/>
                  </a:lnTo>
                  <a:lnTo>
                    <a:pt x="288" y="192"/>
                  </a:lnTo>
                  <a:lnTo>
                    <a:pt x="284" y="206"/>
                  </a:lnTo>
                  <a:lnTo>
                    <a:pt x="277" y="218"/>
                  </a:lnTo>
                  <a:lnTo>
                    <a:pt x="270" y="230"/>
                  </a:lnTo>
                  <a:lnTo>
                    <a:pt x="262" y="242"/>
                  </a:lnTo>
                  <a:lnTo>
                    <a:pt x="251" y="253"/>
                  </a:lnTo>
                  <a:lnTo>
                    <a:pt x="241" y="262"/>
                  </a:lnTo>
                  <a:lnTo>
                    <a:pt x="230" y="270"/>
                  </a:lnTo>
                  <a:lnTo>
                    <a:pt x="218" y="277"/>
                  </a:lnTo>
                  <a:lnTo>
                    <a:pt x="204" y="284"/>
                  </a:lnTo>
                  <a:lnTo>
                    <a:pt x="192" y="288"/>
                  </a:lnTo>
                  <a:lnTo>
                    <a:pt x="178" y="293"/>
                  </a:lnTo>
                  <a:lnTo>
                    <a:pt x="162" y="295"/>
                  </a:lnTo>
                  <a:lnTo>
                    <a:pt x="148" y="295"/>
                  </a:lnTo>
                  <a:lnTo>
                    <a:pt x="148" y="295"/>
                  </a:lnTo>
                  <a:lnTo>
                    <a:pt x="133" y="295"/>
                  </a:lnTo>
                  <a:lnTo>
                    <a:pt x="119" y="293"/>
                  </a:lnTo>
                  <a:lnTo>
                    <a:pt x="103" y="288"/>
                  </a:lnTo>
                  <a:lnTo>
                    <a:pt x="91" y="284"/>
                  </a:lnTo>
                  <a:lnTo>
                    <a:pt x="77" y="277"/>
                  </a:lnTo>
                  <a:lnTo>
                    <a:pt x="65" y="270"/>
                  </a:lnTo>
                  <a:lnTo>
                    <a:pt x="54" y="262"/>
                  </a:lnTo>
                  <a:lnTo>
                    <a:pt x="44" y="253"/>
                  </a:lnTo>
                  <a:lnTo>
                    <a:pt x="33" y="242"/>
                  </a:lnTo>
                  <a:lnTo>
                    <a:pt x="26" y="230"/>
                  </a:lnTo>
                  <a:lnTo>
                    <a:pt x="18" y="218"/>
                  </a:lnTo>
                  <a:lnTo>
                    <a:pt x="12" y="206"/>
                  </a:lnTo>
                  <a:lnTo>
                    <a:pt x="7" y="192"/>
                  </a:lnTo>
                  <a:lnTo>
                    <a:pt x="4" y="178"/>
                  </a:lnTo>
                  <a:lnTo>
                    <a:pt x="2" y="164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2" y="133"/>
                  </a:lnTo>
                  <a:lnTo>
                    <a:pt x="4" y="119"/>
                  </a:lnTo>
                  <a:lnTo>
                    <a:pt x="7" y="105"/>
                  </a:lnTo>
                  <a:lnTo>
                    <a:pt x="12" y="91"/>
                  </a:lnTo>
                  <a:lnTo>
                    <a:pt x="18" y="78"/>
                  </a:lnTo>
                  <a:lnTo>
                    <a:pt x="26" y="66"/>
                  </a:lnTo>
                  <a:lnTo>
                    <a:pt x="33" y="54"/>
                  </a:lnTo>
                  <a:lnTo>
                    <a:pt x="44" y="44"/>
                  </a:lnTo>
                  <a:lnTo>
                    <a:pt x="54" y="35"/>
                  </a:lnTo>
                  <a:lnTo>
                    <a:pt x="65" y="26"/>
                  </a:lnTo>
                  <a:lnTo>
                    <a:pt x="77" y="17"/>
                  </a:lnTo>
                  <a:lnTo>
                    <a:pt x="91" y="12"/>
                  </a:lnTo>
                  <a:lnTo>
                    <a:pt x="103" y="7"/>
                  </a:lnTo>
                  <a:lnTo>
                    <a:pt x="119" y="3"/>
                  </a:lnTo>
                  <a:lnTo>
                    <a:pt x="133" y="2"/>
                  </a:lnTo>
                  <a:lnTo>
                    <a:pt x="148" y="0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91" name="Freeform 38"/>
            <p:cNvSpPr>
              <a:spLocks/>
            </p:cNvSpPr>
            <p:nvPr/>
          </p:nvSpPr>
          <p:spPr bwMode="auto">
            <a:xfrm>
              <a:off x="8626089" y="1468962"/>
              <a:ext cx="436814" cy="435333"/>
            </a:xfrm>
            <a:custGeom>
              <a:avLst/>
              <a:gdLst>
                <a:gd name="T0" fmla="*/ 149 w 295"/>
                <a:gd name="T1" fmla="*/ 0 h 294"/>
                <a:gd name="T2" fmla="*/ 178 w 295"/>
                <a:gd name="T3" fmla="*/ 1 h 294"/>
                <a:gd name="T4" fmla="*/ 205 w 295"/>
                <a:gd name="T5" fmla="*/ 10 h 294"/>
                <a:gd name="T6" fmla="*/ 231 w 295"/>
                <a:gd name="T7" fmla="*/ 24 h 294"/>
                <a:gd name="T8" fmla="*/ 252 w 295"/>
                <a:gd name="T9" fmla="*/ 42 h 294"/>
                <a:gd name="T10" fmla="*/ 271 w 295"/>
                <a:gd name="T11" fmla="*/ 64 h 294"/>
                <a:gd name="T12" fmla="*/ 285 w 295"/>
                <a:gd name="T13" fmla="*/ 89 h 294"/>
                <a:gd name="T14" fmla="*/ 292 w 295"/>
                <a:gd name="T15" fmla="*/ 117 h 294"/>
                <a:gd name="T16" fmla="*/ 295 w 295"/>
                <a:gd name="T17" fmla="*/ 146 h 294"/>
                <a:gd name="T18" fmla="*/ 295 w 295"/>
                <a:gd name="T19" fmla="*/ 162 h 294"/>
                <a:gd name="T20" fmla="*/ 288 w 295"/>
                <a:gd name="T21" fmla="*/ 190 h 294"/>
                <a:gd name="T22" fmla="*/ 278 w 295"/>
                <a:gd name="T23" fmla="*/ 218 h 294"/>
                <a:gd name="T24" fmla="*/ 262 w 295"/>
                <a:gd name="T25" fmla="*/ 240 h 294"/>
                <a:gd name="T26" fmla="*/ 241 w 295"/>
                <a:gd name="T27" fmla="*/ 260 h 294"/>
                <a:gd name="T28" fmla="*/ 218 w 295"/>
                <a:gd name="T29" fmla="*/ 277 h 294"/>
                <a:gd name="T30" fmla="*/ 192 w 295"/>
                <a:gd name="T31" fmla="*/ 287 h 294"/>
                <a:gd name="T32" fmla="*/ 163 w 295"/>
                <a:gd name="T33" fmla="*/ 293 h 294"/>
                <a:gd name="T34" fmla="*/ 149 w 295"/>
                <a:gd name="T35" fmla="*/ 294 h 294"/>
                <a:gd name="T36" fmla="*/ 117 w 295"/>
                <a:gd name="T37" fmla="*/ 291 h 294"/>
                <a:gd name="T38" fmla="*/ 91 w 295"/>
                <a:gd name="T39" fmla="*/ 282 h 294"/>
                <a:gd name="T40" fmla="*/ 65 w 295"/>
                <a:gd name="T41" fmla="*/ 268 h 294"/>
                <a:gd name="T42" fmla="*/ 44 w 295"/>
                <a:gd name="T43" fmla="*/ 251 h 294"/>
                <a:gd name="T44" fmla="*/ 27 w 295"/>
                <a:gd name="T45" fmla="*/ 230 h 294"/>
                <a:gd name="T46" fmla="*/ 13 w 295"/>
                <a:gd name="T47" fmla="*/ 204 h 294"/>
                <a:gd name="T48" fmla="*/ 4 w 295"/>
                <a:gd name="T49" fmla="*/ 176 h 294"/>
                <a:gd name="T50" fmla="*/ 0 w 295"/>
                <a:gd name="T51" fmla="*/ 146 h 294"/>
                <a:gd name="T52" fmla="*/ 2 w 295"/>
                <a:gd name="T53" fmla="*/ 132 h 294"/>
                <a:gd name="T54" fmla="*/ 7 w 295"/>
                <a:gd name="T55" fmla="*/ 103 h 294"/>
                <a:gd name="T56" fmla="*/ 18 w 295"/>
                <a:gd name="T57" fmla="*/ 76 h 294"/>
                <a:gd name="T58" fmla="*/ 34 w 295"/>
                <a:gd name="T59" fmla="*/ 52 h 294"/>
                <a:gd name="T60" fmla="*/ 55 w 295"/>
                <a:gd name="T61" fmla="*/ 33 h 294"/>
                <a:gd name="T62" fmla="*/ 77 w 295"/>
                <a:gd name="T63" fmla="*/ 17 h 294"/>
                <a:gd name="T64" fmla="*/ 103 w 295"/>
                <a:gd name="T65" fmla="*/ 5 h 294"/>
                <a:gd name="T66" fmla="*/ 133 w 295"/>
                <a:gd name="T67" fmla="*/ 0 h 294"/>
                <a:gd name="T68" fmla="*/ 149 w 295"/>
                <a:gd name="T69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5" h="294">
                  <a:moveTo>
                    <a:pt x="149" y="0"/>
                  </a:moveTo>
                  <a:lnTo>
                    <a:pt x="149" y="0"/>
                  </a:lnTo>
                  <a:lnTo>
                    <a:pt x="163" y="0"/>
                  </a:lnTo>
                  <a:lnTo>
                    <a:pt x="178" y="1"/>
                  </a:lnTo>
                  <a:lnTo>
                    <a:pt x="192" y="5"/>
                  </a:lnTo>
                  <a:lnTo>
                    <a:pt x="205" y="10"/>
                  </a:lnTo>
                  <a:lnTo>
                    <a:pt x="218" y="17"/>
                  </a:lnTo>
                  <a:lnTo>
                    <a:pt x="231" y="24"/>
                  </a:lnTo>
                  <a:lnTo>
                    <a:pt x="241" y="33"/>
                  </a:lnTo>
                  <a:lnTo>
                    <a:pt x="252" y="42"/>
                  </a:lnTo>
                  <a:lnTo>
                    <a:pt x="262" y="52"/>
                  </a:lnTo>
                  <a:lnTo>
                    <a:pt x="271" y="64"/>
                  </a:lnTo>
                  <a:lnTo>
                    <a:pt x="278" y="76"/>
                  </a:lnTo>
                  <a:lnTo>
                    <a:pt x="285" y="89"/>
                  </a:lnTo>
                  <a:lnTo>
                    <a:pt x="288" y="103"/>
                  </a:lnTo>
                  <a:lnTo>
                    <a:pt x="292" y="117"/>
                  </a:lnTo>
                  <a:lnTo>
                    <a:pt x="295" y="132"/>
                  </a:lnTo>
                  <a:lnTo>
                    <a:pt x="295" y="146"/>
                  </a:lnTo>
                  <a:lnTo>
                    <a:pt x="295" y="146"/>
                  </a:lnTo>
                  <a:lnTo>
                    <a:pt x="295" y="162"/>
                  </a:lnTo>
                  <a:lnTo>
                    <a:pt x="292" y="176"/>
                  </a:lnTo>
                  <a:lnTo>
                    <a:pt x="288" y="190"/>
                  </a:lnTo>
                  <a:lnTo>
                    <a:pt x="285" y="204"/>
                  </a:lnTo>
                  <a:lnTo>
                    <a:pt x="278" y="218"/>
                  </a:lnTo>
                  <a:lnTo>
                    <a:pt x="271" y="230"/>
                  </a:lnTo>
                  <a:lnTo>
                    <a:pt x="262" y="240"/>
                  </a:lnTo>
                  <a:lnTo>
                    <a:pt x="252" y="251"/>
                  </a:lnTo>
                  <a:lnTo>
                    <a:pt x="241" y="260"/>
                  </a:lnTo>
                  <a:lnTo>
                    <a:pt x="231" y="268"/>
                  </a:lnTo>
                  <a:lnTo>
                    <a:pt x="218" y="277"/>
                  </a:lnTo>
                  <a:lnTo>
                    <a:pt x="205" y="282"/>
                  </a:lnTo>
                  <a:lnTo>
                    <a:pt x="192" y="287"/>
                  </a:lnTo>
                  <a:lnTo>
                    <a:pt x="178" y="291"/>
                  </a:lnTo>
                  <a:lnTo>
                    <a:pt x="163" y="293"/>
                  </a:lnTo>
                  <a:lnTo>
                    <a:pt x="149" y="294"/>
                  </a:lnTo>
                  <a:lnTo>
                    <a:pt x="149" y="294"/>
                  </a:lnTo>
                  <a:lnTo>
                    <a:pt x="133" y="293"/>
                  </a:lnTo>
                  <a:lnTo>
                    <a:pt x="117" y="291"/>
                  </a:lnTo>
                  <a:lnTo>
                    <a:pt x="103" y="287"/>
                  </a:lnTo>
                  <a:lnTo>
                    <a:pt x="91" y="282"/>
                  </a:lnTo>
                  <a:lnTo>
                    <a:pt x="77" y="277"/>
                  </a:lnTo>
                  <a:lnTo>
                    <a:pt x="65" y="268"/>
                  </a:lnTo>
                  <a:lnTo>
                    <a:pt x="55" y="260"/>
                  </a:lnTo>
                  <a:lnTo>
                    <a:pt x="44" y="251"/>
                  </a:lnTo>
                  <a:lnTo>
                    <a:pt x="34" y="240"/>
                  </a:lnTo>
                  <a:lnTo>
                    <a:pt x="27" y="230"/>
                  </a:lnTo>
                  <a:lnTo>
                    <a:pt x="18" y="218"/>
                  </a:lnTo>
                  <a:lnTo>
                    <a:pt x="13" y="204"/>
                  </a:lnTo>
                  <a:lnTo>
                    <a:pt x="7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32"/>
                  </a:lnTo>
                  <a:lnTo>
                    <a:pt x="4" y="117"/>
                  </a:lnTo>
                  <a:lnTo>
                    <a:pt x="7" y="103"/>
                  </a:lnTo>
                  <a:lnTo>
                    <a:pt x="13" y="89"/>
                  </a:lnTo>
                  <a:lnTo>
                    <a:pt x="18" y="76"/>
                  </a:lnTo>
                  <a:lnTo>
                    <a:pt x="27" y="64"/>
                  </a:lnTo>
                  <a:lnTo>
                    <a:pt x="34" y="52"/>
                  </a:lnTo>
                  <a:lnTo>
                    <a:pt x="44" y="42"/>
                  </a:lnTo>
                  <a:lnTo>
                    <a:pt x="55" y="33"/>
                  </a:lnTo>
                  <a:lnTo>
                    <a:pt x="65" y="24"/>
                  </a:lnTo>
                  <a:lnTo>
                    <a:pt x="77" y="17"/>
                  </a:lnTo>
                  <a:lnTo>
                    <a:pt x="91" y="10"/>
                  </a:lnTo>
                  <a:lnTo>
                    <a:pt x="103" y="5"/>
                  </a:lnTo>
                  <a:lnTo>
                    <a:pt x="117" y="1"/>
                  </a:lnTo>
                  <a:lnTo>
                    <a:pt x="133" y="0"/>
                  </a:lnTo>
                  <a:lnTo>
                    <a:pt x="149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92" name="Freeform 39"/>
            <p:cNvSpPr>
              <a:spLocks/>
            </p:cNvSpPr>
            <p:nvPr/>
          </p:nvSpPr>
          <p:spPr bwMode="auto">
            <a:xfrm>
              <a:off x="8321060" y="4476925"/>
              <a:ext cx="436814" cy="436814"/>
            </a:xfrm>
            <a:custGeom>
              <a:avLst/>
              <a:gdLst>
                <a:gd name="T0" fmla="*/ 147 w 295"/>
                <a:gd name="T1" fmla="*/ 0 h 295"/>
                <a:gd name="T2" fmla="*/ 176 w 295"/>
                <a:gd name="T3" fmla="*/ 2 h 295"/>
                <a:gd name="T4" fmla="*/ 204 w 295"/>
                <a:gd name="T5" fmla="*/ 11 h 295"/>
                <a:gd name="T6" fmla="*/ 229 w 295"/>
                <a:gd name="T7" fmla="*/ 25 h 295"/>
                <a:gd name="T8" fmla="*/ 251 w 295"/>
                <a:gd name="T9" fmla="*/ 42 h 295"/>
                <a:gd name="T10" fmla="*/ 269 w 295"/>
                <a:gd name="T11" fmla="*/ 65 h 295"/>
                <a:gd name="T12" fmla="*/ 283 w 295"/>
                <a:gd name="T13" fmla="*/ 89 h 295"/>
                <a:gd name="T14" fmla="*/ 291 w 295"/>
                <a:gd name="T15" fmla="*/ 117 h 295"/>
                <a:gd name="T16" fmla="*/ 295 w 295"/>
                <a:gd name="T17" fmla="*/ 147 h 295"/>
                <a:gd name="T18" fmla="*/ 293 w 295"/>
                <a:gd name="T19" fmla="*/ 163 h 295"/>
                <a:gd name="T20" fmla="*/ 288 w 295"/>
                <a:gd name="T21" fmla="*/ 191 h 295"/>
                <a:gd name="T22" fmla="*/ 276 w 295"/>
                <a:gd name="T23" fmla="*/ 217 h 295"/>
                <a:gd name="T24" fmla="*/ 260 w 295"/>
                <a:gd name="T25" fmla="*/ 241 h 295"/>
                <a:gd name="T26" fmla="*/ 241 w 295"/>
                <a:gd name="T27" fmla="*/ 260 h 295"/>
                <a:gd name="T28" fmla="*/ 216 w 295"/>
                <a:gd name="T29" fmla="*/ 278 h 295"/>
                <a:gd name="T30" fmla="*/ 190 w 295"/>
                <a:gd name="T31" fmla="*/ 288 h 295"/>
                <a:gd name="T32" fmla="*/ 162 w 295"/>
                <a:gd name="T33" fmla="*/ 293 h 295"/>
                <a:gd name="T34" fmla="*/ 147 w 295"/>
                <a:gd name="T35" fmla="*/ 295 h 295"/>
                <a:gd name="T36" fmla="*/ 117 w 295"/>
                <a:gd name="T37" fmla="*/ 292 h 295"/>
                <a:gd name="T38" fmla="*/ 89 w 295"/>
                <a:gd name="T39" fmla="*/ 283 h 295"/>
                <a:gd name="T40" fmla="*/ 65 w 295"/>
                <a:gd name="T41" fmla="*/ 269 h 295"/>
                <a:gd name="T42" fmla="*/ 42 w 295"/>
                <a:gd name="T43" fmla="*/ 252 h 295"/>
                <a:gd name="T44" fmla="*/ 25 w 295"/>
                <a:gd name="T45" fmla="*/ 229 h 295"/>
                <a:gd name="T46" fmla="*/ 11 w 295"/>
                <a:gd name="T47" fmla="*/ 205 h 295"/>
                <a:gd name="T48" fmla="*/ 2 w 295"/>
                <a:gd name="T49" fmla="*/ 177 h 295"/>
                <a:gd name="T50" fmla="*/ 0 w 295"/>
                <a:gd name="T51" fmla="*/ 147 h 295"/>
                <a:gd name="T52" fmla="*/ 0 w 295"/>
                <a:gd name="T53" fmla="*/ 131 h 295"/>
                <a:gd name="T54" fmla="*/ 5 w 295"/>
                <a:gd name="T55" fmla="*/ 103 h 295"/>
                <a:gd name="T56" fmla="*/ 18 w 295"/>
                <a:gd name="T57" fmla="*/ 77 h 295"/>
                <a:gd name="T58" fmla="*/ 33 w 295"/>
                <a:gd name="T59" fmla="*/ 53 h 295"/>
                <a:gd name="T60" fmla="*/ 52 w 295"/>
                <a:gd name="T61" fmla="*/ 34 h 295"/>
                <a:gd name="T62" fmla="*/ 77 w 295"/>
                <a:gd name="T63" fmla="*/ 18 h 295"/>
                <a:gd name="T64" fmla="*/ 103 w 295"/>
                <a:gd name="T65" fmla="*/ 7 h 295"/>
                <a:gd name="T66" fmla="*/ 131 w 295"/>
                <a:gd name="T67" fmla="*/ 0 h 295"/>
                <a:gd name="T68" fmla="*/ 147 w 295"/>
                <a:gd name="T6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5" h="295">
                  <a:moveTo>
                    <a:pt x="147" y="0"/>
                  </a:moveTo>
                  <a:lnTo>
                    <a:pt x="147" y="0"/>
                  </a:lnTo>
                  <a:lnTo>
                    <a:pt x="162" y="0"/>
                  </a:lnTo>
                  <a:lnTo>
                    <a:pt x="176" y="2"/>
                  </a:lnTo>
                  <a:lnTo>
                    <a:pt x="190" y="7"/>
                  </a:lnTo>
                  <a:lnTo>
                    <a:pt x="204" y="11"/>
                  </a:lnTo>
                  <a:lnTo>
                    <a:pt x="216" y="18"/>
                  </a:lnTo>
                  <a:lnTo>
                    <a:pt x="229" y="25"/>
                  </a:lnTo>
                  <a:lnTo>
                    <a:pt x="241" y="34"/>
                  </a:lnTo>
                  <a:lnTo>
                    <a:pt x="251" y="42"/>
                  </a:lnTo>
                  <a:lnTo>
                    <a:pt x="260" y="53"/>
                  </a:lnTo>
                  <a:lnTo>
                    <a:pt x="269" y="65"/>
                  </a:lnTo>
                  <a:lnTo>
                    <a:pt x="276" y="77"/>
                  </a:lnTo>
                  <a:lnTo>
                    <a:pt x="283" y="89"/>
                  </a:lnTo>
                  <a:lnTo>
                    <a:pt x="288" y="103"/>
                  </a:lnTo>
                  <a:lnTo>
                    <a:pt x="291" y="117"/>
                  </a:lnTo>
                  <a:lnTo>
                    <a:pt x="293" y="131"/>
                  </a:lnTo>
                  <a:lnTo>
                    <a:pt x="295" y="147"/>
                  </a:lnTo>
                  <a:lnTo>
                    <a:pt x="295" y="147"/>
                  </a:lnTo>
                  <a:lnTo>
                    <a:pt x="293" y="163"/>
                  </a:lnTo>
                  <a:lnTo>
                    <a:pt x="291" y="177"/>
                  </a:lnTo>
                  <a:lnTo>
                    <a:pt x="288" y="191"/>
                  </a:lnTo>
                  <a:lnTo>
                    <a:pt x="283" y="205"/>
                  </a:lnTo>
                  <a:lnTo>
                    <a:pt x="276" y="217"/>
                  </a:lnTo>
                  <a:lnTo>
                    <a:pt x="269" y="229"/>
                  </a:lnTo>
                  <a:lnTo>
                    <a:pt x="260" y="241"/>
                  </a:lnTo>
                  <a:lnTo>
                    <a:pt x="251" y="252"/>
                  </a:lnTo>
                  <a:lnTo>
                    <a:pt x="241" y="260"/>
                  </a:lnTo>
                  <a:lnTo>
                    <a:pt x="229" y="269"/>
                  </a:lnTo>
                  <a:lnTo>
                    <a:pt x="216" y="278"/>
                  </a:lnTo>
                  <a:lnTo>
                    <a:pt x="204" y="283"/>
                  </a:lnTo>
                  <a:lnTo>
                    <a:pt x="190" y="288"/>
                  </a:lnTo>
                  <a:lnTo>
                    <a:pt x="176" y="292"/>
                  </a:lnTo>
                  <a:lnTo>
                    <a:pt x="162" y="293"/>
                  </a:lnTo>
                  <a:lnTo>
                    <a:pt x="147" y="295"/>
                  </a:lnTo>
                  <a:lnTo>
                    <a:pt x="147" y="295"/>
                  </a:lnTo>
                  <a:lnTo>
                    <a:pt x="131" y="293"/>
                  </a:lnTo>
                  <a:lnTo>
                    <a:pt x="117" y="292"/>
                  </a:lnTo>
                  <a:lnTo>
                    <a:pt x="103" y="288"/>
                  </a:lnTo>
                  <a:lnTo>
                    <a:pt x="89" y="283"/>
                  </a:lnTo>
                  <a:lnTo>
                    <a:pt x="77" y="278"/>
                  </a:lnTo>
                  <a:lnTo>
                    <a:pt x="65" y="269"/>
                  </a:lnTo>
                  <a:lnTo>
                    <a:pt x="52" y="260"/>
                  </a:lnTo>
                  <a:lnTo>
                    <a:pt x="42" y="252"/>
                  </a:lnTo>
                  <a:lnTo>
                    <a:pt x="33" y="241"/>
                  </a:lnTo>
                  <a:lnTo>
                    <a:pt x="25" y="229"/>
                  </a:lnTo>
                  <a:lnTo>
                    <a:pt x="18" y="217"/>
                  </a:lnTo>
                  <a:lnTo>
                    <a:pt x="11" y="205"/>
                  </a:lnTo>
                  <a:lnTo>
                    <a:pt x="5" y="191"/>
                  </a:lnTo>
                  <a:lnTo>
                    <a:pt x="2" y="177"/>
                  </a:lnTo>
                  <a:lnTo>
                    <a:pt x="0" y="163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31"/>
                  </a:lnTo>
                  <a:lnTo>
                    <a:pt x="2" y="117"/>
                  </a:lnTo>
                  <a:lnTo>
                    <a:pt x="5" y="103"/>
                  </a:lnTo>
                  <a:lnTo>
                    <a:pt x="11" y="89"/>
                  </a:lnTo>
                  <a:lnTo>
                    <a:pt x="18" y="77"/>
                  </a:lnTo>
                  <a:lnTo>
                    <a:pt x="25" y="65"/>
                  </a:lnTo>
                  <a:lnTo>
                    <a:pt x="33" y="53"/>
                  </a:lnTo>
                  <a:lnTo>
                    <a:pt x="42" y="42"/>
                  </a:lnTo>
                  <a:lnTo>
                    <a:pt x="52" y="34"/>
                  </a:lnTo>
                  <a:lnTo>
                    <a:pt x="65" y="25"/>
                  </a:lnTo>
                  <a:lnTo>
                    <a:pt x="77" y="18"/>
                  </a:lnTo>
                  <a:lnTo>
                    <a:pt x="89" y="11"/>
                  </a:lnTo>
                  <a:lnTo>
                    <a:pt x="103" y="7"/>
                  </a:lnTo>
                  <a:lnTo>
                    <a:pt x="117" y="2"/>
                  </a:lnTo>
                  <a:lnTo>
                    <a:pt x="131" y="0"/>
                  </a:lnTo>
                  <a:lnTo>
                    <a:pt x="147" y="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>
                <a:defRPr/>
              </a:pPr>
              <a:endParaRPr lang="en-GB" sz="1588" kern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93" name="Rectangle 41"/>
            <p:cNvSpPr>
              <a:spLocks noChangeArrowheads="1"/>
            </p:cNvSpPr>
            <p:nvPr/>
          </p:nvSpPr>
          <p:spPr bwMode="auto">
            <a:xfrm>
              <a:off x="4213534" y="2014976"/>
              <a:ext cx="150790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806867">
                <a:defRPr/>
              </a:pPr>
              <a:r>
                <a:rPr lang="en-US" altLang="en-US" sz="2118" b="1" i="1" kern="0" dirty="0">
                  <a:solidFill>
                    <a:srgbClr val="FFFFFF"/>
                  </a:solidFill>
                  <a:latin typeface="Georgia"/>
                </a:rPr>
                <a:t>1</a:t>
              </a:r>
              <a:endParaRPr lang="en-US" altLang="en-US" sz="1412" kern="0" dirty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94" name="Rectangle 42"/>
            <p:cNvSpPr>
              <a:spLocks noChangeArrowheads="1"/>
            </p:cNvSpPr>
            <p:nvPr/>
          </p:nvSpPr>
          <p:spPr bwMode="auto">
            <a:xfrm>
              <a:off x="8757874" y="1453783"/>
              <a:ext cx="192574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806867">
                <a:defRPr/>
              </a:pPr>
              <a:r>
                <a:rPr lang="en-US" altLang="en-US" sz="2118" b="1" i="1" kern="0" dirty="0">
                  <a:solidFill>
                    <a:srgbClr val="FFFFFF"/>
                  </a:solidFill>
                  <a:latin typeface="Georgia"/>
                </a:rPr>
                <a:t>2</a:t>
              </a:r>
              <a:endParaRPr lang="en-US" altLang="en-US" sz="1412" kern="0" dirty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95" name="Rectangle 43"/>
            <p:cNvSpPr>
              <a:spLocks noChangeArrowheads="1"/>
            </p:cNvSpPr>
            <p:nvPr/>
          </p:nvSpPr>
          <p:spPr bwMode="auto">
            <a:xfrm>
              <a:off x="8443044" y="4428703"/>
              <a:ext cx="192574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806867">
                <a:defRPr/>
              </a:pPr>
              <a:r>
                <a:rPr lang="en-US" altLang="en-US" sz="2118" b="1" i="1" kern="0" dirty="0">
                  <a:solidFill>
                    <a:srgbClr val="FFFFFF"/>
                  </a:solidFill>
                  <a:latin typeface="Georgia"/>
                </a:rPr>
                <a:t>3</a:t>
              </a:r>
              <a:endParaRPr lang="en-US" altLang="en-US" sz="1412" kern="0" dirty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96" name="Rectangle 44"/>
            <p:cNvSpPr>
              <a:spLocks noChangeArrowheads="1"/>
            </p:cNvSpPr>
            <p:nvPr/>
          </p:nvSpPr>
          <p:spPr bwMode="auto">
            <a:xfrm>
              <a:off x="3332926" y="4680735"/>
              <a:ext cx="199841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806867">
                <a:defRPr/>
              </a:pPr>
              <a:r>
                <a:rPr lang="en-US" altLang="en-US" sz="2118" b="1" i="1" kern="0" dirty="0">
                  <a:solidFill>
                    <a:srgbClr val="FFFFFF"/>
                  </a:solidFill>
                  <a:latin typeface="Georgia"/>
                </a:rPr>
                <a:t>4</a:t>
              </a:r>
              <a:endParaRPr lang="en-US" altLang="en-US" sz="1412" kern="0" dirty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840401" y="4531976"/>
              <a:ext cx="2003597" cy="236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6867">
                <a:defRPr/>
              </a:pPr>
              <a:r>
                <a:rPr lang="en-GB" sz="1050" b="1" i="1" kern="0" dirty="0">
                  <a:solidFill>
                    <a:srgbClr val="000000"/>
                  </a:solidFill>
                  <a:latin typeface="Georgia"/>
                </a:rPr>
                <a:t>Bareboat Charter</a:t>
              </a:r>
            </a:p>
            <a:p>
              <a:pPr algn="ctr" defTabSz="806867">
                <a:defRPr/>
              </a:pPr>
              <a:endParaRPr lang="en-GB" sz="900" b="1" i="1" kern="0" dirty="0">
                <a:solidFill>
                  <a:srgbClr val="000000"/>
                </a:solidFill>
                <a:latin typeface="Georgia"/>
              </a:endParaRPr>
            </a:p>
            <a:p>
              <a:pPr marL="151287" indent="-151287" algn="just" defTabSz="806867"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Georgia"/>
                </a:rPr>
                <a:t>Hiring of vessel from IWAI</a:t>
              </a:r>
            </a:p>
            <a:p>
              <a:pPr marL="151287" indent="-151287" algn="just" defTabSz="806867"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Georgia"/>
                </a:rPr>
                <a:t>No administration or technical maintenance is included as part of the agreement. </a:t>
              </a:r>
            </a:p>
            <a:p>
              <a:pPr marL="151287" indent="-151287" algn="just" defTabSz="806867"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Georgia"/>
                </a:rPr>
                <a:t>Charterer obtains possession and full control of the vessel along with the legal and financial responsibility. </a:t>
              </a:r>
              <a:endParaRPr lang="en-GB" sz="1000" kern="0" dirty="0">
                <a:solidFill>
                  <a:srgbClr val="000000"/>
                </a:solidFill>
                <a:latin typeface="Georgia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946389" y="3890353"/>
              <a:ext cx="666000" cy="666000"/>
              <a:chOff x="5946389" y="3890353"/>
              <a:chExt cx="666000" cy="666000"/>
            </a:xfrm>
          </p:grpSpPr>
          <p:sp>
            <p:nvSpPr>
              <p:cNvPr id="105" name="Oval 104"/>
              <p:cNvSpPr/>
              <p:nvPr/>
            </p:nvSpPr>
            <p:spPr bwMode="ltGray">
              <a:xfrm>
                <a:off x="5946389" y="3890353"/>
                <a:ext cx="666000" cy="666000"/>
              </a:xfrm>
              <a:prstGeom prst="ellipse">
                <a:avLst/>
              </a:prstGeom>
              <a:solidFill>
                <a:srgbClr val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06867">
                  <a:defRPr/>
                </a:pPr>
                <a:endParaRPr lang="en-GB" sz="1588" kern="0" dirty="0" err="1">
                  <a:solidFill>
                    <a:srgbClr val="FFFFFF"/>
                  </a:solidFill>
                  <a:latin typeface="Georgia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 bwMode="ltGray">
              <a:xfrm>
                <a:off x="6008948" y="3952912"/>
                <a:ext cx="540882" cy="540882"/>
              </a:xfrm>
              <a:prstGeom prst="ellipse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968C6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806867">
                  <a:defRPr/>
                </a:pPr>
                <a:endParaRPr lang="en-GB" sz="1588" kern="0" dirty="0" err="1">
                  <a:solidFill>
                    <a:srgbClr val="FFFFFF"/>
                  </a:solidFill>
                  <a:latin typeface="Georgia"/>
                </a:endParaRPr>
              </a:p>
            </p:txBody>
          </p:sp>
        </p:grpSp>
        <p:sp>
          <p:nvSpPr>
            <p:cNvPr id="99" name="Oval 98"/>
            <p:cNvSpPr/>
            <p:nvPr/>
          </p:nvSpPr>
          <p:spPr bwMode="ltGray">
            <a:xfrm>
              <a:off x="4213533" y="2014977"/>
              <a:ext cx="1925191" cy="2059263"/>
            </a:xfrm>
            <a:prstGeom prst="ellipse">
              <a:avLst/>
            </a:prstGeom>
            <a:solidFill>
              <a:srgbClr val="D5D1C5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06867">
                <a:defRPr/>
              </a:pPr>
              <a:endParaRPr lang="en-GB" sz="1588" kern="0" dirty="0" err="1">
                <a:solidFill>
                  <a:srgbClr val="FFFFFF"/>
                </a:solidFill>
                <a:latin typeface="Georgia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284587" y="2146136"/>
              <a:ext cx="1788288" cy="186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6867">
                <a:defRPr/>
              </a:pPr>
              <a:r>
                <a:rPr lang="en-GB" sz="1000" b="1" i="1" kern="0" dirty="0">
                  <a:solidFill>
                    <a:srgbClr val="000000"/>
                  </a:solidFill>
                  <a:latin typeface="Georgia"/>
                </a:rPr>
                <a:t>Voyage  Charter </a:t>
              </a:r>
            </a:p>
            <a:p>
              <a:pPr algn="ctr" defTabSz="806867">
                <a:defRPr/>
              </a:pPr>
              <a:endParaRPr lang="en-GB" sz="1000" b="1" i="1" kern="0" dirty="0">
                <a:solidFill>
                  <a:srgbClr val="000000"/>
                </a:solidFill>
                <a:latin typeface="Georgia"/>
              </a:endParaRPr>
            </a:p>
            <a:p>
              <a:pPr marL="151287" indent="-151287" algn="just" defTabSz="806867">
                <a:buFont typeface="Arial" panose="020B0604020202020204" pitchFamily="34" charset="0"/>
                <a:buChar char="•"/>
                <a:defRPr/>
              </a:pPr>
              <a:r>
                <a:rPr lang="en-GB" sz="900" kern="0" dirty="0">
                  <a:solidFill>
                    <a:srgbClr val="000000"/>
                  </a:solidFill>
                  <a:latin typeface="Georgia"/>
                </a:rPr>
                <a:t>Hiring of vessel and crew from IWAI for a voyage between load and discharge ports.</a:t>
              </a:r>
            </a:p>
            <a:p>
              <a:pPr marL="151287" indent="-151287" algn="just" defTabSz="806867">
                <a:buFont typeface="Arial" panose="020B0604020202020204" pitchFamily="34" charset="0"/>
                <a:buChar char="•"/>
                <a:defRPr/>
              </a:pPr>
              <a:r>
                <a:rPr lang="en-GB" sz="900" kern="0" dirty="0">
                  <a:solidFill>
                    <a:srgbClr val="000000"/>
                  </a:solidFill>
                  <a:latin typeface="Georgia"/>
                </a:rPr>
                <a:t>IWAI to manage the vessel.</a:t>
              </a:r>
            </a:p>
            <a:p>
              <a:pPr marL="151287" indent="-151287" algn="just" defTabSz="806867">
                <a:buFont typeface="Arial" panose="020B0604020202020204" pitchFamily="34" charset="0"/>
                <a:buChar char="•"/>
                <a:defRPr/>
              </a:pPr>
              <a:r>
                <a:rPr lang="en-GB" sz="900" kern="0" dirty="0">
                  <a:solidFill>
                    <a:srgbClr val="000000"/>
                  </a:solidFill>
                  <a:latin typeface="Georgia"/>
                </a:rPr>
                <a:t>Voyage charter to specify a time period for loading &amp; unloading. </a:t>
              </a:r>
            </a:p>
          </p:txBody>
        </p:sp>
        <p:sp>
          <p:nvSpPr>
            <p:cNvPr id="101" name="Oval 100"/>
            <p:cNvSpPr/>
            <p:nvPr/>
          </p:nvSpPr>
          <p:spPr bwMode="ltGray">
            <a:xfrm>
              <a:off x="6439682" y="1444899"/>
              <a:ext cx="2618162" cy="2618162"/>
            </a:xfrm>
            <a:prstGeom prst="ellipse">
              <a:avLst/>
            </a:prstGeom>
            <a:solidFill>
              <a:srgbClr val="D5D1C5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06867">
                <a:defRPr/>
              </a:pPr>
              <a:endParaRPr lang="en-GB" sz="1588" kern="0" dirty="0" err="1">
                <a:solidFill>
                  <a:srgbClr val="FFFFFF"/>
                </a:solidFill>
                <a:latin typeface="Georgia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765983" y="1484903"/>
              <a:ext cx="2056920" cy="2555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6867">
                <a:defRPr/>
              </a:pPr>
              <a:r>
                <a:rPr lang="en-GB" sz="1050" b="1" i="1" kern="0" dirty="0">
                  <a:solidFill>
                    <a:srgbClr val="000000"/>
                  </a:solidFill>
                  <a:latin typeface="Georgia"/>
                </a:rPr>
                <a:t>Time Charter </a:t>
              </a:r>
            </a:p>
            <a:p>
              <a:pPr algn="ctr" defTabSz="806867">
                <a:defRPr/>
              </a:pPr>
              <a:endParaRPr lang="en-GB" sz="900" b="1" i="1" kern="0" dirty="0">
                <a:solidFill>
                  <a:srgbClr val="000000"/>
                </a:solidFill>
                <a:latin typeface="Georgia"/>
              </a:endParaRPr>
            </a:p>
            <a:p>
              <a:pPr marL="151287" indent="-151287" algn="just" defTabSz="806867">
                <a:lnSpc>
                  <a:spcPct val="11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Georgia"/>
                </a:rPr>
                <a:t>H</a:t>
              </a:r>
              <a:r>
                <a:rPr lang="en-US" sz="1000" kern="0" dirty="0" err="1">
                  <a:solidFill>
                    <a:srgbClr val="000000"/>
                  </a:solidFill>
                  <a:latin typeface="Georgia"/>
                </a:rPr>
                <a:t>iring</a:t>
              </a:r>
              <a:r>
                <a:rPr lang="en-US" sz="1000" kern="0" dirty="0">
                  <a:solidFill>
                    <a:srgbClr val="000000"/>
                  </a:solidFill>
                  <a:latin typeface="Georgia"/>
                </a:rPr>
                <a:t> of vessel for a specific period of time. Charterer to select the ports and direct the vessel. </a:t>
              </a:r>
            </a:p>
            <a:p>
              <a:pPr marL="151287" indent="-151287" algn="just" defTabSz="806867">
                <a:lnSpc>
                  <a:spcPct val="11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Georgia"/>
                </a:rPr>
                <a:t>IWAI to manage the </a:t>
              </a:r>
              <a:r>
                <a:rPr lang="en-US" sz="1000" kern="0" dirty="0" smtClean="0">
                  <a:solidFill>
                    <a:srgbClr val="000000"/>
                  </a:solidFill>
                  <a:latin typeface="Georgia"/>
                </a:rPr>
                <a:t>vessel &amp; charterer </a:t>
              </a:r>
              <a:r>
                <a:rPr lang="en-US" sz="1000" kern="0" dirty="0">
                  <a:solidFill>
                    <a:srgbClr val="000000"/>
                  </a:solidFill>
                  <a:latin typeface="Georgia"/>
                </a:rPr>
                <a:t>to pay for all fuel the vessel consumes, port charges, commissions, and a daily hire to IWAI.</a:t>
              </a:r>
              <a:endParaRPr lang="en-GB" sz="1000" kern="0" dirty="0">
                <a:solidFill>
                  <a:srgbClr val="000000"/>
                </a:solidFill>
                <a:latin typeface="Georgia"/>
              </a:endParaRPr>
            </a:p>
          </p:txBody>
        </p:sp>
        <p:sp>
          <p:nvSpPr>
            <p:cNvPr id="103" name="Oval 102"/>
            <p:cNvSpPr/>
            <p:nvPr/>
          </p:nvSpPr>
          <p:spPr bwMode="ltGray">
            <a:xfrm>
              <a:off x="6417438" y="4373319"/>
              <a:ext cx="2134850" cy="2073834"/>
            </a:xfrm>
            <a:prstGeom prst="ellipse">
              <a:avLst/>
            </a:prstGeom>
            <a:solidFill>
              <a:srgbClr val="D5D1C5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06867">
                <a:defRPr/>
              </a:pPr>
              <a:endParaRPr lang="en-GB" sz="1588" kern="0" dirty="0" err="1">
                <a:solidFill>
                  <a:srgbClr val="FFFFFF"/>
                </a:solidFill>
                <a:latin typeface="Georgia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612808" y="4465802"/>
              <a:ext cx="1836586" cy="184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6867">
                <a:defRPr/>
              </a:pPr>
              <a:r>
                <a:rPr lang="en-GB" sz="1050" b="1" i="1" kern="0" dirty="0">
                  <a:solidFill>
                    <a:srgbClr val="000000"/>
                  </a:solidFill>
                  <a:latin typeface="Georgia"/>
                </a:rPr>
                <a:t>Contract of </a:t>
              </a:r>
              <a:r>
                <a:rPr lang="en-GB" sz="1050" b="1" i="1" kern="0" dirty="0" err="1">
                  <a:solidFill>
                    <a:srgbClr val="000000"/>
                  </a:solidFill>
                  <a:latin typeface="Georgia"/>
                </a:rPr>
                <a:t>Affreightment</a:t>
              </a:r>
              <a:endParaRPr lang="en-GB" sz="1050" b="1" i="1" kern="0" dirty="0">
                <a:solidFill>
                  <a:srgbClr val="000000"/>
                </a:solidFill>
                <a:latin typeface="Georgia"/>
              </a:endParaRPr>
            </a:p>
            <a:p>
              <a:pPr algn="just" defTabSz="806867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Georgia"/>
                </a:rPr>
                <a:t/>
              </a:r>
              <a:br>
                <a:rPr lang="en-US" sz="900" kern="0" dirty="0">
                  <a:solidFill>
                    <a:srgbClr val="000000"/>
                  </a:solidFill>
                  <a:latin typeface="Georgia"/>
                </a:rPr>
              </a:br>
              <a:r>
                <a:rPr lang="en-US" sz="900" kern="0" dirty="0">
                  <a:solidFill>
                    <a:srgbClr val="000000"/>
                  </a:solidFill>
                  <a:latin typeface="Georgia"/>
                </a:rPr>
                <a:t>C</a:t>
              </a:r>
              <a:r>
                <a:rPr lang="en-US" sz="1000" kern="0" dirty="0">
                  <a:solidFill>
                    <a:srgbClr val="000000"/>
                  </a:solidFill>
                  <a:latin typeface="Georgia"/>
                </a:rPr>
                <a:t>ontract similar to a voyage charter </a:t>
              </a:r>
            </a:p>
            <a:p>
              <a:pPr algn="just" defTabSz="806867">
                <a:defRPr/>
              </a:pPr>
              <a:r>
                <a:rPr lang="en-US" sz="1000" kern="0" dirty="0">
                  <a:solidFill>
                    <a:srgbClr val="000000"/>
                  </a:solidFill>
                  <a:latin typeface="Georgia"/>
                </a:rPr>
                <a:t>IWAI undertakes to carry a specified quantity within a specified period of time on a specified route. </a:t>
              </a:r>
              <a:endParaRPr lang="en-GB" sz="1000" kern="0" dirty="0">
                <a:solidFill>
                  <a:srgbClr val="000000"/>
                </a:solidFill>
                <a:latin typeface="Georgia"/>
              </a:endParaRPr>
            </a:p>
          </p:txBody>
        </p:sp>
      </p:grpSp>
      <p:grpSp>
        <p:nvGrpSpPr>
          <p:cNvPr id="107" name="Pull-out panel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216246" y="1409799"/>
            <a:ext cx="2469994" cy="5448201"/>
            <a:chOff x="1160921" y="-6832704"/>
            <a:chExt cx="9497814" cy="13320788"/>
          </a:xfrm>
          <a:solidFill>
            <a:srgbClr val="002060"/>
          </a:solidFill>
        </p:grpSpPr>
        <p:sp>
          <p:nvSpPr>
            <p:cNvPr id="108" name="Rectangle 107" descr="connector bar"/>
            <p:cNvSpPr>
              <a:spLocks/>
            </p:cNvSpPr>
            <p:nvPr/>
          </p:nvSpPr>
          <p:spPr>
            <a:xfrm>
              <a:off x="1160921" y="6160349"/>
              <a:ext cx="1440000" cy="327735"/>
            </a:xfrm>
            <a:prstGeom prst="rect">
              <a:avLst/>
            </a:prstGeom>
            <a:grpFill/>
            <a:ln w="6350">
              <a:noFill/>
            </a:ln>
          </p:spPr>
          <p:txBody>
            <a:bodyPr vert="horz" wrap="square" lIns="80682" tIns="40341" rIns="80682" bIns="40341" rtlCol="0" anchor="ctr">
              <a:noAutofit/>
            </a:bodyPr>
            <a:lstStyle/>
            <a:p>
              <a:pPr algn="just"/>
              <a:endParaRPr lang="en-GB" sz="1588" dirty="0"/>
            </a:p>
          </p:txBody>
        </p:sp>
        <p:sp>
          <p:nvSpPr>
            <p:cNvPr id="109" name="Rectangle 108" descr="connector bar"/>
            <p:cNvSpPr>
              <a:spLocks/>
            </p:cNvSpPr>
            <p:nvPr/>
          </p:nvSpPr>
          <p:spPr>
            <a:xfrm>
              <a:off x="1540877" y="-6832704"/>
              <a:ext cx="9117858" cy="12997976"/>
            </a:xfrm>
            <a:prstGeom prst="rect">
              <a:avLst/>
            </a:prstGeom>
            <a:grpFill/>
            <a:ln w="6350">
              <a:noFill/>
            </a:ln>
          </p:spPr>
          <p:txBody>
            <a:bodyPr vert="horz" wrap="square" lIns="127059" tIns="127059" rIns="127059" bIns="127059" rtlCol="0" anchor="t">
              <a:noAutofit/>
            </a:bodyPr>
            <a:lstStyle/>
            <a:p>
              <a:pPr algn="just"/>
              <a:r>
                <a:rPr lang="en-GB" sz="1588" b="1" i="1" dirty="0">
                  <a:solidFill>
                    <a:schemeClr val="bg1"/>
                  </a:solidFill>
                  <a:latin typeface="+mj-lt"/>
                </a:rPr>
                <a:t>Future Plan:</a:t>
              </a:r>
            </a:p>
            <a:p>
              <a:pPr algn="just"/>
              <a:endParaRPr lang="en-GB" sz="706" b="1" i="1" dirty="0">
                <a:solidFill>
                  <a:schemeClr val="bg1"/>
                </a:solidFill>
                <a:latin typeface="+mj-lt"/>
              </a:endParaRPr>
            </a:p>
            <a:p>
              <a:pPr marL="302575" indent="-302575" algn="just">
                <a:buFont typeface="Wingdings" panose="05000000000000000000" pitchFamily="2" charset="2"/>
                <a:buChar char="§"/>
              </a:pPr>
              <a:r>
                <a:rPr lang="en-US" sz="1588" dirty="0">
                  <a:solidFill>
                    <a:schemeClr val="bg1"/>
                  </a:solidFill>
                  <a:latin typeface="+mj-lt"/>
                </a:rPr>
                <a:t>Procurement of 20 shallow draft (1.8m – 2m), self propelled barges and 2 LNG operated barges with a carrying capacity of 2000 tons.</a:t>
              </a:r>
            </a:p>
            <a:p>
              <a:pPr marL="302575" indent="-302575" algn="just">
                <a:buFont typeface="Wingdings" panose="05000000000000000000" pitchFamily="2" charset="2"/>
                <a:buChar char="§"/>
              </a:pPr>
              <a:endParaRPr lang="en-US" sz="1588" dirty="0">
                <a:solidFill>
                  <a:schemeClr val="bg1"/>
                </a:solidFill>
                <a:latin typeface="+mj-lt"/>
              </a:endParaRPr>
            </a:p>
            <a:p>
              <a:pPr marL="302575" indent="-302575" algn="just">
                <a:buFont typeface="Wingdings" panose="05000000000000000000" pitchFamily="2" charset="2"/>
                <a:buChar char="§"/>
              </a:pPr>
              <a:r>
                <a:rPr lang="en-US" sz="1588" dirty="0">
                  <a:solidFill>
                    <a:schemeClr val="bg1"/>
                  </a:solidFill>
                  <a:latin typeface="+mj-lt"/>
                </a:rPr>
                <a:t>Tendering works for sourcing of these vessels in progress.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34712" y="1004458"/>
            <a:ext cx="5430694" cy="30772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>
            <a:spAutoFit/>
          </a:bodyPr>
          <a:lstStyle/>
          <a:p>
            <a:pPr indent="-242060" algn="ctr"/>
            <a:r>
              <a:rPr lang="en-US" sz="1941" b="1" dirty="0">
                <a:solidFill>
                  <a:schemeClr val="bg1"/>
                </a:solidFill>
                <a:latin typeface="Georgia" pitchFamily="18" charset="0"/>
                <a:cs typeface="Arial" pitchFamily="34" charset="0"/>
              </a:rPr>
              <a:t> Proposed Business Models: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34713" y="1409799"/>
            <a:ext cx="5430694" cy="5323097"/>
          </a:xfrm>
          <a:prstGeom prst="rect">
            <a:avLst/>
          </a:prstGeom>
          <a:noFill/>
          <a:ln w="22225">
            <a:solidFill>
              <a:srgbClr val="002060"/>
            </a:solidFill>
            <a:prstDash val="lgDash"/>
          </a:ln>
        </p:spPr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88" dirty="0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350305" y="3769727"/>
            <a:ext cx="5314158" cy="580446"/>
          </a:xfrm>
          <a:prstGeom prst="triangle">
            <a:avLst/>
          </a:prstGeom>
          <a:solidFill>
            <a:schemeClr val="bg2">
              <a:lumMod val="65000"/>
            </a:schemeClr>
          </a:solidFill>
          <a:ln w="6350">
            <a:noFill/>
          </a:ln>
        </p:spPr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88" dirty="0"/>
          </a:p>
        </p:txBody>
      </p:sp>
      <p:sp>
        <p:nvSpPr>
          <p:cNvPr id="110" name="Rectangle 109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JMVP Intervention – Vessel Operation &amp; Management</a:t>
            </a:r>
            <a:endParaRPr lang="en-US" sz="28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22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id" hidden="1"/>
          <p:cNvGrpSpPr/>
          <p:nvPr>
            <p:custDataLst>
              <p:tags r:id="rId2"/>
            </p:custDataLst>
          </p:nvPr>
        </p:nvGrpSpPr>
        <p:grpSpPr>
          <a:xfrm>
            <a:off x="602428" y="605118"/>
            <a:ext cx="7939144" cy="5922085"/>
            <a:chOff x="530352" y="685800"/>
            <a:chExt cx="8997696" cy="6711696"/>
          </a:xfrm>
        </p:grpSpPr>
        <p:sp>
          <p:nvSpPr>
            <p:cNvPr id="26" name="Footer block" hidden="1"/>
            <p:cNvSpPr>
              <a:spLocks noChangeArrowheads="1"/>
            </p:cNvSpPr>
            <p:nvPr/>
          </p:nvSpPr>
          <p:spPr bwMode="gray">
            <a:xfrm>
              <a:off x="530352" y="6784848"/>
              <a:ext cx="8997696" cy="612648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56010" tIns="0" rIns="57156" bIns="0" anchor="ctr"/>
            <a:lstStyle/>
            <a:p>
              <a:pPr algn="ctr" defTabSz="805452">
                <a:defRPr/>
              </a:pPr>
              <a:endParaRPr lang="en-GB" sz="1765" dirty="0"/>
            </a:p>
          </p:txBody>
        </p:sp>
        <p:sp>
          <p:nvSpPr>
            <p:cNvPr id="27" name="Title block" hidden="1"/>
            <p:cNvSpPr>
              <a:spLocks noChangeArrowheads="1"/>
            </p:cNvSpPr>
            <p:nvPr/>
          </p:nvSpPr>
          <p:spPr bwMode="gray">
            <a:xfrm>
              <a:off x="530352" y="1143000"/>
              <a:ext cx="8997696" cy="914400"/>
            </a:xfrm>
            <a:prstGeom prst="rect">
              <a:avLst/>
            </a:prstGeom>
            <a:solidFill>
              <a:srgbClr val="FCC3D7">
                <a:alpha val="25000"/>
              </a:srgbClr>
            </a:solidFill>
            <a:ln w="6350" cap="rnd">
              <a:solidFill>
                <a:srgbClr val="FCC3D7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56010" tIns="0" rIns="57156" bIns="0" anchor="ctr"/>
            <a:lstStyle/>
            <a:p>
              <a:pPr algn="ctr" defTabSz="805452">
                <a:defRPr/>
              </a:pPr>
              <a:endParaRPr lang="en-GB" sz="1765" dirty="0"/>
            </a:p>
          </p:txBody>
        </p:sp>
        <p:sp>
          <p:nvSpPr>
            <p:cNvPr id="28" name="Header block" hidden="1"/>
            <p:cNvSpPr>
              <a:spLocks noChangeArrowheads="1"/>
            </p:cNvSpPr>
            <p:nvPr/>
          </p:nvSpPr>
          <p:spPr bwMode="gray">
            <a:xfrm>
              <a:off x="530352" y="685800"/>
              <a:ext cx="8997696" cy="301752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55858" tIns="0" rIns="57000" bIns="0" anchor="ctr"/>
            <a:lstStyle/>
            <a:p>
              <a:pPr algn="ctr" defTabSz="707397">
                <a:buSzPct val="90000"/>
                <a:defRPr/>
              </a:pPr>
              <a:endParaRPr lang="en-GB" sz="1235" dirty="0">
                <a:solidFill>
                  <a:schemeClr val="folHlink"/>
                </a:solidFill>
                <a:cs typeface="Arial" charset="0"/>
              </a:endParaRPr>
            </a:p>
          </p:txBody>
        </p:sp>
        <p:grpSp>
          <p:nvGrpSpPr>
            <p:cNvPr id="29" name="Group 600" hidden="1"/>
            <p:cNvGrpSpPr/>
            <p:nvPr userDrawn="1"/>
          </p:nvGrpSpPr>
          <p:grpSpPr>
            <a:xfrm>
              <a:off x="530352" y="6016752"/>
              <a:ext cx="8997696" cy="612648"/>
              <a:chOff x="530352" y="6016752"/>
              <a:chExt cx="8997696" cy="612648"/>
            </a:xfrm>
          </p:grpSpPr>
          <p:sp>
            <p:nvSpPr>
              <p:cNvPr id="65" name="Content block 606" hidden="1"/>
              <p:cNvSpPr>
                <a:spLocks noChangeArrowheads="1"/>
              </p:cNvSpPr>
              <p:nvPr/>
            </p:nvSpPr>
            <p:spPr bwMode="gray">
              <a:xfrm>
                <a:off x="8156448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66" name="Content block 605" hidden="1"/>
              <p:cNvSpPr>
                <a:spLocks noChangeArrowheads="1"/>
              </p:cNvSpPr>
              <p:nvPr/>
            </p:nvSpPr>
            <p:spPr bwMode="gray">
              <a:xfrm>
                <a:off x="6629400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67" name="Content block 604" hidden="1"/>
              <p:cNvSpPr>
                <a:spLocks noChangeArrowheads="1"/>
              </p:cNvSpPr>
              <p:nvPr/>
            </p:nvSpPr>
            <p:spPr bwMode="gray">
              <a:xfrm>
                <a:off x="5102352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68" name="Content block 603" hidden="1"/>
              <p:cNvSpPr>
                <a:spLocks noChangeArrowheads="1"/>
              </p:cNvSpPr>
              <p:nvPr/>
            </p:nvSpPr>
            <p:spPr bwMode="gray">
              <a:xfrm>
                <a:off x="3584448" y="6016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69" name="Content block 602" hidden="1"/>
              <p:cNvSpPr>
                <a:spLocks noChangeArrowheads="1"/>
              </p:cNvSpPr>
              <p:nvPr/>
            </p:nvSpPr>
            <p:spPr bwMode="gray">
              <a:xfrm>
                <a:off x="2057400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70" name="Content block 601" hidden="1"/>
              <p:cNvSpPr>
                <a:spLocks noChangeArrowheads="1"/>
              </p:cNvSpPr>
              <p:nvPr/>
            </p:nvSpPr>
            <p:spPr bwMode="gray">
              <a:xfrm>
                <a:off x="530352" y="6016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</p:grpSp>
        <p:grpSp>
          <p:nvGrpSpPr>
            <p:cNvPr id="30" name="Group 500" hidden="1"/>
            <p:cNvGrpSpPr/>
            <p:nvPr userDrawn="1"/>
          </p:nvGrpSpPr>
          <p:grpSpPr>
            <a:xfrm>
              <a:off x="530352" y="5257800"/>
              <a:ext cx="8997696" cy="612648"/>
              <a:chOff x="530352" y="5257800"/>
              <a:chExt cx="8997696" cy="612648"/>
            </a:xfrm>
          </p:grpSpPr>
          <p:sp>
            <p:nvSpPr>
              <p:cNvPr id="59" name="Content block 506" hidden="1"/>
              <p:cNvSpPr>
                <a:spLocks noChangeArrowheads="1"/>
              </p:cNvSpPr>
              <p:nvPr/>
            </p:nvSpPr>
            <p:spPr bwMode="gray">
              <a:xfrm>
                <a:off x="8156448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60" name="Content block 505" hidden="1"/>
              <p:cNvSpPr>
                <a:spLocks noChangeArrowheads="1"/>
              </p:cNvSpPr>
              <p:nvPr/>
            </p:nvSpPr>
            <p:spPr bwMode="gray">
              <a:xfrm>
                <a:off x="6629400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61" name="Content block 504" hidden="1"/>
              <p:cNvSpPr>
                <a:spLocks noChangeArrowheads="1"/>
              </p:cNvSpPr>
              <p:nvPr/>
            </p:nvSpPr>
            <p:spPr bwMode="gray">
              <a:xfrm>
                <a:off x="5102352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62" name="Content block 503" hidden="1"/>
              <p:cNvSpPr>
                <a:spLocks noChangeArrowheads="1"/>
              </p:cNvSpPr>
              <p:nvPr/>
            </p:nvSpPr>
            <p:spPr bwMode="gray">
              <a:xfrm>
                <a:off x="3584448" y="5257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63" name="Content block 502" hidden="1"/>
              <p:cNvSpPr>
                <a:spLocks noChangeArrowheads="1"/>
              </p:cNvSpPr>
              <p:nvPr/>
            </p:nvSpPr>
            <p:spPr bwMode="gray">
              <a:xfrm>
                <a:off x="2057400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64" name="Content block 501" hidden="1"/>
              <p:cNvSpPr>
                <a:spLocks noChangeArrowheads="1"/>
              </p:cNvSpPr>
              <p:nvPr/>
            </p:nvSpPr>
            <p:spPr bwMode="gray">
              <a:xfrm>
                <a:off x="530352" y="5257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</p:grpSp>
        <p:grpSp>
          <p:nvGrpSpPr>
            <p:cNvPr id="31" name="Group 400" hidden="1"/>
            <p:cNvGrpSpPr/>
            <p:nvPr userDrawn="1"/>
          </p:nvGrpSpPr>
          <p:grpSpPr>
            <a:xfrm>
              <a:off x="530352" y="4498848"/>
              <a:ext cx="8997696" cy="612648"/>
              <a:chOff x="530352" y="4498848"/>
              <a:chExt cx="8997696" cy="612648"/>
            </a:xfrm>
          </p:grpSpPr>
          <p:sp>
            <p:nvSpPr>
              <p:cNvPr id="53" name="Content block 406" hidden="1"/>
              <p:cNvSpPr>
                <a:spLocks noChangeArrowheads="1"/>
              </p:cNvSpPr>
              <p:nvPr/>
            </p:nvSpPr>
            <p:spPr bwMode="gray">
              <a:xfrm>
                <a:off x="8156448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54" name="Content block 405" hidden="1"/>
              <p:cNvSpPr>
                <a:spLocks noChangeArrowheads="1"/>
              </p:cNvSpPr>
              <p:nvPr/>
            </p:nvSpPr>
            <p:spPr bwMode="gray">
              <a:xfrm>
                <a:off x="6629400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55" name="Content block 404" hidden="1"/>
              <p:cNvSpPr>
                <a:spLocks noChangeArrowheads="1"/>
              </p:cNvSpPr>
              <p:nvPr/>
            </p:nvSpPr>
            <p:spPr bwMode="gray">
              <a:xfrm>
                <a:off x="5102352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56" name="Content block 403" hidden="1"/>
              <p:cNvSpPr>
                <a:spLocks noChangeArrowheads="1"/>
              </p:cNvSpPr>
              <p:nvPr/>
            </p:nvSpPr>
            <p:spPr bwMode="gray">
              <a:xfrm>
                <a:off x="3584448" y="4498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57" name="Content block 402" hidden="1"/>
              <p:cNvSpPr>
                <a:spLocks noChangeArrowheads="1"/>
              </p:cNvSpPr>
              <p:nvPr/>
            </p:nvSpPr>
            <p:spPr bwMode="gray">
              <a:xfrm>
                <a:off x="2057400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58" name="Content block 401" hidden="1"/>
              <p:cNvSpPr>
                <a:spLocks noChangeArrowheads="1"/>
              </p:cNvSpPr>
              <p:nvPr/>
            </p:nvSpPr>
            <p:spPr bwMode="gray">
              <a:xfrm>
                <a:off x="530352" y="4498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</p:grpSp>
        <p:grpSp>
          <p:nvGrpSpPr>
            <p:cNvPr id="32" name="Group 300" hidden="1"/>
            <p:cNvGrpSpPr/>
            <p:nvPr userDrawn="1"/>
          </p:nvGrpSpPr>
          <p:grpSpPr>
            <a:xfrm>
              <a:off x="530352" y="3730752"/>
              <a:ext cx="8997696" cy="612648"/>
              <a:chOff x="530352" y="3730752"/>
              <a:chExt cx="8997696" cy="612648"/>
            </a:xfrm>
          </p:grpSpPr>
          <p:sp>
            <p:nvSpPr>
              <p:cNvPr id="47" name="Content block 306" hidden="1"/>
              <p:cNvSpPr>
                <a:spLocks noChangeArrowheads="1"/>
              </p:cNvSpPr>
              <p:nvPr/>
            </p:nvSpPr>
            <p:spPr bwMode="gray">
              <a:xfrm>
                <a:off x="8156448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48" name="Content block 305" hidden="1"/>
              <p:cNvSpPr>
                <a:spLocks noChangeArrowheads="1"/>
              </p:cNvSpPr>
              <p:nvPr/>
            </p:nvSpPr>
            <p:spPr bwMode="gray">
              <a:xfrm>
                <a:off x="6629400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49" name="Content block 304" hidden="1"/>
              <p:cNvSpPr>
                <a:spLocks noChangeArrowheads="1"/>
              </p:cNvSpPr>
              <p:nvPr/>
            </p:nvSpPr>
            <p:spPr bwMode="gray">
              <a:xfrm>
                <a:off x="5102352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50" name="Content block 303" hidden="1"/>
              <p:cNvSpPr>
                <a:spLocks noChangeArrowheads="1"/>
              </p:cNvSpPr>
              <p:nvPr/>
            </p:nvSpPr>
            <p:spPr bwMode="gray">
              <a:xfrm>
                <a:off x="3584448" y="3730752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51" name="Content block 302" hidden="1"/>
              <p:cNvSpPr>
                <a:spLocks noChangeArrowheads="1"/>
              </p:cNvSpPr>
              <p:nvPr/>
            </p:nvSpPr>
            <p:spPr bwMode="gray">
              <a:xfrm>
                <a:off x="2057400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52" name="Content block 301" hidden="1"/>
              <p:cNvSpPr>
                <a:spLocks noChangeArrowheads="1"/>
              </p:cNvSpPr>
              <p:nvPr/>
            </p:nvSpPr>
            <p:spPr bwMode="gray">
              <a:xfrm>
                <a:off x="530352" y="3730752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</p:grpSp>
        <p:grpSp>
          <p:nvGrpSpPr>
            <p:cNvPr id="33" name="Group 200" hidden="1"/>
            <p:cNvGrpSpPr/>
            <p:nvPr userDrawn="1"/>
          </p:nvGrpSpPr>
          <p:grpSpPr>
            <a:xfrm>
              <a:off x="530352" y="2971800"/>
              <a:ext cx="8997696" cy="612648"/>
              <a:chOff x="530352" y="2971800"/>
              <a:chExt cx="8997696" cy="612648"/>
            </a:xfrm>
          </p:grpSpPr>
          <p:sp>
            <p:nvSpPr>
              <p:cNvPr id="41" name="Content block 206" hidden="1"/>
              <p:cNvSpPr>
                <a:spLocks noChangeArrowheads="1"/>
              </p:cNvSpPr>
              <p:nvPr/>
            </p:nvSpPr>
            <p:spPr bwMode="gray">
              <a:xfrm>
                <a:off x="8156448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42" name="Content block 205" hidden="1"/>
              <p:cNvSpPr>
                <a:spLocks noChangeArrowheads="1"/>
              </p:cNvSpPr>
              <p:nvPr/>
            </p:nvSpPr>
            <p:spPr bwMode="gray">
              <a:xfrm>
                <a:off x="6629400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43" name="Content block 204" hidden="1"/>
              <p:cNvSpPr>
                <a:spLocks noChangeArrowheads="1"/>
              </p:cNvSpPr>
              <p:nvPr/>
            </p:nvSpPr>
            <p:spPr bwMode="gray">
              <a:xfrm>
                <a:off x="5102352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44" name="Content block 203" hidden="1"/>
              <p:cNvSpPr>
                <a:spLocks noChangeArrowheads="1"/>
              </p:cNvSpPr>
              <p:nvPr/>
            </p:nvSpPr>
            <p:spPr bwMode="gray">
              <a:xfrm>
                <a:off x="3584448" y="2971800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45" name="Content block 202" hidden="1"/>
              <p:cNvSpPr>
                <a:spLocks noChangeArrowheads="1"/>
              </p:cNvSpPr>
              <p:nvPr/>
            </p:nvSpPr>
            <p:spPr bwMode="gray">
              <a:xfrm>
                <a:off x="2057400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46" name="Content block 201" hidden="1"/>
              <p:cNvSpPr>
                <a:spLocks noChangeArrowheads="1"/>
              </p:cNvSpPr>
              <p:nvPr/>
            </p:nvSpPr>
            <p:spPr bwMode="gray">
              <a:xfrm>
                <a:off x="530352" y="2971800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</p:grpSp>
        <p:grpSp>
          <p:nvGrpSpPr>
            <p:cNvPr id="34" name="Group 100" hidden="1"/>
            <p:cNvGrpSpPr/>
            <p:nvPr userDrawn="1"/>
          </p:nvGrpSpPr>
          <p:grpSpPr>
            <a:xfrm>
              <a:off x="530352" y="2212848"/>
              <a:ext cx="8997696" cy="612648"/>
              <a:chOff x="530352" y="2212848"/>
              <a:chExt cx="8997696" cy="612648"/>
            </a:xfrm>
          </p:grpSpPr>
          <p:sp>
            <p:nvSpPr>
              <p:cNvPr id="35" name="Content block 106" hidden="1"/>
              <p:cNvSpPr>
                <a:spLocks noChangeArrowheads="1"/>
              </p:cNvSpPr>
              <p:nvPr/>
            </p:nvSpPr>
            <p:spPr bwMode="gray">
              <a:xfrm>
                <a:off x="8156448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36" name="Content block 105" hidden="1"/>
              <p:cNvSpPr>
                <a:spLocks noChangeArrowheads="1"/>
              </p:cNvSpPr>
              <p:nvPr/>
            </p:nvSpPr>
            <p:spPr bwMode="gray">
              <a:xfrm>
                <a:off x="6629400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37" name="Content block 104" hidden="1"/>
              <p:cNvSpPr>
                <a:spLocks noChangeArrowheads="1"/>
              </p:cNvSpPr>
              <p:nvPr/>
            </p:nvSpPr>
            <p:spPr bwMode="gray">
              <a:xfrm>
                <a:off x="5102352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38" name="Content block 103" hidden="1"/>
              <p:cNvSpPr>
                <a:spLocks noChangeArrowheads="1"/>
              </p:cNvSpPr>
              <p:nvPr/>
            </p:nvSpPr>
            <p:spPr bwMode="gray">
              <a:xfrm>
                <a:off x="3584448" y="2212848"/>
                <a:ext cx="1371600" cy="6096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39" name="Content block 102" hidden="1"/>
              <p:cNvSpPr>
                <a:spLocks noChangeArrowheads="1"/>
              </p:cNvSpPr>
              <p:nvPr/>
            </p:nvSpPr>
            <p:spPr bwMode="gray">
              <a:xfrm>
                <a:off x="2057400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  <p:sp>
            <p:nvSpPr>
              <p:cNvPr id="40" name="Content block 101" hidden="1"/>
              <p:cNvSpPr>
                <a:spLocks noChangeArrowheads="1"/>
              </p:cNvSpPr>
              <p:nvPr/>
            </p:nvSpPr>
            <p:spPr bwMode="gray">
              <a:xfrm>
                <a:off x="530352" y="2212848"/>
                <a:ext cx="1371600" cy="61264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56010" tIns="0" rIns="57156" bIns="0" anchor="ctr"/>
              <a:lstStyle/>
              <a:p>
                <a:pPr algn="ctr" defTabSz="805452">
                  <a:defRPr/>
                </a:pPr>
                <a:endParaRPr lang="en-GB" sz="1765" dirty="0"/>
              </a:p>
            </p:txBody>
          </p:sp>
        </p:grpSp>
      </p:grpSp>
      <p:sp>
        <p:nvSpPr>
          <p:cNvPr id="86" name="Section Header" hidden="1"/>
          <p:cNvSpPr txBox="1"/>
          <p:nvPr>
            <p:custDataLst>
              <p:tags r:id="rId3"/>
            </p:custDataLst>
          </p:nvPr>
        </p:nvSpPr>
        <p:spPr>
          <a:xfrm>
            <a:off x="594361" y="717883"/>
            <a:ext cx="149080" cy="14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-269699">
              <a:spcAft>
                <a:spcPts val="885"/>
              </a:spcAft>
            </a:pPr>
            <a:r>
              <a:rPr lang="en-GB" sz="971" noProof="1">
                <a:ea typeface="Cambria Math" pitchFamily="18" charset="0"/>
              </a:rPr>
              <a:t>  – 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&amp; Incentives for Investment</a:t>
            </a:r>
            <a:endParaRPr lang="en-US" sz="28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6200" y="533400"/>
            <a:ext cx="9000517" cy="2264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</a:pPr>
            <a:r>
              <a:rPr lang="en-US" b="1" u="sng" dirty="0" smtClean="0">
                <a:solidFill>
                  <a:srgbClr val="002060"/>
                </a:solidFill>
                <a:latin typeface="Georgia"/>
              </a:rPr>
              <a:t>Investment opportunities </a:t>
            </a:r>
            <a:r>
              <a:rPr lang="en-US" b="1" u="sng" dirty="0">
                <a:solidFill>
                  <a:srgbClr val="002060"/>
                </a:solidFill>
                <a:latin typeface="Georgia"/>
              </a:rPr>
              <a:t>exists in all segments of the </a:t>
            </a:r>
            <a:r>
              <a:rPr lang="en-US" b="1" u="sng" dirty="0" smtClean="0">
                <a:solidFill>
                  <a:srgbClr val="002060"/>
                </a:solidFill>
                <a:latin typeface="Georgia"/>
              </a:rPr>
              <a:t>IWT </a:t>
            </a:r>
            <a:r>
              <a:rPr lang="en-US" b="1" u="sng" dirty="0">
                <a:solidFill>
                  <a:srgbClr val="002060"/>
                </a:solidFill>
                <a:latin typeface="Georgia"/>
              </a:rPr>
              <a:t>sector which </a:t>
            </a:r>
            <a:r>
              <a:rPr lang="en-US" b="1" u="sng" dirty="0" smtClean="0">
                <a:solidFill>
                  <a:srgbClr val="002060"/>
                </a:solidFill>
                <a:latin typeface="Georgia"/>
              </a:rPr>
              <a:t>include: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Greenfield </a:t>
            </a:r>
            <a:r>
              <a:rPr lang="en-IN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Modernization of existing </a:t>
            </a:r>
            <a:r>
              <a:rPr lang="en-IN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new berths / terminals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Inland Water Transport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Maritime education &amp; training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Shipbuilding &amp; Ship repair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Dredging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99" y="3281897"/>
            <a:ext cx="4220301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IN" sz="1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Capacity Augmentation Projects of National Waterway – 1 to enable movement of 1500 – 2000 DWT vessels from Haldia to Varanasi:</a:t>
            </a:r>
            <a:endParaRPr lang="en-US" sz="14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4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 </a:t>
            </a: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IN" sz="14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odal </a:t>
            </a: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Terminal Construction</a:t>
            </a:r>
            <a:endParaRPr lang="en-US" sz="14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Navigational Lock</a:t>
            </a:r>
            <a:endParaRPr lang="en-US" sz="14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Assured D</a:t>
            </a:r>
            <a:r>
              <a:rPr lang="en-IN" sz="14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epth Dredging</a:t>
            </a:r>
            <a:endParaRPr lang="en-US" sz="14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LNG </a:t>
            </a:r>
            <a:r>
              <a:rPr lang="en-IN" sz="14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Barges </a:t>
            </a: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IN" sz="14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Bunkering </a:t>
            </a: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IN" sz="14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acilities</a:t>
            </a:r>
            <a:endParaRPr lang="en-US" sz="14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Ferry </a:t>
            </a:r>
            <a:r>
              <a:rPr lang="en-IN" sz="14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Services</a:t>
            </a:r>
            <a:endParaRPr lang="en-US" sz="14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495799" y="3279850"/>
            <a:ext cx="4580918" cy="1738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</a:pPr>
            <a:r>
              <a:rPr lang="en-IN" sz="16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 </a:t>
            </a:r>
            <a:r>
              <a:rPr lang="en-IN" sz="1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IN" sz="16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projects on PPP Mode: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14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Terminal </a:t>
            </a: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&amp; management</a:t>
            </a:r>
            <a:endParaRPr lang="en-US" sz="14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entire waterway infrastructure in all respect for commercial navigation</a:t>
            </a:r>
            <a:endParaRPr lang="en-US" sz="14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Ship repair facilities</a:t>
            </a:r>
            <a:endParaRPr lang="en-US" sz="14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Vessel leasing / chartering</a:t>
            </a:r>
            <a:endParaRPr lang="en-US" sz="14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Passenger and captive cargo jetties </a:t>
            </a:r>
            <a:endParaRPr lang="en-US" sz="14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6199" y="5321121"/>
            <a:ext cx="9000518" cy="154516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Incentive for </a:t>
            </a:r>
            <a:r>
              <a:rPr lang="en-IN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Investment </a:t>
            </a:r>
            <a:r>
              <a:rPr lang="en-IN" b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IN" b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GoI</a:t>
            </a:r>
            <a:endParaRPr lang="en-US" sz="1600" u="sng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Reduced service tax on coastal shipping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Viability gap funding for PPP projects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 status and fiscal incentives for shipbuilding and ship repair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Income tax exemption for infrastructure development in ports.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732" y="3279850"/>
            <a:ext cx="4222768" cy="1936620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4495799" y="3282543"/>
            <a:ext cx="4580917" cy="1936620"/>
          </a:xfrm>
          <a:prstGeom prst="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73732" y="2797674"/>
            <a:ext cx="9002984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Key Opportunities (Jal Marg </a:t>
            </a:r>
            <a:r>
              <a:rPr lang="en-IN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Vikas</a:t>
            </a:r>
            <a:r>
              <a:rPr lang="en-IN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Project):</a:t>
            </a:r>
            <a:endParaRPr lang="en-US" u="sng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43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940" y="-17176"/>
            <a:ext cx="5143500" cy="6858000"/>
          </a:xfrm>
          <a:prstGeom prst="rect">
            <a:avLst/>
          </a:prstGeom>
        </p:spPr>
      </p:pic>
      <p:grpSp>
        <p:nvGrpSpPr>
          <p:cNvPr id="66" name="Grid" hidden="1"/>
          <p:cNvGrpSpPr/>
          <p:nvPr>
            <p:custDataLst>
              <p:tags r:id="rId2"/>
            </p:custDataLst>
          </p:nvPr>
        </p:nvGrpSpPr>
        <p:grpSpPr>
          <a:xfrm>
            <a:off x="602428" y="540572"/>
            <a:ext cx="7939144" cy="6043108"/>
            <a:chOff x="530352" y="612648"/>
            <a:chExt cx="8997696" cy="6848856"/>
          </a:xfrm>
        </p:grpSpPr>
        <p:grpSp>
          <p:nvGrpSpPr>
            <p:cNvPr id="68" name="Group 67" hidden="1"/>
            <p:cNvGrpSpPr/>
            <p:nvPr userDrawn="1"/>
          </p:nvGrpSpPr>
          <p:grpSpPr>
            <a:xfrm>
              <a:off x="530352" y="7159752"/>
              <a:ext cx="8997696" cy="301752"/>
              <a:chOff x="530352" y="7159752"/>
              <a:chExt cx="8997696" cy="301752"/>
            </a:xfrm>
          </p:grpSpPr>
          <p:sp>
            <p:nvSpPr>
              <p:cNvPr id="116" name="Footer block" hidden="1"/>
              <p:cNvSpPr>
                <a:spLocks noChangeArrowheads="1"/>
              </p:cNvSpPr>
              <p:nvPr/>
            </p:nvSpPr>
            <p:spPr bwMode="gray">
              <a:xfrm>
                <a:off x="6629400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Footer block" hidden="1"/>
              <p:cNvSpPr>
                <a:spLocks noChangeArrowheads="1"/>
              </p:cNvSpPr>
              <p:nvPr/>
            </p:nvSpPr>
            <p:spPr bwMode="gray">
              <a:xfrm>
                <a:off x="3584448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Footer block" hidden="1"/>
              <p:cNvSpPr>
                <a:spLocks noChangeArrowheads="1"/>
              </p:cNvSpPr>
              <p:nvPr/>
            </p:nvSpPr>
            <p:spPr bwMode="gray">
              <a:xfrm>
                <a:off x="530352" y="7159752"/>
                <a:ext cx="2898648" cy="301752"/>
              </a:xfrm>
              <a:prstGeom prst="rect">
                <a:avLst/>
              </a:prstGeom>
              <a:solidFill>
                <a:srgbClr val="CCFFFF">
                  <a:alpha val="25000"/>
                </a:srgbClr>
              </a:solidFill>
              <a:ln w="6350" cap="rnd">
                <a:solidFill>
                  <a:srgbClr val="CCFFFF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9" name="Group 68" hidden="1"/>
            <p:cNvGrpSpPr/>
            <p:nvPr userDrawn="1"/>
          </p:nvGrpSpPr>
          <p:grpSpPr>
            <a:xfrm>
              <a:off x="530352" y="1066800"/>
              <a:ext cx="8997696" cy="835152"/>
              <a:chOff x="530352" y="1066800"/>
              <a:chExt cx="8997696" cy="835152"/>
            </a:xfrm>
          </p:grpSpPr>
          <p:sp>
            <p:nvSpPr>
              <p:cNvPr id="114" name="Title block" hidden="1"/>
              <p:cNvSpPr>
                <a:spLocks noChangeArrowheads="1"/>
              </p:cNvSpPr>
              <p:nvPr userDrawn="1"/>
            </p:nvSpPr>
            <p:spPr bwMode="gray">
              <a:xfrm>
                <a:off x="5102352" y="1066800"/>
                <a:ext cx="4425696" cy="832104"/>
              </a:xfrm>
              <a:prstGeom prst="rect">
                <a:avLst/>
              </a:prstGeom>
              <a:solidFill>
                <a:srgbClr val="FCC3D7">
                  <a:alpha val="25000"/>
                </a:srgbClr>
              </a:solidFill>
              <a:ln w="6350" cap="rnd">
                <a:solidFill>
                  <a:srgbClr val="FCC3D7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Title block" hidden="1"/>
              <p:cNvSpPr>
                <a:spLocks noChangeArrowheads="1"/>
              </p:cNvSpPr>
              <p:nvPr/>
            </p:nvSpPr>
            <p:spPr bwMode="gray">
              <a:xfrm>
                <a:off x="530352" y="1069848"/>
                <a:ext cx="4425696" cy="832104"/>
              </a:xfrm>
              <a:prstGeom prst="rect">
                <a:avLst/>
              </a:prstGeom>
              <a:solidFill>
                <a:srgbClr val="FCC3D7">
                  <a:alpha val="25000"/>
                </a:srgbClr>
              </a:solidFill>
              <a:ln w="6350" cap="rnd">
                <a:solidFill>
                  <a:srgbClr val="FCC3D7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0" name="Header block" hidden="1"/>
            <p:cNvSpPr>
              <a:spLocks noChangeArrowheads="1"/>
            </p:cNvSpPr>
            <p:nvPr userDrawn="1"/>
          </p:nvSpPr>
          <p:spPr bwMode="gray">
            <a:xfrm>
              <a:off x="530352" y="612648"/>
              <a:ext cx="8988552" cy="228600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defTabSz="707409">
                <a:buSzPct val="90000"/>
                <a:defRPr/>
              </a:pPr>
              <a:endParaRPr lang="en-GB" sz="1235" dirty="0">
                <a:solidFill>
                  <a:srgbClr val="821A1A"/>
                </a:solidFill>
                <a:cs typeface="Arial" charset="0"/>
              </a:endParaRPr>
            </a:p>
          </p:txBody>
        </p:sp>
        <p:grpSp>
          <p:nvGrpSpPr>
            <p:cNvPr id="71" name="Group 600" hidden="1"/>
            <p:cNvGrpSpPr/>
            <p:nvPr userDrawn="1"/>
          </p:nvGrpSpPr>
          <p:grpSpPr>
            <a:xfrm>
              <a:off x="533400" y="6245352"/>
              <a:ext cx="8994648" cy="688848"/>
              <a:chOff x="533400" y="6013704"/>
              <a:chExt cx="8994648" cy="688848"/>
            </a:xfrm>
          </p:grpSpPr>
          <p:sp>
            <p:nvSpPr>
              <p:cNvPr id="108" name="Content block 6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60137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Content block 6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60137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Content block 604" hidden="1"/>
              <p:cNvSpPr>
                <a:spLocks noChangeArrowheads="1"/>
              </p:cNvSpPr>
              <p:nvPr/>
            </p:nvSpPr>
            <p:spPr bwMode="gray">
              <a:xfrm>
                <a:off x="510723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Content block 603" hidden="1"/>
              <p:cNvSpPr>
                <a:spLocks noChangeArrowheads="1"/>
              </p:cNvSpPr>
              <p:nvPr/>
            </p:nvSpPr>
            <p:spPr bwMode="gray">
              <a:xfrm>
                <a:off x="358262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Content block 602" hidden="1"/>
              <p:cNvSpPr>
                <a:spLocks noChangeArrowheads="1"/>
              </p:cNvSpPr>
              <p:nvPr/>
            </p:nvSpPr>
            <p:spPr bwMode="gray">
              <a:xfrm>
                <a:off x="205801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Content block 601" hidden="1"/>
              <p:cNvSpPr>
                <a:spLocks noChangeArrowheads="1"/>
              </p:cNvSpPr>
              <p:nvPr/>
            </p:nvSpPr>
            <p:spPr bwMode="gray">
              <a:xfrm>
                <a:off x="533400" y="60167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3" name="Group 500" hidden="1"/>
            <p:cNvGrpSpPr/>
            <p:nvPr userDrawn="1"/>
          </p:nvGrpSpPr>
          <p:grpSpPr>
            <a:xfrm>
              <a:off x="533400" y="5407152"/>
              <a:ext cx="8994648" cy="688848"/>
              <a:chOff x="533400" y="5026152"/>
              <a:chExt cx="8994648" cy="688848"/>
            </a:xfrm>
          </p:grpSpPr>
          <p:sp>
            <p:nvSpPr>
              <p:cNvPr id="102" name="Content block 5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50261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Content block 5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50261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Content block 504" hidden="1"/>
              <p:cNvSpPr>
                <a:spLocks noChangeArrowheads="1"/>
              </p:cNvSpPr>
              <p:nvPr/>
            </p:nvSpPr>
            <p:spPr bwMode="gray">
              <a:xfrm>
                <a:off x="510723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Content block 503" hidden="1"/>
              <p:cNvSpPr>
                <a:spLocks noChangeArrowheads="1"/>
              </p:cNvSpPr>
              <p:nvPr/>
            </p:nvSpPr>
            <p:spPr bwMode="gray">
              <a:xfrm>
                <a:off x="358262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Content block 502" hidden="1"/>
              <p:cNvSpPr>
                <a:spLocks noChangeArrowheads="1"/>
              </p:cNvSpPr>
              <p:nvPr/>
            </p:nvSpPr>
            <p:spPr bwMode="gray">
              <a:xfrm>
                <a:off x="205801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Content block 501" hidden="1"/>
              <p:cNvSpPr>
                <a:spLocks noChangeArrowheads="1"/>
              </p:cNvSpPr>
              <p:nvPr/>
            </p:nvSpPr>
            <p:spPr bwMode="gray">
              <a:xfrm>
                <a:off x="533400" y="50292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" name="Group 400" hidden="1"/>
            <p:cNvGrpSpPr/>
            <p:nvPr userDrawn="1"/>
          </p:nvGrpSpPr>
          <p:grpSpPr>
            <a:xfrm>
              <a:off x="533400" y="4568952"/>
              <a:ext cx="8994648" cy="688848"/>
              <a:chOff x="533400" y="4038600"/>
              <a:chExt cx="8994648" cy="688848"/>
            </a:xfrm>
          </p:grpSpPr>
          <p:sp>
            <p:nvSpPr>
              <p:cNvPr id="96" name="Content block 4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40386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Content block 4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40386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Content block 404" hidden="1"/>
              <p:cNvSpPr>
                <a:spLocks noChangeArrowheads="1"/>
              </p:cNvSpPr>
              <p:nvPr/>
            </p:nvSpPr>
            <p:spPr bwMode="gray">
              <a:xfrm>
                <a:off x="510723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Content block 403" hidden="1"/>
              <p:cNvSpPr>
                <a:spLocks noChangeArrowheads="1"/>
              </p:cNvSpPr>
              <p:nvPr/>
            </p:nvSpPr>
            <p:spPr bwMode="gray">
              <a:xfrm>
                <a:off x="358262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Content block 402" hidden="1"/>
              <p:cNvSpPr>
                <a:spLocks noChangeArrowheads="1"/>
              </p:cNvSpPr>
              <p:nvPr/>
            </p:nvSpPr>
            <p:spPr bwMode="gray">
              <a:xfrm>
                <a:off x="205801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Content block 401" hidden="1"/>
              <p:cNvSpPr>
                <a:spLocks noChangeArrowheads="1"/>
              </p:cNvSpPr>
              <p:nvPr/>
            </p:nvSpPr>
            <p:spPr bwMode="gray">
              <a:xfrm>
                <a:off x="533400" y="40416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5" name="Group 300" hidden="1"/>
            <p:cNvGrpSpPr/>
            <p:nvPr userDrawn="1"/>
          </p:nvGrpSpPr>
          <p:grpSpPr>
            <a:xfrm>
              <a:off x="533400" y="3730752"/>
              <a:ext cx="8994648" cy="688848"/>
              <a:chOff x="533400" y="3041904"/>
              <a:chExt cx="8994648" cy="688848"/>
            </a:xfrm>
          </p:grpSpPr>
          <p:sp>
            <p:nvSpPr>
              <p:cNvPr id="90" name="Content block 3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30419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Content block 3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3041904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Content block 304" hidden="1"/>
              <p:cNvSpPr>
                <a:spLocks noChangeArrowheads="1"/>
              </p:cNvSpPr>
              <p:nvPr/>
            </p:nvSpPr>
            <p:spPr bwMode="gray">
              <a:xfrm>
                <a:off x="510723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Content block 303" hidden="1"/>
              <p:cNvSpPr>
                <a:spLocks noChangeArrowheads="1"/>
              </p:cNvSpPr>
              <p:nvPr/>
            </p:nvSpPr>
            <p:spPr bwMode="gray">
              <a:xfrm>
                <a:off x="358262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Content block 302" hidden="1"/>
              <p:cNvSpPr>
                <a:spLocks noChangeArrowheads="1"/>
              </p:cNvSpPr>
              <p:nvPr/>
            </p:nvSpPr>
            <p:spPr bwMode="gray">
              <a:xfrm>
                <a:off x="205801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Content block 301" hidden="1"/>
              <p:cNvSpPr>
                <a:spLocks noChangeArrowheads="1"/>
              </p:cNvSpPr>
              <p:nvPr/>
            </p:nvSpPr>
            <p:spPr bwMode="gray">
              <a:xfrm>
                <a:off x="533400" y="30449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6" name="Group 200" hidden="1"/>
            <p:cNvGrpSpPr/>
            <p:nvPr userDrawn="1"/>
          </p:nvGrpSpPr>
          <p:grpSpPr>
            <a:xfrm>
              <a:off x="533400" y="2892552"/>
              <a:ext cx="8994648" cy="688848"/>
              <a:chOff x="533400" y="1066800"/>
              <a:chExt cx="8994648" cy="688848"/>
            </a:xfrm>
          </p:grpSpPr>
          <p:sp>
            <p:nvSpPr>
              <p:cNvPr id="84" name="Content block 2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10668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Content block 2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10668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Content block 204" hidden="1"/>
              <p:cNvSpPr>
                <a:spLocks noChangeArrowheads="1"/>
              </p:cNvSpPr>
              <p:nvPr/>
            </p:nvSpPr>
            <p:spPr bwMode="gray">
              <a:xfrm>
                <a:off x="510723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Content block 203" hidden="1"/>
              <p:cNvSpPr>
                <a:spLocks noChangeArrowheads="1"/>
              </p:cNvSpPr>
              <p:nvPr/>
            </p:nvSpPr>
            <p:spPr bwMode="gray">
              <a:xfrm>
                <a:off x="358262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Content block 202" hidden="1"/>
              <p:cNvSpPr>
                <a:spLocks noChangeArrowheads="1"/>
              </p:cNvSpPr>
              <p:nvPr/>
            </p:nvSpPr>
            <p:spPr bwMode="gray">
              <a:xfrm>
                <a:off x="205801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Content block 201" hidden="1"/>
              <p:cNvSpPr>
                <a:spLocks noChangeArrowheads="1"/>
              </p:cNvSpPr>
              <p:nvPr/>
            </p:nvSpPr>
            <p:spPr bwMode="gray">
              <a:xfrm>
                <a:off x="533400" y="1069848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7" name="Group 100" hidden="1"/>
            <p:cNvGrpSpPr/>
            <p:nvPr userDrawn="1"/>
          </p:nvGrpSpPr>
          <p:grpSpPr>
            <a:xfrm>
              <a:off x="533400" y="2054352"/>
              <a:ext cx="8994648" cy="688848"/>
              <a:chOff x="533400" y="2054352"/>
              <a:chExt cx="8994648" cy="688848"/>
            </a:xfrm>
          </p:grpSpPr>
          <p:sp>
            <p:nvSpPr>
              <p:cNvPr id="78" name="Content block 106" hidden="1"/>
              <p:cNvSpPr>
                <a:spLocks noChangeArrowheads="1"/>
              </p:cNvSpPr>
              <p:nvPr userDrawn="1"/>
            </p:nvSpPr>
            <p:spPr bwMode="gray">
              <a:xfrm>
                <a:off x="8156448" y="20543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Content block 105" hidden="1"/>
              <p:cNvSpPr>
                <a:spLocks noChangeArrowheads="1"/>
              </p:cNvSpPr>
              <p:nvPr userDrawn="1"/>
            </p:nvSpPr>
            <p:spPr bwMode="gray">
              <a:xfrm>
                <a:off x="6631840" y="2054352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Content block 104" hidden="1"/>
              <p:cNvSpPr>
                <a:spLocks noChangeArrowheads="1"/>
              </p:cNvSpPr>
              <p:nvPr/>
            </p:nvSpPr>
            <p:spPr bwMode="gray">
              <a:xfrm>
                <a:off x="510723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Content block 103" hidden="1"/>
              <p:cNvSpPr>
                <a:spLocks noChangeArrowheads="1"/>
              </p:cNvSpPr>
              <p:nvPr/>
            </p:nvSpPr>
            <p:spPr bwMode="gray">
              <a:xfrm>
                <a:off x="358262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Content block 102" hidden="1"/>
              <p:cNvSpPr>
                <a:spLocks noChangeArrowheads="1"/>
              </p:cNvSpPr>
              <p:nvPr/>
            </p:nvSpPr>
            <p:spPr bwMode="gray">
              <a:xfrm>
                <a:off x="205801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Content block 101" hidden="1"/>
              <p:cNvSpPr>
                <a:spLocks noChangeArrowheads="1"/>
              </p:cNvSpPr>
              <p:nvPr/>
            </p:nvSpPr>
            <p:spPr bwMode="gray">
              <a:xfrm>
                <a:off x="533400" y="2057400"/>
                <a:ext cx="1371600" cy="685800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pPr algn="ctr" defTabSz="805466">
                  <a:defRPr/>
                </a:pPr>
                <a:endParaRPr lang="en-GB" sz="97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7" name="Freeform 16"/>
          <p:cNvSpPr/>
          <p:nvPr/>
        </p:nvSpPr>
        <p:spPr bwMode="ltGray">
          <a:xfrm>
            <a:off x="354714" y="100853"/>
            <a:ext cx="5670902" cy="665629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60198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6019800"/>
              <a:gd name="connsiteY0" fmla="*/ 0 h 6858000"/>
              <a:gd name="connsiteX1" fmla="*/ 6019800 w 6019800"/>
              <a:gd name="connsiteY1" fmla="*/ 0 h 6858000"/>
              <a:gd name="connsiteX2" fmla="*/ 3124200 w 6019800"/>
              <a:gd name="connsiteY2" fmla="*/ 6324600 h 6858000"/>
              <a:gd name="connsiteX3" fmla="*/ 0 w 6019800"/>
              <a:gd name="connsiteY3" fmla="*/ 6858000 h 6858000"/>
              <a:gd name="connsiteX4" fmla="*/ 0 w 6019800"/>
              <a:gd name="connsiteY4" fmla="*/ 0 h 6858000"/>
              <a:gd name="connsiteX0" fmla="*/ 0 w 6019800"/>
              <a:gd name="connsiteY0" fmla="*/ 0 h 6858000"/>
              <a:gd name="connsiteX1" fmla="*/ 6019800 w 6019800"/>
              <a:gd name="connsiteY1" fmla="*/ 0 h 6858000"/>
              <a:gd name="connsiteX2" fmla="*/ 3657600 w 6019800"/>
              <a:gd name="connsiteY2" fmla="*/ 6858000 h 6858000"/>
              <a:gd name="connsiteX3" fmla="*/ 0 w 6019800"/>
              <a:gd name="connsiteY3" fmla="*/ 6858000 h 6858000"/>
              <a:gd name="connsiteX4" fmla="*/ 0 w 60198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6858000">
                <a:moveTo>
                  <a:pt x="0" y="0"/>
                </a:moveTo>
                <a:lnTo>
                  <a:pt x="6019800" y="0"/>
                </a:lnTo>
                <a:lnTo>
                  <a:pt x="36576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60202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01" tIns="43600" rIns="87201" bIns="43600" rtlCol="0" anchor="ctr"/>
          <a:lstStyle/>
          <a:p>
            <a:pPr algn="ctr" defTabSz="899010"/>
            <a:endParaRPr lang="en-US" sz="1713" dirty="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ltGray">
          <a:xfrm>
            <a:off x="4114800" y="6029858"/>
            <a:ext cx="5018468" cy="82814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01" tIns="43600" rIns="87201" bIns="43600" rtlCol="0" anchor="ctr"/>
          <a:lstStyle/>
          <a:p>
            <a:pPr algn="ctr" defTabSz="899010"/>
            <a:r>
              <a:rPr lang="en-GB" sz="4400" b="1" i="1" dirty="0" smtClean="0">
                <a:solidFill>
                  <a:schemeClr val="tx1"/>
                </a:solidFill>
                <a:latin typeface="Georgia" pitchFamily="18" charset="0"/>
              </a:rPr>
              <a:t>Thank You !!</a:t>
            </a:r>
            <a:endParaRPr lang="en-GB" sz="4400" b="1" i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0" name="Freeform 9"/>
          <p:cNvSpPr/>
          <p:nvPr/>
        </p:nvSpPr>
        <p:spPr bwMode="ltGray">
          <a:xfrm>
            <a:off x="1" y="0"/>
            <a:ext cx="6758432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60198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6019800"/>
              <a:gd name="connsiteY0" fmla="*/ 0 h 6858000"/>
              <a:gd name="connsiteX1" fmla="*/ 6019800 w 6019800"/>
              <a:gd name="connsiteY1" fmla="*/ 0 h 6858000"/>
              <a:gd name="connsiteX2" fmla="*/ 3124200 w 6019800"/>
              <a:gd name="connsiteY2" fmla="*/ 6324600 h 6858000"/>
              <a:gd name="connsiteX3" fmla="*/ 0 w 6019800"/>
              <a:gd name="connsiteY3" fmla="*/ 6858000 h 6858000"/>
              <a:gd name="connsiteX4" fmla="*/ 0 w 6019800"/>
              <a:gd name="connsiteY4" fmla="*/ 0 h 6858000"/>
              <a:gd name="connsiteX0" fmla="*/ 0 w 6019800"/>
              <a:gd name="connsiteY0" fmla="*/ 0 h 6858000"/>
              <a:gd name="connsiteX1" fmla="*/ 6019800 w 6019800"/>
              <a:gd name="connsiteY1" fmla="*/ 0 h 6858000"/>
              <a:gd name="connsiteX2" fmla="*/ 3657600 w 6019800"/>
              <a:gd name="connsiteY2" fmla="*/ 6858000 h 6858000"/>
              <a:gd name="connsiteX3" fmla="*/ 0 w 6019800"/>
              <a:gd name="connsiteY3" fmla="*/ 6858000 h 6858000"/>
              <a:gd name="connsiteX4" fmla="*/ 0 w 60198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6858000">
                <a:moveTo>
                  <a:pt x="0" y="0"/>
                </a:moveTo>
                <a:lnTo>
                  <a:pt x="6019800" y="0"/>
                </a:lnTo>
                <a:lnTo>
                  <a:pt x="36576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01" tIns="43600" rIns="87201" bIns="43600" rtlCol="0" anchor="ctr"/>
          <a:lstStyle/>
          <a:p>
            <a:pPr algn="ctr" defTabSz="899010"/>
            <a:endParaRPr lang="en-US" sz="1713" dirty="0">
              <a:solidFill>
                <a:srgbClr val="FFFFFF"/>
              </a:solidFill>
              <a:latin typeface="Georgia" pitchFamily="18" charset="0"/>
            </a:endParaRPr>
          </a:p>
        </p:txBody>
      </p:sp>
      <p:cxnSp>
        <p:nvCxnSpPr>
          <p:cNvPr id="11" name="Shape 10"/>
          <p:cNvCxnSpPr/>
          <p:nvPr/>
        </p:nvCxnSpPr>
        <p:spPr>
          <a:xfrm rot="5400000" flipH="1" flipV="1">
            <a:off x="4426266" y="-3257748"/>
            <a:ext cx="147917" cy="7752625"/>
          </a:xfrm>
          <a:prstGeom prst="bentConnector2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itle 1"/>
          <p:cNvSpPr txBox="1">
            <a:spLocks/>
          </p:cNvSpPr>
          <p:nvPr/>
        </p:nvSpPr>
        <p:spPr>
          <a:xfrm>
            <a:off x="630595" y="605117"/>
            <a:ext cx="2417405" cy="53115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1018824" rtl="0" eaLnBrk="1" latinLnBrk="0" hangingPunct="1">
              <a:spcBef>
                <a:spcPct val="0"/>
              </a:spcBef>
              <a:buNone/>
              <a:defRPr sz="2400" b="1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18" dirty="0">
                <a:solidFill>
                  <a:srgbClr val="FFFFFF"/>
                </a:solidFill>
              </a:rPr>
              <a:t>Reach us </a:t>
            </a:r>
          </a:p>
        </p:txBody>
      </p:sp>
      <p:sp>
        <p:nvSpPr>
          <p:cNvPr id="121" name="Section Header" hidden="1"/>
          <p:cNvSpPr txBox="1"/>
          <p:nvPr>
            <p:custDataLst>
              <p:tags r:id="rId3"/>
            </p:custDataLst>
          </p:nvPr>
        </p:nvSpPr>
        <p:spPr>
          <a:xfrm>
            <a:off x="602428" y="621254"/>
            <a:ext cx="2677393" cy="121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899010"/>
            <a:r>
              <a:rPr lang="en-US" sz="794" noProof="1">
                <a:solidFill>
                  <a:srgbClr val="000000"/>
                </a:solidFill>
              </a:rPr>
              <a:t>-1 Tools, Templates &amp; Key Trends</a:t>
            </a:r>
            <a:endParaRPr lang="en-GB" sz="794" noProof="1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3912" y="1524000"/>
            <a:ext cx="3607898" cy="2019749"/>
            <a:chOff x="623912" y="1866451"/>
            <a:chExt cx="3607898" cy="2019749"/>
          </a:xfrm>
        </p:grpSpPr>
        <p:sp>
          <p:nvSpPr>
            <p:cNvPr id="185" name="Rectangle 184"/>
            <p:cNvSpPr>
              <a:spLocks noChangeAspect="1"/>
            </p:cNvSpPr>
            <p:nvPr/>
          </p:nvSpPr>
          <p:spPr>
            <a:xfrm>
              <a:off x="623912" y="1866451"/>
              <a:ext cx="3607898" cy="201974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BAA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80682" tIns="158824" rIns="80682" bIns="40341" rtlCol="0" anchor="t">
              <a:noAutofit/>
            </a:bodyPr>
            <a:lstStyle/>
            <a:p>
              <a:pPr marL="1428826" defTabSz="899010"/>
              <a:endParaRPr lang="en-GB" sz="971" i="1" dirty="0" smtClean="0">
                <a:solidFill>
                  <a:sysClr val="windowText" lastClr="000000"/>
                </a:solidFill>
                <a:latin typeface="Georgia"/>
              </a:endParaRPr>
            </a:p>
            <a:p>
              <a:pPr marL="1428826" defTabSz="899010"/>
              <a:r>
                <a:rPr lang="en-GB" sz="1050" i="1" dirty="0" smtClean="0">
                  <a:solidFill>
                    <a:sysClr val="windowText" lastClr="000000"/>
                  </a:solidFill>
                  <a:latin typeface="Georgia"/>
                </a:rPr>
                <a:t>Inland Waterways Authority of India</a:t>
              </a:r>
              <a:endParaRPr lang="en-GB" sz="1050" i="1" dirty="0">
                <a:solidFill>
                  <a:sysClr val="windowText" lastClr="000000"/>
                </a:solidFill>
                <a:latin typeface="Georgia"/>
              </a:endParaRPr>
            </a:p>
            <a:p>
              <a:pPr marL="1428826" defTabSz="899010"/>
              <a:r>
                <a:rPr lang="en-GB" sz="1050" i="1" dirty="0">
                  <a:solidFill>
                    <a:sysClr val="windowText" lastClr="000000"/>
                  </a:solidFill>
                  <a:latin typeface="Georgia"/>
                </a:rPr>
                <a:t>A-13, Sector-1, </a:t>
              </a:r>
              <a:r>
                <a:rPr lang="en-GB" sz="1050" i="1" dirty="0" smtClean="0">
                  <a:solidFill>
                    <a:sysClr val="windowText" lastClr="000000"/>
                  </a:solidFill>
                  <a:latin typeface="Georgia"/>
                </a:rPr>
                <a:t>Noida </a:t>
              </a:r>
              <a:r>
                <a:rPr lang="en-GB" sz="1050" i="1" dirty="0">
                  <a:solidFill>
                    <a:sysClr val="windowText" lastClr="000000"/>
                  </a:solidFill>
                  <a:latin typeface="Georgia"/>
                </a:rPr>
                <a:t>(UP), </a:t>
              </a:r>
              <a:endParaRPr lang="en-GB" sz="1050" i="1" dirty="0" smtClean="0">
                <a:solidFill>
                  <a:sysClr val="windowText" lastClr="000000"/>
                </a:solidFill>
                <a:latin typeface="Georgia"/>
              </a:endParaRPr>
            </a:p>
            <a:p>
              <a:pPr marL="1428826" defTabSz="899010"/>
              <a:r>
                <a:rPr lang="en-GB" sz="1050" i="1" dirty="0" smtClean="0">
                  <a:solidFill>
                    <a:sysClr val="windowText" lastClr="000000"/>
                  </a:solidFill>
                  <a:latin typeface="Georgia"/>
                </a:rPr>
                <a:t>PIN- </a:t>
              </a:r>
              <a:r>
                <a:rPr lang="en-GB" sz="1050" i="1" dirty="0">
                  <a:solidFill>
                    <a:sysClr val="windowText" lastClr="000000"/>
                  </a:solidFill>
                  <a:latin typeface="Georgia"/>
                </a:rPr>
                <a:t>201301</a:t>
              </a:r>
            </a:p>
            <a:p>
              <a:pPr marL="1428826" defTabSz="899010"/>
              <a:r>
                <a:rPr lang="en-GB" sz="1050" i="1" dirty="0" smtClean="0">
                  <a:solidFill>
                    <a:sysClr val="windowText" lastClr="000000"/>
                  </a:solidFill>
                  <a:latin typeface="Georgia"/>
                  <a:hlinkClick r:id="rId6"/>
                </a:rPr>
                <a:t>e: vc.iwai@nic.in</a:t>
              </a:r>
              <a:endParaRPr lang="en-GB" sz="1050" i="1" dirty="0" smtClean="0">
                <a:solidFill>
                  <a:sysClr val="windowText" lastClr="000000"/>
                </a:solidFill>
                <a:latin typeface="Georgia"/>
              </a:endParaRPr>
            </a:p>
            <a:p>
              <a:pPr marL="1428826" defTabSz="899010"/>
              <a:endParaRPr lang="en-GB" sz="1000" b="1" i="1" dirty="0">
                <a:solidFill>
                  <a:sysClr val="windowText" lastClr="000000"/>
                </a:solidFill>
                <a:latin typeface="Georgia"/>
              </a:endParaRPr>
            </a:p>
            <a:p>
              <a:pPr marL="1428826" defTabSz="899010"/>
              <a:endParaRPr lang="en-GB" sz="1000" b="1" i="1" dirty="0">
                <a:solidFill>
                  <a:sysClr val="windowText" lastClr="000000"/>
                </a:solidFill>
                <a:latin typeface="Georgia"/>
              </a:endParaRPr>
            </a:p>
            <a:p>
              <a:pPr marL="1428826" defTabSz="899010"/>
              <a:r>
                <a:rPr lang="en-GB" sz="1200" b="1" i="1" dirty="0" err="1" smtClean="0">
                  <a:solidFill>
                    <a:sysClr val="windowText" lastClr="000000"/>
                  </a:solidFill>
                  <a:latin typeface="Georgia"/>
                </a:rPr>
                <a:t>Pravir</a:t>
              </a:r>
              <a:r>
                <a:rPr lang="en-GB" sz="1200" b="1" i="1" dirty="0" smtClean="0">
                  <a:solidFill>
                    <a:sysClr val="windowText" lastClr="000000"/>
                  </a:solidFill>
                  <a:latin typeface="Georgia"/>
                </a:rPr>
                <a:t> Pandey</a:t>
              </a:r>
              <a:endParaRPr lang="en-GB" sz="1200" b="1" i="1" dirty="0">
                <a:solidFill>
                  <a:sysClr val="windowText" lastClr="000000"/>
                </a:solidFill>
                <a:latin typeface="Georgia"/>
              </a:endParaRPr>
            </a:p>
            <a:p>
              <a:pPr marL="1428826" defTabSz="899010"/>
              <a:r>
                <a:rPr lang="en-GB" sz="1050" i="1" dirty="0" smtClean="0">
                  <a:solidFill>
                    <a:sysClr val="windowText" lastClr="000000"/>
                  </a:solidFill>
                  <a:latin typeface="Georgia"/>
                </a:rPr>
                <a:t>Vice Chairman,  IWAI</a:t>
              </a:r>
              <a:endParaRPr lang="en-GB" sz="1050" i="1" dirty="0">
                <a:solidFill>
                  <a:sysClr val="windowText" lastClr="000000"/>
                </a:solidFill>
                <a:latin typeface="Georgia"/>
              </a:endParaRPr>
            </a:p>
          </p:txBody>
        </p:sp>
        <p:pic>
          <p:nvPicPr>
            <p:cNvPr id="154" name="Picture 7" descr="logo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55" y="1892121"/>
              <a:ext cx="801445" cy="7751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757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Categorization of 111 National Waterways</a:t>
            </a:r>
            <a:endParaRPr lang="en-US" sz="2800" b="1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45325408"/>
              </p:ext>
            </p:extLst>
          </p:nvPr>
        </p:nvGraphicFramePr>
        <p:xfrm>
          <a:off x="762000" y="838200"/>
          <a:ext cx="8305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 bwMode="ltGray">
          <a:xfrm>
            <a:off x="838200" y="4268274"/>
            <a:ext cx="8153400" cy="2412642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 smtClean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 flipH="1">
            <a:off x="609600" y="838200"/>
            <a:ext cx="457200" cy="3352800"/>
          </a:xfrm>
          <a:prstGeom prst="rightBrac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Brace 5"/>
          <p:cNvSpPr/>
          <p:nvPr/>
        </p:nvSpPr>
        <p:spPr>
          <a:xfrm flipH="1">
            <a:off x="583842" y="4241442"/>
            <a:ext cx="457200" cy="2464158"/>
          </a:xfrm>
          <a:prstGeom prst="rightBrac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 bwMode="ltGray">
          <a:xfrm>
            <a:off x="228600" y="914400"/>
            <a:ext cx="254358" cy="3200400"/>
          </a:xfrm>
          <a:prstGeom prst="rect">
            <a:avLst/>
          </a:prstGeom>
          <a:solidFill>
            <a:schemeClr val="accent5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  <a:latin typeface="Georgia" pitchFamily="18" charset="0"/>
              </a:rPr>
              <a:t>Priority Projects</a:t>
            </a:r>
          </a:p>
        </p:txBody>
      </p:sp>
      <p:sp>
        <p:nvSpPr>
          <p:cNvPr id="8" name="Rectangle 7"/>
          <p:cNvSpPr/>
          <p:nvPr/>
        </p:nvSpPr>
        <p:spPr bwMode="ltGray">
          <a:xfrm>
            <a:off x="228600" y="4371153"/>
            <a:ext cx="254358" cy="2185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Georgia" pitchFamily="18" charset="0"/>
              </a:rPr>
              <a:t>Subsequent Projects</a:t>
            </a:r>
          </a:p>
        </p:txBody>
      </p:sp>
    </p:spTree>
    <p:extLst>
      <p:ext uri="{BB962C8B-B14F-4D97-AF65-F5344CB8AC3E}">
        <p14:creationId xmlns:p14="http://schemas.microsoft.com/office/powerpoint/2010/main" val="321733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1958" y="990600"/>
            <a:ext cx="8927166" cy="4686912"/>
            <a:chOff x="601411" y="1953530"/>
            <a:chExt cx="7938001" cy="3448907"/>
          </a:xfrm>
        </p:grpSpPr>
        <p:sp>
          <p:nvSpPr>
            <p:cNvPr id="5" name="Rectangle 8"/>
            <p:cNvSpPr>
              <a:spLocks noChangeArrowheads="1"/>
            </p:cNvSpPr>
            <p:nvPr/>
          </p:nvSpPr>
          <p:spPr bwMode="gray">
            <a:xfrm>
              <a:off x="601411" y="1953530"/>
              <a:ext cx="3903882" cy="464861"/>
            </a:xfrm>
            <a:prstGeom prst="rect">
              <a:avLst/>
            </a:prstGeom>
            <a:solidFill>
              <a:srgbClr val="002060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40341" rIns="40341" anchor="ctr"/>
            <a:lstStyle/>
            <a:p>
              <a:pPr algn="ctr">
                <a:spcAft>
                  <a:spcPts val="265"/>
                </a:spcAft>
              </a:pPr>
              <a:r>
                <a:rPr lang="en-GB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Fairway Development</a:t>
              </a:r>
              <a:endParaRPr lang="en-GB" sz="1600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gray">
            <a:xfrm>
              <a:off x="601411" y="2505680"/>
              <a:ext cx="3903882" cy="26166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3" y="0"/>
                </a:cxn>
                <a:cxn ang="0">
                  <a:pos x="2053" y="894"/>
                </a:cxn>
                <a:cxn ang="0">
                  <a:pos x="0" y="1788"/>
                </a:cxn>
                <a:cxn ang="0">
                  <a:pos x="0" y="0"/>
                </a:cxn>
              </a:cxnLst>
              <a:rect l="0" t="0" r="r" b="b"/>
              <a:pathLst>
                <a:path w="2054" h="1789">
                  <a:moveTo>
                    <a:pt x="0" y="0"/>
                  </a:moveTo>
                  <a:lnTo>
                    <a:pt x="2053" y="0"/>
                  </a:lnTo>
                  <a:lnTo>
                    <a:pt x="2053" y="894"/>
                  </a:lnTo>
                  <a:lnTo>
                    <a:pt x="0" y="1788"/>
                  </a:lnTo>
                  <a:lnTo>
                    <a:pt x="0" y="0"/>
                  </a:lnTo>
                </a:path>
              </a:pathLst>
            </a:custGeom>
            <a:solidFill>
              <a:srgbClr val="7030A0"/>
            </a:solidFill>
            <a:ln w="19050" cap="rnd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 lIns="40341" rIns="40341"/>
            <a:lstStyle/>
            <a:p>
              <a:pPr>
                <a:spcAft>
                  <a:spcPts val="265"/>
                </a:spcAft>
              </a:pPr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gray">
            <a:xfrm>
              <a:off x="611230" y="2505679"/>
              <a:ext cx="3862974" cy="1524136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40341" rIns="40341"/>
            <a:lstStyle/>
            <a:p>
              <a:pPr marL="206482" indent="-201717" algn="just">
                <a:spcAft>
                  <a:spcPts val="529"/>
                </a:spcAft>
                <a:buClr>
                  <a:schemeClr val="bg1"/>
                </a:buClr>
                <a:buFontTx/>
                <a:buChar char="•"/>
              </a:pPr>
              <a:r>
                <a:rPr lang="en-GB" sz="14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Fairway development &amp; Maintenance – Dredging &amp; River Training Works</a:t>
              </a:r>
            </a:p>
            <a:p>
              <a:pPr marL="206482" indent="-201717" algn="just">
                <a:spcAft>
                  <a:spcPts val="529"/>
                </a:spcAft>
                <a:buClr>
                  <a:schemeClr val="bg1"/>
                </a:buClr>
                <a:buFontTx/>
                <a:buChar char="•"/>
              </a:pPr>
              <a:r>
                <a:rPr lang="en-GB" sz="14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Implementation </a:t>
              </a:r>
              <a:r>
                <a:rPr lang="en-GB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&amp; Maintenance of Navigational Aids (DGPS, RIS, Vessel Tracking System, etc.)</a:t>
              </a:r>
            </a:p>
            <a:p>
              <a:pPr marL="206482" indent="-201717" algn="just">
                <a:spcAft>
                  <a:spcPts val="529"/>
                </a:spcAft>
                <a:buClr>
                  <a:schemeClr val="bg1"/>
                </a:buClr>
                <a:buFontTx/>
                <a:buChar char="•"/>
              </a:pPr>
              <a:r>
                <a:rPr lang="en-GB" sz="14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Development/Modifications of cross- structures, if required</a:t>
              </a:r>
            </a:p>
            <a:p>
              <a:pPr marL="206482" indent="-201717" algn="just">
                <a:spcAft>
                  <a:spcPts val="529"/>
                </a:spcAft>
                <a:buClr>
                  <a:schemeClr val="bg1"/>
                </a:buClr>
                <a:buFontTx/>
                <a:buChar char="•"/>
              </a:pPr>
              <a:r>
                <a:rPr lang="en-GB" sz="14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Conducting Hydrographic Surveys</a:t>
              </a:r>
            </a:p>
            <a:p>
              <a:pPr marL="206482" indent="-201717" algn="just">
                <a:spcAft>
                  <a:spcPts val="529"/>
                </a:spcAft>
                <a:buClr>
                  <a:schemeClr val="bg1"/>
                </a:buClr>
                <a:buFontTx/>
                <a:buChar char="•"/>
              </a:pPr>
              <a:r>
                <a:rPr lang="en-GB" sz="14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PMC &amp; Consultancy Services</a:t>
              </a:r>
            </a:p>
            <a:p>
              <a:pPr marL="206482" indent="-201717" algn="just">
                <a:spcAft>
                  <a:spcPts val="529"/>
                </a:spcAft>
                <a:buClr>
                  <a:schemeClr val="bg1"/>
                </a:buClr>
                <a:buFontTx/>
                <a:buChar char="•"/>
              </a:pPr>
              <a:endParaRPr lang="en-GB" sz="1400" dirty="0" smtClean="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pPr marL="206482" indent="-201717" algn="just">
                <a:spcAft>
                  <a:spcPts val="529"/>
                </a:spcAft>
                <a:buClr>
                  <a:schemeClr val="bg1"/>
                </a:buClr>
                <a:buFontTx/>
                <a:buChar char="•"/>
              </a:pPr>
              <a:endParaRPr lang="en-GB" sz="14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gray">
            <a:xfrm>
              <a:off x="4635530" y="1953530"/>
              <a:ext cx="3903882" cy="464861"/>
            </a:xfrm>
            <a:prstGeom prst="rect">
              <a:avLst/>
            </a:prstGeom>
            <a:solidFill>
              <a:srgbClr val="7030A0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40341" rIns="40341" anchor="ctr"/>
            <a:lstStyle/>
            <a:p>
              <a:pPr algn="ctr">
                <a:spcAft>
                  <a:spcPts val="265"/>
                </a:spcAft>
              </a:pPr>
              <a:r>
                <a:rPr lang="en-GB" b="1" i="1" dirty="0" smtClean="0">
                  <a:solidFill>
                    <a:schemeClr val="bg2"/>
                  </a:solidFill>
                  <a:latin typeface="Georgia" panose="02040502050405020303" pitchFamily="18" charset="0"/>
                </a:rPr>
                <a:t>Terminal Development</a:t>
              </a:r>
              <a:endParaRPr lang="en-GB" b="1" i="1" dirty="0">
                <a:solidFill>
                  <a:schemeClr val="bg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gray">
            <a:xfrm>
              <a:off x="4635530" y="2505680"/>
              <a:ext cx="3903882" cy="26166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1" y="0"/>
                </a:cxn>
                <a:cxn ang="0">
                  <a:pos x="2061" y="1788"/>
                </a:cxn>
                <a:cxn ang="0">
                  <a:pos x="0" y="894"/>
                </a:cxn>
                <a:cxn ang="0">
                  <a:pos x="0" y="0"/>
                </a:cxn>
              </a:cxnLst>
              <a:rect l="0" t="0" r="r" b="b"/>
              <a:pathLst>
                <a:path w="2062" h="1789">
                  <a:moveTo>
                    <a:pt x="0" y="0"/>
                  </a:moveTo>
                  <a:lnTo>
                    <a:pt x="2061" y="0"/>
                  </a:lnTo>
                  <a:lnTo>
                    <a:pt x="2061" y="1788"/>
                  </a:lnTo>
                  <a:lnTo>
                    <a:pt x="0" y="894"/>
                  </a:lnTo>
                  <a:lnTo>
                    <a:pt x="0" y="0"/>
                  </a:lnTo>
                </a:path>
              </a:pathLst>
            </a:custGeom>
            <a:solidFill>
              <a:srgbClr val="002060"/>
            </a:solidFill>
            <a:ln w="19050" cap="rnd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 lIns="40341" rIns="40341"/>
            <a:lstStyle/>
            <a:p>
              <a:pPr>
                <a:spcAft>
                  <a:spcPts val="265"/>
                </a:spcAft>
              </a:pPr>
              <a:endParaRPr lang="en-US" sz="1600" dirty="0">
                <a:solidFill>
                  <a:schemeClr val="bg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gray">
            <a:xfrm>
              <a:off x="4652976" y="2505679"/>
              <a:ext cx="3886436" cy="1134750"/>
            </a:xfrm>
            <a:prstGeom prst="rect">
              <a:avLst/>
            </a:prstGeom>
            <a:solidFill>
              <a:srgbClr val="002060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wrap="square" lIns="40341" rIns="40341"/>
            <a:lstStyle/>
            <a:p>
              <a:pPr marL="206482" indent="-201717" algn="just">
                <a:spcAft>
                  <a:spcPts val="529"/>
                </a:spcAft>
                <a:buFontTx/>
                <a:buChar char="•"/>
              </a:pPr>
              <a:r>
                <a:rPr lang="en-GB" sz="1400" dirty="0" smtClean="0">
                  <a:solidFill>
                    <a:schemeClr val="bg2"/>
                  </a:solidFill>
                  <a:latin typeface="Georgia" panose="02040502050405020303" pitchFamily="18" charset="0"/>
                </a:rPr>
                <a:t>Construction, Operation &amp; Maintenance of Terminals</a:t>
              </a:r>
              <a:endParaRPr lang="en-GB" sz="1400" dirty="0">
                <a:solidFill>
                  <a:schemeClr val="bg2"/>
                </a:solidFill>
                <a:latin typeface="Georgia" panose="02040502050405020303" pitchFamily="18" charset="0"/>
              </a:endParaRPr>
            </a:p>
            <a:p>
              <a:pPr marL="206482" indent="-201717" algn="just">
                <a:spcAft>
                  <a:spcPts val="529"/>
                </a:spcAft>
                <a:buFontTx/>
                <a:buChar char="•"/>
              </a:pPr>
              <a:r>
                <a:rPr lang="en-GB" sz="1400" dirty="0" smtClean="0">
                  <a:solidFill>
                    <a:schemeClr val="bg2"/>
                  </a:solidFill>
                  <a:latin typeface="Georgia" panose="02040502050405020303" pitchFamily="18" charset="0"/>
                </a:rPr>
                <a:t>Provision &amp; Operation of Mechanized Cargo handling systems</a:t>
              </a:r>
            </a:p>
            <a:p>
              <a:pPr marL="206482" indent="-201717" algn="just">
                <a:spcAft>
                  <a:spcPts val="529"/>
                </a:spcAft>
                <a:buFontTx/>
                <a:buChar char="•"/>
              </a:pPr>
              <a:r>
                <a:rPr lang="en-GB" sz="1400" dirty="0" smtClean="0">
                  <a:solidFill>
                    <a:schemeClr val="bg2"/>
                  </a:solidFill>
                  <a:latin typeface="Georgia" panose="02040502050405020303" pitchFamily="18" charset="0"/>
                </a:rPr>
                <a:t> Stevedoring &amp; forwarding</a:t>
              </a:r>
            </a:p>
            <a:p>
              <a:pPr marL="206482" indent="-201717" algn="just">
                <a:spcAft>
                  <a:spcPts val="529"/>
                </a:spcAft>
                <a:buFontTx/>
                <a:buChar char="•"/>
              </a:pPr>
              <a:r>
                <a:rPr lang="en-GB" sz="1400" dirty="0" smtClean="0">
                  <a:solidFill>
                    <a:schemeClr val="bg2"/>
                  </a:solidFill>
                  <a:latin typeface="Georgia" panose="02040502050405020303" pitchFamily="18" charset="0"/>
                </a:rPr>
                <a:t>Terminal Management</a:t>
              </a:r>
              <a:endParaRPr lang="en-GB" sz="1400" dirty="0">
                <a:solidFill>
                  <a:schemeClr val="bg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gray">
            <a:xfrm>
              <a:off x="601412" y="3896205"/>
              <a:ext cx="7938000" cy="1506232"/>
            </a:xfrm>
            <a:custGeom>
              <a:avLst/>
              <a:gdLst/>
              <a:ahLst/>
              <a:cxnLst>
                <a:cxn ang="0">
                  <a:pos x="0" y="1030"/>
                </a:cxn>
                <a:cxn ang="0">
                  <a:pos x="0" y="918"/>
                </a:cxn>
                <a:cxn ang="0">
                  <a:pos x="2101" y="0"/>
                </a:cxn>
                <a:cxn ang="0">
                  <a:pos x="4202" y="918"/>
                </a:cxn>
                <a:cxn ang="0">
                  <a:pos x="4202" y="1030"/>
                </a:cxn>
                <a:cxn ang="0">
                  <a:pos x="0" y="1030"/>
                </a:cxn>
              </a:cxnLst>
              <a:rect l="0" t="0" r="r" b="b"/>
              <a:pathLst>
                <a:path w="4203" h="1031">
                  <a:moveTo>
                    <a:pt x="0" y="1030"/>
                  </a:moveTo>
                  <a:lnTo>
                    <a:pt x="0" y="918"/>
                  </a:lnTo>
                  <a:lnTo>
                    <a:pt x="2101" y="0"/>
                  </a:lnTo>
                  <a:lnTo>
                    <a:pt x="4202" y="918"/>
                  </a:lnTo>
                  <a:lnTo>
                    <a:pt x="4202" y="1030"/>
                  </a:lnTo>
                  <a:lnTo>
                    <a:pt x="0" y="1030"/>
                  </a:ln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 lIns="40341" rIns="40341"/>
            <a:lstStyle/>
            <a:p>
              <a:pPr>
                <a:spcAft>
                  <a:spcPts val="265"/>
                </a:spcAft>
              </a:pPr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gray">
            <a:xfrm>
              <a:off x="3077999" y="4419567"/>
              <a:ext cx="3056562" cy="958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40341" rIns="40341"/>
            <a:lstStyle/>
            <a:p>
              <a:pPr marL="206482" indent="-201717" algn="just">
                <a:spcAft>
                  <a:spcPts val="529"/>
                </a:spcAft>
                <a:buFontTx/>
                <a:buChar char="•"/>
              </a:pPr>
              <a:r>
                <a:rPr lang="en-GB" sz="14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Vessel Construction (Barges, Ro-Ro, Survey vessels) &amp; Operations</a:t>
              </a:r>
            </a:p>
            <a:p>
              <a:pPr marL="206482" indent="-201717" algn="just">
                <a:spcAft>
                  <a:spcPts val="529"/>
                </a:spcAft>
                <a:buFontTx/>
                <a:buChar char="•"/>
              </a:pPr>
              <a:r>
                <a:rPr lang="en-GB" sz="14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Training of Vessel crew</a:t>
              </a:r>
            </a:p>
            <a:p>
              <a:pPr marL="206482" indent="-201717" algn="just">
                <a:spcAft>
                  <a:spcPts val="529"/>
                </a:spcAft>
                <a:buFontTx/>
                <a:buChar char="•"/>
              </a:pPr>
              <a:r>
                <a:rPr lang="en-GB" sz="14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Tourism – Cruise Operations</a:t>
              </a:r>
            </a:p>
            <a:p>
              <a:pPr marL="206482" indent="-201717" algn="just">
                <a:spcAft>
                  <a:spcPts val="529"/>
                </a:spcAft>
                <a:buFontTx/>
                <a:buChar char="•"/>
              </a:pPr>
              <a:r>
                <a:rPr lang="en-GB" sz="1400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Provision of Pilotage services</a:t>
              </a:r>
              <a:endParaRPr lang="en-GB" sz="14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  <a:p>
              <a:pPr marL="206482" indent="-201717" algn="just">
                <a:spcAft>
                  <a:spcPts val="529"/>
                </a:spcAft>
                <a:buFontTx/>
                <a:buChar char="•"/>
              </a:pPr>
              <a:endParaRPr lang="en-GB" sz="14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gray">
            <a:xfrm>
              <a:off x="2893688" y="3803921"/>
              <a:ext cx="3361435" cy="4608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40341" tIns="24205" rIns="40341" bIns="24205" anchor="ctr" anchorCtr="1"/>
            <a:lstStyle/>
            <a:p>
              <a:pPr algn="ctr">
                <a:spcAft>
                  <a:spcPts val="265"/>
                </a:spcAft>
              </a:pPr>
              <a:r>
                <a:rPr lang="en-GB" b="1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 </a:t>
              </a:r>
              <a:r>
                <a:rPr lang="en-GB" b="1" i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Vessel Construction, Manning &amp; Operations</a:t>
              </a:r>
              <a:endParaRPr lang="en-GB" b="1" i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Business </a:t>
            </a:r>
            <a:r>
              <a:rPr lang="en-US" sz="2800" b="1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 in IWT Sector</a:t>
            </a:r>
          </a:p>
        </p:txBody>
      </p:sp>
    </p:spTree>
    <p:extLst>
      <p:ext uri="{BB962C8B-B14F-4D97-AF65-F5344CB8AC3E}">
        <p14:creationId xmlns:p14="http://schemas.microsoft.com/office/powerpoint/2010/main" val="38527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National Waterway – 1</a:t>
            </a:r>
            <a:endParaRPr lang="en-US" sz="2800" b="1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D:\reddy\adds\WEB MAPS\Jpec\NW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839200" cy="601345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8794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Projects Initiated Under Jal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arg </a:t>
            </a:r>
            <a:r>
              <a:rPr lang="en-US" sz="2800" b="1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Vikas</a:t>
            </a:r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Project (JMVP)</a:t>
            </a:r>
            <a:endParaRPr lang="en-US" sz="28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344" t="1137" r="1354" b="3357"/>
          <a:stretch/>
        </p:blipFill>
        <p:spPr>
          <a:xfrm>
            <a:off x="152400" y="533399"/>
            <a:ext cx="8962623" cy="6324601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1351749" y="1796048"/>
            <a:ext cx="1905000" cy="413751"/>
          </a:xfrm>
          <a:prstGeom prst="wedgeRectCallout">
            <a:avLst>
              <a:gd name="adj1" fmla="val -24213"/>
              <a:gd name="adj2" fmla="val 7806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MMT Varanasi</a:t>
            </a:r>
            <a:endParaRPr lang="en-IN" b="1" dirty="0">
              <a:solidFill>
                <a:srgbClr val="C623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4724400" y="2897703"/>
            <a:ext cx="2638024" cy="609995"/>
          </a:xfrm>
          <a:prstGeom prst="wedgeRectCallout">
            <a:avLst>
              <a:gd name="adj1" fmla="val 50140"/>
              <a:gd name="adj2" fmla="val -684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Assured Depth Contract </a:t>
            </a:r>
          </a:p>
          <a:p>
            <a:pPr algn="ctr"/>
            <a:r>
              <a:rPr lang="en-IN" b="1" dirty="0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N" b="1" dirty="0" err="1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Farakka</a:t>
            </a:r>
            <a:r>
              <a:rPr lang="en-IN" b="1" dirty="0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IN" b="1" dirty="0" err="1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Kahalgaon</a:t>
            </a:r>
            <a:r>
              <a:rPr lang="en-IN" dirty="0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IN" dirty="0">
              <a:solidFill>
                <a:srgbClr val="C623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5914624" y="1752600"/>
            <a:ext cx="2209800" cy="493579"/>
          </a:xfrm>
          <a:prstGeom prst="wedgeRectCallout">
            <a:avLst>
              <a:gd name="adj1" fmla="val 29288"/>
              <a:gd name="adj2" fmla="val 68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MMT </a:t>
            </a:r>
            <a:r>
              <a:rPr lang="en-IN" b="1" dirty="0" err="1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Sahibganj</a:t>
            </a:r>
            <a:endParaRPr lang="en-IN" b="1" dirty="0">
              <a:solidFill>
                <a:srgbClr val="C623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7023817" y="4800599"/>
            <a:ext cx="1828800" cy="423869"/>
          </a:xfrm>
          <a:prstGeom prst="wedgeRectCallout">
            <a:avLst>
              <a:gd name="adj1" fmla="val 7336"/>
              <a:gd name="adj2" fmla="val 1280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MMT </a:t>
            </a:r>
            <a:r>
              <a:rPr lang="en-IN" b="1" dirty="0" err="1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Haldia</a:t>
            </a:r>
            <a:endParaRPr lang="en-IN" b="1" dirty="0">
              <a:solidFill>
                <a:srgbClr val="C623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2667000" y="1285220"/>
            <a:ext cx="1705376" cy="467379"/>
          </a:xfrm>
          <a:prstGeom prst="wedgeRectCallout">
            <a:avLst>
              <a:gd name="adj1" fmla="val -168"/>
              <a:gd name="adj2" fmla="val 9700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IMT </a:t>
            </a:r>
            <a:r>
              <a:rPr lang="en-IN" b="1" dirty="0" err="1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Ghazipur</a:t>
            </a:r>
            <a:endParaRPr lang="en-IN" b="1" dirty="0">
              <a:solidFill>
                <a:srgbClr val="C623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4419600" y="1295400"/>
            <a:ext cx="1676400" cy="500649"/>
          </a:xfrm>
          <a:prstGeom prst="wedgeRectCallout">
            <a:avLst>
              <a:gd name="adj1" fmla="val -42344"/>
              <a:gd name="adj2" fmla="val 9618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IMT </a:t>
            </a:r>
            <a:r>
              <a:rPr lang="en-IN" b="1" dirty="0" err="1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Kalughat</a:t>
            </a:r>
            <a:endParaRPr lang="en-IN" b="1" dirty="0">
              <a:solidFill>
                <a:srgbClr val="C623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ular Callout 21"/>
          <p:cNvSpPr/>
          <p:nvPr/>
        </p:nvSpPr>
        <p:spPr>
          <a:xfrm>
            <a:off x="7162800" y="3429000"/>
            <a:ext cx="1981200" cy="612648"/>
          </a:xfrm>
          <a:prstGeom prst="wedgeRectCallout">
            <a:avLst>
              <a:gd name="adj1" fmla="val 2598"/>
              <a:gd name="adj2" fmla="val -9678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Navigational lock at </a:t>
            </a:r>
            <a:r>
              <a:rPr lang="en-IN" b="1" dirty="0" err="1" smtClean="0">
                <a:solidFill>
                  <a:srgbClr val="C62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Farakka</a:t>
            </a:r>
            <a:endParaRPr lang="en-IN" b="1" dirty="0">
              <a:solidFill>
                <a:srgbClr val="C623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42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Status – JMVP Key Interventions</a:t>
            </a:r>
            <a:endParaRPr lang="en-US" sz="28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58064"/>
            <a:ext cx="4828729" cy="5240797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398539"/>
              </p:ext>
            </p:extLst>
          </p:nvPr>
        </p:nvGraphicFramePr>
        <p:xfrm>
          <a:off x="152400" y="758064"/>
          <a:ext cx="2161309" cy="52617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61309"/>
              </a:tblGrid>
              <a:tr h="5261736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IN" sz="1400" u="none" dirty="0" smtClean="0">
                          <a:latin typeface="+mj-lt"/>
                          <a:cs typeface="Times New Roman" panose="02020603050405020304" pitchFamily="18" charset="0"/>
                        </a:rPr>
                        <a:t>Varanasi multi-modal terminal </a:t>
                      </a:r>
                      <a:r>
                        <a:rPr lang="en-IN" sz="1400" u="sng" dirty="0" smtClean="0">
                          <a:latin typeface="+mj-lt"/>
                          <a:cs typeface="Times New Roman" panose="02020603050405020304" pitchFamily="18" charset="0"/>
                        </a:rPr>
                        <a:t>(Phase 1 A)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n-IN" sz="14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400" b="0" dirty="0" smtClean="0">
                          <a:latin typeface="+mj-lt"/>
                          <a:cs typeface="Times New Roman" panose="02020603050405020304" pitchFamily="18" charset="0"/>
                        </a:rPr>
                        <a:t>Cost : </a:t>
                      </a:r>
                      <a:r>
                        <a:rPr lang="en-IN" sz="1400" b="0" dirty="0" err="1" smtClean="0">
                          <a:latin typeface="+mj-lt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IN" sz="1400" b="0" dirty="0" smtClean="0">
                          <a:latin typeface="+mj-lt"/>
                          <a:cs typeface="Times New Roman" panose="02020603050405020304" pitchFamily="18" charset="0"/>
                        </a:rPr>
                        <a:t>. 169.7 </a:t>
                      </a:r>
                      <a:r>
                        <a:rPr lang="en-IN" sz="1400" b="0" dirty="0" err="1" smtClean="0">
                          <a:latin typeface="+mj-lt"/>
                          <a:cs typeface="Times New Roman" panose="02020603050405020304" pitchFamily="18" charset="0"/>
                        </a:rPr>
                        <a:t>cr</a:t>
                      </a:r>
                      <a:endParaRPr lang="en-IN" sz="1400" b="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 smtClean="0">
                          <a:latin typeface="+mj-lt"/>
                          <a:cs typeface="Times New Roman" panose="02020603050405020304" pitchFamily="18" charset="0"/>
                        </a:rPr>
                        <a:t>Standing</a:t>
                      </a:r>
                      <a:r>
                        <a:rPr lang="en-IN" sz="1400" b="0" baseline="0" dirty="0" smtClean="0">
                          <a:latin typeface="+mj-lt"/>
                          <a:cs typeface="Times New Roman" panose="02020603050405020304" pitchFamily="18" charset="0"/>
                        </a:rPr>
                        <a:t> Finance Committee (SFC) appraised and recommended the proposal  on 09.12.2015</a:t>
                      </a:r>
                    </a:p>
                    <a:p>
                      <a:pPr marL="285750" indent="-28575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 smtClean="0">
                          <a:latin typeface="+mj-lt"/>
                          <a:cs typeface="Times New Roman" panose="02020603050405020304" pitchFamily="18" charset="0"/>
                        </a:rPr>
                        <a:t>Contract Awarded</a:t>
                      </a:r>
                      <a:r>
                        <a:rPr lang="en-IN" sz="1400" b="0" baseline="0" dirty="0" smtClean="0">
                          <a:latin typeface="+mj-lt"/>
                          <a:cs typeface="Times New Roman" panose="02020603050405020304" pitchFamily="18" charset="0"/>
                        </a:rPr>
                        <a:t> in May’2016</a:t>
                      </a:r>
                      <a:endParaRPr lang="en-IN" sz="1400" b="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 smtClean="0">
                          <a:latin typeface="+mj-lt"/>
                          <a:cs typeface="Times New Roman" panose="02020603050405020304" pitchFamily="18" charset="0"/>
                        </a:rPr>
                        <a:t>Work commenced</a:t>
                      </a:r>
                      <a:endParaRPr lang="en-IN" sz="1400" b="0" dirty="0" smtClean="0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endParaRPr lang="en-IN" sz="1400" dirty="0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674930"/>
              </p:ext>
            </p:extLst>
          </p:nvPr>
        </p:nvGraphicFramePr>
        <p:xfrm>
          <a:off x="6921902" y="762000"/>
          <a:ext cx="2149362" cy="523686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49362"/>
              </a:tblGrid>
              <a:tr h="5236861">
                <a:tc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N" sz="1400" kern="1200" dirty="0" smtClean="0">
                          <a:latin typeface="+mj-lt"/>
                          <a:cs typeface="Times New Roman" panose="02020603050405020304" pitchFamily="18" charset="0"/>
                        </a:rPr>
                        <a:t>Sahibganj multi-modal terminal </a:t>
                      </a:r>
                      <a:r>
                        <a:rPr lang="en-IN" sz="1400" u="sng" kern="1200" dirty="0" smtClean="0">
                          <a:latin typeface="+mj-lt"/>
                          <a:cs typeface="Times New Roman" panose="02020603050405020304" pitchFamily="18" charset="0"/>
                        </a:rPr>
                        <a:t>(Phase 1)</a:t>
                      </a: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endParaRPr lang="en-IN" sz="1400" kern="12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400" b="0" kern="1200" dirty="0" smtClean="0">
                          <a:latin typeface="+mj-lt"/>
                          <a:cs typeface="Times New Roman" panose="02020603050405020304" pitchFamily="18" charset="0"/>
                        </a:rPr>
                        <a:t>Cost : </a:t>
                      </a:r>
                      <a:r>
                        <a:rPr lang="en-IN" sz="1400" b="0" kern="1200" dirty="0" err="1" smtClean="0">
                          <a:latin typeface="+mj-lt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IN" sz="1400" b="0" kern="1200" dirty="0" smtClean="0">
                          <a:latin typeface="+mj-lt"/>
                          <a:cs typeface="Times New Roman" panose="02020603050405020304" pitchFamily="18" charset="0"/>
                        </a:rPr>
                        <a:t>. 292.1 </a:t>
                      </a:r>
                      <a:r>
                        <a:rPr lang="en-IN" sz="1400" b="0" kern="1200" dirty="0" err="1" smtClean="0">
                          <a:latin typeface="+mj-lt"/>
                          <a:cs typeface="Times New Roman" panose="02020603050405020304" pitchFamily="18" charset="0"/>
                        </a:rPr>
                        <a:t>cr</a:t>
                      </a:r>
                      <a:endParaRPr lang="en-IN" sz="1400" b="0" kern="12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defTabSz="457200" rtl="0" eaLnBrk="1" latinLnBrk="0" hangingPunct="1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Standing Finance Committee (SFC) appraised and recommended the proposal  on 30.06.2016 </a:t>
                      </a:r>
                    </a:p>
                    <a:p>
                      <a:pPr marL="285750" indent="-285750" algn="l" defTabSz="457200" rtl="0" eaLnBrk="1" latinLnBrk="0" hangingPunct="1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Contract</a:t>
                      </a:r>
                      <a:r>
                        <a:rPr lang="en-IN" sz="1400" b="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awarded in Oct – 2016</a:t>
                      </a:r>
                      <a:endParaRPr lang="en-IN" sz="14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4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428247"/>
              </p:ext>
            </p:extLst>
          </p:nvPr>
        </p:nvGraphicFramePr>
        <p:xfrm>
          <a:off x="152400" y="685800"/>
          <a:ext cx="2161309" cy="5547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61309"/>
              </a:tblGrid>
              <a:tr h="55473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 err="1" smtClean="0">
                          <a:latin typeface="+mj-lt"/>
                          <a:cs typeface="Times New Roman" panose="02020603050405020304" pitchFamily="18" charset="0"/>
                        </a:rPr>
                        <a:t>Haldia</a:t>
                      </a:r>
                      <a:r>
                        <a:rPr lang="en-IN" sz="1400" dirty="0" smtClean="0">
                          <a:latin typeface="+mj-lt"/>
                          <a:cs typeface="Times New Roman" panose="02020603050405020304" pitchFamily="18" charset="0"/>
                        </a:rPr>
                        <a:t> multi-modal </a:t>
                      </a:r>
                      <a:r>
                        <a:rPr lang="en-IN" sz="1400" u="sng" dirty="0" smtClean="0">
                          <a:latin typeface="+mj-lt"/>
                          <a:cs typeface="Times New Roman" panose="02020603050405020304" pitchFamily="18" charset="0"/>
                        </a:rPr>
                        <a:t>terminal (Phase 1)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n-IN" sz="14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4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Cost : </a:t>
                      </a:r>
                      <a:r>
                        <a:rPr lang="en-IN" sz="1400" b="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IN" sz="14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. 465 </a:t>
                      </a:r>
                      <a:r>
                        <a:rPr lang="en-IN" sz="1400" b="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cr</a:t>
                      </a:r>
                      <a:endParaRPr lang="en-IN" sz="14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400" b="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Standing Finance Committee (SFC) appraised the project on 17.08.2016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400" b="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6 Bids received;</a:t>
                      </a:r>
                      <a:r>
                        <a:rPr lang="en-IN" sz="1400" b="0" kern="1200" baseline="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400" b="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evaluation completed &amp; World Bank’s</a:t>
                      </a:r>
                      <a:r>
                        <a:rPr lang="en-IN" sz="1400" b="0" kern="1200" baseline="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clearance awaited for award of work</a:t>
                      </a:r>
                      <a:endParaRPr lang="en-IN" sz="1400" b="0" kern="1200" noProof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40973"/>
              </p:ext>
            </p:extLst>
          </p:nvPr>
        </p:nvGraphicFramePr>
        <p:xfrm>
          <a:off x="6921902" y="685800"/>
          <a:ext cx="2149362" cy="5547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49362"/>
              </a:tblGrid>
              <a:tr h="554736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IN" sz="14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IN" sz="14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IN" sz="1400" dirty="0" smtClean="0">
                          <a:latin typeface="+mj-lt"/>
                          <a:cs typeface="Times New Roman" panose="02020603050405020304" pitchFamily="18" charset="0"/>
                        </a:rPr>
                        <a:t>New Navigational</a:t>
                      </a:r>
                      <a:r>
                        <a:rPr lang="en-IN" sz="1400" baseline="0" dirty="0" smtClean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400" u="sng" baseline="0" dirty="0" smtClean="0">
                          <a:latin typeface="+mj-lt"/>
                          <a:cs typeface="Times New Roman" panose="02020603050405020304" pitchFamily="18" charset="0"/>
                        </a:rPr>
                        <a:t>Lock at Farakka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endParaRPr lang="en-IN" sz="14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400" b="0" kern="1200" dirty="0" smtClean="0">
                          <a:latin typeface="+mj-lt"/>
                          <a:cs typeface="Times New Roman" panose="02020603050405020304" pitchFamily="18" charset="0"/>
                        </a:rPr>
                        <a:t>Cost : </a:t>
                      </a:r>
                      <a:r>
                        <a:rPr lang="en-IN" sz="1400" b="0" kern="1200" dirty="0" err="1" smtClean="0">
                          <a:latin typeface="+mj-lt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IN" sz="1400" b="0" kern="1200" dirty="0" smtClean="0">
                          <a:latin typeface="+mj-lt"/>
                          <a:cs typeface="Times New Roman" panose="02020603050405020304" pitchFamily="18" charset="0"/>
                        </a:rPr>
                        <a:t>. 380 </a:t>
                      </a:r>
                      <a:r>
                        <a:rPr lang="en-IN" sz="1400" b="0" kern="1200" dirty="0" err="1" smtClean="0">
                          <a:latin typeface="+mj-lt"/>
                          <a:cs typeface="Times New Roman" panose="02020603050405020304" pitchFamily="18" charset="0"/>
                        </a:rPr>
                        <a:t>cr</a:t>
                      </a:r>
                      <a:endParaRPr lang="en-IN" sz="1400" b="0" kern="12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 smtClean="0">
                          <a:latin typeface="+mj-lt"/>
                          <a:cs typeface="Times New Roman" panose="02020603050405020304" pitchFamily="18" charset="0"/>
                        </a:rPr>
                        <a:t>Standing</a:t>
                      </a:r>
                      <a:r>
                        <a:rPr lang="en-IN" sz="1400" b="0" baseline="0" dirty="0" smtClean="0">
                          <a:latin typeface="+mj-lt"/>
                          <a:cs typeface="Times New Roman" panose="02020603050405020304" pitchFamily="18" charset="0"/>
                        </a:rPr>
                        <a:t> Finance Committee (SFC) appraised and recommended the proposal on 29.07.16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N" sz="1400" b="0" dirty="0" smtClean="0">
                          <a:latin typeface="+mj-lt"/>
                          <a:cs typeface="Times New Roman" panose="02020603050405020304" pitchFamily="18" charset="0"/>
                        </a:rPr>
                        <a:t>4 Bids received ;  evaluation</a:t>
                      </a:r>
                      <a:r>
                        <a:rPr lang="en-IN" sz="1400" b="0" baseline="0" dirty="0" smtClean="0">
                          <a:latin typeface="+mj-lt"/>
                          <a:cs typeface="Times New Roman" panose="02020603050405020304" pitchFamily="18" charset="0"/>
                        </a:rPr>
                        <a:t> completed &amp; World Bank’s clearance awaited for award of work</a:t>
                      </a:r>
                      <a:endParaRPr lang="en-IN" sz="14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defTabSz="4572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endParaRPr lang="en-IN" sz="14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316" y="685800"/>
            <a:ext cx="4699223" cy="27811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r="3348" b="6661"/>
          <a:stretch/>
        </p:blipFill>
        <p:spPr>
          <a:xfrm>
            <a:off x="2248437" y="3352801"/>
            <a:ext cx="4759356" cy="29192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Status – JMVP Key Interventions</a:t>
            </a:r>
            <a:endParaRPr lang="en-US" sz="28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r="10023"/>
          <a:stretch/>
        </p:blipFill>
        <p:spPr>
          <a:xfrm>
            <a:off x="2362200" y="727365"/>
            <a:ext cx="6705600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833227"/>
              </p:ext>
            </p:extLst>
          </p:nvPr>
        </p:nvGraphicFramePr>
        <p:xfrm>
          <a:off x="0" y="609600"/>
          <a:ext cx="2389909" cy="54864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89909"/>
              </a:tblGrid>
              <a:tr h="54864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IN" sz="1600" u="sng" dirty="0" smtClean="0">
                          <a:latin typeface="+mj-lt"/>
                          <a:cs typeface="Times New Roman" panose="02020603050405020304" pitchFamily="18" charset="0"/>
                        </a:rPr>
                        <a:t>Assured Depth with Navigational Aids (Farakka-</a:t>
                      </a:r>
                      <a:r>
                        <a:rPr lang="en-IN" sz="1600" u="sng" dirty="0" err="1" smtClean="0">
                          <a:latin typeface="+mj-lt"/>
                          <a:cs typeface="Times New Roman" panose="02020603050405020304" pitchFamily="18" charset="0"/>
                        </a:rPr>
                        <a:t>Kahalgaon</a:t>
                      </a:r>
                      <a:r>
                        <a:rPr lang="en-IN" sz="1600" u="sng" dirty="0" smtClean="0">
                          <a:latin typeface="+mj-lt"/>
                          <a:cs typeface="Times New Roman" panose="02020603050405020304" pitchFamily="18" charset="0"/>
                        </a:rPr>
                        <a:t> Stretch – 146 km)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4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Cost : </a:t>
                      </a:r>
                      <a:r>
                        <a:rPr lang="en-IN" sz="1400" b="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IN" sz="14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. 162.93 </a:t>
                      </a:r>
                      <a:r>
                        <a:rPr lang="en-IN" sz="1400" b="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cr</a:t>
                      </a:r>
                      <a:endParaRPr lang="en-IN" sz="14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400" b="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Standing Finance Committee (SFC) appraised the project  and recommended the proposal on</a:t>
                      </a:r>
                      <a:r>
                        <a:rPr lang="en-IN" sz="1400" b="0" kern="1200" baseline="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30.06.2016.</a:t>
                      </a:r>
                      <a:endParaRPr lang="en-IN" sz="1400" b="0" kern="1200" noProof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400" b="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Tender</a:t>
                      </a:r>
                      <a:r>
                        <a:rPr lang="en-IN" sz="1400" b="0" kern="1200" baseline="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issued after due Pre-Qualification process as required by World Bank</a:t>
                      </a:r>
                      <a:endParaRPr lang="en-IN" sz="1400" b="0" kern="1200" noProof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400" b="0" kern="120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3 Bids received; evaluation completed</a:t>
                      </a:r>
                      <a:r>
                        <a:rPr lang="en-IN" sz="1400" b="0" kern="1200" baseline="0" noProof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&amp; World Bank’s clearance awaited for award of work</a:t>
                      </a:r>
                      <a:endParaRPr lang="en-IN" sz="1400" b="0" kern="1200" noProof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Status – JMVP Key Interventions</a:t>
            </a:r>
            <a:endParaRPr lang="en-US" sz="28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JMVP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Upcoming Sub – Projects</a:t>
            </a:r>
            <a:endParaRPr lang="en-US" sz="28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204220"/>
              </p:ext>
            </p:extLst>
          </p:nvPr>
        </p:nvGraphicFramePr>
        <p:xfrm>
          <a:off x="24245" y="609600"/>
          <a:ext cx="9104412" cy="594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7733"/>
                <a:gridCol w="1892275"/>
                <a:gridCol w="3051638"/>
                <a:gridCol w="1754691"/>
                <a:gridCol w="1068075"/>
              </a:tblGrid>
              <a:tr h="742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</a:t>
                      </a:r>
                      <a:endParaRPr lang="en-I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46" marR="43346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Details</a:t>
                      </a:r>
                      <a:endParaRPr lang="en-I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46" marR="43346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 Status</a:t>
                      </a:r>
                      <a:endParaRPr lang="en-I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46" marR="43346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 </a:t>
                      </a: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Milestone</a:t>
                      </a:r>
                      <a:endParaRPr lang="en-I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46" marR="43346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Completion Date</a:t>
                      </a:r>
                      <a:endParaRPr lang="en-I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46" marR="43346" marT="0" marB="0" anchor="ctr">
                    <a:solidFill>
                      <a:srgbClr val="002060"/>
                    </a:solidFill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400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Navigation aids</a:t>
                      </a:r>
                      <a:endParaRPr lang="en-IN" sz="14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cost: Rs.48 crore</a:t>
                      </a:r>
                      <a:endParaRPr lang="en-IN" sz="1400" b="0" kern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D2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DPR study</a:t>
                      </a: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under progress;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Tender to be floated in Feb, 2017</a:t>
                      </a:r>
                      <a:endParaRPr lang="en-IN" sz="1400" b="0" kern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D2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Work expected to be awarded</a:t>
                      </a: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 June, 2017</a:t>
                      </a:r>
                      <a:endParaRPr lang="en-IN" sz="1400" b="0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D2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Dec, 2018</a:t>
                      </a:r>
                      <a:endParaRPr lang="en-IN" sz="1400" b="0" kern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D2CCCC"/>
                    </a:solidFill>
                  </a:tcPr>
                </a:tc>
              </a:tr>
              <a:tr h="14859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Additional (Smaller Size) Terminals</a:t>
                      </a:r>
                      <a:endParaRPr lang="en-IN" sz="14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Kalughat</a:t>
                      </a: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14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Ghazipur</a:t>
                      </a: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IN" sz="14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Tribeni</a:t>
                      </a: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IN" sz="14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Kalyani</a:t>
                      </a:r>
                      <a:endParaRPr lang="en-IN" sz="14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Cost : </a:t>
                      </a:r>
                      <a:r>
                        <a:rPr lang="en-IN" sz="14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IN" sz="14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crore</a:t>
                      </a:r>
                      <a:r>
                        <a:rPr lang="en-IN" sz="14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(approx.)</a:t>
                      </a:r>
                      <a:endParaRPr lang="en-IN" sz="1400" b="0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EA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Terminals sites have been identified and preliminary feasibility study in progress. DPR is expected to</a:t>
                      </a:r>
                      <a:r>
                        <a:rPr lang="en-IN" sz="14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 completed in March 2017</a:t>
                      </a:r>
                      <a:endParaRPr lang="en-IN" sz="1400" b="0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EA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Tender</a:t>
                      </a: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to be floated in June, 2017.</a:t>
                      </a:r>
                      <a:endParaRPr lang="en-IN" sz="1400" b="0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EA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Nov,</a:t>
                      </a: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2021</a:t>
                      </a:r>
                      <a:endParaRPr lang="en-IN" sz="1400" b="0" kern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EAE8E7"/>
                    </a:solidFill>
                  </a:tcPr>
                </a:tc>
              </a:tr>
              <a:tr h="14859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Ro-Ro Jetties (5 Nos.)</a:t>
                      </a:r>
                      <a:endParaRPr lang="en-IN" sz="14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Cost : Rs.300 crore (approx.)</a:t>
                      </a:r>
                      <a:endParaRPr lang="en-IN" sz="1400" b="0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D2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 of 10 RO-RO jetties has been identified and feasibility study is in progress to finalize the 5</a:t>
                      </a:r>
                      <a:r>
                        <a:rPr lang="en-IN" sz="14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pair of locations</a:t>
                      </a: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IN" sz="1400" b="0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D2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DPR to be prepared by June 2017</a:t>
                      </a: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IN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Tender between</a:t>
                      </a: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Sep, 17 – Dec 17</a:t>
                      </a:r>
                      <a:endParaRPr lang="en-IN" sz="1400" b="0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D2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Dec’ 2021</a:t>
                      </a:r>
                      <a:endParaRPr lang="en-IN" sz="1400" b="0" kern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13" marR="38513" marT="0" marB="0" anchor="ctr">
                    <a:solidFill>
                      <a:srgbClr val="D2CCCC"/>
                    </a:solidFill>
                  </a:tcPr>
                </a:tc>
              </a:tr>
              <a:tr h="14859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Bank Protection </a:t>
                      </a:r>
                      <a:endParaRPr lang="en-IN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400" b="0" kern="1200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Kms</a:t>
                      </a: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at various locations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Estimated cost Rs 100 cr.</a:t>
                      </a:r>
                      <a:endParaRPr lang="en-IN" sz="1400" b="0" kern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 anchor="ctr">
                    <a:solidFill>
                      <a:srgbClr val="EA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 of bank protection site in the feeder canal has been identified and feasibility study is in progress.</a:t>
                      </a:r>
                      <a:endParaRPr lang="en-IN" sz="1400" b="0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400" b="0" kern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 anchor="ctr">
                    <a:solidFill>
                      <a:srgbClr val="EA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DPR to be prepared</a:t>
                      </a: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by February 2017 and tender in April 2017</a:t>
                      </a:r>
                      <a:endParaRPr lang="en-IN" sz="1400" b="0" kern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 anchor="ctr">
                    <a:solidFill>
                      <a:srgbClr val="EAE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2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Dec’2022</a:t>
                      </a:r>
                      <a:endParaRPr lang="en-IN" sz="1400" b="0" kern="1200" baseline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553" marR="45553" marT="0" marB="0" anchor="ctr">
                    <a:solidFill>
                      <a:srgbClr val="EAE8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6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Grid"/>
  <p:tag name="SMARTISVISIBLE" val="{@GridOn}=Yes"/>
  <p:tag name="SMARTLOCKSHAPE" val="Yes"/>
  <p:tag name="SMARTGRID" val="Y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Smart Divider title}"/>
  <p:tag name="SMARTWRITE" val="{Smart Divider title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dividertocplaceholder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TYPE" val="Section"/>
  <p:tag name="SMARTDIVIDERTEXT" val="Section"/>
  <p:tag name="SMARTDIVIDERTOCSTYLE" val="Section TOC"/>
  <p:tag name="SMARTDIVIDERLEVEL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Smart Divider title}"/>
  <p:tag name="SMARTWRITE" val="{Smart Divider title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dividertocplaceholder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HOW EXECUTIVE SUMMARY" val="No"/>
  <p:tag name="SMARTDIVIDERTYPE" val="Section"/>
  <p:tag name="SMARTDIVIDERTEXT" val="Section"/>
  <p:tag name="SMARTDIVIDERTOCSTYLE" val="Section TOC"/>
  <p:tag name="SMARTDIVIDERLEVEL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BusinessUnitCoverText}"/>
  <p:tag name="SMARTREAD" val="{@BusinessUnitCoverText}"/>
  <p:tag name="SMARTOBJECT" val="Descriptor Large Title and Subtitle v.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Default Cover v.3"/>
  <p:tag name="SMARTLINKEDSHAPEID" val="SideBar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LINKEDSHAPEID" val="SideBar"/>
  <p:tag name="SMARTOBJECT" val="Draft stamp Default Cover v.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LINKEDSHAPEID" val="SideBar"/>
  <p:tag name="SMARTOBJECT" val="Report date Default Cover v.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Cover Content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Title}"/>
  <p:tag name="SMARTREAD" val="{@Title}"/>
  <p:tag name="SMARTLINKEDSHAPEID" val="Titl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Subtitle}"/>
  <p:tag name="SMARTREAD" val="{@Subtitle}"/>
  <p:tag name="SMARTLINKEDSHAPEID" val="Titl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ISVISIBLE" val="{@GridOn}=Yes"/>
  <p:tag name="SMARTOBJECT" val="grid"/>
  <p:tag name="SMARTGRID" val="Ye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LOCKSHAPE" val="Yes"/>
  <p:tag name="SMARTISVISIBLE" val="{@Show Draft stamp}=Yes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Today} {!FilePath}"/>
  <p:tag name="SMARTISVISIBLE" val="{@Show Date FilePath} = Yes"/>
  <p:tag name="SMARTLOCKSHAPE" val="Yes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Title}"/>
  <p:tag name="SMARTWRITE" val="{@Title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Subtitle}"/>
  <p:tag name="SMARTWRITE" val="{@Subtitle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Fixed Logo v.2"/>
  <p:tag name="SMARTREAD" val="{@BusinessUnitCoverText}"/>
  <p:tag name="SMARTWRITE" val="{@BusinessUnitCoverText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raft stamp Fixed Logo v.2"/>
  <p:tag name="SMARTREAD" val="{@Draft stamp}"/>
  <p:tag name="SMARTWRITE" val="{@Draft stamp}"/>
  <p:tag name="SMARTISVISIBLE" val="{@Show Draft stamp} = Yes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Confidentiality stamp Fixed Logo v.2"/>
  <p:tag name="SMARTREAD" val="{@Confidentiality stamp}"/>
  <p:tag name="SMARTWRITE" val="{@Confidentiality stamp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OBJECT" val="Report date Fixed Logo v.2"/>
  <p:tag name="SMARTREAD" val="{@Report date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Grid"/>
  <p:tag name="SMARTISVISIBLE" val="{@GridOn}=Yes"/>
  <p:tag name="SMARTLOCKSHAPE" val="Yes"/>
  <p:tag name="SMARTGRID" val="Yes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BusinessUnitCoverText}"/>
  <p:tag name="SMARTREAD" val="{@BusinessUnitCoverText}"/>
  <p:tag name="SMARTOBJECT" val="Descriptor Large Title and Subtitle v.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Title}"/>
  <p:tag name="SMARTREAD" val="{@Title}"/>
  <p:tag name="SMARTLINKEDSHAPEID" val="Titl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Subtitle}"/>
  <p:tag name="SMARTREAD" val="{@Subtitle}"/>
  <p:tag name="SMARTLINKEDSHAPEID" val="Titl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LINKEDSHAPEID" val="SideBar"/>
  <p:tag name="SMARTOBJECT" val="Draft stamp Default Cover v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BusinessUnitCoverText}"/>
  <p:tag name="SMARTREAD" val="{@BusinessUnitCoverText}"/>
  <p:tag name="SMARTOBJECT" val="Descriptor Large Title and Subtitle v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Confidentiality stamp}"/>
  <p:tag name="SMARTWRITE" val="{@Confidentiality stamp}"/>
  <p:tag name="SMARTOBJECT" val="Confidentiality stamp Default Cover v.3"/>
  <p:tag name="SMARTLINKEDSHAPEID" val="SideBar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LINKEDSHAPEID" val="SideBar"/>
  <p:tag name="SMARTOBJECT" val="Report date Default Cover v.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Smart Divider title}"/>
  <p:tag name="SMARTWRITE" val="{Smart Divider title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dividertocplaceholder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TYPE" val="Section"/>
  <p:tag name="SMARTDIVIDERTEXT" val="Section"/>
  <p:tag name="SMARTDIVIDERLEVEL" val="0"/>
  <p:tag name="SMARTDIVIDERTOCSTYLE" val="Section TOC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Smart Divider title}"/>
  <p:tag name="SMARTWRITE" val="{Smart Divider title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dividertocplaceholder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Title}"/>
  <p:tag name="SMARTREAD" val="{@Title}"/>
  <p:tag name="SMARTLINKEDSHAPEID" val="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HOW EXECUTIVE SUMMARY" val="No"/>
  <p:tag name="SMARTDIVIDERTYPE" val="Section"/>
  <p:tag name="SMARTDIVIDERLEVEL" val="0"/>
  <p:tag name="SMARTDIVIDERTEXT" val="Section"/>
  <p:tag name="SMARTDIVIDERTOCSTYLE" val="Section TOC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BusinessUnitCoverText}"/>
  <p:tag name="SMARTREAD" val="{@BusinessUnitCoverText}"/>
  <p:tag name="SMARTOBJECT" val="Descriptor Large Title and Subtitle v.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Title}"/>
  <p:tag name="SMARTREAD" val="{@Title}"/>
  <p:tag name="SMARTLINKEDSHAPEID" val="Titl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Subtitle}"/>
  <p:tag name="SMARTREAD" val="{@Subtitle}"/>
  <p:tag name="SMARTLINKEDSHAPEID" val="Titl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READ" val="{@Confidentiality stamp}"/>
  <p:tag name="SMARTWRITE" val="{@Confidentiality stamp}"/>
  <p:tag name="SMARTOBJECT" val="Confidentiality stamp Default Cover v.3"/>
  <p:tag name="SMARTLINKEDSHAPEID" val="SideBar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LINKEDSHAPEID" val="SideBar"/>
  <p:tag name="SMARTOBJECT" val="Draft stamp Default Cover v.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LINKEDSHAPEID" val="SideBar"/>
  <p:tag name="SMARTOBJECT" val="Report date Default Cover v.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Cover Content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LOCK SHAPES" val="Yes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ISVISIBLE" val="{@GridOn}=Yes"/>
  <p:tag name="SMARTOBJECT" val="grid"/>
  <p:tag name="SMARTGRID" val="Yes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OBJECT" val="Page Number v.2"/>
  <p:tag name="SMARTLOCKSHAPE" val="Ye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IBRARYSHAPE" val="Yes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LOCK SHAPES" val="Yes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ISVISIBLE" val="{@GridOn}=Yes"/>
  <p:tag name="SMARTOBJECT" val="grid"/>
  <p:tag name="SMARTGRID" val="Yes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$SmartDividertext} {$SmartDividernumber} – {$Smart Divider title}"/>
  <p:tag name="SMARTISVISIBLE" val="{$SmartDividernumber} !="/>
  <p:tag name="SMARTOBJECT" val="Section Header v.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LOCK SHAPES" val="NO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Grid"/>
  <p:tag name="SMARTISVISIBLE" val="{@GridOn}=Yes"/>
  <p:tag name="SMARTLOCKSHAPE" val="Yes"/>
  <p:tag name="SMARTGRID" val="Yes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Subtitle}"/>
  <p:tag name="SMARTREAD" val="{@Subtitle}"/>
  <p:tag name="SMARTLINKEDSHAPEID" val="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Default Cover v.3"/>
  <p:tag name="SMARTLINKEDSHAPEID" val="SideBa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LINKEDSHAPEID" val="SideBar"/>
  <p:tag name="SMARTOBJECT" val="Draft stamp Default Cover v.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LINKEDSHAPEID" val="SideBar"/>
  <p:tag name="SMARTOBJECT" val="Report date Default Cover v.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 v.2"/>
  <p:tag name="SMARTWRITE" val="{@Title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HORIZONTALTOCPLACEHOLDE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Header v.2"/>
  <p:tag name="SMARTISVISIBLE" val="{$SmartDividernumber}!=-1"/>
  <p:tag name="SMARTWRITE" val="{$SmartDividernumber} {$Smart Divider title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DIVIDERTYPE" val="Section"/>
  <p:tag name="SMARTDIVIDERLEVEL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heme/theme1.xml><?xml version="1.0" encoding="utf-8"?>
<a:theme xmlns:a="http://schemas.openxmlformats.org/drawingml/2006/main" name="Basic Theme">
  <a:themeElements>
    <a:clrScheme name="PwC Orange">
      <a:dk1>
        <a:srgbClr val="000000"/>
      </a:dk1>
      <a:lt1>
        <a:srgbClr val="FFFFFF"/>
      </a:lt1>
      <a:dk2>
        <a:srgbClr val="DC6900"/>
      </a:dk2>
      <a:lt2>
        <a:srgbClr val="FFFFFF"/>
      </a:lt2>
      <a:accent1>
        <a:srgbClr val="DC6900"/>
      </a:accent1>
      <a:accent2>
        <a:srgbClr val="FFB600"/>
      </a:accent2>
      <a:accent3>
        <a:srgbClr val="602320"/>
      </a:accent3>
      <a:accent4>
        <a:srgbClr val="DB536A"/>
      </a:accent4>
      <a:accent5>
        <a:srgbClr val="A32020"/>
      </a:accent5>
      <a:accent6>
        <a:srgbClr val="E0301E"/>
      </a:accent6>
      <a:hlink>
        <a:srgbClr val="DC6900"/>
      </a:hlink>
      <a:folHlink>
        <a:srgbClr val="DC6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mart Report">
  <a:themeElements>
    <a:clrScheme name="PwC Orange">
      <a:dk1>
        <a:srgbClr val="000000"/>
      </a:dk1>
      <a:lt1>
        <a:srgbClr val="FFFFFF"/>
      </a:lt1>
      <a:dk2>
        <a:srgbClr val="DC6900"/>
      </a:dk2>
      <a:lt2>
        <a:srgbClr val="FFFFFF"/>
      </a:lt2>
      <a:accent1>
        <a:srgbClr val="DC6900"/>
      </a:accent1>
      <a:accent2>
        <a:srgbClr val="FFB600"/>
      </a:accent2>
      <a:accent3>
        <a:srgbClr val="602320"/>
      </a:accent3>
      <a:accent4>
        <a:srgbClr val="DB536A"/>
      </a:accent4>
      <a:accent5>
        <a:srgbClr val="A32020"/>
      </a:accent5>
      <a:accent6>
        <a:srgbClr val="E0301E"/>
      </a:accent6>
      <a:hlink>
        <a:srgbClr val="DC6900"/>
      </a:hlink>
      <a:folHlink>
        <a:srgbClr val="DC6900"/>
      </a:folHlink>
    </a:clrScheme>
    <a:fontScheme name="Pw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">
          <a:solidFill>
            <a:schemeClr val="tx1"/>
          </a:solidFill>
        </a:ln>
      </a:spPr>
      <a:bodyPr vert="horz" wrap="square" lIns="91440" tIns="45720" rIns="91440" bIns="45720" rtlCol="0" anchor="ctr">
        <a:noAutofit/>
      </a:bodyPr>
      <a:lstStyle>
        <a:defPPr algn="ctr">
          <a:defRPr dirty="0" smtClean="0"/>
        </a:defPPr>
      </a:lstStyle>
    </a:spDef>
    <a:lnDef>
      <a:spPr>
        <a:ln w="12700">
          <a:solidFill>
            <a:srgbClr val="DC69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spAutoFit/>
      </a:bodyPr>
      <a:lstStyle>
        <a:defPPr>
          <a:defRPr noProof="0" dirty="0" smtClean="0">
            <a:solidFill>
              <a:schemeClr val="tx1"/>
            </a:solidFill>
            <a:latin typeface="Georgia" pitchFamily="18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mart Report" id="{20B551E5-86C5-4043-ACB7-C59568463309}" vid="{C3726835-368E-41BD-8059-C41214B6EC0F}"/>
    </a:ext>
  </a:extLst>
</a:theme>
</file>

<file path=ppt/theme/theme3.xml><?xml version="1.0" encoding="utf-8"?>
<a:theme xmlns:a="http://schemas.openxmlformats.org/drawingml/2006/main" name="Generic Presentation">
  <a:themeElements>
    <a:clrScheme name="Smart Report">
      <a:dk1>
        <a:srgbClr val="000000"/>
      </a:dk1>
      <a:lt1>
        <a:srgbClr val="FFFFFF"/>
      </a:lt1>
      <a:dk2>
        <a:srgbClr val="821A1A"/>
      </a:dk2>
      <a:lt2>
        <a:srgbClr val="FFFFFF"/>
      </a:lt2>
      <a:accent1>
        <a:srgbClr val="821A1A"/>
      </a:accent1>
      <a:accent2>
        <a:srgbClr val="D62E1C"/>
      </a:accent2>
      <a:accent3>
        <a:srgbClr val="FFCF48"/>
      </a:accent3>
      <a:accent4>
        <a:srgbClr val="E36A00"/>
      </a:accent4>
      <a:accent5>
        <a:srgbClr val="ABA591"/>
      </a:accent5>
      <a:accent6>
        <a:srgbClr val="877E62"/>
      </a:accent6>
      <a:hlink>
        <a:srgbClr val="821A1A"/>
      </a:hlink>
      <a:folHlink>
        <a:srgbClr val="821A1A"/>
      </a:folHlink>
    </a:clrScheme>
    <a:fontScheme name="Pw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C0C0"/>
        </a:solidFill>
        <a:ln w="6350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/>
        </a:defPPr>
      </a:lstStyle>
    </a:spDef>
    <a:txDef>
      <a:spPr>
        <a:noFill/>
      </a:spPr>
      <a:bodyPr wrap="square" lIns="0" tIns="0" rIns="0" bIns="0" rtlCol="0">
        <a:spAutoFit/>
      </a:bodyPr>
      <a:lstStyle>
        <a:defPPr indent="-274320">
          <a:defRPr sz="2200" dirty="0" smtClean="0">
            <a:latin typeface="Georgia" pitchFamily="18" charset="0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PwC">
  <a:themeElements>
    <a:clrScheme name="PwC Orange">
      <a:dk1>
        <a:srgbClr val="000000"/>
      </a:dk1>
      <a:lt1>
        <a:srgbClr val="FFFFFF"/>
      </a:lt1>
      <a:dk2>
        <a:srgbClr val="DC6900"/>
      </a:dk2>
      <a:lt2>
        <a:srgbClr val="FFFFFF"/>
      </a:lt2>
      <a:accent1>
        <a:srgbClr val="DC6900"/>
      </a:accent1>
      <a:accent2>
        <a:srgbClr val="FFB600"/>
      </a:accent2>
      <a:accent3>
        <a:srgbClr val="602320"/>
      </a:accent3>
      <a:accent4>
        <a:srgbClr val="DB536A"/>
      </a:accent4>
      <a:accent5>
        <a:srgbClr val="A32020"/>
      </a:accent5>
      <a:accent6>
        <a:srgbClr val="E0301E"/>
      </a:accent6>
      <a:hlink>
        <a:srgbClr val="DC6900"/>
      </a:hlink>
      <a:folHlink>
        <a:srgbClr val="DC6900"/>
      </a:folHlink>
    </a:clrScheme>
    <a:fontScheme name="Pw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solidFill>
          <a:srgbClr val="DC6900"/>
        </a:solidFill>
        <a:ln w="3175"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bg1"/>
            </a:solidFill>
            <a:latin typeface="Georgia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>
        <a:noAutofit/>
      </a:bodyPr>
      <a:lstStyle>
        <a:defPPr indent="-274320">
          <a:spcAft>
            <a:spcPts val="900"/>
          </a:spcAft>
          <a:defRPr sz="2000" dirty="0" err="1" smtClean="0">
            <a:latin typeface="Georgia" pitchFamily="18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Presentation Printed">
  <a:themeElements>
    <a:clrScheme name="Smart Report">
      <a:dk1>
        <a:srgbClr val="000000"/>
      </a:dk1>
      <a:lt1>
        <a:srgbClr val="FFFFFF"/>
      </a:lt1>
      <a:dk2>
        <a:srgbClr val="821A1A"/>
      </a:dk2>
      <a:lt2>
        <a:srgbClr val="FFFFFF"/>
      </a:lt2>
      <a:accent1>
        <a:srgbClr val="821A1A"/>
      </a:accent1>
      <a:accent2>
        <a:srgbClr val="D62E1C"/>
      </a:accent2>
      <a:accent3>
        <a:srgbClr val="FFCF48"/>
      </a:accent3>
      <a:accent4>
        <a:srgbClr val="E36A00"/>
      </a:accent4>
      <a:accent5>
        <a:srgbClr val="ABA591"/>
      </a:accent5>
      <a:accent6>
        <a:srgbClr val="877E62"/>
      </a:accent6>
      <a:hlink>
        <a:srgbClr val="821A1A"/>
      </a:hlink>
      <a:folHlink>
        <a:srgbClr val="821A1A"/>
      </a:folHlink>
    </a:clrScheme>
    <a:fontScheme name="Pw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/>
        </a:defPPr>
      </a:lstStyle>
    </a:spDef>
    <a:lnDef>
      <a:spPr>
        <a:ln w="12700">
          <a:solidFill>
            <a:srgbClr val="DC69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spAutoFit/>
      </a:bodyPr>
      <a:lstStyle>
        <a:defPPr>
          <a:defRPr noProof="0" dirty="0" smtClean="0">
            <a:solidFill>
              <a:schemeClr val="tx1"/>
            </a:solidFill>
            <a:latin typeface="Georgia" pitchFamily="18" charset="0"/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wC Grey">
    <a:dk1>
      <a:srgbClr val="000000"/>
    </a:dk1>
    <a:lt1>
      <a:srgbClr val="FFFFFF"/>
    </a:lt1>
    <a:dk2>
      <a:srgbClr val="968C6D"/>
    </a:dk2>
    <a:lt2>
      <a:srgbClr val="FFFFFF"/>
    </a:lt2>
    <a:accent1>
      <a:srgbClr val="968C6D"/>
    </a:accent1>
    <a:accent2>
      <a:srgbClr val="D5D1C5"/>
    </a:accent2>
    <a:accent3>
      <a:srgbClr val="602320"/>
    </a:accent3>
    <a:accent4>
      <a:srgbClr val="DB536A"/>
    </a:accent4>
    <a:accent5>
      <a:srgbClr val="A32020"/>
    </a:accent5>
    <a:accent6>
      <a:srgbClr val="E0301E"/>
    </a:accent6>
    <a:hlink>
      <a:srgbClr val="968C6D"/>
    </a:hlink>
    <a:folHlink>
      <a:srgbClr val="968C6D"/>
    </a:folHlink>
  </a:clrScheme>
</a:themeOverride>
</file>

<file path=ppt/theme/themeOverride2.xml><?xml version="1.0" encoding="utf-8"?>
<a:themeOverride xmlns:a="http://schemas.openxmlformats.org/drawingml/2006/main">
  <a:clrScheme name="PwC Grey">
    <a:dk1>
      <a:srgbClr val="000000"/>
    </a:dk1>
    <a:lt1>
      <a:srgbClr val="FFFFFF"/>
    </a:lt1>
    <a:dk2>
      <a:srgbClr val="968C6D"/>
    </a:dk2>
    <a:lt2>
      <a:srgbClr val="FFFFFF"/>
    </a:lt2>
    <a:accent1>
      <a:srgbClr val="968C6D"/>
    </a:accent1>
    <a:accent2>
      <a:srgbClr val="D5D1C5"/>
    </a:accent2>
    <a:accent3>
      <a:srgbClr val="602320"/>
    </a:accent3>
    <a:accent4>
      <a:srgbClr val="DB536A"/>
    </a:accent4>
    <a:accent5>
      <a:srgbClr val="A32020"/>
    </a:accent5>
    <a:accent6>
      <a:srgbClr val="E0301E"/>
    </a:accent6>
    <a:hlink>
      <a:srgbClr val="968C6D"/>
    </a:hlink>
    <a:folHlink>
      <a:srgbClr val="968C6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Basic Theme</Template>
  <TotalTime>2732</TotalTime>
  <Words>2073</Words>
  <Application>Microsoft Office PowerPoint</Application>
  <PresentationFormat>On-screen Show (4:3)</PresentationFormat>
  <Paragraphs>331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Aharoni</vt:lpstr>
      <vt:lpstr>Arial</vt:lpstr>
      <vt:lpstr>Calibri</vt:lpstr>
      <vt:lpstr>Cambria Math</vt:lpstr>
      <vt:lpstr>Georgia</vt:lpstr>
      <vt:lpstr>Lexia</vt:lpstr>
      <vt:lpstr>Symbol</vt:lpstr>
      <vt:lpstr>Times New Roman</vt:lpstr>
      <vt:lpstr>Wingdings</vt:lpstr>
      <vt:lpstr>Basic Theme</vt:lpstr>
      <vt:lpstr>Smart Report</vt:lpstr>
      <vt:lpstr>Generic Presentation</vt:lpstr>
      <vt:lpstr>PwC</vt:lpstr>
      <vt:lpstr>Presentation Printed</vt:lpstr>
      <vt:lpstr>Business Opportunities – Inland Water Transport Sector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PricewaterhouseCoopers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Jaya Verma</dc:creator>
  <cp:lastModifiedBy>ASTA</cp:lastModifiedBy>
  <cp:revision>337</cp:revision>
  <cp:lastPrinted>2016-11-07T10:52:24Z</cp:lastPrinted>
  <dcterms:created xsi:type="dcterms:W3CDTF">2016-07-14T08:59:07Z</dcterms:created>
  <dcterms:modified xsi:type="dcterms:W3CDTF">2016-11-10T13:25:52Z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B template version">
    <vt:lpwstr>6</vt:lpwstr>
  </property>
  <property fmtid="{D5CDD505-2E9C-101B-9397-08002B2CF9AE}" pid="3" name="TB template type">
    <vt:lpwstr>Onscreen</vt:lpwstr>
  </property>
  <property fmtid="{D5CDD505-2E9C-101B-9397-08002B2CF9AE}" pid="4" name="Template created by">
    <vt:lpwstr>PwC</vt:lpwstr>
  </property>
  <property fmtid="{D5CDD505-2E9C-101B-9397-08002B2CF9AE}" pid="5" name="Template version">
    <vt:lpwstr>6</vt:lpwstr>
  </property>
</Properties>
</file>