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73" r:id="rId3"/>
    <p:sldId id="370" r:id="rId4"/>
    <p:sldId id="371" r:id="rId5"/>
    <p:sldId id="364" r:id="rId6"/>
    <p:sldId id="365" r:id="rId7"/>
    <p:sldId id="366" r:id="rId8"/>
    <p:sldId id="367" r:id="rId9"/>
    <p:sldId id="368" r:id="rId10"/>
    <p:sldId id="369" r:id="rId11"/>
    <p:sldId id="372" r:id="rId12"/>
    <p:sldId id="330" r:id="rId13"/>
    <p:sldId id="344" r:id="rId14"/>
    <p:sldId id="348" r:id="rId15"/>
    <p:sldId id="349" r:id="rId16"/>
    <p:sldId id="332" r:id="rId17"/>
    <p:sldId id="298" r:id="rId18"/>
    <p:sldId id="350" r:id="rId19"/>
    <p:sldId id="376" r:id="rId20"/>
    <p:sldId id="333" r:id="rId21"/>
    <p:sldId id="374" r:id="rId22"/>
    <p:sldId id="375" r:id="rId23"/>
    <p:sldId id="358" r:id="rId24"/>
    <p:sldId id="335" r:id="rId25"/>
    <p:sldId id="336" r:id="rId26"/>
    <p:sldId id="341" r:id="rId27"/>
    <p:sldId id="342" r:id="rId28"/>
    <p:sldId id="343" r:id="rId29"/>
    <p:sldId id="351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8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00"/>
            <a:ext cx="9144000" cy="1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6738"/>
            <a:ext cx="9124800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9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4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4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1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C56A-051F-49F7-834E-63ACD6FD152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86FD2-F22C-47C5-AB09-38F41A38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0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wistarticle.com/indian-oil-corp-ltd-inaugurated-indigren-ev-charging-station-in-bengaluru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67" b="-741"/>
          <a:stretch/>
        </p:blipFill>
        <p:spPr>
          <a:xfrm>
            <a:off x="0" y="76200"/>
            <a:ext cx="9144000" cy="5704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7800" y="1219200"/>
            <a:ext cx="41148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IN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Ecological </a:t>
            </a:r>
            <a:r>
              <a:rPr lang="en-I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Sustainability in the Industrial region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0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4859167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SOLARISATION OF RETAIL </a:t>
            </a:r>
            <a:r>
              <a:rPr lang="en-US" dirty="0" smtClean="0"/>
              <a:t>OUTLETS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001000" cy="394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355013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5681538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 Diversity Park at </a:t>
            </a:r>
            <a:r>
              <a:rPr lang="en-US" dirty="0" err="1" smtClean="0"/>
              <a:t>Digha</a:t>
            </a:r>
            <a:endParaRPr lang="en-IN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4572000"/>
            <a:ext cx="8915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/>
              <a:t>Foundation </a:t>
            </a:r>
            <a:r>
              <a:rPr lang="en-IN" sz="1600" dirty="0"/>
              <a:t>Stone of “</a:t>
            </a:r>
            <a:r>
              <a:rPr lang="en-IN" sz="1600" dirty="0" err="1"/>
              <a:t>Digha</a:t>
            </a:r>
            <a:r>
              <a:rPr lang="en-IN" sz="1600" dirty="0"/>
              <a:t> bio-Diversity Park</a:t>
            </a:r>
            <a:r>
              <a:rPr lang="en-IN" sz="1600" dirty="0" smtClean="0"/>
              <a:t>” on Feb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 smtClean="0"/>
              <a:t>The </a:t>
            </a:r>
            <a:r>
              <a:rPr lang="en-IN" sz="1600" dirty="0"/>
              <a:t>ceremony was held in the august presence of Mr. </a:t>
            </a:r>
            <a:r>
              <a:rPr lang="en-IN" sz="1600" dirty="0" err="1"/>
              <a:t>Akhil</a:t>
            </a:r>
            <a:r>
              <a:rPr lang="en-IN" sz="1600" dirty="0"/>
              <a:t> </a:t>
            </a:r>
            <a:r>
              <a:rPr lang="en-IN" sz="1600" dirty="0" err="1"/>
              <a:t>Giri</a:t>
            </a:r>
            <a:r>
              <a:rPr lang="en-IN" sz="1600" dirty="0"/>
              <a:t>, M.L.A and Chairman- </a:t>
            </a:r>
            <a:r>
              <a:rPr lang="en-IN" sz="1600" dirty="0" err="1"/>
              <a:t>Digha</a:t>
            </a:r>
            <a:r>
              <a:rPr lang="en-IN" sz="1600" dirty="0"/>
              <a:t> </a:t>
            </a:r>
            <a:r>
              <a:rPr lang="en-IN" sz="1600" dirty="0" err="1"/>
              <a:t>Sankarpur</a:t>
            </a:r>
            <a:r>
              <a:rPr lang="en-IN" sz="1600" dirty="0"/>
              <a:t> Development Authority (DSDA</a:t>
            </a:r>
            <a:r>
              <a:rPr lang="en-IN" sz="1600" dirty="0" smtClean="0"/>
              <a:t>),Mr </a:t>
            </a:r>
            <a:r>
              <a:rPr lang="en-IN" sz="1600" dirty="0" err="1" smtClean="0"/>
              <a:t>Parth</a:t>
            </a:r>
            <a:r>
              <a:rPr lang="en-IN" sz="1600" dirty="0" smtClean="0"/>
              <a:t> Ghosh, ED&amp;RH,  </a:t>
            </a:r>
            <a:r>
              <a:rPr lang="en-IN" sz="1600" dirty="0" err="1"/>
              <a:t>Mr.</a:t>
            </a:r>
            <a:r>
              <a:rPr lang="en-IN" sz="1600" dirty="0"/>
              <a:t>  Sudipta </a:t>
            </a:r>
            <a:r>
              <a:rPr lang="en-IN" sz="1600" dirty="0" err="1"/>
              <a:t>Porel</a:t>
            </a:r>
            <a:r>
              <a:rPr lang="en-IN" sz="1600" dirty="0"/>
              <a:t>, Additional District Magistrate (L &amp; LR)-Purba </a:t>
            </a:r>
            <a:r>
              <a:rPr lang="en-IN" sz="1600" dirty="0" smtClean="0"/>
              <a:t>Medinipur</a:t>
            </a:r>
            <a:r>
              <a:rPr lang="en-IN" sz="1600" dirty="0"/>
              <a:t> </a:t>
            </a:r>
            <a:r>
              <a:rPr lang="en-IN" sz="1600" dirty="0" smtClean="0"/>
              <a:t>&amp; other senior officials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2508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96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IN" dirty="0" smtClean="0"/>
              <a:t>Coastal </a:t>
            </a:r>
            <a:r>
              <a:rPr lang="en-IN" dirty="0"/>
              <a:t>Shelter Belt </a:t>
            </a:r>
            <a:r>
              <a:rPr lang="en-IN" dirty="0" smtClean="0"/>
              <a:t>Plantation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441960" y="86058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Massive 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plantation  of approximately 35000 plants covering approx. 22 ha land at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Balughata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Royraynachak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N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Mouza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303"/>
            <a:ext cx="9144000" cy="27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96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IN" dirty="0" smtClean="0"/>
              <a:t>Coastal </a:t>
            </a:r>
            <a:r>
              <a:rPr lang="en-IN" dirty="0"/>
              <a:t>Shelter Belt plantation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" y="86058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massive plantation  of approximately 35000 plants covering approx. 22 ha land at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Balughata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Royraynachak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N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Mouza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9571"/>
            <a:ext cx="7086600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96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IN" dirty="0" smtClean="0"/>
              <a:t>Coastal </a:t>
            </a:r>
            <a:r>
              <a:rPr lang="en-IN" dirty="0"/>
              <a:t>Shelter Belt plantation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9802"/>
            <a:ext cx="809413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96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IN" dirty="0" smtClean="0"/>
              <a:t>Coastal </a:t>
            </a:r>
            <a:r>
              <a:rPr lang="en-IN" dirty="0"/>
              <a:t>Shelter Belt plantation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" y="86058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massive plantation  of approximately 35000 plants covering approx. 22 ha land at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Balughata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n-IN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Royraynachak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N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Mouza</a:t>
            </a:r>
            <a:endParaRPr lang="en-IN" dirty="0"/>
          </a:p>
        </p:txBody>
      </p:sp>
      <p:pic>
        <p:nvPicPr>
          <p:cNvPr id="7" name="Picture 2" descr="F:\1 PHOTOS\2021\06 June\16 June 2021 Balughata Sunset View Point\DSC06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1482530"/>
            <a:ext cx="5638800" cy="422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Miyawaki</a:t>
            </a:r>
            <a:r>
              <a:rPr lang="en-US" dirty="0" smtClean="0"/>
              <a:t> at </a:t>
            </a:r>
            <a:r>
              <a:rPr lang="en-US" dirty="0" err="1" smtClean="0"/>
              <a:t>Mahishadal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Miyawaki</a:t>
            </a:r>
            <a:r>
              <a:rPr lang="en-US" dirty="0" smtClean="0"/>
              <a:t> at </a:t>
            </a:r>
            <a:r>
              <a:rPr lang="en-US" dirty="0" err="1" smtClean="0"/>
              <a:t>Mahishadal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23" y="2209800"/>
            <a:ext cx="46736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" y="933994"/>
            <a:ext cx="4495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0" y="1550444"/>
            <a:ext cx="3124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Before pictures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68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Miyawaki</a:t>
            </a:r>
            <a:r>
              <a:rPr lang="en-US" dirty="0" smtClean="0"/>
              <a:t> at </a:t>
            </a:r>
            <a:r>
              <a:rPr lang="en-US" dirty="0" err="1" smtClean="0"/>
              <a:t>Mahishadal</a:t>
            </a:r>
            <a:endParaRPr lang="en-IN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9200" y="2059671"/>
            <a:ext cx="3124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 pictures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7" y="2819400"/>
            <a:ext cx="4308143" cy="287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6977"/>
          <a:stretch/>
        </p:blipFill>
        <p:spPr>
          <a:xfrm>
            <a:off x="-1" y="1103810"/>
            <a:ext cx="4801024" cy="319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7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" y="0"/>
            <a:ext cx="90559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Mangrove Plantation</a:t>
            </a:r>
            <a:endParaRPr lang="en-IN" dirty="0"/>
          </a:p>
        </p:txBody>
      </p:sp>
      <p:pic>
        <p:nvPicPr>
          <p:cNvPr id="5122" name="Picture 2" descr="Plantation to increase mangrove cover - Telegraph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14400"/>
            <a:ext cx="77470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4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9652" y="149376"/>
            <a:ext cx="4577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Green Belt Channel- Haldia Refinery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037647" cy="302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2631"/>
            <a:ext cx="3635714" cy="2726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0704" y="260866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Miyawaki</a:t>
            </a:r>
            <a:r>
              <a:rPr lang="en-US" b="1" dirty="0" smtClean="0"/>
              <a:t> at Haldia Refinery(Ecological Park)</a:t>
            </a:r>
          </a:p>
          <a:p>
            <a:endParaRPr lang="en-US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86141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41" y="1219200"/>
            <a:ext cx="38029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0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158955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/>
              <a:t>Miyawaki</a:t>
            </a:r>
            <a:r>
              <a:rPr lang="en-US" sz="1400" b="1" dirty="0" smtClean="0"/>
              <a:t> at Haldia Refinery(KV –Haldia)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4196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2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Tiger Conservation at </a:t>
            </a:r>
            <a:r>
              <a:rPr lang="en-US" dirty="0" err="1" smtClean="0"/>
              <a:t>Sundarban</a:t>
            </a:r>
            <a:r>
              <a:rPr lang="en-US" dirty="0" smtClean="0"/>
              <a:t> Tiger Reserve</a:t>
            </a:r>
            <a:endParaRPr lang="en-IN" dirty="0"/>
          </a:p>
        </p:txBody>
      </p:sp>
      <p:pic>
        <p:nvPicPr>
          <p:cNvPr id="1026" name="Picture 2" descr="Sundarbans National Park - Edge of Wild Travel &amp;amp; Photograp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Hyacinth Project</a:t>
            </a:r>
            <a:endParaRPr lang="en-IN" dirty="0"/>
          </a:p>
        </p:txBody>
      </p:sp>
      <p:pic>
        <p:nvPicPr>
          <p:cNvPr id="6146" name="Picture 2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15" y="3429000"/>
            <a:ext cx="6325770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ntit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73147"/>
            <a:ext cx="3733800" cy="23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980847"/>
            <a:ext cx="3505200" cy="23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336" y="152400"/>
            <a:ext cx="9067800" cy="10969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Mobile </a:t>
            </a:r>
            <a:r>
              <a:rPr lang="en-IN" dirty="0"/>
              <a:t>Sweeping Machine for Use of Haldia Municipality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96" y="2438400"/>
            <a:ext cx="4918166" cy="3278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" y="1391194"/>
            <a:ext cx="4085409" cy="2723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0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" y="24384"/>
            <a:ext cx="9067800" cy="12493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5 </a:t>
            </a:r>
            <a:r>
              <a:rPr lang="en-IN" dirty="0"/>
              <a:t>Nos. of ‘</a:t>
            </a:r>
            <a:r>
              <a:rPr lang="en-IN" dirty="0" err="1"/>
              <a:t>Shishu</a:t>
            </a:r>
            <a:r>
              <a:rPr lang="en-IN" dirty="0"/>
              <a:t> </a:t>
            </a:r>
            <a:r>
              <a:rPr lang="en-IN" dirty="0" err="1"/>
              <a:t>Aloy</a:t>
            </a:r>
            <a:r>
              <a:rPr lang="en-IN" dirty="0"/>
              <a:t>’ under various ICDS Centre running at </a:t>
            </a:r>
            <a:r>
              <a:rPr lang="en-IN" dirty="0" err="1"/>
              <a:t>Purba</a:t>
            </a:r>
            <a:r>
              <a:rPr lang="en-IN" dirty="0"/>
              <a:t> </a:t>
            </a:r>
            <a:r>
              <a:rPr lang="en-IN" dirty="0" err="1"/>
              <a:t>Medinipur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374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8600" y="-76200"/>
            <a:ext cx="9601200" cy="1143000"/>
          </a:xfrm>
        </p:spPr>
        <p:txBody>
          <a:bodyPr>
            <a:normAutofit/>
          </a:bodyPr>
          <a:lstStyle/>
          <a:p>
            <a:r>
              <a:rPr lang="en-IN" sz="3800" dirty="0"/>
              <a:t>Modernization of Government ITI- </a:t>
            </a:r>
            <a:r>
              <a:rPr lang="en-IN" sz="3800" dirty="0" err="1"/>
              <a:t>Durgachak</a:t>
            </a:r>
            <a:endParaRPr lang="en-IN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" y="914400"/>
            <a:ext cx="82634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25"/>
            <a:ext cx="9601200" cy="762000"/>
          </a:xfrm>
        </p:spPr>
        <p:txBody>
          <a:bodyPr>
            <a:normAutofit/>
          </a:bodyPr>
          <a:lstStyle/>
          <a:p>
            <a:r>
              <a:rPr lang="en-IN" sz="3800" dirty="0"/>
              <a:t>Modernization of Government ITI- </a:t>
            </a:r>
            <a:r>
              <a:rPr lang="en-IN" sz="3800" dirty="0" err="1"/>
              <a:t>Durgachak</a:t>
            </a:r>
            <a:endParaRPr lang="en-IN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028" r="5374" b="4273"/>
          <a:stretch/>
        </p:blipFill>
        <p:spPr>
          <a:xfrm>
            <a:off x="0" y="809625"/>
            <a:ext cx="2667000" cy="1951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33" t="2593" r="27500" b="3333"/>
          <a:stretch/>
        </p:blipFill>
        <p:spPr>
          <a:xfrm>
            <a:off x="6553200" y="762000"/>
            <a:ext cx="2362200" cy="1874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833" t="2593" r="5000" b="7037"/>
          <a:stretch/>
        </p:blipFill>
        <p:spPr>
          <a:xfrm>
            <a:off x="32313" y="3200400"/>
            <a:ext cx="3581400" cy="2454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00" t="2593" r="6666" b="8518"/>
          <a:stretch/>
        </p:blipFill>
        <p:spPr>
          <a:xfrm>
            <a:off x="5242197" y="3460507"/>
            <a:ext cx="390398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184" r="25728" b="-971"/>
          <a:stretch/>
        </p:blipFill>
        <p:spPr>
          <a:xfrm>
            <a:off x="2362200" y="1828800"/>
            <a:ext cx="449981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791200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1711"/>
            <a:ext cx="2897023" cy="25900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74515"/>
            <a:ext cx="1962752" cy="254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168" y="2062034"/>
            <a:ext cx="6048632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6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0532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" y="0"/>
            <a:ext cx="91403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775458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</a:t>
            </a:r>
            <a:r>
              <a:rPr lang="en-US" sz="1050" dirty="0" smtClean="0"/>
              <a:t>2 </a:t>
            </a:r>
            <a:r>
              <a:rPr lang="en-US" sz="1400" dirty="0" smtClean="0"/>
              <a:t>CNG buses at Delhi - powered </a:t>
            </a:r>
            <a:r>
              <a:rPr lang="en-US" sz="1400" dirty="0"/>
              <a:t>by a blend of hydrogen </a:t>
            </a:r>
            <a:r>
              <a:rPr lang="en-US" sz="1200" dirty="0"/>
              <a:t>and</a:t>
            </a:r>
            <a:r>
              <a:rPr lang="en-US" sz="1400" dirty="0"/>
              <a:t> compressed natural gas</a:t>
            </a:r>
            <a:endParaRPr lang="en-IN" sz="1400" dirty="0"/>
          </a:p>
        </p:txBody>
      </p:sp>
      <p:pic>
        <p:nvPicPr>
          <p:cNvPr id="1026" name="Picture 2" descr="Union Petroleum Minister Dharmendra Pradhan and Delhi Transport Minister Kailash Gehlot after inaugurating Hydrogen-Enriched Compressed Natural Gas (HCNG) dispensing plant, at Rajghat bus depot in New Delhi,  (PTI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49"/>
            <a:ext cx="4419600" cy="24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89257"/>
            <a:ext cx="3200400" cy="161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50" y="3657600"/>
            <a:ext cx="3563114" cy="167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5366"/>
            <a:ext cx="4216239" cy="24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96901" y="2775458"/>
            <a:ext cx="4219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IndiGreen</a:t>
            </a:r>
            <a:r>
              <a:rPr lang="en-US" sz="1400" dirty="0"/>
              <a:t> EV Charging Station retail outlet in Bengaluru</a:t>
            </a:r>
            <a:endParaRPr lang="en-US" sz="14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8830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154876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93293" y="439025"/>
            <a:ext cx="2743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Organic waste to energy is a key focus area </a:t>
            </a:r>
            <a:endParaRPr lang="en-US" sz="1400" b="1" dirty="0" smtClean="0"/>
          </a:p>
          <a:p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Bioethanol.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Biodiesel </a:t>
            </a:r>
            <a:r>
              <a:rPr lang="en-US" sz="1400" b="1" dirty="0"/>
              <a:t>from Used Cooking Oil (UCO</a:t>
            </a:r>
            <a:r>
              <a:rPr lang="en-US" sz="1400" b="1" dirty="0" smtClean="0"/>
              <a:t>)</a:t>
            </a:r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Compressed </a:t>
            </a:r>
            <a:r>
              <a:rPr lang="en-US" sz="1400" b="1" dirty="0"/>
              <a:t>Biogas: </a:t>
            </a:r>
            <a:r>
              <a:rPr lang="en-US" sz="1400" dirty="0"/>
              <a:t>CBG is produced from organic waste and is an alternative to compressed natural gas (CNG). </a:t>
            </a:r>
            <a:endParaRPr lang="en-US" sz="1400" dirty="0" smtClean="0"/>
          </a:p>
          <a:p>
            <a:endParaRPr lang="en-US" sz="1400" b="1" dirty="0"/>
          </a:p>
        </p:txBody>
      </p:sp>
      <p:pic>
        <p:nvPicPr>
          <p:cNvPr id="8196" name="Picture 4" descr="Indian Oil Corp Ltd on Twitter: &amp;quot;#IndianOil is the first company to market  Compressed Bio Gas from 10 retail outlets spread across Maharashtra, Tamil  Nadu and Gujarat, under the brand name #IndiGree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47" y="1295400"/>
            <a:ext cx="3454893" cy="34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" y="0"/>
            <a:ext cx="3847730" cy="561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/>
          <a:stretch/>
        </p:blipFill>
        <p:spPr bwMode="auto">
          <a:xfrm>
            <a:off x="4419600" y="1066800"/>
            <a:ext cx="424397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486400" cy="51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9159"/>
            <a:ext cx="35909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5358"/>
            <a:ext cx="7392987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264</Words>
  <Application>Microsoft Office PowerPoint</Application>
  <PresentationFormat>On-screen Show (4:3)</PresentationFormat>
  <Paragraphs>37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Miyawaki at Mahishadal</vt:lpstr>
      <vt:lpstr>Miyawaki at Mahishadal</vt:lpstr>
      <vt:lpstr>Miyawaki at Mahishadal</vt:lpstr>
      <vt:lpstr>Mangrove Plantation</vt:lpstr>
      <vt:lpstr>PowerPoint Presentation</vt:lpstr>
      <vt:lpstr>PowerPoint Presentation</vt:lpstr>
      <vt:lpstr>PowerPoint Presentation</vt:lpstr>
      <vt:lpstr>Tiger Conservation at Sundarban Tiger Reserve</vt:lpstr>
      <vt:lpstr>Water Hyacinth Project</vt:lpstr>
      <vt:lpstr>Mobile Sweeping Machine for Use of Haldia Municipality</vt:lpstr>
      <vt:lpstr>5 Nos. of ‘Shishu Aloy’ under various ICDS Centre running at Purba Medinipur</vt:lpstr>
      <vt:lpstr>Modernization of Government ITI- Durgachak</vt:lpstr>
      <vt:lpstr>Modernization of Government ITI- Durgachak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00514442</dc:creator>
  <cp:lastModifiedBy>Jana, Sarbari (जाना, सरबरी)</cp:lastModifiedBy>
  <cp:revision>169</cp:revision>
  <dcterms:created xsi:type="dcterms:W3CDTF">2021-04-22T08:42:04Z</dcterms:created>
  <dcterms:modified xsi:type="dcterms:W3CDTF">2021-11-29T12:38:40Z</dcterms:modified>
</cp:coreProperties>
</file>