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07.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drawings/drawing4.xml" ContentType="application/vnd.openxmlformats-officedocument.drawingml.chartshapes+xml"/>
  <Override PartName="/ppt/charts/chart6.xml" ContentType="application/vnd.openxmlformats-officedocument.drawingml.chart+xml"/>
  <Override PartName="/ppt/drawings/drawing5.xml" ContentType="application/vnd.openxmlformats-officedocument.drawingml.chartshapes+xml"/>
  <Override PartName="/ppt/charts/chart7.xml" ContentType="application/vnd.openxmlformats-officedocument.drawingml.chart+xml"/>
  <Override PartName="/ppt/drawings/drawing6.xml" ContentType="application/vnd.openxmlformats-officedocument.drawingml.chartshapes+xml"/>
  <Override PartName="/ppt/charts/chart8.xml" ContentType="application/vnd.openxmlformats-officedocument.drawingml.chart+xml"/>
  <Override PartName="/ppt/drawings/drawing7.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57" r:id="rId2"/>
    <p:sldId id="296" r:id="rId3"/>
    <p:sldId id="297" r:id="rId4"/>
    <p:sldId id="298" r:id="rId5"/>
    <p:sldId id="300" r:id="rId6"/>
    <p:sldId id="358" r:id="rId7"/>
    <p:sldId id="359" r:id="rId8"/>
    <p:sldId id="360" r:id="rId9"/>
    <p:sldId id="361" r:id="rId10"/>
    <p:sldId id="362" r:id="rId11"/>
    <p:sldId id="363" r:id="rId12"/>
    <p:sldId id="364" r:id="rId13"/>
    <p:sldId id="365" r:id="rId14"/>
    <p:sldId id="366" r:id="rId15"/>
    <p:sldId id="367" r:id="rId16"/>
    <p:sldId id="368" r:id="rId17"/>
    <p:sldId id="299" r:id="rId18"/>
    <p:sldId id="301" r:id="rId19"/>
    <p:sldId id="302" r:id="rId20"/>
    <p:sldId id="303" r:id="rId21"/>
    <p:sldId id="304" r:id="rId22"/>
    <p:sldId id="305" r:id="rId23"/>
    <p:sldId id="306" r:id="rId24"/>
    <p:sldId id="307" r:id="rId25"/>
    <p:sldId id="308" r:id="rId26"/>
    <p:sldId id="309" r:id="rId27"/>
    <p:sldId id="310" r:id="rId28"/>
    <p:sldId id="311" r:id="rId29"/>
    <p:sldId id="319" r:id="rId30"/>
    <p:sldId id="32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C7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280" autoAdjust="0"/>
  </p:normalViewPr>
  <p:slideViewPr>
    <p:cSldViewPr>
      <p:cViewPr varScale="1">
        <p:scale>
          <a:sx n="68" d="100"/>
          <a:sy n="68" d="100"/>
        </p:scale>
        <p:origin x="144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4.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exhaladds01\users\TECHNICAL\Pradeep%20Shaw\kk%20presentation\New%20Microsoft%20Office%20Excel%20Worksheet.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exhaladds01\users\TECHNICAL\Pradeep%20Shaw\kk%20presentation\New%20Microsoft%20Office%20Excel%20Worksheet.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exhaladds01\users\TECHNICAL\Pradeep%20Shaw\kk%20presentation\New%20Microsoft%20Office%20Excel%20Worksheet.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exhaladds01\users\TECHNICAL\Pradeep%20Shaw\kk%20presentation\New%20Microsoft%20Office%20Excel%20Worksheet.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exhaladds01\users\TECHNICAL\Pradeep%20Shaw\kk%20presentation\New%20Microsoft%20Office%20Excel%20Worksheet.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exhaladds01\users\TECHNICAL\Pradeep%20Shaw\kk%20presentation\New%20Microsoft%20Office%20Excel%20Workshee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46625421822523"/>
          <c:y val="9.1882070775635802E-2"/>
          <c:w val="0.58406880389951443"/>
          <c:h val="0.6730076394522998"/>
        </c:manualLayout>
      </c:layout>
      <c:lineChart>
        <c:grouping val="standard"/>
        <c:varyColors val="0"/>
        <c:ser>
          <c:idx val="0"/>
          <c:order val="0"/>
          <c:tx>
            <c:strRef>
              <c:f>Sheet1!$B$1</c:f>
              <c:strCache>
                <c:ptCount val="1"/>
                <c:pt idx="0">
                  <c:v>Cast Grid</c:v>
                </c:pt>
              </c:strCache>
            </c:strRef>
          </c:tx>
          <c:spPr>
            <a:ln w="22225"/>
          </c:spPr>
          <c:cat>
            <c:numRef>
              <c:f>Sheet1!$A$2:$A$20</c:f>
              <c:numCache>
                <c:formatCode>General</c:formatCode>
                <c:ptCount val="19"/>
              </c:numCache>
            </c:numRef>
          </c:cat>
          <c:val>
            <c:numRef>
              <c:f>Sheet1!$B$2:$B$20</c:f>
              <c:numCache>
                <c:formatCode>General</c:formatCode>
                <c:ptCount val="19"/>
                <c:pt idx="0">
                  <c:v>55</c:v>
                </c:pt>
                <c:pt idx="1">
                  <c:v>53.3</c:v>
                </c:pt>
                <c:pt idx="2">
                  <c:v>54</c:v>
                </c:pt>
                <c:pt idx="3">
                  <c:v>56</c:v>
                </c:pt>
                <c:pt idx="4">
                  <c:v>57</c:v>
                </c:pt>
                <c:pt idx="5">
                  <c:v>53</c:v>
                </c:pt>
                <c:pt idx="6">
                  <c:v>55</c:v>
                </c:pt>
                <c:pt idx="7">
                  <c:v>56</c:v>
                </c:pt>
                <c:pt idx="8">
                  <c:v>54</c:v>
                </c:pt>
                <c:pt idx="9">
                  <c:v>55</c:v>
                </c:pt>
                <c:pt idx="10">
                  <c:v>54</c:v>
                </c:pt>
                <c:pt idx="11">
                  <c:v>56</c:v>
                </c:pt>
                <c:pt idx="12">
                  <c:v>57</c:v>
                </c:pt>
                <c:pt idx="13">
                  <c:v>55</c:v>
                </c:pt>
                <c:pt idx="14">
                  <c:v>56</c:v>
                </c:pt>
                <c:pt idx="15">
                  <c:v>53</c:v>
                </c:pt>
                <c:pt idx="16">
                  <c:v>54</c:v>
                </c:pt>
                <c:pt idx="17">
                  <c:v>55</c:v>
                </c:pt>
              </c:numCache>
            </c:numRef>
          </c:val>
          <c:smooth val="0"/>
          <c:extLst>
            <c:ext xmlns:c16="http://schemas.microsoft.com/office/drawing/2014/chart" uri="{C3380CC4-5D6E-409C-BE32-E72D297353CC}">
              <c16:uniqueId val="{00000000-ED68-45F5-AFDF-A0C362D72ADD}"/>
            </c:ext>
          </c:extLst>
        </c:ser>
        <c:ser>
          <c:idx val="1"/>
          <c:order val="1"/>
          <c:tx>
            <c:strRef>
              <c:f>Sheet1!$C$1</c:f>
              <c:strCache>
                <c:ptCount val="1"/>
                <c:pt idx="0">
                  <c:v>Punched Grid </c:v>
                </c:pt>
              </c:strCache>
            </c:strRef>
          </c:tx>
          <c:spPr>
            <a:ln w="22225"/>
          </c:spPr>
          <c:cat>
            <c:numRef>
              <c:f>Sheet1!$A$2:$A$20</c:f>
              <c:numCache>
                <c:formatCode>General</c:formatCode>
                <c:ptCount val="19"/>
              </c:numCache>
            </c:numRef>
          </c:cat>
          <c:val>
            <c:numRef>
              <c:f>Sheet1!$C$2:$C$20</c:f>
              <c:numCache>
                <c:formatCode>General</c:formatCode>
                <c:ptCount val="19"/>
                <c:pt idx="0">
                  <c:v>55</c:v>
                </c:pt>
                <c:pt idx="1">
                  <c:v>55.1</c:v>
                </c:pt>
                <c:pt idx="2">
                  <c:v>55.2</c:v>
                </c:pt>
                <c:pt idx="3">
                  <c:v>55</c:v>
                </c:pt>
                <c:pt idx="4">
                  <c:v>54.9</c:v>
                </c:pt>
                <c:pt idx="5">
                  <c:v>54.7</c:v>
                </c:pt>
                <c:pt idx="6">
                  <c:v>54.9</c:v>
                </c:pt>
                <c:pt idx="7">
                  <c:v>55</c:v>
                </c:pt>
                <c:pt idx="8">
                  <c:v>55.1</c:v>
                </c:pt>
                <c:pt idx="9">
                  <c:v>55</c:v>
                </c:pt>
                <c:pt idx="10">
                  <c:v>55.1</c:v>
                </c:pt>
                <c:pt idx="11">
                  <c:v>55.2</c:v>
                </c:pt>
                <c:pt idx="12">
                  <c:v>55</c:v>
                </c:pt>
                <c:pt idx="13">
                  <c:v>54.9</c:v>
                </c:pt>
                <c:pt idx="14">
                  <c:v>54.7</c:v>
                </c:pt>
                <c:pt idx="15">
                  <c:v>54.9</c:v>
                </c:pt>
                <c:pt idx="16">
                  <c:v>55</c:v>
                </c:pt>
                <c:pt idx="17">
                  <c:v>55.1</c:v>
                </c:pt>
              </c:numCache>
            </c:numRef>
          </c:val>
          <c:smooth val="0"/>
          <c:extLst>
            <c:ext xmlns:c16="http://schemas.microsoft.com/office/drawing/2014/chart" uri="{C3380CC4-5D6E-409C-BE32-E72D297353CC}">
              <c16:uniqueId val="{00000001-ED68-45F5-AFDF-A0C362D72ADD}"/>
            </c:ext>
          </c:extLst>
        </c:ser>
        <c:dLbls>
          <c:showLegendKey val="0"/>
          <c:showVal val="0"/>
          <c:showCatName val="0"/>
          <c:showSerName val="0"/>
          <c:showPercent val="0"/>
          <c:showBubbleSize val="0"/>
        </c:dLbls>
        <c:marker val="1"/>
        <c:smooth val="0"/>
        <c:axId val="142639872"/>
        <c:axId val="142641408"/>
      </c:lineChart>
      <c:catAx>
        <c:axId val="142639872"/>
        <c:scaling>
          <c:orientation val="minMax"/>
        </c:scaling>
        <c:delete val="0"/>
        <c:axPos val="b"/>
        <c:numFmt formatCode="General" sourceLinked="1"/>
        <c:majorTickMark val="none"/>
        <c:minorTickMark val="none"/>
        <c:tickLblPos val="nextTo"/>
        <c:txPr>
          <a:bodyPr/>
          <a:lstStyle/>
          <a:p>
            <a:pPr>
              <a:defRPr lang="en-US"/>
            </a:pPr>
            <a:endParaRPr lang="en-US"/>
          </a:p>
        </c:txPr>
        <c:crossAx val="142641408"/>
        <c:crosses val="autoZero"/>
        <c:auto val="1"/>
        <c:lblAlgn val="ctr"/>
        <c:lblOffset val="100"/>
        <c:noMultiLvlLbl val="0"/>
      </c:catAx>
      <c:valAx>
        <c:axId val="142641408"/>
        <c:scaling>
          <c:orientation val="minMax"/>
        </c:scaling>
        <c:delete val="0"/>
        <c:axPos val="l"/>
        <c:majorGridlines/>
        <c:title>
          <c:tx>
            <c:rich>
              <a:bodyPr/>
              <a:lstStyle/>
              <a:p>
                <a:pPr>
                  <a:defRPr lang="en-US"/>
                </a:pPr>
                <a:r>
                  <a:rPr lang="en-US" dirty="0"/>
                  <a:t>Grid Weight</a:t>
                </a:r>
              </a:p>
            </c:rich>
          </c:tx>
          <c:overlay val="0"/>
        </c:title>
        <c:numFmt formatCode="General" sourceLinked="1"/>
        <c:majorTickMark val="none"/>
        <c:minorTickMark val="none"/>
        <c:tickLblPos val="nextTo"/>
        <c:txPr>
          <a:bodyPr/>
          <a:lstStyle/>
          <a:p>
            <a:pPr>
              <a:defRPr lang="en-US" sz="1400"/>
            </a:pPr>
            <a:endParaRPr lang="en-US"/>
          </a:p>
        </c:txPr>
        <c:crossAx val="142639872"/>
        <c:crosses val="autoZero"/>
        <c:crossBetween val="between"/>
      </c:valAx>
    </c:plotArea>
    <c:legend>
      <c:legendPos val="r"/>
      <c:legendEntry>
        <c:idx val="0"/>
        <c:txPr>
          <a:bodyPr/>
          <a:lstStyle/>
          <a:p>
            <a:pPr>
              <a:defRPr sz="1200"/>
            </a:pPr>
            <a:endParaRPr lang="en-US"/>
          </a:p>
        </c:txPr>
      </c:legendEntry>
      <c:legendEntry>
        <c:idx val="1"/>
        <c:txPr>
          <a:bodyPr/>
          <a:lstStyle/>
          <a:p>
            <a:pPr>
              <a:defRPr sz="1200"/>
            </a:pPr>
            <a:endParaRPr lang="en-US"/>
          </a:p>
        </c:txPr>
      </c:legendEntry>
      <c:layout>
        <c:manualLayout>
          <c:xMode val="edge"/>
          <c:yMode val="edge"/>
          <c:x val="0.73005941809504182"/>
          <c:y val="8.2378482173003545E-2"/>
          <c:w val="0.25817922759655043"/>
          <c:h val="0.5690849850665215"/>
        </c:manualLayout>
      </c:layout>
      <c:overlay val="0"/>
      <c:txPr>
        <a:bodyPr/>
        <a:lstStyle/>
        <a:p>
          <a:pPr>
            <a:defRPr lang="en-US"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29985537522117"/>
          <c:y val="8.9454198659950357E-2"/>
          <c:w val="0.8694789125385316"/>
          <c:h val="0.73683914510686166"/>
        </c:manualLayout>
      </c:layout>
      <c:barChart>
        <c:barDir val="col"/>
        <c:grouping val="clustered"/>
        <c:varyColors val="0"/>
        <c:ser>
          <c:idx val="0"/>
          <c:order val="0"/>
          <c:tx>
            <c:strRef>
              <c:f>Sheet1!$B$1</c:f>
              <c:strCache>
                <c:ptCount val="1"/>
                <c:pt idx="0">
                  <c:v>Column1</c:v>
                </c:pt>
              </c:strCache>
            </c:strRef>
          </c:tx>
          <c:invertIfNegative val="0"/>
          <c:dPt>
            <c:idx val="0"/>
            <c:invertIfNegative val="0"/>
            <c:bubble3D val="0"/>
            <c:spPr>
              <a:solidFill>
                <a:srgbClr val="00B050"/>
              </a:solidFill>
            </c:spPr>
            <c:extLst>
              <c:ext xmlns:c16="http://schemas.microsoft.com/office/drawing/2014/chart" uri="{C3380CC4-5D6E-409C-BE32-E72D297353CC}">
                <c16:uniqueId val="{00000000-C7F2-408C-832A-D9F54708DFB9}"/>
              </c:ext>
            </c:extLst>
          </c:dPt>
          <c:dPt>
            <c:idx val="1"/>
            <c:invertIfNegative val="0"/>
            <c:bubble3D val="0"/>
            <c:spPr>
              <a:solidFill>
                <a:srgbClr val="00B050"/>
              </a:solidFill>
            </c:spPr>
            <c:extLst>
              <c:ext xmlns:c16="http://schemas.microsoft.com/office/drawing/2014/chart" uri="{C3380CC4-5D6E-409C-BE32-E72D297353CC}">
                <c16:uniqueId val="{00000001-C7F2-408C-832A-D9F54708DFB9}"/>
              </c:ext>
            </c:extLst>
          </c:dPt>
          <c:dPt>
            <c:idx val="2"/>
            <c:invertIfNegative val="0"/>
            <c:bubble3D val="0"/>
            <c:spPr>
              <a:solidFill>
                <a:srgbClr val="00B050"/>
              </a:solidFill>
            </c:spPr>
            <c:extLst>
              <c:ext xmlns:c16="http://schemas.microsoft.com/office/drawing/2014/chart" uri="{C3380CC4-5D6E-409C-BE32-E72D297353CC}">
                <c16:uniqueId val="{00000002-C7F2-408C-832A-D9F54708DFB9}"/>
              </c:ext>
            </c:extLst>
          </c:dPt>
          <c:dLbls>
            <c:dLbl>
              <c:idx val="0"/>
              <c:spPr>
                <a:noFill/>
                <a:ln>
                  <a:noFill/>
                </a:ln>
                <a:effectLst/>
              </c:spPr>
              <c:txPr>
                <a:bodyPr/>
                <a:lstStyle/>
                <a:p>
                  <a:pPr>
                    <a:defRPr sz="1400"/>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7F2-408C-832A-D9F54708DFB9}"/>
                </c:ext>
              </c:extLst>
            </c:dLbl>
            <c:dLbl>
              <c:idx val="1"/>
              <c:spPr>
                <a:noFill/>
                <a:ln>
                  <a:noFill/>
                </a:ln>
                <a:effectLst/>
              </c:spPr>
              <c:txPr>
                <a:bodyPr/>
                <a:lstStyle/>
                <a:p>
                  <a:pPr>
                    <a:defRPr sz="1400"/>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7F2-408C-832A-D9F54708DFB9}"/>
                </c:ext>
              </c:extLst>
            </c:dLbl>
            <c:dLbl>
              <c:idx val="2"/>
              <c:spPr>
                <a:noFill/>
                <a:ln>
                  <a:noFill/>
                </a:ln>
                <a:effectLst/>
              </c:spPr>
              <c:txPr>
                <a:bodyPr/>
                <a:lstStyle/>
                <a:p>
                  <a:pPr>
                    <a:defRPr sz="1400"/>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7F2-408C-832A-D9F54708DFB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c:f>
              <c:strCache>
                <c:ptCount val="3"/>
                <c:pt idx="0">
                  <c:v>2014-15</c:v>
                </c:pt>
                <c:pt idx="1">
                  <c:v>2015-16</c:v>
                </c:pt>
                <c:pt idx="2">
                  <c:v>2016-17</c:v>
                </c:pt>
              </c:strCache>
            </c:strRef>
          </c:cat>
          <c:val>
            <c:numRef>
              <c:f>Sheet1!$B$2:$B$4</c:f>
              <c:numCache>
                <c:formatCode>General</c:formatCode>
                <c:ptCount val="3"/>
                <c:pt idx="0">
                  <c:v>20.8</c:v>
                </c:pt>
                <c:pt idx="1">
                  <c:v>27.06</c:v>
                </c:pt>
                <c:pt idx="2">
                  <c:v>34.28</c:v>
                </c:pt>
              </c:numCache>
            </c:numRef>
          </c:val>
          <c:extLst>
            <c:ext xmlns:c16="http://schemas.microsoft.com/office/drawing/2014/chart" uri="{C3380CC4-5D6E-409C-BE32-E72D297353CC}">
              <c16:uniqueId val="{00000003-C7F2-408C-832A-D9F54708DFB9}"/>
            </c:ext>
          </c:extLst>
        </c:ser>
        <c:ser>
          <c:idx val="1"/>
          <c:order val="1"/>
          <c:tx>
            <c:strRef>
              <c:f>Sheet1!$C$1</c:f>
              <c:strCache>
                <c:ptCount val="1"/>
                <c:pt idx="0">
                  <c:v>Column2</c:v>
                </c:pt>
              </c:strCache>
            </c:strRef>
          </c:tx>
          <c:invertIfNegative val="0"/>
          <c:cat>
            <c:strRef>
              <c:f>Sheet1!$A$2:$A$4</c:f>
              <c:strCache>
                <c:ptCount val="3"/>
                <c:pt idx="0">
                  <c:v>2014-15</c:v>
                </c:pt>
                <c:pt idx="1">
                  <c:v>2015-16</c:v>
                </c:pt>
                <c:pt idx="2">
                  <c:v>2016-17</c:v>
                </c:pt>
              </c:strCache>
            </c:strRef>
          </c:cat>
          <c:val>
            <c:numRef>
              <c:f>Sheet1!$C$2:$C$4</c:f>
              <c:numCache>
                <c:formatCode>General</c:formatCode>
                <c:ptCount val="3"/>
              </c:numCache>
            </c:numRef>
          </c:val>
          <c:extLst>
            <c:ext xmlns:c16="http://schemas.microsoft.com/office/drawing/2014/chart" uri="{C3380CC4-5D6E-409C-BE32-E72D297353CC}">
              <c16:uniqueId val="{00000004-C7F2-408C-832A-D9F54708DFB9}"/>
            </c:ext>
          </c:extLst>
        </c:ser>
        <c:ser>
          <c:idx val="2"/>
          <c:order val="2"/>
          <c:tx>
            <c:strRef>
              <c:f>Sheet1!$D$1</c:f>
              <c:strCache>
                <c:ptCount val="1"/>
                <c:pt idx="0">
                  <c:v>Column3</c:v>
                </c:pt>
              </c:strCache>
            </c:strRef>
          </c:tx>
          <c:invertIfNegative val="0"/>
          <c:cat>
            <c:strRef>
              <c:f>Sheet1!$A$2:$A$4</c:f>
              <c:strCache>
                <c:ptCount val="3"/>
                <c:pt idx="0">
                  <c:v>2014-15</c:v>
                </c:pt>
                <c:pt idx="1">
                  <c:v>2015-16</c:v>
                </c:pt>
                <c:pt idx="2">
                  <c:v>2016-17</c:v>
                </c:pt>
              </c:strCache>
            </c:strRef>
          </c:cat>
          <c:val>
            <c:numRef>
              <c:f>Sheet1!$D$2:$D$4</c:f>
              <c:numCache>
                <c:formatCode>General</c:formatCode>
                <c:ptCount val="3"/>
              </c:numCache>
            </c:numRef>
          </c:val>
          <c:extLst>
            <c:ext xmlns:c16="http://schemas.microsoft.com/office/drawing/2014/chart" uri="{C3380CC4-5D6E-409C-BE32-E72D297353CC}">
              <c16:uniqueId val="{00000005-C7F2-408C-832A-D9F54708DFB9}"/>
            </c:ext>
          </c:extLst>
        </c:ser>
        <c:dLbls>
          <c:showLegendKey val="0"/>
          <c:showVal val="0"/>
          <c:showCatName val="0"/>
          <c:showSerName val="0"/>
          <c:showPercent val="0"/>
          <c:showBubbleSize val="0"/>
        </c:dLbls>
        <c:gapWidth val="0"/>
        <c:axId val="53720192"/>
        <c:axId val="53721728"/>
      </c:barChart>
      <c:catAx>
        <c:axId val="53720192"/>
        <c:scaling>
          <c:orientation val="minMax"/>
        </c:scaling>
        <c:delete val="0"/>
        <c:axPos val="b"/>
        <c:numFmt formatCode="General" sourceLinked="0"/>
        <c:majorTickMark val="none"/>
        <c:minorTickMark val="none"/>
        <c:tickLblPos val="nextTo"/>
        <c:txPr>
          <a:bodyPr/>
          <a:lstStyle/>
          <a:p>
            <a:pPr>
              <a:defRPr lang="en-US" sz="1000"/>
            </a:pPr>
            <a:endParaRPr lang="en-US"/>
          </a:p>
        </c:txPr>
        <c:crossAx val="53721728"/>
        <c:crosses val="autoZero"/>
        <c:auto val="1"/>
        <c:lblAlgn val="ctr"/>
        <c:lblOffset val="100"/>
        <c:noMultiLvlLbl val="0"/>
      </c:catAx>
      <c:valAx>
        <c:axId val="53721728"/>
        <c:scaling>
          <c:orientation val="minMax"/>
        </c:scaling>
        <c:delete val="0"/>
        <c:axPos val="l"/>
        <c:numFmt formatCode="General" sourceLinked="1"/>
        <c:majorTickMark val="out"/>
        <c:minorTickMark val="none"/>
        <c:tickLblPos val="nextTo"/>
        <c:txPr>
          <a:bodyPr/>
          <a:lstStyle/>
          <a:p>
            <a:pPr>
              <a:defRPr lang="en-US" sz="800"/>
            </a:pPr>
            <a:endParaRPr lang="en-US"/>
          </a:p>
        </c:txPr>
        <c:crossAx val="53720192"/>
        <c:crosses val="autoZero"/>
        <c:crossBetween val="between"/>
      </c:valAx>
      <c:spPr>
        <a:ln>
          <a:noFill/>
        </a:ln>
      </c:spPr>
    </c:plotArea>
    <c:plotVisOnly val="1"/>
    <c:dispBlanksAs val="gap"/>
    <c:showDLblsOverMax val="0"/>
  </c:chart>
  <c:spPr>
    <a:ln>
      <a:solidFill>
        <a:srgbClr val="000000"/>
      </a:solidFill>
    </a:ln>
  </c:spPr>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55362350539516"/>
          <c:y val="7.7100831146106732E-2"/>
          <c:w val="0.78353783902012253"/>
          <c:h val="0.74074639107611551"/>
        </c:manualLayout>
      </c:layout>
      <c:barChart>
        <c:barDir val="col"/>
        <c:grouping val="clustered"/>
        <c:varyColors val="0"/>
        <c:ser>
          <c:idx val="0"/>
          <c:order val="0"/>
          <c:spPr>
            <a:solidFill>
              <a:srgbClr val="09C73B"/>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Sheet1!$C$4:$C$10</c:f>
              <c:strCache>
                <c:ptCount val="7"/>
                <c:pt idx="0">
                  <c:v>2010-11</c:v>
                </c:pt>
                <c:pt idx="1">
                  <c:v>2011-12</c:v>
                </c:pt>
                <c:pt idx="2">
                  <c:v>2012-13</c:v>
                </c:pt>
                <c:pt idx="3">
                  <c:v>2013-14</c:v>
                </c:pt>
                <c:pt idx="4">
                  <c:v>2014-15</c:v>
                </c:pt>
                <c:pt idx="5">
                  <c:v>2015-16</c:v>
                </c:pt>
                <c:pt idx="6">
                  <c:v>2016-17</c:v>
                </c:pt>
              </c:strCache>
            </c:strRef>
          </c:cat>
          <c:val>
            <c:numRef>
              <c:f>Sheet1!$D$4:$D$10</c:f>
              <c:numCache>
                <c:formatCode>General</c:formatCode>
                <c:ptCount val="7"/>
                <c:pt idx="0">
                  <c:v>4.67</c:v>
                </c:pt>
                <c:pt idx="1">
                  <c:v>4.37</c:v>
                </c:pt>
                <c:pt idx="2">
                  <c:v>4.3</c:v>
                </c:pt>
                <c:pt idx="3">
                  <c:v>4.16</c:v>
                </c:pt>
                <c:pt idx="4">
                  <c:v>3.89</c:v>
                </c:pt>
                <c:pt idx="5">
                  <c:v>3.59</c:v>
                </c:pt>
                <c:pt idx="6">
                  <c:v>3.54</c:v>
                </c:pt>
              </c:numCache>
            </c:numRef>
          </c:val>
          <c:extLst>
            <c:ext xmlns:c16="http://schemas.microsoft.com/office/drawing/2014/chart" uri="{C3380CC4-5D6E-409C-BE32-E72D297353CC}">
              <c16:uniqueId val="{00000000-2EB3-4443-899A-7B2D30FCE5BB}"/>
            </c:ext>
          </c:extLst>
        </c:ser>
        <c:dLbls>
          <c:showLegendKey val="0"/>
          <c:showVal val="0"/>
          <c:showCatName val="0"/>
          <c:showSerName val="0"/>
          <c:showPercent val="0"/>
          <c:showBubbleSize val="0"/>
        </c:dLbls>
        <c:gapWidth val="150"/>
        <c:axId val="132279296"/>
        <c:axId val="134822528"/>
      </c:barChart>
      <c:catAx>
        <c:axId val="132279296"/>
        <c:scaling>
          <c:orientation val="minMax"/>
        </c:scaling>
        <c:delete val="0"/>
        <c:axPos val="b"/>
        <c:numFmt formatCode="General" sourceLinked="0"/>
        <c:majorTickMark val="out"/>
        <c:minorTickMark val="none"/>
        <c:tickLblPos val="nextTo"/>
        <c:txPr>
          <a:bodyPr/>
          <a:lstStyle/>
          <a:p>
            <a:pPr>
              <a:defRPr sz="600"/>
            </a:pPr>
            <a:endParaRPr lang="en-US"/>
          </a:p>
        </c:txPr>
        <c:crossAx val="134822528"/>
        <c:crosses val="autoZero"/>
        <c:auto val="1"/>
        <c:lblAlgn val="ctr"/>
        <c:lblOffset val="100"/>
        <c:noMultiLvlLbl val="0"/>
      </c:catAx>
      <c:valAx>
        <c:axId val="134822528"/>
        <c:scaling>
          <c:orientation val="minMax"/>
          <c:max val="5"/>
        </c:scaling>
        <c:delete val="0"/>
        <c:axPos val="l"/>
        <c:title>
          <c:tx>
            <c:rich>
              <a:bodyPr rot="-5400000" vert="horz"/>
              <a:lstStyle/>
              <a:p>
                <a:pPr>
                  <a:defRPr/>
                </a:pPr>
                <a:r>
                  <a:rPr lang="en-US"/>
                  <a:t>Raw Materials Inventory (Rs Crores)</a:t>
                </a:r>
              </a:p>
            </c:rich>
          </c:tx>
          <c:overlay val="0"/>
        </c:title>
        <c:numFmt formatCode="General" sourceLinked="1"/>
        <c:majorTickMark val="out"/>
        <c:minorTickMark val="none"/>
        <c:tickLblPos val="nextTo"/>
        <c:crossAx val="132279296"/>
        <c:crosses val="autoZero"/>
        <c:crossBetween val="between"/>
      </c:valAx>
    </c:plotArea>
    <c:plotVisOnly val="1"/>
    <c:dispBlanksAs val="gap"/>
    <c:showDLblsOverMax val="0"/>
  </c:chart>
  <c:spPr>
    <a:ln>
      <a:solidFill>
        <a:schemeClr val="tx1"/>
      </a:solidFill>
    </a:ln>
  </c:sp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manualLayout>
          <c:layoutTarget val="inner"/>
          <c:xMode val="edge"/>
          <c:yMode val="edge"/>
          <c:x val="0.16931346081739782"/>
          <c:y val="7.7100831146106732E-2"/>
          <c:w val="0.83068653918260216"/>
          <c:h val="0.74344324146981622"/>
        </c:manualLayout>
      </c:layout>
      <c:barChart>
        <c:barDir val="col"/>
        <c:grouping val="clustered"/>
        <c:varyColors val="0"/>
        <c:ser>
          <c:idx val="0"/>
          <c:order val="0"/>
          <c:spPr>
            <a:solidFill>
              <a:srgbClr val="09C73B"/>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Sheet2!$C$5:$C$9</c:f>
              <c:strCache>
                <c:ptCount val="5"/>
                <c:pt idx="0">
                  <c:v>2012-13</c:v>
                </c:pt>
                <c:pt idx="1">
                  <c:v>2013-14</c:v>
                </c:pt>
                <c:pt idx="2">
                  <c:v>2014-15</c:v>
                </c:pt>
                <c:pt idx="3">
                  <c:v>2015-16</c:v>
                </c:pt>
                <c:pt idx="4">
                  <c:v>2016-17</c:v>
                </c:pt>
              </c:strCache>
            </c:strRef>
          </c:cat>
          <c:val>
            <c:numRef>
              <c:f>Sheet2!$D$5:$D$9</c:f>
              <c:numCache>
                <c:formatCode>General</c:formatCode>
                <c:ptCount val="5"/>
                <c:pt idx="0">
                  <c:v>1620</c:v>
                </c:pt>
                <c:pt idx="1">
                  <c:v>1618</c:v>
                </c:pt>
                <c:pt idx="2">
                  <c:v>1610</c:v>
                </c:pt>
                <c:pt idx="3">
                  <c:v>1590</c:v>
                </c:pt>
                <c:pt idx="4">
                  <c:v>1582</c:v>
                </c:pt>
              </c:numCache>
            </c:numRef>
          </c:val>
          <c:extLst>
            <c:ext xmlns:c16="http://schemas.microsoft.com/office/drawing/2014/chart" uri="{C3380CC4-5D6E-409C-BE32-E72D297353CC}">
              <c16:uniqueId val="{00000000-0A58-4AF3-A414-B30A8576705B}"/>
            </c:ext>
          </c:extLst>
        </c:ser>
        <c:dLbls>
          <c:showLegendKey val="0"/>
          <c:showVal val="0"/>
          <c:showCatName val="0"/>
          <c:showSerName val="0"/>
          <c:showPercent val="0"/>
          <c:showBubbleSize val="0"/>
        </c:dLbls>
        <c:gapWidth val="150"/>
        <c:axId val="142293248"/>
        <c:axId val="142496128"/>
      </c:barChart>
      <c:catAx>
        <c:axId val="142293248"/>
        <c:scaling>
          <c:orientation val="minMax"/>
        </c:scaling>
        <c:delete val="0"/>
        <c:axPos val="b"/>
        <c:numFmt formatCode="General" sourceLinked="0"/>
        <c:majorTickMark val="out"/>
        <c:minorTickMark val="none"/>
        <c:tickLblPos val="nextTo"/>
        <c:txPr>
          <a:bodyPr/>
          <a:lstStyle/>
          <a:p>
            <a:pPr>
              <a:defRPr sz="900"/>
            </a:pPr>
            <a:endParaRPr lang="en-US"/>
          </a:p>
        </c:txPr>
        <c:crossAx val="142496128"/>
        <c:crosses val="autoZero"/>
        <c:auto val="1"/>
        <c:lblAlgn val="ctr"/>
        <c:lblOffset val="100"/>
        <c:noMultiLvlLbl val="0"/>
      </c:catAx>
      <c:valAx>
        <c:axId val="142496128"/>
        <c:scaling>
          <c:orientation val="minMax"/>
        </c:scaling>
        <c:delete val="0"/>
        <c:axPos val="l"/>
        <c:numFmt formatCode="General" sourceLinked="1"/>
        <c:majorTickMark val="out"/>
        <c:minorTickMark val="none"/>
        <c:tickLblPos val="nextTo"/>
        <c:crossAx val="142293248"/>
        <c:crosses val="autoZero"/>
        <c:crossBetween val="between"/>
      </c:valAx>
    </c:plotArea>
    <c:plotVisOnly val="1"/>
    <c:dispBlanksAs val="gap"/>
    <c:showDLblsOverMax val="0"/>
  </c:chart>
  <c:spPr>
    <a:ln>
      <a:solidFill>
        <a:sysClr val="windowText" lastClr="000000"/>
      </a:solidFill>
    </a:ln>
  </c:sp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a:t>SGA Team Formation</a:t>
            </a:r>
          </a:p>
        </c:rich>
      </c:tx>
      <c:overlay val="1"/>
    </c:title>
    <c:autoTitleDeleted val="0"/>
    <c:plotArea>
      <c:layout>
        <c:manualLayout>
          <c:layoutTarget val="inner"/>
          <c:xMode val="edge"/>
          <c:yMode val="edge"/>
          <c:x val="8.4488407699037621E-2"/>
          <c:y val="0.10695610965296004"/>
          <c:w val="0.88495603674540679"/>
          <c:h val="0.7426695100612426"/>
        </c:manualLayout>
      </c:layout>
      <c:barChart>
        <c:barDir val="col"/>
        <c:grouping val="clustered"/>
        <c:varyColors val="0"/>
        <c:ser>
          <c:idx val="0"/>
          <c:order val="0"/>
          <c:spPr>
            <a:solidFill>
              <a:srgbClr val="09C73B"/>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Sheet3!$B$3:$B$6</c:f>
              <c:strCache>
                <c:ptCount val="4"/>
                <c:pt idx="0">
                  <c:v>2013-14</c:v>
                </c:pt>
                <c:pt idx="1">
                  <c:v>2014-15</c:v>
                </c:pt>
                <c:pt idx="2">
                  <c:v>2015-16</c:v>
                </c:pt>
                <c:pt idx="3">
                  <c:v>2016-17</c:v>
                </c:pt>
              </c:strCache>
            </c:strRef>
          </c:cat>
          <c:val>
            <c:numRef>
              <c:f>Sheet3!$C$3:$C$6</c:f>
              <c:numCache>
                <c:formatCode>General</c:formatCode>
                <c:ptCount val="4"/>
                <c:pt idx="0">
                  <c:v>10</c:v>
                </c:pt>
                <c:pt idx="1">
                  <c:v>12</c:v>
                </c:pt>
                <c:pt idx="2">
                  <c:v>16</c:v>
                </c:pt>
                <c:pt idx="3">
                  <c:v>17</c:v>
                </c:pt>
              </c:numCache>
            </c:numRef>
          </c:val>
          <c:extLst>
            <c:ext xmlns:c16="http://schemas.microsoft.com/office/drawing/2014/chart" uri="{C3380CC4-5D6E-409C-BE32-E72D297353CC}">
              <c16:uniqueId val="{00000000-6E62-4C30-B09D-D3A1E7898DD1}"/>
            </c:ext>
          </c:extLst>
        </c:ser>
        <c:dLbls>
          <c:showLegendKey val="0"/>
          <c:showVal val="0"/>
          <c:showCatName val="0"/>
          <c:showSerName val="0"/>
          <c:showPercent val="0"/>
          <c:showBubbleSize val="0"/>
        </c:dLbls>
        <c:gapWidth val="150"/>
        <c:axId val="131263488"/>
        <c:axId val="135565312"/>
      </c:barChart>
      <c:catAx>
        <c:axId val="131263488"/>
        <c:scaling>
          <c:orientation val="minMax"/>
        </c:scaling>
        <c:delete val="0"/>
        <c:axPos val="b"/>
        <c:numFmt formatCode="General" sourceLinked="0"/>
        <c:majorTickMark val="out"/>
        <c:minorTickMark val="none"/>
        <c:tickLblPos val="nextTo"/>
        <c:crossAx val="135565312"/>
        <c:crosses val="autoZero"/>
        <c:auto val="1"/>
        <c:lblAlgn val="ctr"/>
        <c:lblOffset val="100"/>
        <c:noMultiLvlLbl val="0"/>
      </c:catAx>
      <c:valAx>
        <c:axId val="135565312"/>
        <c:scaling>
          <c:orientation val="minMax"/>
        </c:scaling>
        <c:delete val="0"/>
        <c:axPos val="l"/>
        <c:numFmt formatCode="General" sourceLinked="1"/>
        <c:majorTickMark val="out"/>
        <c:minorTickMark val="none"/>
        <c:tickLblPos val="nextTo"/>
        <c:crossAx val="131263488"/>
        <c:crosses val="autoZero"/>
        <c:crossBetween val="between"/>
      </c:valAx>
    </c:plotArea>
    <c:plotVisOnly val="1"/>
    <c:dispBlanksAs val="gap"/>
    <c:showDLblsOverMax val="0"/>
  </c:chart>
  <c:spPr>
    <a:noFill/>
    <a:ln>
      <a:solidFill>
        <a:sysClr val="windowText" lastClr="000000"/>
      </a:solidFill>
    </a:ln>
  </c:sp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a:t>QC Team Formation</a:t>
            </a:r>
          </a:p>
        </c:rich>
      </c:tx>
      <c:overlay val="1"/>
    </c:title>
    <c:autoTitleDeleted val="0"/>
    <c:plotArea>
      <c:layout/>
      <c:barChart>
        <c:barDir val="col"/>
        <c:grouping val="clustered"/>
        <c:varyColors val="0"/>
        <c:ser>
          <c:idx val="0"/>
          <c:order val="0"/>
          <c:spPr>
            <a:solidFill>
              <a:srgbClr val="09C73B"/>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Sheet3!$B$10:$B$13</c:f>
              <c:strCache>
                <c:ptCount val="4"/>
                <c:pt idx="0">
                  <c:v>2013-14</c:v>
                </c:pt>
                <c:pt idx="1">
                  <c:v>2014-15</c:v>
                </c:pt>
                <c:pt idx="2">
                  <c:v>2015-16</c:v>
                </c:pt>
                <c:pt idx="3">
                  <c:v>2016-17</c:v>
                </c:pt>
              </c:strCache>
            </c:strRef>
          </c:cat>
          <c:val>
            <c:numRef>
              <c:f>Sheet3!$C$10:$C$13</c:f>
              <c:numCache>
                <c:formatCode>General</c:formatCode>
                <c:ptCount val="4"/>
                <c:pt idx="0">
                  <c:v>10</c:v>
                </c:pt>
                <c:pt idx="1">
                  <c:v>12</c:v>
                </c:pt>
                <c:pt idx="2">
                  <c:v>16</c:v>
                </c:pt>
                <c:pt idx="3">
                  <c:v>18</c:v>
                </c:pt>
              </c:numCache>
            </c:numRef>
          </c:val>
          <c:extLst>
            <c:ext xmlns:c16="http://schemas.microsoft.com/office/drawing/2014/chart" uri="{C3380CC4-5D6E-409C-BE32-E72D297353CC}">
              <c16:uniqueId val="{00000000-9C47-4660-8192-E16C1C286690}"/>
            </c:ext>
          </c:extLst>
        </c:ser>
        <c:dLbls>
          <c:showLegendKey val="0"/>
          <c:showVal val="0"/>
          <c:showCatName val="0"/>
          <c:showSerName val="0"/>
          <c:showPercent val="0"/>
          <c:showBubbleSize val="0"/>
        </c:dLbls>
        <c:gapWidth val="150"/>
        <c:axId val="137917952"/>
        <c:axId val="137919872"/>
      </c:barChart>
      <c:catAx>
        <c:axId val="137917952"/>
        <c:scaling>
          <c:orientation val="minMax"/>
        </c:scaling>
        <c:delete val="0"/>
        <c:axPos val="b"/>
        <c:numFmt formatCode="General" sourceLinked="0"/>
        <c:majorTickMark val="out"/>
        <c:minorTickMark val="none"/>
        <c:tickLblPos val="nextTo"/>
        <c:crossAx val="137919872"/>
        <c:crosses val="autoZero"/>
        <c:auto val="1"/>
        <c:lblAlgn val="ctr"/>
        <c:lblOffset val="100"/>
        <c:noMultiLvlLbl val="0"/>
      </c:catAx>
      <c:valAx>
        <c:axId val="137919872"/>
        <c:scaling>
          <c:orientation val="minMax"/>
        </c:scaling>
        <c:delete val="0"/>
        <c:axPos val="l"/>
        <c:numFmt formatCode="General" sourceLinked="1"/>
        <c:majorTickMark val="out"/>
        <c:minorTickMark val="none"/>
        <c:tickLblPos val="nextTo"/>
        <c:crossAx val="137917952"/>
        <c:crosses val="autoZero"/>
        <c:crossBetween val="between"/>
      </c:valAx>
    </c:plotArea>
    <c:plotVisOnly val="1"/>
    <c:dispBlanksAs val="gap"/>
    <c:showDLblsOverMax val="0"/>
  </c:chart>
  <c:spPr>
    <a:ln>
      <a:solidFill>
        <a:sysClr val="windowText" lastClr="000000"/>
      </a:solidFill>
    </a:ln>
  </c:sp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Sheet3!$C$21</c:f>
              <c:strCache>
                <c:ptCount val="1"/>
                <c:pt idx="0">
                  <c:v>No. of Kaizen given</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Sheet3!$B$22:$B$25</c:f>
              <c:strCache>
                <c:ptCount val="4"/>
                <c:pt idx="0">
                  <c:v>2013-14</c:v>
                </c:pt>
                <c:pt idx="1">
                  <c:v>2014-15</c:v>
                </c:pt>
                <c:pt idx="2">
                  <c:v>2015-16</c:v>
                </c:pt>
                <c:pt idx="3">
                  <c:v>2016-17 YTD JAN'17</c:v>
                </c:pt>
              </c:strCache>
            </c:strRef>
          </c:cat>
          <c:val>
            <c:numRef>
              <c:f>Sheet3!$C$22:$C$25</c:f>
              <c:numCache>
                <c:formatCode>General</c:formatCode>
                <c:ptCount val="4"/>
                <c:pt idx="0">
                  <c:v>120</c:v>
                </c:pt>
                <c:pt idx="1">
                  <c:v>150</c:v>
                </c:pt>
                <c:pt idx="2">
                  <c:v>180</c:v>
                </c:pt>
                <c:pt idx="3">
                  <c:v>185</c:v>
                </c:pt>
              </c:numCache>
            </c:numRef>
          </c:val>
          <c:extLst>
            <c:ext xmlns:c16="http://schemas.microsoft.com/office/drawing/2014/chart" uri="{C3380CC4-5D6E-409C-BE32-E72D297353CC}">
              <c16:uniqueId val="{00000000-C6D6-4D27-89D3-8681AA9231EF}"/>
            </c:ext>
          </c:extLst>
        </c:ser>
        <c:ser>
          <c:idx val="1"/>
          <c:order val="1"/>
          <c:tx>
            <c:strRef>
              <c:f>Sheet3!$D$21</c:f>
              <c:strCache>
                <c:ptCount val="1"/>
                <c:pt idx="0">
                  <c:v>No. of Kaizen implemented</c:v>
                </c:pt>
              </c:strCache>
            </c:strRef>
          </c:tx>
          <c:spPr>
            <a:solidFill>
              <a:srgbClr val="09C73B"/>
            </a:solidFill>
          </c:spPr>
          <c:invertIfNegative val="0"/>
          <c:dPt>
            <c:idx val="3"/>
            <c:invertIfNegative val="0"/>
            <c:bubble3D val="0"/>
            <c:spPr>
              <a:solidFill>
                <a:srgbClr val="FFFF00"/>
              </a:solidFill>
            </c:spPr>
            <c:extLst>
              <c:ext xmlns:c16="http://schemas.microsoft.com/office/drawing/2014/chart" uri="{C3380CC4-5D6E-409C-BE32-E72D297353CC}">
                <c16:uniqueId val="{00000001-C6D6-4D27-89D3-8681AA9231EF}"/>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Sheet3!$B$22:$B$25</c:f>
              <c:strCache>
                <c:ptCount val="4"/>
                <c:pt idx="0">
                  <c:v>2013-14</c:v>
                </c:pt>
                <c:pt idx="1">
                  <c:v>2014-15</c:v>
                </c:pt>
                <c:pt idx="2">
                  <c:v>2015-16</c:v>
                </c:pt>
                <c:pt idx="3">
                  <c:v>2016-17 YTD JAN'17</c:v>
                </c:pt>
              </c:strCache>
            </c:strRef>
          </c:cat>
          <c:val>
            <c:numRef>
              <c:f>Sheet3!$D$22:$D$25</c:f>
              <c:numCache>
                <c:formatCode>General</c:formatCode>
                <c:ptCount val="4"/>
                <c:pt idx="0">
                  <c:v>112</c:v>
                </c:pt>
                <c:pt idx="1">
                  <c:v>148</c:v>
                </c:pt>
                <c:pt idx="2">
                  <c:v>196</c:v>
                </c:pt>
                <c:pt idx="3">
                  <c:v>190</c:v>
                </c:pt>
              </c:numCache>
            </c:numRef>
          </c:val>
          <c:extLst>
            <c:ext xmlns:c16="http://schemas.microsoft.com/office/drawing/2014/chart" uri="{C3380CC4-5D6E-409C-BE32-E72D297353CC}">
              <c16:uniqueId val="{00000002-C6D6-4D27-89D3-8681AA9231EF}"/>
            </c:ext>
          </c:extLst>
        </c:ser>
        <c:dLbls>
          <c:showLegendKey val="0"/>
          <c:showVal val="0"/>
          <c:showCatName val="0"/>
          <c:showSerName val="0"/>
          <c:showPercent val="0"/>
          <c:showBubbleSize val="0"/>
        </c:dLbls>
        <c:gapWidth val="150"/>
        <c:axId val="135566080"/>
        <c:axId val="135568384"/>
      </c:barChart>
      <c:catAx>
        <c:axId val="135566080"/>
        <c:scaling>
          <c:orientation val="minMax"/>
        </c:scaling>
        <c:delete val="0"/>
        <c:axPos val="b"/>
        <c:numFmt formatCode="General" sourceLinked="0"/>
        <c:majorTickMark val="out"/>
        <c:minorTickMark val="none"/>
        <c:tickLblPos val="nextTo"/>
        <c:crossAx val="135568384"/>
        <c:crosses val="autoZero"/>
        <c:auto val="1"/>
        <c:lblAlgn val="ctr"/>
        <c:lblOffset val="100"/>
        <c:noMultiLvlLbl val="0"/>
      </c:catAx>
      <c:valAx>
        <c:axId val="135568384"/>
        <c:scaling>
          <c:orientation val="minMax"/>
        </c:scaling>
        <c:delete val="0"/>
        <c:axPos val="l"/>
        <c:numFmt formatCode="General" sourceLinked="1"/>
        <c:majorTickMark val="out"/>
        <c:minorTickMark val="none"/>
        <c:tickLblPos val="nextTo"/>
        <c:crossAx val="135566080"/>
        <c:crosses val="autoZero"/>
        <c:crossBetween val="between"/>
      </c:valAx>
    </c:plotArea>
    <c:legend>
      <c:legendPos val="t"/>
      <c:overlay val="0"/>
    </c:legend>
    <c:plotVisOnly val="1"/>
    <c:dispBlanksAs val="gap"/>
    <c:showDLblsOverMax val="0"/>
  </c:chart>
  <c:spPr>
    <a:ln>
      <a:solidFill>
        <a:sysClr val="windowText" lastClr="000000"/>
      </a:solidFill>
    </a:ln>
  </c:sp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a:t>No. Of Suggestions</a:t>
            </a:r>
          </a:p>
        </c:rich>
      </c:tx>
      <c:layout>
        <c:manualLayout>
          <c:xMode val="edge"/>
          <c:yMode val="edge"/>
          <c:x val="0.34571200190885232"/>
          <c:y val="0"/>
        </c:manualLayout>
      </c:layout>
      <c:overlay val="1"/>
    </c:title>
    <c:autoTitleDeleted val="0"/>
    <c:plotArea>
      <c:layout/>
      <c:barChart>
        <c:barDir val="col"/>
        <c:grouping val="clustered"/>
        <c:varyColors val="0"/>
        <c:ser>
          <c:idx val="0"/>
          <c:order val="0"/>
          <c:spPr>
            <a:solidFill>
              <a:srgbClr val="09C73B"/>
            </a:solidFill>
          </c:spPr>
          <c:invertIfNegative val="0"/>
          <c:dPt>
            <c:idx val="3"/>
            <c:invertIfNegative val="0"/>
            <c:bubble3D val="0"/>
            <c:spPr>
              <a:solidFill>
                <a:srgbClr val="FFFF00"/>
              </a:solidFill>
            </c:spPr>
            <c:extLst>
              <c:ext xmlns:c16="http://schemas.microsoft.com/office/drawing/2014/chart" uri="{C3380CC4-5D6E-409C-BE32-E72D297353CC}">
                <c16:uniqueId val="{00000000-2B98-45C3-9A65-D91063508C11}"/>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Sheet3!$B$32:$B$35</c:f>
              <c:strCache>
                <c:ptCount val="4"/>
                <c:pt idx="0">
                  <c:v>2013-14</c:v>
                </c:pt>
                <c:pt idx="1">
                  <c:v>2014-15</c:v>
                </c:pt>
                <c:pt idx="2">
                  <c:v>2015-16</c:v>
                </c:pt>
                <c:pt idx="3">
                  <c:v>2016-17 YTD JAN'17</c:v>
                </c:pt>
              </c:strCache>
            </c:strRef>
          </c:cat>
          <c:val>
            <c:numRef>
              <c:f>Sheet3!$C$32:$C$35</c:f>
              <c:numCache>
                <c:formatCode>General</c:formatCode>
                <c:ptCount val="4"/>
                <c:pt idx="0">
                  <c:v>893</c:v>
                </c:pt>
                <c:pt idx="1">
                  <c:v>958</c:v>
                </c:pt>
                <c:pt idx="2">
                  <c:v>1047</c:v>
                </c:pt>
                <c:pt idx="3">
                  <c:v>982</c:v>
                </c:pt>
              </c:numCache>
            </c:numRef>
          </c:val>
          <c:extLst>
            <c:ext xmlns:c16="http://schemas.microsoft.com/office/drawing/2014/chart" uri="{C3380CC4-5D6E-409C-BE32-E72D297353CC}">
              <c16:uniqueId val="{00000001-2B98-45C3-9A65-D91063508C11}"/>
            </c:ext>
          </c:extLst>
        </c:ser>
        <c:dLbls>
          <c:showLegendKey val="0"/>
          <c:showVal val="0"/>
          <c:showCatName val="0"/>
          <c:showSerName val="0"/>
          <c:showPercent val="0"/>
          <c:showBubbleSize val="0"/>
        </c:dLbls>
        <c:gapWidth val="150"/>
        <c:axId val="122625024"/>
        <c:axId val="134772608"/>
      </c:barChart>
      <c:catAx>
        <c:axId val="122625024"/>
        <c:scaling>
          <c:orientation val="minMax"/>
        </c:scaling>
        <c:delete val="0"/>
        <c:axPos val="b"/>
        <c:numFmt formatCode="General" sourceLinked="0"/>
        <c:majorTickMark val="out"/>
        <c:minorTickMark val="none"/>
        <c:tickLblPos val="nextTo"/>
        <c:crossAx val="134772608"/>
        <c:crosses val="autoZero"/>
        <c:auto val="1"/>
        <c:lblAlgn val="ctr"/>
        <c:lblOffset val="100"/>
        <c:noMultiLvlLbl val="0"/>
      </c:catAx>
      <c:valAx>
        <c:axId val="134772608"/>
        <c:scaling>
          <c:orientation val="minMax"/>
        </c:scaling>
        <c:delete val="0"/>
        <c:axPos val="l"/>
        <c:numFmt formatCode="General" sourceLinked="1"/>
        <c:majorTickMark val="out"/>
        <c:minorTickMark val="none"/>
        <c:tickLblPos val="nextTo"/>
        <c:crossAx val="122625024"/>
        <c:crosses val="autoZero"/>
        <c:crossBetween val="between"/>
      </c:valAx>
    </c:plotArea>
    <c:plotVisOnly val="1"/>
    <c:dispBlanksAs val="gap"/>
    <c:showDLblsOverMax val="0"/>
  </c:chart>
  <c:spPr>
    <a:ln>
      <a:solidFill>
        <a:sysClr val="windowText" lastClr="000000"/>
      </a:solidFill>
    </a:ln>
  </c:sp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ED8C35-6729-4C2D-9C73-3C81B55DE341}" type="doc">
      <dgm:prSet loTypeId="urn:microsoft.com/office/officeart/2005/8/layout/cycle2" loCatId="cycle" qsTypeId="urn:microsoft.com/office/officeart/2005/8/quickstyle/3d2#1" qsCatId="3D" csTypeId="urn:microsoft.com/office/officeart/2005/8/colors/accent2_2" csCatId="accent2" phldr="1"/>
      <dgm:spPr/>
      <dgm:t>
        <a:bodyPr/>
        <a:lstStyle/>
        <a:p>
          <a:endParaRPr lang="en-US"/>
        </a:p>
      </dgm:t>
    </dgm:pt>
    <dgm:pt modelId="{DE4B7FB0-7F1C-401A-9C5D-6F887D34FE5D}">
      <dgm:prSet phldrT="[Text]" custT="1"/>
      <dgm:spPr>
        <a:xfrm>
          <a:off x="3052451" y="0"/>
          <a:ext cx="1272685" cy="1272685"/>
        </a:xfrm>
        <a:prstGeom prst="ellipse">
          <a:avLst/>
        </a:prstGeom>
        <a:gradFill rotWithShape="0">
          <a:gsLst>
            <a:gs pos="0">
              <a:srgbClr val="3333CC">
                <a:hueOff val="0"/>
                <a:satOff val="0"/>
                <a:lumOff val="0"/>
                <a:alphaOff val="0"/>
                <a:shade val="51000"/>
                <a:satMod val="130000"/>
              </a:srgbClr>
            </a:gs>
            <a:gs pos="80000">
              <a:srgbClr val="3333CC">
                <a:hueOff val="0"/>
                <a:satOff val="0"/>
                <a:lumOff val="0"/>
                <a:alphaOff val="0"/>
                <a:shade val="93000"/>
                <a:satMod val="130000"/>
              </a:srgbClr>
            </a:gs>
            <a:gs pos="100000">
              <a:srgbClr val="3333CC">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n-US" sz="1100" dirty="0">
              <a:solidFill>
                <a:srgbClr val="FFFFFF"/>
              </a:solidFill>
              <a:latin typeface="Times New Roman"/>
              <a:ea typeface="+mn-ea"/>
              <a:cs typeface="+mn-cs"/>
            </a:rPr>
            <a:t>Process Control</a:t>
          </a:r>
        </a:p>
      </dgm:t>
    </dgm:pt>
    <dgm:pt modelId="{900173FC-2D9A-49C7-A6B0-F9A87AE181F7}" type="parTrans" cxnId="{B58F243D-C709-463B-9283-EAF504B670F5}">
      <dgm:prSet/>
      <dgm:spPr/>
      <dgm:t>
        <a:bodyPr/>
        <a:lstStyle/>
        <a:p>
          <a:endParaRPr lang="en-US"/>
        </a:p>
      </dgm:t>
    </dgm:pt>
    <dgm:pt modelId="{885F7B1F-A58E-4A1A-A6F6-69DF0FD8F400}" type="sibTrans" cxnId="{B58F243D-C709-463B-9283-EAF504B670F5}">
      <dgm:prSet/>
      <dgm:spPr>
        <a:xfrm rot="1371224">
          <a:off x="4389555" y="787138"/>
          <a:ext cx="333195" cy="429531"/>
        </a:xfrm>
        <a:prstGeom prst="rightArrow">
          <a:avLst>
            <a:gd name="adj1" fmla="val 60000"/>
            <a:gd name="adj2" fmla="val 50000"/>
          </a:avLst>
        </a:prstGeom>
        <a:solidFill>
          <a:srgbClr val="3333CC">
            <a:tint val="60000"/>
            <a:hueOff val="0"/>
            <a:satOff val="0"/>
            <a:lumOff val="0"/>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rgbClr val="FFFFFF"/>
          </a:contourClr>
        </a:sp3d>
      </dgm:spPr>
      <dgm:t>
        <a:bodyPr/>
        <a:lstStyle/>
        <a:p>
          <a:endParaRPr lang="en-US">
            <a:solidFill>
              <a:srgbClr val="FFFFFF"/>
            </a:solidFill>
            <a:latin typeface="Times New Roman"/>
            <a:ea typeface="+mn-ea"/>
            <a:cs typeface="+mn-cs"/>
          </a:endParaRPr>
        </a:p>
      </dgm:t>
    </dgm:pt>
    <dgm:pt modelId="{10FF927F-3C16-445A-B306-3E240633978E}">
      <dgm:prSet phldrT="[Text]" custT="1"/>
      <dgm:spPr>
        <a:xfrm>
          <a:off x="4804549" y="738448"/>
          <a:ext cx="1272685" cy="1272685"/>
        </a:xfrm>
        <a:prstGeom prst="ellipse">
          <a:avLst/>
        </a:prstGeom>
        <a:gradFill rotWithShape="0">
          <a:gsLst>
            <a:gs pos="0">
              <a:srgbClr val="3333CC">
                <a:hueOff val="0"/>
                <a:satOff val="0"/>
                <a:lumOff val="0"/>
                <a:alphaOff val="0"/>
                <a:shade val="51000"/>
                <a:satMod val="130000"/>
              </a:srgbClr>
            </a:gs>
            <a:gs pos="80000">
              <a:srgbClr val="3333CC">
                <a:hueOff val="0"/>
                <a:satOff val="0"/>
                <a:lumOff val="0"/>
                <a:alphaOff val="0"/>
                <a:shade val="93000"/>
                <a:satMod val="130000"/>
              </a:srgbClr>
            </a:gs>
            <a:gs pos="100000">
              <a:srgbClr val="3333CC">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n-US" sz="1100" dirty="0">
              <a:solidFill>
                <a:srgbClr val="FFFFFF"/>
              </a:solidFill>
              <a:latin typeface="Times New Roman"/>
              <a:ea typeface="+mn-ea"/>
              <a:cs typeface="+mn-cs"/>
            </a:rPr>
            <a:t>Human Machine Interface</a:t>
          </a:r>
        </a:p>
      </dgm:t>
    </dgm:pt>
    <dgm:pt modelId="{1634BC54-5D5B-48E1-9743-98E3CA592517}" type="parTrans" cxnId="{2BB0D96C-C79A-4A12-B5F4-DB9C155C03D0}">
      <dgm:prSet/>
      <dgm:spPr/>
      <dgm:t>
        <a:bodyPr/>
        <a:lstStyle/>
        <a:p>
          <a:endParaRPr lang="en-US"/>
        </a:p>
      </dgm:t>
    </dgm:pt>
    <dgm:pt modelId="{EC722846-AC5D-4455-9FF0-83DDC3AF3358}" type="sibTrans" cxnId="{2BB0D96C-C79A-4A12-B5F4-DB9C155C03D0}">
      <dgm:prSet/>
      <dgm:spPr>
        <a:xfrm rot="3802838">
          <a:off x="5693499" y="2024518"/>
          <a:ext cx="361328" cy="429531"/>
        </a:xfrm>
        <a:prstGeom prst="rightArrow">
          <a:avLst>
            <a:gd name="adj1" fmla="val 60000"/>
            <a:gd name="adj2" fmla="val 50000"/>
          </a:avLst>
        </a:prstGeom>
        <a:solidFill>
          <a:srgbClr val="3333CC">
            <a:tint val="60000"/>
            <a:hueOff val="0"/>
            <a:satOff val="0"/>
            <a:lumOff val="0"/>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rgbClr val="FFFFFF"/>
          </a:contourClr>
        </a:sp3d>
      </dgm:spPr>
      <dgm:t>
        <a:bodyPr/>
        <a:lstStyle/>
        <a:p>
          <a:endParaRPr lang="en-US">
            <a:solidFill>
              <a:srgbClr val="FFFFFF"/>
            </a:solidFill>
            <a:latin typeface="Times New Roman"/>
            <a:ea typeface="+mn-ea"/>
            <a:cs typeface="+mn-cs"/>
          </a:endParaRPr>
        </a:p>
      </dgm:t>
    </dgm:pt>
    <dgm:pt modelId="{7FDEB2A4-626F-4AFD-A7A1-8B923B48B0A5}">
      <dgm:prSet phldrT="[Text]" custT="1"/>
      <dgm:spPr>
        <a:xfrm>
          <a:off x="2847699" y="4622804"/>
          <a:ext cx="1272685" cy="1272685"/>
        </a:xfrm>
        <a:prstGeom prst="ellipse">
          <a:avLst/>
        </a:prstGeom>
        <a:gradFill rotWithShape="0">
          <a:gsLst>
            <a:gs pos="0">
              <a:srgbClr val="3333CC">
                <a:hueOff val="0"/>
                <a:satOff val="0"/>
                <a:lumOff val="0"/>
                <a:alphaOff val="0"/>
                <a:shade val="51000"/>
                <a:satMod val="130000"/>
              </a:srgbClr>
            </a:gs>
            <a:gs pos="80000">
              <a:srgbClr val="3333CC">
                <a:hueOff val="0"/>
                <a:satOff val="0"/>
                <a:lumOff val="0"/>
                <a:alphaOff val="0"/>
                <a:shade val="93000"/>
                <a:satMod val="130000"/>
              </a:srgbClr>
            </a:gs>
            <a:gs pos="100000">
              <a:srgbClr val="3333CC">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n-US" sz="1100" dirty="0">
              <a:solidFill>
                <a:srgbClr val="FFFFFF"/>
              </a:solidFill>
              <a:latin typeface="Times New Roman"/>
              <a:ea typeface="+mn-ea"/>
              <a:cs typeface="+mn-cs"/>
            </a:rPr>
            <a:t>Resource Management </a:t>
          </a:r>
        </a:p>
      </dgm:t>
    </dgm:pt>
    <dgm:pt modelId="{CB5B0026-5C85-48CF-9B91-3D0A3E0EE11D}" type="parTrans" cxnId="{15FE0224-70FC-45EB-A67A-FBDAEAD95731}">
      <dgm:prSet/>
      <dgm:spPr/>
      <dgm:t>
        <a:bodyPr/>
        <a:lstStyle/>
        <a:p>
          <a:endParaRPr lang="en-US"/>
        </a:p>
      </dgm:t>
    </dgm:pt>
    <dgm:pt modelId="{42D44BCC-68C8-42AA-A5EE-5E7D40AEAE65}" type="sibTrans" cxnId="{15FE0224-70FC-45EB-A67A-FBDAEAD95731}">
      <dgm:prSet/>
      <dgm:spPr>
        <a:xfrm rot="12075049">
          <a:off x="2572426" y="4735642"/>
          <a:ext cx="235457" cy="429531"/>
        </a:xfrm>
        <a:prstGeom prst="rightArrow">
          <a:avLst>
            <a:gd name="adj1" fmla="val 60000"/>
            <a:gd name="adj2" fmla="val 50000"/>
          </a:avLst>
        </a:prstGeom>
        <a:solidFill>
          <a:srgbClr val="3333CC">
            <a:tint val="60000"/>
            <a:hueOff val="0"/>
            <a:satOff val="0"/>
            <a:lumOff val="0"/>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rgbClr val="FFFFFF"/>
          </a:contourClr>
        </a:sp3d>
      </dgm:spPr>
      <dgm:t>
        <a:bodyPr/>
        <a:lstStyle/>
        <a:p>
          <a:endParaRPr lang="en-US">
            <a:solidFill>
              <a:srgbClr val="FFFFFF"/>
            </a:solidFill>
            <a:latin typeface="Times New Roman"/>
            <a:ea typeface="+mn-ea"/>
            <a:cs typeface="+mn-cs"/>
          </a:endParaRPr>
        </a:p>
      </dgm:t>
    </dgm:pt>
    <dgm:pt modelId="{9E1165F1-2E87-402C-B72F-4C98EB98092E}">
      <dgm:prSet phldrT="[Text]" custT="1"/>
      <dgm:spPr>
        <a:xfrm>
          <a:off x="1247503" y="4000495"/>
          <a:ext cx="1272685" cy="1272685"/>
        </a:xfrm>
        <a:prstGeom prst="ellipse">
          <a:avLst/>
        </a:prstGeom>
        <a:gradFill rotWithShape="0">
          <a:gsLst>
            <a:gs pos="0">
              <a:srgbClr val="3333CC">
                <a:hueOff val="0"/>
                <a:satOff val="0"/>
                <a:lumOff val="0"/>
                <a:alphaOff val="0"/>
                <a:shade val="51000"/>
                <a:satMod val="130000"/>
              </a:srgbClr>
            </a:gs>
            <a:gs pos="80000">
              <a:srgbClr val="3333CC">
                <a:hueOff val="0"/>
                <a:satOff val="0"/>
                <a:lumOff val="0"/>
                <a:alphaOff val="0"/>
                <a:shade val="93000"/>
                <a:satMod val="130000"/>
              </a:srgbClr>
            </a:gs>
            <a:gs pos="100000">
              <a:srgbClr val="3333CC">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n-US" sz="1100" dirty="0">
              <a:solidFill>
                <a:srgbClr val="FFFFFF"/>
              </a:solidFill>
              <a:latin typeface="Times New Roman"/>
              <a:ea typeface="+mn-ea"/>
              <a:cs typeface="+mn-cs"/>
            </a:rPr>
            <a:t>Multi Skilling</a:t>
          </a:r>
        </a:p>
      </dgm:t>
    </dgm:pt>
    <dgm:pt modelId="{6047F2C9-A45A-45D5-9F2F-767418620E23}" type="parTrans" cxnId="{612F6319-FD0A-4D2D-AB56-6C42CAE054A9}">
      <dgm:prSet/>
      <dgm:spPr/>
      <dgm:t>
        <a:bodyPr/>
        <a:lstStyle/>
        <a:p>
          <a:endParaRPr lang="en-US"/>
        </a:p>
      </dgm:t>
    </dgm:pt>
    <dgm:pt modelId="{91A8EDB8-BF8A-49E7-B0F2-131B07E2055F}" type="sibTrans" cxnId="{612F6319-FD0A-4D2D-AB56-6C42CAE054A9}">
      <dgm:prSet/>
      <dgm:spPr>
        <a:xfrm rot="15129089">
          <a:off x="1504213" y="3610342"/>
          <a:ext cx="236513" cy="429531"/>
        </a:xfrm>
        <a:prstGeom prst="rightArrow">
          <a:avLst>
            <a:gd name="adj1" fmla="val 60000"/>
            <a:gd name="adj2" fmla="val 50000"/>
          </a:avLst>
        </a:prstGeom>
        <a:solidFill>
          <a:srgbClr val="3333CC">
            <a:tint val="60000"/>
            <a:hueOff val="0"/>
            <a:satOff val="0"/>
            <a:lumOff val="0"/>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rgbClr val="FFFFFF"/>
          </a:contourClr>
        </a:sp3d>
      </dgm:spPr>
      <dgm:t>
        <a:bodyPr/>
        <a:lstStyle/>
        <a:p>
          <a:endParaRPr lang="en-US">
            <a:solidFill>
              <a:srgbClr val="FFFFFF"/>
            </a:solidFill>
            <a:latin typeface="Times New Roman"/>
            <a:ea typeface="+mn-ea"/>
            <a:cs typeface="+mn-cs"/>
          </a:endParaRPr>
        </a:p>
      </dgm:t>
    </dgm:pt>
    <dgm:pt modelId="{E37C1CDC-5CD7-44F6-B2F9-DC37847C6F5F}">
      <dgm:prSet custT="1"/>
      <dgm:spPr>
        <a:xfrm>
          <a:off x="720647" y="2364291"/>
          <a:ext cx="1272685" cy="1272685"/>
        </a:xfrm>
        <a:prstGeom prst="ellipse">
          <a:avLst/>
        </a:prstGeom>
        <a:gradFill rotWithShape="0">
          <a:gsLst>
            <a:gs pos="0">
              <a:srgbClr val="3333CC">
                <a:hueOff val="0"/>
                <a:satOff val="0"/>
                <a:lumOff val="0"/>
                <a:alphaOff val="0"/>
                <a:shade val="51000"/>
                <a:satMod val="130000"/>
              </a:srgbClr>
            </a:gs>
            <a:gs pos="80000">
              <a:srgbClr val="3333CC">
                <a:hueOff val="0"/>
                <a:satOff val="0"/>
                <a:lumOff val="0"/>
                <a:alphaOff val="0"/>
                <a:shade val="93000"/>
                <a:satMod val="130000"/>
              </a:srgbClr>
            </a:gs>
            <a:gs pos="100000">
              <a:srgbClr val="3333CC">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n-US" sz="1100" dirty="0">
              <a:solidFill>
                <a:srgbClr val="FFFFFF"/>
              </a:solidFill>
              <a:latin typeface="Times New Roman"/>
              <a:ea typeface="+mn-ea"/>
              <a:cs typeface="+mn-cs"/>
            </a:rPr>
            <a:t>Recognition</a:t>
          </a:r>
          <a:r>
            <a:rPr lang="en-US" sz="900" dirty="0">
              <a:solidFill>
                <a:srgbClr val="FFFFFF"/>
              </a:solidFill>
              <a:latin typeface="Times New Roman"/>
              <a:ea typeface="+mn-ea"/>
              <a:cs typeface="+mn-cs"/>
            </a:rPr>
            <a:t> </a:t>
          </a:r>
        </a:p>
      </dgm:t>
    </dgm:pt>
    <dgm:pt modelId="{F2701FC3-D102-4A6A-972F-B97237A5783D}" type="parTrans" cxnId="{42138CD7-B787-41B9-A041-1F8A8F9F727D}">
      <dgm:prSet/>
      <dgm:spPr/>
      <dgm:t>
        <a:bodyPr/>
        <a:lstStyle/>
        <a:p>
          <a:endParaRPr lang="en-US"/>
        </a:p>
      </dgm:t>
    </dgm:pt>
    <dgm:pt modelId="{1884A06D-EC7C-46AE-B2AE-79582DD05A36}" type="sibTrans" cxnId="{42138CD7-B787-41B9-A041-1F8A8F9F727D}">
      <dgm:prSet/>
      <dgm:spPr>
        <a:xfrm rot="17337040">
          <a:off x="1498451" y="1905818"/>
          <a:ext cx="321432" cy="429531"/>
        </a:xfrm>
        <a:prstGeom prst="rightArrow">
          <a:avLst>
            <a:gd name="adj1" fmla="val 60000"/>
            <a:gd name="adj2" fmla="val 50000"/>
          </a:avLst>
        </a:prstGeom>
        <a:solidFill>
          <a:srgbClr val="3333CC">
            <a:tint val="60000"/>
            <a:hueOff val="0"/>
            <a:satOff val="0"/>
            <a:lumOff val="0"/>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rgbClr val="FFFFFF"/>
          </a:contourClr>
        </a:sp3d>
      </dgm:spPr>
      <dgm:t>
        <a:bodyPr/>
        <a:lstStyle/>
        <a:p>
          <a:endParaRPr lang="en-US">
            <a:solidFill>
              <a:srgbClr val="FFFFFF"/>
            </a:solidFill>
            <a:latin typeface="Times New Roman"/>
            <a:ea typeface="+mn-ea"/>
            <a:cs typeface="+mn-cs"/>
          </a:endParaRPr>
        </a:p>
      </dgm:t>
    </dgm:pt>
    <dgm:pt modelId="{ABD1BC50-5D09-4C20-8942-6F12BEB02D11}">
      <dgm:prSet custT="1"/>
      <dgm:spPr>
        <a:xfrm>
          <a:off x="4711701" y="4178301"/>
          <a:ext cx="1545205" cy="1450491"/>
        </a:xfrm>
        <a:prstGeom prst="ellipse">
          <a:avLst/>
        </a:prstGeom>
        <a:gradFill rotWithShape="0">
          <a:gsLst>
            <a:gs pos="0">
              <a:srgbClr val="3333CC">
                <a:hueOff val="0"/>
                <a:satOff val="0"/>
                <a:lumOff val="0"/>
                <a:alphaOff val="0"/>
                <a:shade val="51000"/>
                <a:satMod val="130000"/>
              </a:srgbClr>
            </a:gs>
            <a:gs pos="80000">
              <a:srgbClr val="3333CC">
                <a:hueOff val="0"/>
                <a:satOff val="0"/>
                <a:lumOff val="0"/>
                <a:alphaOff val="0"/>
                <a:shade val="93000"/>
                <a:satMod val="130000"/>
              </a:srgbClr>
            </a:gs>
            <a:gs pos="100000">
              <a:srgbClr val="3333CC">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n-IN" sz="900" b="1" dirty="0">
              <a:solidFill>
                <a:srgbClr val="FFFFFF"/>
              </a:solidFill>
              <a:latin typeface="Times New Roman"/>
              <a:ea typeface="+mn-ea"/>
              <a:cs typeface="+mn-cs"/>
            </a:rPr>
            <a:t>Communication</a:t>
          </a:r>
          <a:endParaRPr lang="en-US" sz="900" b="1" dirty="0">
            <a:solidFill>
              <a:srgbClr val="FFFFFF"/>
            </a:solidFill>
            <a:latin typeface="Times New Roman"/>
            <a:ea typeface="+mn-ea"/>
            <a:cs typeface="+mn-cs"/>
          </a:endParaRPr>
        </a:p>
      </dgm:t>
    </dgm:pt>
    <dgm:pt modelId="{E8B80E1A-6BF2-4E96-BC4B-71C2630C9867}" type="parTrans" cxnId="{67047F58-04ED-44CC-B2D6-A6033A7E673D}">
      <dgm:prSet/>
      <dgm:spPr/>
      <dgm:t>
        <a:bodyPr/>
        <a:lstStyle/>
        <a:p>
          <a:endParaRPr lang="en-US"/>
        </a:p>
      </dgm:t>
    </dgm:pt>
    <dgm:pt modelId="{1F7623E9-FB49-4A09-86C0-B511810E81A6}" type="sibTrans" cxnId="{67047F58-04ED-44CC-B2D6-A6033A7E673D}">
      <dgm:prSet/>
      <dgm:spPr>
        <a:xfrm rot="10195168">
          <a:off x="4261666" y="4876728"/>
          <a:ext cx="330863" cy="429531"/>
        </a:xfrm>
        <a:prstGeom prst="rightArrow">
          <a:avLst>
            <a:gd name="adj1" fmla="val 60000"/>
            <a:gd name="adj2" fmla="val 50000"/>
          </a:avLst>
        </a:prstGeom>
        <a:solidFill>
          <a:srgbClr val="3333CC">
            <a:tint val="60000"/>
            <a:hueOff val="0"/>
            <a:satOff val="0"/>
            <a:lumOff val="0"/>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rgbClr val="FFFFFF"/>
          </a:contourClr>
        </a:sp3d>
      </dgm:spPr>
      <dgm:t>
        <a:bodyPr/>
        <a:lstStyle/>
        <a:p>
          <a:endParaRPr lang="en-US">
            <a:solidFill>
              <a:srgbClr val="FFFFFF"/>
            </a:solidFill>
            <a:latin typeface="Times New Roman"/>
            <a:ea typeface="+mn-ea"/>
            <a:cs typeface="+mn-cs"/>
          </a:endParaRPr>
        </a:p>
      </dgm:t>
    </dgm:pt>
    <dgm:pt modelId="{5A192C69-E4AE-455B-B96F-328CC1E7729C}">
      <dgm:prSet phldrT="[Text]" custT="1"/>
      <dgm:spPr>
        <a:xfrm>
          <a:off x="1330912" y="586983"/>
          <a:ext cx="1272685" cy="1272685"/>
        </a:xfrm>
        <a:prstGeom prst="ellipse">
          <a:avLst/>
        </a:prstGeom>
        <a:gradFill rotWithShape="0">
          <a:gsLst>
            <a:gs pos="0">
              <a:srgbClr val="3333CC">
                <a:hueOff val="0"/>
                <a:satOff val="0"/>
                <a:lumOff val="0"/>
                <a:alphaOff val="0"/>
                <a:shade val="51000"/>
                <a:satMod val="130000"/>
              </a:srgbClr>
            </a:gs>
            <a:gs pos="80000">
              <a:srgbClr val="3333CC">
                <a:hueOff val="0"/>
                <a:satOff val="0"/>
                <a:lumOff val="0"/>
                <a:alphaOff val="0"/>
                <a:shade val="93000"/>
                <a:satMod val="130000"/>
              </a:srgbClr>
            </a:gs>
            <a:gs pos="100000">
              <a:srgbClr val="3333CC">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n-US" sz="1100" dirty="0">
              <a:solidFill>
                <a:srgbClr val="FFFFFF"/>
              </a:solidFill>
              <a:latin typeface="Times New Roman"/>
              <a:ea typeface="+mn-ea"/>
              <a:cs typeface="+mn-cs"/>
            </a:rPr>
            <a:t>Customer Delight</a:t>
          </a:r>
        </a:p>
      </dgm:t>
    </dgm:pt>
    <dgm:pt modelId="{44F5017B-0A7E-4E51-A197-D229422CAFBD}" type="sibTrans" cxnId="{6970F77F-26C7-4840-898C-26F367210FEA}">
      <dgm:prSet/>
      <dgm:spPr>
        <a:xfrm rot="20470347">
          <a:off x="2675534" y="717712"/>
          <a:ext cx="289471" cy="429531"/>
        </a:xfrm>
        <a:prstGeom prst="rightArrow">
          <a:avLst>
            <a:gd name="adj1" fmla="val 60000"/>
            <a:gd name="adj2" fmla="val 50000"/>
          </a:avLst>
        </a:prstGeom>
        <a:solidFill>
          <a:srgbClr val="3333CC">
            <a:tint val="60000"/>
            <a:hueOff val="0"/>
            <a:satOff val="0"/>
            <a:lumOff val="0"/>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rgbClr val="FFFFFF"/>
          </a:contourClr>
        </a:sp3d>
      </dgm:spPr>
      <dgm:t>
        <a:bodyPr/>
        <a:lstStyle/>
        <a:p>
          <a:endParaRPr lang="en-US">
            <a:solidFill>
              <a:srgbClr val="FFFFFF"/>
            </a:solidFill>
            <a:latin typeface="Times New Roman"/>
            <a:ea typeface="+mn-ea"/>
            <a:cs typeface="+mn-cs"/>
          </a:endParaRPr>
        </a:p>
      </dgm:t>
    </dgm:pt>
    <dgm:pt modelId="{D2F83851-6BF6-4C41-9B9C-2E3A73C20267}" type="parTrans" cxnId="{6970F77F-26C7-4840-898C-26F367210FEA}">
      <dgm:prSet/>
      <dgm:spPr/>
      <dgm:t>
        <a:bodyPr/>
        <a:lstStyle/>
        <a:p>
          <a:endParaRPr lang="en-US"/>
        </a:p>
      </dgm:t>
    </dgm:pt>
    <dgm:pt modelId="{1A5D6595-3B9D-4AEE-8341-0F4B55093BE3}">
      <dgm:prSet custT="1"/>
      <dgm:spPr>
        <a:xfrm>
          <a:off x="5603604" y="2498572"/>
          <a:ext cx="1438872" cy="1272685"/>
        </a:xfrm>
        <a:prstGeom prst="ellipse">
          <a:avLst/>
        </a:prstGeom>
        <a:gradFill rotWithShape="0">
          <a:gsLst>
            <a:gs pos="0">
              <a:srgbClr val="3333CC">
                <a:hueOff val="0"/>
                <a:satOff val="0"/>
                <a:lumOff val="0"/>
                <a:alphaOff val="0"/>
                <a:shade val="51000"/>
                <a:satMod val="130000"/>
              </a:srgbClr>
            </a:gs>
            <a:gs pos="80000">
              <a:srgbClr val="3333CC">
                <a:hueOff val="0"/>
                <a:satOff val="0"/>
                <a:lumOff val="0"/>
                <a:alphaOff val="0"/>
                <a:shade val="93000"/>
                <a:satMod val="130000"/>
              </a:srgbClr>
            </a:gs>
            <a:gs pos="100000">
              <a:srgbClr val="3333CC">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n-US" sz="1050" b="1" dirty="0">
              <a:solidFill>
                <a:srgbClr val="FFFFFF"/>
              </a:solidFill>
              <a:latin typeface="Times New Roman"/>
              <a:ea typeface="+mn-ea"/>
              <a:cs typeface="+mn-cs"/>
            </a:rPr>
            <a:t>People involvement for system &amp; </a:t>
          </a:r>
          <a:r>
            <a:rPr lang="en-IN" sz="1050" b="1" i="0" u="none" strike="noStrike" dirty="0">
              <a:solidFill>
                <a:srgbClr val="FFFFFF"/>
              </a:solidFill>
              <a:latin typeface="Calibri"/>
              <a:ea typeface="+mn-ea"/>
              <a:cs typeface="+mn-cs"/>
            </a:rPr>
            <a:t>Excellence</a:t>
          </a:r>
          <a:endParaRPr lang="en-US" sz="1050" b="1" dirty="0">
            <a:solidFill>
              <a:srgbClr val="FFFFFF"/>
            </a:solidFill>
            <a:latin typeface="Times New Roman"/>
            <a:ea typeface="+mn-ea"/>
            <a:cs typeface="+mn-cs"/>
          </a:endParaRPr>
        </a:p>
      </dgm:t>
    </dgm:pt>
    <dgm:pt modelId="{F3604433-E540-4291-83E5-AF8A07C2AEA1}" type="parTrans" cxnId="{5148C955-ABD6-4B88-B07B-D007D11B160F}">
      <dgm:prSet/>
      <dgm:spPr/>
      <dgm:t>
        <a:bodyPr/>
        <a:lstStyle/>
        <a:p>
          <a:endParaRPr lang="en-US"/>
        </a:p>
      </dgm:t>
    </dgm:pt>
    <dgm:pt modelId="{20A2A53D-398B-4FE4-867C-47612D31BEFE}" type="sibTrans" cxnId="{5148C955-ABD6-4B88-B07B-D007D11B160F}">
      <dgm:prSet/>
      <dgm:spPr>
        <a:xfrm rot="6922299">
          <a:off x="5773034" y="3758800"/>
          <a:ext cx="304585" cy="429531"/>
        </a:xfrm>
        <a:prstGeom prst="rightArrow">
          <a:avLst>
            <a:gd name="adj1" fmla="val 60000"/>
            <a:gd name="adj2" fmla="val 50000"/>
          </a:avLst>
        </a:prstGeom>
        <a:solidFill>
          <a:srgbClr val="3333CC">
            <a:tint val="60000"/>
            <a:hueOff val="0"/>
            <a:satOff val="0"/>
            <a:lumOff val="0"/>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rgbClr val="FFFFFF"/>
          </a:contourClr>
        </a:sp3d>
      </dgm:spPr>
      <dgm:t>
        <a:bodyPr/>
        <a:lstStyle/>
        <a:p>
          <a:endParaRPr lang="en-US">
            <a:solidFill>
              <a:srgbClr val="FFFFFF"/>
            </a:solidFill>
            <a:latin typeface="Times New Roman"/>
            <a:ea typeface="+mn-ea"/>
            <a:cs typeface="+mn-cs"/>
          </a:endParaRPr>
        </a:p>
      </dgm:t>
    </dgm:pt>
    <dgm:pt modelId="{24BDA2F5-28E8-4AF0-BF3E-34742BB89FBC}" type="pres">
      <dgm:prSet presAssocID="{61ED8C35-6729-4C2D-9C73-3C81B55DE341}" presName="cycle" presStyleCnt="0">
        <dgm:presLayoutVars>
          <dgm:dir/>
          <dgm:resizeHandles val="exact"/>
        </dgm:presLayoutVars>
      </dgm:prSet>
      <dgm:spPr/>
    </dgm:pt>
    <dgm:pt modelId="{CFA3BC50-84E0-4AF8-8887-0E76EE59941B}" type="pres">
      <dgm:prSet presAssocID="{DE4B7FB0-7F1C-401A-9C5D-6F887D34FE5D}" presName="node" presStyleLbl="node1" presStyleIdx="0" presStyleCnt="8" custRadScaleRad="100034" custRadScaleInc="265">
        <dgm:presLayoutVars>
          <dgm:bulletEnabled val="1"/>
        </dgm:presLayoutVars>
      </dgm:prSet>
      <dgm:spPr/>
    </dgm:pt>
    <dgm:pt modelId="{0D0CDB90-CBAD-42B3-8E05-0E5F169A04E3}" type="pres">
      <dgm:prSet presAssocID="{885F7B1F-A58E-4A1A-A6F6-69DF0FD8F400}" presName="sibTrans" presStyleLbl="sibTrans2D1" presStyleIdx="0" presStyleCnt="8"/>
      <dgm:spPr/>
    </dgm:pt>
    <dgm:pt modelId="{B4E929DC-E4DC-4144-B0B7-6392865A18C0}" type="pres">
      <dgm:prSet presAssocID="{885F7B1F-A58E-4A1A-A6F6-69DF0FD8F400}" presName="connectorText" presStyleLbl="sibTrans2D1" presStyleIdx="0" presStyleCnt="8"/>
      <dgm:spPr/>
    </dgm:pt>
    <dgm:pt modelId="{29AC0FA2-76EC-413D-8DB3-B9F2EE2AB45E}" type="pres">
      <dgm:prSet presAssocID="{10FF927F-3C16-445A-B306-3E240633978E}" presName="node" presStyleLbl="node1" presStyleIdx="1" presStyleCnt="8" custRadScaleRad="95812" custRadScaleInc="-1751">
        <dgm:presLayoutVars>
          <dgm:bulletEnabled val="1"/>
        </dgm:presLayoutVars>
      </dgm:prSet>
      <dgm:spPr/>
    </dgm:pt>
    <dgm:pt modelId="{D3D8EC45-4184-4D6A-BA69-C41F78683540}" type="pres">
      <dgm:prSet presAssocID="{EC722846-AC5D-4455-9FF0-83DDC3AF3358}" presName="sibTrans" presStyleLbl="sibTrans2D1" presStyleIdx="1" presStyleCnt="8"/>
      <dgm:spPr/>
    </dgm:pt>
    <dgm:pt modelId="{1C651D8C-4FE2-4E7D-B2EF-A8C055CAA0CE}" type="pres">
      <dgm:prSet presAssocID="{EC722846-AC5D-4455-9FF0-83DDC3AF3358}" presName="connectorText" presStyleLbl="sibTrans2D1" presStyleIdx="1" presStyleCnt="8"/>
      <dgm:spPr/>
    </dgm:pt>
    <dgm:pt modelId="{3AA03881-F670-49F8-B95E-1DB6901C5F62}" type="pres">
      <dgm:prSet presAssocID="{1A5D6595-3B9D-4AEE-8341-0F4B55093BE3}" presName="node" presStyleLbl="node1" presStyleIdx="2" presStyleCnt="8" custScaleX="115116" custScaleY="99999" custRadScaleRad="101413" custRadScaleInc="-6277">
        <dgm:presLayoutVars>
          <dgm:bulletEnabled val="1"/>
        </dgm:presLayoutVars>
      </dgm:prSet>
      <dgm:spPr/>
    </dgm:pt>
    <dgm:pt modelId="{938E6D72-BCBC-4AC7-B6C1-FC7DE23040B3}" type="pres">
      <dgm:prSet presAssocID="{20A2A53D-398B-4FE4-867C-47612D31BEFE}" presName="sibTrans" presStyleLbl="sibTrans2D1" presStyleIdx="2" presStyleCnt="8"/>
      <dgm:spPr/>
    </dgm:pt>
    <dgm:pt modelId="{6CB8D9A7-868A-46CC-BABE-C37D861A3A60}" type="pres">
      <dgm:prSet presAssocID="{20A2A53D-398B-4FE4-867C-47612D31BEFE}" presName="connectorText" presStyleLbl="sibTrans2D1" presStyleIdx="2" presStyleCnt="8"/>
      <dgm:spPr/>
    </dgm:pt>
    <dgm:pt modelId="{A9CAD12A-2F2C-4B26-9A5E-7C7881897BB9}" type="pres">
      <dgm:prSet presAssocID="{ABD1BC50-5D09-4C20-8942-6F12BEB02D11}" presName="node" presStyleLbl="node1" presStyleIdx="3" presStyleCnt="8" custScaleX="110478" custScaleY="104475" custRadScaleRad="94698" custRadScaleInc="-12710">
        <dgm:presLayoutVars>
          <dgm:bulletEnabled val="1"/>
        </dgm:presLayoutVars>
      </dgm:prSet>
      <dgm:spPr/>
    </dgm:pt>
    <dgm:pt modelId="{C3701D45-CC31-483D-8524-F93E7FB260E1}" type="pres">
      <dgm:prSet presAssocID="{1F7623E9-FB49-4A09-86C0-B511810E81A6}" presName="sibTrans" presStyleLbl="sibTrans2D1" presStyleIdx="3" presStyleCnt="8"/>
      <dgm:spPr/>
    </dgm:pt>
    <dgm:pt modelId="{1B32AFF6-C973-481A-8D81-59940995E170}" type="pres">
      <dgm:prSet presAssocID="{1F7623E9-FB49-4A09-86C0-B511810E81A6}" presName="connectorText" presStyleLbl="sibTrans2D1" presStyleIdx="3" presStyleCnt="8"/>
      <dgm:spPr/>
    </dgm:pt>
    <dgm:pt modelId="{EA9AE870-4B37-4737-B9B2-72D5CA63929F}" type="pres">
      <dgm:prSet presAssocID="{7FDEB2A4-626F-4AFD-A7A1-8B923B48B0A5}" presName="node" presStyleLbl="node1" presStyleIdx="4" presStyleCnt="8" custRadScaleRad="87423" custRadScaleInc="9998">
        <dgm:presLayoutVars>
          <dgm:bulletEnabled val="1"/>
        </dgm:presLayoutVars>
      </dgm:prSet>
      <dgm:spPr/>
    </dgm:pt>
    <dgm:pt modelId="{5AD2F065-5293-4977-B29B-F685B5CB481E}" type="pres">
      <dgm:prSet presAssocID="{42D44BCC-68C8-42AA-A5EE-5E7D40AEAE65}" presName="sibTrans" presStyleLbl="sibTrans2D1" presStyleIdx="4" presStyleCnt="8"/>
      <dgm:spPr/>
    </dgm:pt>
    <dgm:pt modelId="{E3DD3615-3836-4AC8-BC23-F496BFF815AD}" type="pres">
      <dgm:prSet presAssocID="{42D44BCC-68C8-42AA-A5EE-5E7D40AEAE65}" presName="connectorText" presStyleLbl="sibTrans2D1" presStyleIdx="4" presStyleCnt="8"/>
      <dgm:spPr/>
    </dgm:pt>
    <dgm:pt modelId="{81D39244-0DCC-44C7-9B7C-7B9471E9B11E}" type="pres">
      <dgm:prSet presAssocID="{9E1165F1-2E87-402C-B72F-4C98EB98092E}" presName="node" presStyleLbl="node1" presStyleIdx="5" presStyleCnt="8" custRadScaleRad="97041" custRadScaleInc="21436">
        <dgm:presLayoutVars>
          <dgm:bulletEnabled val="1"/>
        </dgm:presLayoutVars>
      </dgm:prSet>
      <dgm:spPr/>
    </dgm:pt>
    <dgm:pt modelId="{9D0EAE8C-2BD5-4912-8E47-05A8F0E181A0}" type="pres">
      <dgm:prSet presAssocID="{91A8EDB8-BF8A-49E7-B0F2-131B07E2055F}" presName="sibTrans" presStyleLbl="sibTrans2D1" presStyleIdx="5" presStyleCnt="8"/>
      <dgm:spPr/>
    </dgm:pt>
    <dgm:pt modelId="{A94061E0-FFD8-4755-AFCB-9818C33126B0}" type="pres">
      <dgm:prSet presAssocID="{91A8EDB8-BF8A-49E7-B0F2-131B07E2055F}" presName="connectorText" presStyleLbl="sibTrans2D1" presStyleIdx="5" presStyleCnt="8"/>
      <dgm:spPr/>
    </dgm:pt>
    <dgm:pt modelId="{EE3449B6-DB29-4A91-9BC0-A3FFD29F5731}" type="pres">
      <dgm:prSet presAssocID="{E37C1CDC-5CD7-44F6-B2F9-DC37847C6F5F}" presName="node" presStyleLbl="node1" presStyleIdx="6" presStyleCnt="8" custRadScaleRad="100283" custRadScaleInc="13660">
        <dgm:presLayoutVars>
          <dgm:bulletEnabled val="1"/>
        </dgm:presLayoutVars>
      </dgm:prSet>
      <dgm:spPr/>
    </dgm:pt>
    <dgm:pt modelId="{B7731B8D-13E2-49E5-A769-E878C1C816A2}" type="pres">
      <dgm:prSet presAssocID="{1884A06D-EC7C-46AE-B2AE-79582DD05A36}" presName="sibTrans" presStyleLbl="sibTrans2D1" presStyleIdx="6" presStyleCnt="8"/>
      <dgm:spPr/>
    </dgm:pt>
    <dgm:pt modelId="{9A2F215A-CB87-446F-A626-FF4163B23F99}" type="pres">
      <dgm:prSet presAssocID="{1884A06D-EC7C-46AE-B2AE-79582DD05A36}" presName="connectorText" presStyleLbl="sibTrans2D1" presStyleIdx="6" presStyleCnt="8"/>
      <dgm:spPr/>
    </dgm:pt>
    <dgm:pt modelId="{FC5A1EE0-E402-402A-86B0-EACA454CD931}" type="pres">
      <dgm:prSet presAssocID="{5A192C69-E4AE-455B-B96F-328CC1E7729C}" presName="node" presStyleLbl="node1" presStyleIdx="7" presStyleCnt="8" custRadScaleRad="105822" custRadScaleInc="13979">
        <dgm:presLayoutVars>
          <dgm:bulletEnabled val="1"/>
        </dgm:presLayoutVars>
      </dgm:prSet>
      <dgm:spPr/>
    </dgm:pt>
    <dgm:pt modelId="{850D564E-B0C6-418A-A3FD-CADCEF582E9F}" type="pres">
      <dgm:prSet presAssocID="{44F5017B-0A7E-4E51-A197-D229422CAFBD}" presName="sibTrans" presStyleLbl="sibTrans2D1" presStyleIdx="7" presStyleCnt="8"/>
      <dgm:spPr/>
    </dgm:pt>
    <dgm:pt modelId="{78052170-4345-4568-8A68-DF290043F69D}" type="pres">
      <dgm:prSet presAssocID="{44F5017B-0A7E-4E51-A197-D229422CAFBD}" presName="connectorText" presStyleLbl="sibTrans2D1" presStyleIdx="7" presStyleCnt="8"/>
      <dgm:spPr/>
    </dgm:pt>
  </dgm:ptLst>
  <dgm:cxnLst>
    <dgm:cxn modelId="{BC4CDC48-B1C1-4CB8-96CD-CB7CF05FA006}" type="presOf" srcId="{42D44BCC-68C8-42AA-A5EE-5E7D40AEAE65}" destId="{E3DD3615-3836-4AC8-BC23-F496BFF815AD}" srcOrd="1" destOrd="0" presId="urn:microsoft.com/office/officeart/2005/8/layout/cycle2"/>
    <dgm:cxn modelId="{F71FAD9E-E41C-44A9-8D2A-0B01FAB82EAE}" type="presOf" srcId="{ABD1BC50-5D09-4C20-8942-6F12BEB02D11}" destId="{A9CAD12A-2F2C-4B26-9A5E-7C7881897BB9}" srcOrd="0" destOrd="0" presId="urn:microsoft.com/office/officeart/2005/8/layout/cycle2"/>
    <dgm:cxn modelId="{FC524282-15B3-4E15-BA8A-CF5FEE7ED8D5}" type="presOf" srcId="{1884A06D-EC7C-46AE-B2AE-79582DD05A36}" destId="{9A2F215A-CB87-446F-A626-FF4163B23F99}" srcOrd="1" destOrd="0" presId="urn:microsoft.com/office/officeart/2005/8/layout/cycle2"/>
    <dgm:cxn modelId="{5148C955-ABD6-4B88-B07B-D007D11B160F}" srcId="{61ED8C35-6729-4C2D-9C73-3C81B55DE341}" destId="{1A5D6595-3B9D-4AEE-8341-0F4B55093BE3}" srcOrd="2" destOrd="0" parTransId="{F3604433-E540-4291-83E5-AF8A07C2AEA1}" sibTransId="{20A2A53D-398B-4FE4-867C-47612D31BEFE}"/>
    <dgm:cxn modelId="{11BD3703-CBF7-4516-8F53-1E21C67C3B3F}" type="presOf" srcId="{20A2A53D-398B-4FE4-867C-47612D31BEFE}" destId="{6CB8D9A7-868A-46CC-BABE-C37D861A3A60}" srcOrd="1" destOrd="0" presId="urn:microsoft.com/office/officeart/2005/8/layout/cycle2"/>
    <dgm:cxn modelId="{BCFB52F3-C2FC-4DC9-B6DF-AF2F07B14B8C}" type="presOf" srcId="{91A8EDB8-BF8A-49E7-B0F2-131B07E2055F}" destId="{9D0EAE8C-2BD5-4912-8E47-05A8F0E181A0}" srcOrd="0" destOrd="0" presId="urn:microsoft.com/office/officeart/2005/8/layout/cycle2"/>
    <dgm:cxn modelId="{CC975E1B-71F9-4783-B9A8-F1CFA5C54920}" type="presOf" srcId="{61ED8C35-6729-4C2D-9C73-3C81B55DE341}" destId="{24BDA2F5-28E8-4AF0-BF3E-34742BB89FBC}" srcOrd="0" destOrd="0" presId="urn:microsoft.com/office/officeart/2005/8/layout/cycle2"/>
    <dgm:cxn modelId="{C8323FC2-17C6-447F-868B-39DF365C89B0}" type="presOf" srcId="{1F7623E9-FB49-4A09-86C0-B511810E81A6}" destId="{1B32AFF6-C973-481A-8D81-59940995E170}" srcOrd="1" destOrd="0" presId="urn:microsoft.com/office/officeart/2005/8/layout/cycle2"/>
    <dgm:cxn modelId="{A486BF93-6EC5-4DDB-A074-E04A9552E971}" type="presOf" srcId="{1A5D6595-3B9D-4AEE-8341-0F4B55093BE3}" destId="{3AA03881-F670-49F8-B95E-1DB6901C5F62}" srcOrd="0" destOrd="0" presId="urn:microsoft.com/office/officeart/2005/8/layout/cycle2"/>
    <dgm:cxn modelId="{B4DA4C96-461C-48FE-862B-FF4749562904}" type="presOf" srcId="{10FF927F-3C16-445A-B306-3E240633978E}" destId="{29AC0FA2-76EC-413D-8DB3-B9F2EE2AB45E}" srcOrd="0" destOrd="0" presId="urn:microsoft.com/office/officeart/2005/8/layout/cycle2"/>
    <dgm:cxn modelId="{E57FD239-068B-4FED-8ED6-866FD9B83F69}" type="presOf" srcId="{44F5017B-0A7E-4E51-A197-D229422CAFBD}" destId="{78052170-4345-4568-8A68-DF290043F69D}" srcOrd="1" destOrd="0" presId="urn:microsoft.com/office/officeart/2005/8/layout/cycle2"/>
    <dgm:cxn modelId="{2C4CDECA-7B4E-4DD2-9177-D22BA6B13D4B}" type="presOf" srcId="{EC722846-AC5D-4455-9FF0-83DDC3AF3358}" destId="{1C651D8C-4FE2-4E7D-B2EF-A8C055CAA0CE}" srcOrd="1" destOrd="0" presId="urn:microsoft.com/office/officeart/2005/8/layout/cycle2"/>
    <dgm:cxn modelId="{8AA6BC84-3B45-483F-AA7F-FF80CAB51242}" type="presOf" srcId="{9E1165F1-2E87-402C-B72F-4C98EB98092E}" destId="{81D39244-0DCC-44C7-9B7C-7B9471E9B11E}" srcOrd="0" destOrd="0" presId="urn:microsoft.com/office/officeart/2005/8/layout/cycle2"/>
    <dgm:cxn modelId="{67047F58-04ED-44CC-B2D6-A6033A7E673D}" srcId="{61ED8C35-6729-4C2D-9C73-3C81B55DE341}" destId="{ABD1BC50-5D09-4C20-8942-6F12BEB02D11}" srcOrd="3" destOrd="0" parTransId="{E8B80E1A-6BF2-4E96-BC4B-71C2630C9867}" sibTransId="{1F7623E9-FB49-4A09-86C0-B511810E81A6}"/>
    <dgm:cxn modelId="{7985521B-97B5-45F2-A075-A1790A686D0E}" type="presOf" srcId="{E37C1CDC-5CD7-44F6-B2F9-DC37847C6F5F}" destId="{EE3449B6-DB29-4A91-9BC0-A3FFD29F5731}" srcOrd="0" destOrd="0" presId="urn:microsoft.com/office/officeart/2005/8/layout/cycle2"/>
    <dgm:cxn modelId="{2BB0D96C-C79A-4A12-B5F4-DB9C155C03D0}" srcId="{61ED8C35-6729-4C2D-9C73-3C81B55DE341}" destId="{10FF927F-3C16-445A-B306-3E240633978E}" srcOrd="1" destOrd="0" parTransId="{1634BC54-5D5B-48E1-9743-98E3CA592517}" sibTransId="{EC722846-AC5D-4455-9FF0-83DDC3AF3358}"/>
    <dgm:cxn modelId="{612F6319-FD0A-4D2D-AB56-6C42CAE054A9}" srcId="{61ED8C35-6729-4C2D-9C73-3C81B55DE341}" destId="{9E1165F1-2E87-402C-B72F-4C98EB98092E}" srcOrd="5" destOrd="0" parTransId="{6047F2C9-A45A-45D5-9F2F-767418620E23}" sibTransId="{91A8EDB8-BF8A-49E7-B0F2-131B07E2055F}"/>
    <dgm:cxn modelId="{42138CD7-B787-41B9-A041-1F8A8F9F727D}" srcId="{61ED8C35-6729-4C2D-9C73-3C81B55DE341}" destId="{E37C1CDC-5CD7-44F6-B2F9-DC37847C6F5F}" srcOrd="6" destOrd="0" parTransId="{F2701FC3-D102-4A6A-972F-B97237A5783D}" sibTransId="{1884A06D-EC7C-46AE-B2AE-79582DD05A36}"/>
    <dgm:cxn modelId="{B58F243D-C709-463B-9283-EAF504B670F5}" srcId="{61ED8C35-6729-4C2D-9C73-3C81B55DE341}" destId="{DE4B7FB0-7F1C-401A-9C5D-6F887D34FE5D}" srcOrd="0" destOrd="0" parTransId="{900173FC-2D9A-49C7-A6B0-F9A87AE181F7}" sibTransId="{885F7B1F-A58E-4A1A-A6F6-69DF0FD8F400}"/>
    <dgm:cxn modelId="{2E4C1621-DD68-4FC3-9CDD-AD29E1E5BB33}" type="presOf" srcId="{20A2A53D-398B-4FE4-867C-47612D31BEFE}" destId="{938E6D72-BCBC-4AC7-B6C1-FC7DE23040B3}" srcOrd="0" destOrd="0" presId="urn:microsoft.com/office/officeart/2005/8/layout/cycle2"/>
    <dgm:cxn modelId="{B705983A-F154-427E-B7F1-C2FF522A33F7}" type="presOf" srcId="{44F5017B-0A7E-4E51-A197-D229422CAFBD}" destId="{850D564E-B0C6-418A-A3FD-CADCEF582E9F}" srcOrd="0" destOrd="0" presId="urn:microsoft.com/office/officeart/2005/8/layout/cycle2"/>
    <dgm:cxn modelId="{15FE0224-70FC-45EB-A67A-FBDAEAD95731}" srcId="{61ED8C35-6729-4C2D-9C73-3C81B55DE341}" destId="{7FDEB2A4-626F-4AFD-A7A1-8B923B48B0A5}" srcOrd="4" destOrd="0" parTransId="{CB5B0026-5C85-48CF-9B91-3D0A3E0EE11D}" sibTransId="{42D44BCC-68C8-42AA-A5EE-5E7D40AEAE65}"/>
    <dgm:cxn modelId="{58586352-7339-4A1A-9FC0-C67710A1BC55}" type="presOf" srcId="{42D44BCC-68C8-42AA-A5EE-5E7D40AEAE65}" destId="{5AD2F065-5293-4977-B29B-F685B5CB481E}" srcOrd="0" destOrd="0" presId="urn:microsoft.com/office/officeart/2005/8/layout/cycle2"/>
    <dgm:cxn modelId="{5323BC2C-8412-4D1D-A1D5-D81575AC3922}" type="presOf" srcId="{885F7B1F-A58E-4A1A-A6F6-69DF0FD8F400}" destId="{0D0CDB90-CBAD-42B3-8E05-0E5F169A04E3}" srcOrd="0" destOrd="0" presId="urn:microsoft.com/office/officeart/2005/8/layout/cycle2"/>
    <dgm:cxn modelId="{0A6AA481-7975-4828-9993-F1E0D260CB56}" type="presOf" srcId="{1884A06D-EC7C-46AE-B2AE-79582DD05A36}" destId="{B7731B8D-13E2-49E5-A769-E878C1C816A2}" srcOrd="0" destOrd="0" presId="urn:microsoft.com/office/officeart/2005/8/layout/cycle2"/>
    <dgm:cxn modelId="{726CBA21-A8FF-429F-8E43-7D752AF923EF}" type="presOf" srcId="{DE4B7FB0-7F1C-401A-9C5D-6F887D34FE5D}" destId="{CFA3BC50-84E0-4AF8-8887-0E76EE59941B}" srcOrd="0" destOrd="0" presId="urn:microsoft.com/office/officeart/2005/8/layout/cycle2"/>
    <dgm:cxn modelId="{8A57DAF3-7CE8-4C2D-891E-50FF71CABF1F}" type="presOf" srcId="{EC722846-AC5D-4455-9FF0-83DDC3AF3358}" destId="{D3D8EC45-4184-4D6A-BA69-C41F78683540}" srcOrd="0" destOrd="0" presId="urn:microsoft.com/office/officeart/2005/8/layout/cycle2"/>
    <dgm:cxn modelId="{D17BA9B8-D0B9-4585-8123-C364A1890851}" type="presOf" srcId="{885F7B1F-A58E-4A1A-A6F6-69DF0FD8F400}" destId="{B4E929DC-E4DC-4144-B0B7-6392865A18C0}" srcOrd="1" destOrd="0" presId="urn:microsoft.com/office/officeart/2005/8/layout/cycle2"/>
    <dgm:cxn modelId="{6970F77F-26C7-4840-898C-26F367210FEA}" srcId="{61ED8C35-6729-4C2D-9C73-3C81B55DE341}" destId="{5A192C69-E4AE-455B-B96F-328CC1E7729C}" srcOrd="7" destOrd="0" parTransId="{D2F83851-6BF6-4C41-9B9C-2E3A73C20267}" sibTransId="{44F5017B-0A7E-4E51-A197-D229422CAFBD}"/>
    <dgm:cxn modelId="{691B6275-4611-423E-BB9C-D8BA13EF2C51}" type="presOf" srcId="{1F7623E9-FB49-4A09-86C0-B511810E81A6}" destId="{C3701D45-CC31-483D-8524-F93E7FB260E1}" srcOrd="0" destOrd="0" presId="urn:microsoft.com/office/officeart/2005/8/layout/cycle2"/>
    <dgm:cxn modelId="{63C0BECD-9C43-4DAD-B171-4BCE07F1F372}" type="presOf" srcId="{91A8EDB8-BF8A-49E7-B0F2-131B07E2055F}" destId="{A94061E0-FFD8-4755-AFCB-9818C33126B0}" srcOrd="1" destOrd="0" presId="urn:microsoft.com/office/officeart/2005/8/layout/cycle2"/>
    <dgm:cxn modelId="{E486F910-E635-4EE2-A66A-AA79A64E5E03}" type="presOf" srcId="{7FDEB2A4-626F-4AFD-A7A1-8B923B48B0A5}" destId="{EA9AE870-4B37-4737-B9B2-72D5CA63929F}" srcOrd="0" destOrd="0" presId="urn:microsoft.com/office/officeart/2005/8/layout/cycle2"/>
    <dgm:cxn modelId="{883B8C71-FA5B-4352-8088-E5F71CBD8374}" type="presOf" srcId="{5A192C69-E4AE-455B-B96F-328CC1E7729C}" destId="{FC5A1EE0-E402-402A-86B0-EACA454CD931}" srcOrd="0" destOrd="0" presId="urn:microsoft.com/office/officeart/2005/8/layout/cycle2"/>
    <dgm:cxn modelId="{50211A20-47DB-40B5-A306-E942BA3BA44C}" type="presParOf" srcId="{24BDA2F5-28E8-4AF0-BF3E-34742BB89FBC}" destId="{CFA3BC50-84E0-4AF8-8887-0E76EE59941B}" srcOrd="0" destOrd="0" presId="urn:microsoft.com/office/officeart/2005/8/layout/cycle2"/>
    <dgm:cxn modelId="{A109CF2E-FD0C-47E0-BA22-6901EDAB9A2D}" type="presParOf" srcId="{24BDA2F5-28E8-4AF0-BF3E-34742BB89FBC}" destId="{0D0CDB90-CBAD-42B3-8E05-0E5F169A04E3}" srcOrd="1" destOrd="0" presId="urn:microsoft.com/office/officeart/2005/8/layout/cycle2"/>
    <dgm:cxn modelId="{BE584261-AB8A-4AD3-B1B9-12D3301EE23D}" type="presParOf" srcId="{0D0CDB90-CBAD-42B3-8E05-0E5F169A04E3}" destId="{B4E929DC-E4DC-4144-B0B7-6392865A18C0}" srcOrd="0" destOrd="0" presId="urn:microsoft.com/office/officeart/2005/8/layout/cycle2"/>
    <dgm:cxn modelId="{DCF50452-AB12-4A0D-8B5A-937012DC4B1C}" type="presParOf" srcId="{24BDA2F5-28E8-4AF0-BF3E-34742BB89FBC}" destId="{29AC0FA2-76EC-413D-8DB3-B9F2EE2AB45E}" srcOrd="2" destOrd="0" presId="urn:microsoft.com/office/officeart/2005/8/layout/cycle2"/>
    <dgm:cxn modelId="{D78CBE06-FE16-4702-A1F9-B447F8C78E25}" type="presParOf" srcId="{24BDA2F5-28E8-4AF0-BF3E-34742BB89FBC}" destId="{D3D8EC45-4184-4D6A-BA69-C41F78683540}" srcOrd="3" destOrd="0" presId="urn:microsoft.com/office/officeart/2005/8/layout/cycle2"/>
    <dgm:cxn modelId="{DBF0CF46-A758-4C27-A48D-4FEB1486D4D7}" type="presParOf" srcId="{D3D8EC45-4184-4D6A-BA69-C41F78683540}" destId="{1C651D8C-4FE2-4E7D-B2EF-A8C055CAA0CE}" srcOrd="0" destOrd="0" presId="urn:microsoft.com/office/officeart/2005/8/layout/cycle2"/>
    <dgm:cxn modelId="{90851516-5B58-4035-A174-34EBDEE1D35D}" type="presParOf" srcId="{24BDA2F5-28E8-4AF0-BF3E-34742BB89FBC}" destId="{3AA03881-F670-49F8-B95E-1DB6901C5F62}" srcOrd="4" destOrd="0" presId="urn:microsoft.com/office/officeart/2005/8/layout/cycle2"/>
    <dgm:cxn modelId="{D8AC6449-D1AF-4D43-A768-2A08829B26CF}" type="presParOf" srcId="{24BDA2F5-28E8-4AF0-BF3E-34742BB89FBC}" destId="{938E6D72-BCBC-4AC7-B6C1-FC7DE23040B3}" srcOrd="5" destOrd="0" presId="urn:microsoft.com/office/officeart/2005/8/layout/cycle2"/>
    <dgm:cxn modelId="{760D0231-F19B-4911-BDCC-669EA9C695C4}" type="presParOf" srcId="{938E6D72-BCBC-4AC7-B6C1-FC7DE23040B3}" destId="{6CB8D9A7-868A-46CC-BABE-C37D861A3A60}" srcOrd="0" destOrd="0" presId="urn:microsoft.com/office/officeart/2005/8/layout/cycle2"/>
    <dgm:cxn modelId="{AA65A935-CD3E-4248-9493-B1A89A38CD37}" type="presParOf" srcId="{24BDA2F5-28E8-4AF0-BF3E-34742BB89FBC}" destId="{A9CAD12A-2F2C-4B26-9A5E-7C7881897BB9}" srcOrd="6" destOrd="0" presId="urn:microsoft.com/office/officeart/2005/8/layout/cycle2"/>
    <dgm:cxn modelId="{6A298724-BFA6-4FEB-AA28-B6129C04A005}" type="presParOf" srcId="{24BDA2F5-28E8-4AF0-BF3E-34742BB89FBC}" destId="{C3701D45-CC31-483D-8524-F93E7FB260E1}" srcOrd="7" destOrd="0" presId="urn:microsoft.com/office/officeart/2005/8/layout/cycle2"/>
    <dgm:cxn modelId="{6E56B544-C0BB-4103-8473-C9909F980999}" type="presParOf" srcId="{C3701D45-CC31-483D-8524-F93E7FB260E1}" destId="{1B32AFF6-C973-481A-8D81-59940995E170}" srcOrd="0" destOrd="0" presId="urn:microsoft.com/office/officeart/2005/8/layout/cycle2"/>
    <dgm:cxn modelId="{FB96A1AB-C0D0-4991-8366-50EA38B625A1}" type="presParOf" srcId="{24BDA2F5-28E8-4AF0-BF3E-34742BB89FBC}" destId="{EA9AE870-4B37-4737-B9B2-72D5CA63929F}" srcOrd="8" destOrd="0" presId="urn:microsoft.com/office/officeart/2005/8/layout/cycle2"/>
    <dgm:cxn modelId="{FFAF123A-2CAE-46AA-A31F-5965CE9D6E0C}" type="presParOf" srcId="{24BDA2F5-28E8-4AF0-BF3E-34742BB89FBC}" destId="{5AD2F065-5293-4977-B29B-F685B5CB481E}" srcOrd="9" destOrd="0" presId="urn:microsoft.com/office/officeart/2005/8/layout/cycle2"/>
    <dgm:cxn modelId="{6F45399F-C65A-44AE-9E64-FB72B477114B}" type="presParOf" srcId="{5AD2F065-5293-4977-B29B-F685B5CB481E}" destId="{E3DD3615-3836-4AC8-BC23-F496BFF815AD}" srcOrd="0" destOrd="0" presId="urn:microsoft.com/office/officeart/2005/8/layout/cycle2"/>
    <dgm:cxn modelId="{622869D3-A40C-40C3-BFF3-D1B8D41C7903}" type="presParOf" srcId="{24BDA2F5-28E8-4AF0-BF3E-34742BB89FBC}" destId="{81D39244-0DCC-44C7-9B7C-7B9471E9B11E}" srcOrd="10" destOrd="0" presId="urn:microsoft.com/office/officeart/2005/8/layout/cycle2"/>
    <dgm:cxn modelId="{E2AAD718-1C5E-43BD-B04E-C15EEBEEF238}" type="presParOf" srcId="{24BDA2F5-28E8-4AF0-BF3E-34742BB89FBC}" destId="{9D0EAE8C-2BD5-4912-8E47-05A8F0E181A0}" srcOrd="11" destOrd="0" presId="urn:microsoft.com/office/officeart/2005/8/layout/cycle2"/>
    <dgm:cxn modelId="{2EA03849-C668-4532-870C-EE9EF4A1C794}" type="presParOf" srcId="{9D0EAE8C-2BD5-4912-8E47-05A8F0E181A0}" destId="{A94061E0-FFD8-4755-AFCB-9818C33126B0}" srcOrd="0" destOrd="0" presId="urn:microsoft.com/office/officeart/2005/8/layout/cycle2"/>
    <dgm:cxn modelId="{271ED94D-1E64-48F3-8D3E-A4BA02EAA65A}" type="presParOf" srcId="{24BDA2F5-28E8-4AF0-BF3E-34742BB89FBC}" destId="{EE3449B6-DB29-4A91-9BC0-A3FFD29F5731}" srcOrd="12" destOrd="0" presId="urn:microsoft.com/office/officeart/2005/8/layout/cycle2"/>
    <dgm:cxn modelId="{DBAA4281-D43B-44B4-A85E-D44A001BC13D}" type="presParOf" srcId="{24BDA2F5-28E8-4AF0-BF3E-34742BB89FBC}" destId="{B7731B8D-13E2-49E5-A769-E878C1C816A2}" srcOrd="13" destOrd="0" presId="urn:microsoft.com/office/officeart/2005/8/layout/cycle2"/>
    <dgm:cxn modelId="{A993B6AB-72BB-4DAF-A298-EFE4114261A9}" type="presParOf" srcId="{B7731B8D-13E2-49E5-A769-E878C1C816A2}" destId="{9A2F215A-CB87-446F-A626-FF4163B23F99}" srcOrd="0" destOrd="0" presId="urn:microsoft.com/office/officeart/2005/8/layout/cycle2"/>
    <dgm:cxn modelId="{897E971E-0A6D-478B-95B9-39B3242EC0C0}" type="presParOf" srcId="{24BDA2F5-28E8-4AF0-BF3E-34742BB89FBC}" destId="{FC5A1EE0-E402-402A-86B0-EACA454CD931}" srcOrd="14" destOrd="0" presId="urn:microsoft.com/office/officeart/2005/8/layout/cycle2"/>
    <dgm:cxn modelId="{2B3C84A7-8D59-44F9-810F-8D58FD2FBF6A}" type="presParOf" srcId="{24BDA2F5-28E8-4AF0-BF3E-34742BB89FBC}" destId="{850D564E-B0C6-418A-A3FD-CADCEF582E9F}" srcOrd="15" destOrd="0" presId="urn:microsoft.com/office/officeart/2005/8/layout/cycle2"/>
    <dgm:cxn modelId="{BB818CC0-9F4D-4D56-8029-BA2C59138BE1}" type="presParOf" srcId="{850D564E-B0C6-418A-A3FD-CADCEF582E9F}" destId="{78052170-4345-4568-8A68-DF290043F69D}"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A3BC50-84E0-4AF8-8887-0E76EE59941B}">
      <dsp:nvSpPr>
        <dsp:cNvPr id="0" name=""/>
        <dsp:cNvSpPr/>
      </dsp:nvSpPr>
      <dsp:spPr>
        <a:xfrm>
          <a:off x="2840561" y="9"/>
          <a:ext cx="1098351" cy="1098351"/>
        </a:xfrm>
        <a:prstGeom prst="ellipse">
          <a:avLst/>
        </a:prstGeom>
        <a:gradFill rotWithShape="0">
          <a:gsLst>
            <a:gs pos="0">
              <a:srgbClr val="3333CC">
                <a:hueOff val="0"/>
                <a:satOff val="0"/>
                <a:lumOff val="0"/>
                <a:alphaOff val="0"/>
                <a:shade val="51000"/>
                <a:satMod val="130000"/>
              </a:srgbClr>
            </a:gs>
            <a:gs pos="80000">
              <a:srgbClr val="3333CC">
                <a:hueOff val="0"/>
                <a:satOff val="0"/>
                <a:lumOff val="0"/>
                <a:alphaOff val="0"/>
                <a:shade val="93000"/>
                <a:satMod val="130000"/>
              </a:srgbClr>
            </a:gs>
            <a:gs pos="100000">
              <a:srgbClr val="3333CC">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FFFFFF"/>
              </a:solidFill>
              <a:latin typeface="Times New Roman"/>
              <a:ea typeface="+mn-ea"/>
              <a:cs typeface="+mn-cs"/>
            </a:rPr>
            <a:t>Process Control</a:t>
          </a:r>
        </a:p>
      </dsp:txBody>
      <dsp:txXfrm>
        <a:off x="3001411" y="160859"/>
        <a:ext cx="776651" cy="776651"/>
      </dsp:txXfrm>
    </dsp:sp>
    <dsp:sp modelId="{0D0CDB90-CBAD-42B3-8E05-0E5F169A04E3}">
      <dsp:nvSpPr>
        <dsp:cNvPr id="0" name=""/>
        <dsp:cNvSpPr/>
      </dsp:nvSpPr>
      <dsp:spPr>
        <a:xfrm rot="1520743">
          <a:off x="3973341" y="703498"/>
          <a:ext cx="266939" cy="370693"/>
        </a:xfrm>
        <a:prstGeom prst="rightArrow">
          <a:avLst>
            <a:gd name="adj1" fmla="val 60000"/>
            <a:gd name="adj2" fmla="val 50000"/>
          </a:avLst>
        </a:prstGeom>
        <a:solidFill>
          <a:srgbClr val="3333CC">
            <a:tint val="60000"/>
            <a:hueOff val="0"/>
            <a:satOff val="0"/>
            <a:lumOff val="0"/>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rgbClr val="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rgbClr val="FFFFFF"/>
            </a:solidFill>
            <a:latin typeface="Times New Roman"/>
            <a:ea typeface="+mn-ea"/>
            <a:cs typeface="+mn-cs"/>
          </a:endParaRPr>
        </a:p>
      </dsp:txBody>
      <dsp:txXfrm>
        <a:off x="3977195" y="760496"/>
        <a:ext cx="186857" cy="222415"/>
      </dsp:txXfrm>
    </dsp:sp>
    <dsp:sp modelId="{29AC0FA2-76EC-413D-8DB3-B9F2EE2AB45E}">
      <dsp:nvSpPr>
        <dsp:cNvPr id="0" name=""/>
        <dsp:cNvSpPr/>
      </dsp:nvSpPr>
      <dsp:spPr>
        <a:xfrm>
          <a:off x="4288364" y="685796"/>
          <a:ext cx="1098351" cy="1098351"/>
        </a:xfrm>
        <a:prstGeom prst="ellipse">
          <a:avLst/>
        </a:prstGeom>
        <a:gradFill rotWithShape="0">
          <a:gsLst>
            <a:gs pos="0">
              <a:srgbClr val="3333CC">
                <a:hueOff val="0"/>
                <a:satOff val="0"/>
                <a:lumOff val="0"/>
                <a:alphaOff val="0"/>
                <a:shade val="51000"/>
                <a:satMod val="130000"/>
              </a:srgbClr>
            </a:gs>
            <a:gs pos="80000">
              <a:srgbClr val="3333CC">
                <a:hueOff val="0"/>
                <a:satOff val="0"/>
                <a:lumOff val="0"/>
                <a:alphaOff val="0"/>
                <a:shade val="93000"/>
                <a:satMod val="130000"/>
              </a:srgbClr>
            </a:gs>
            <a:gs pos="100000">
              <a:srgbClr val="3333CC">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FFFFFF"/>
              </a:solidFill>
              <a:latin typeface="Times New Roman"/>
              <a:ea typeface="+mn-ea"/>
              <a:cs typeface="+mn-cs"/>
            </a:rPr>
            <a:t>Human Machine Interface</a:t>
          </a:r>
        </a:p>
      </dsp:txBody>
      <dsp:txXfrm>
        <a:off x="4449214" y="846646"/>
        <a:ext cx="776651" cy="776651"/>
      </dsp:txXfrm>
    </dsp:sp>
    <dsp:sp modelId="{D3D8EC45-4184-4D6A-BA69-C41F78683540}">
      <dsp:nvSpPr>
        <dsp:cNvPr id="0" name=""/>
        <dsp:cNvSpPr/>
      </dsp:nvSpPr>
      <dsp:spPr>
        <a:xfrm rot="3754457">
          <a:off x="5070418" y="1744731"/>
          <a:ext cx="255652" cy="370693"/>
        </a:xfrm>
        <a:prstGeom prst="rightArrow">
          <a:avLst>
            <a:gd name="adj1" fmla="val 60000"/>
            <a:gd name="adj2" fmla="val 50000"/>
          </a:avLst>
        </a:prstGeom>
        <a:solidFill>
          <a:srgbClr val="3333CC">
            <a:tint val="60000"/>
            <a:hueOff val="0"/>
            <a:satOff val="0"/>
            <a:lumOff val="0"/>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rgbClr val="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rgbClr val="FFFFFF"/>
            </a:solidFill>
            <a:latin typeface="Times New Roman"/>
            <a:ea typeface="+mn-ea"/>
            <a:cs typeface="+mn-cs"/>
          </a:endParaRPr>
        </a:p>
      </dsp:txBody>
      <dsp:txXfrm>
        <a:off x="5091103" y="1784832"/>
        <a:ext cx="178956" cy="222415"/>
      </dsp:txXfrm>
    </dsp:sp>
    <dsp:sp modelId="{3AA03881-F670-49F8-B95E-1DB6901C5F62}">
      <dsp:nvSpPr>
        <dsp:cNvPr id="0" name=""/>
        <dsp:cNvSpPr/>
      </dsp:nvSpPr>
      <dsp:spPr>
        <a:xfrm>
          <a:off x="4940276" y="2102059"/>
          <a:ext cx="1264378" cy="1098340"/>
        </a:xfrm>
        <a:prstGeom prst="ellipse">
          <a:avLst/>
        </a:prstGeom>
        <a:gradFill rotWithShape="0">
          <a:gsLst>
            <a:gs pos="0">
              <a:srgbClr val="3333CC">
                <a:hueOff val="0"/>
                <a:satOff val="0"/>
                <a:lumOff val="0"/>
                <a:alphaOff val="0"/>
                <a:shade val="51000"/>
                <a:satMod val="130000"/>
              </a:srgbClr>
            </a:gs>
            <a:gs pos="80000">
              <a:srgbClr val="3333CC">
                <a:hueOff val="0"/>
                <a:satOff val="0"/>
                <a:lumOff val="0"/>
                <a:alphaOff val="0"/>
                <a:shade val="93000"/>
                <a:satMod val="130000"/>
              </a:srgbClr>
            </a:gs>
            <a:gs pos="100000">
              <a:srgbClr val="3333CC">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b="1" kern="1200" dirty="0">
              <a:solidFill>
                <a:srgbClr val="FFFFFF"/>
              </a:solidFill>
              <a:latin typeface="Times New Roman"/>
              <a:ea typeface="+mn-ea"/>
              <a:cs typeface="+mn-cs"/>
            </a:rPr>
            <a:t>People involvement for system &amp; </a:t>
          </a:r>
          <a:r>
            <a:rPr lang="en-IN" sz="1050" b="1" i="0" u="none" strike="noStrike" kern="1200" dirty="0">
              <a:solidFill>
                <a:srgbClr val="FFFFFF"/>
              </a:solidFill>
              <a:latin typeface="Calibri"/>
              <a:ea typeface="+mn-ea"/>
              <a:cs typeface="+mn-cs"/>
            </a:rPr>
            <a:t>Excellence</a:t>
          </a:r>
          <a:endParaRPr lang="en-US" sz="1050" b="1" kern="1200" dirty="0">
            <a:solidFill>
              <a:srgbClr val="FFFFFF"/>
            </a:solidFill>
            <a:latin typeface="Times New Roman"/>
            <a:ea typeface="+mn-ea"/>
            <a:cs typeface="+mn-cs"/>
          </a:endParaRPr>
        </a:p>
      </dsp:txBody>
      <dsp:txXfrm>
        <a:off x="5125440" y="2262907"/>
        <a:ext cx="894050" cy="776644"/>
      </dsp:txXfrm>
    </dsp:sp>
    <dsp:sp modelId="{938E6D72-BCBC-4AC7-B6C1-FC7DE23040B3}">
      <dsp:nvSpPr>
        <dsp:cNvPr id="0" name=""/>
        <dsp:cNvSpPr/>
      </dsp:nvSpPr>
      <dsp:spPr>
        <a:xfrm rot="6915772">
          <a:off x="5128540" y="3163717"/>
          <a:ext cx="229226" cy="370693"/>
        </a:xfrm>
        <a:prstGeom prst="rightArrow">
          <a:avLst>
            <a:gd name="adj1" fmla="val 60000"/>
            <a:gd name="adj2" fmla="val 50000"/>
          </a:avLst>
        </a:prstGeom>
        <a:solidFill>
          <a:srgbClr val="3333CC">
            <a:tint val="60000"/>
            <a:hueOff val="0"/>
            <a:satOff val="0"/>
            <a:lumOff val="0"/>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rgbClr val="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rgbClr val="FFFFFF"/>
            </a:solidFill>
            <a:latin typeface="Times New Roman"/>
            <a:ea typeface="+mn-ea"/>
            <a:cs typeface="+mn-cs"/>
          </a:endParaRPr>
        </a:p>
      </dsp:txBody>
      <dsp:txXfrm rot="10800000">
        <a:off x="5177598" y="3206761"/>
        <a:ext cx="160458" cy="222415"/>
      </dsp:txXfrm>
    </dsp:sp>
    <dsp:sp modelId="{A9CAD12A-2F2C-4B26-9A5E-7C7881897BB9}">
      <dsp:nvSpPr>
        <dsp:cNvPr id="0" name=""/>
        <dsp:cNvSpPr/>
      </dsp:nvSpPr>
      <dsp:spPr>
        <a:xfrm>
          <a:off x="4294123" y="3500696"/>
          <a:ext cx="1213436" cy="1147502"/>
        </a:xfrm>
        <a:prstGeom prst="ellipse">
          <a:avLst/>
        </a:prstGeom>
        <a:gradFill rotWithShape="0">
          <a:gsLst>
            <a:gs pos="0">
              <a:srgbClr val="3333CC">
                <a:hueOff val="0"/>
                <a:satOff val="0"/>
                <a:lumOff val="0"/>
                <a:alphaOff val="0"/>
                <a:shade val="51000"/>
                <a:satMod val="130000"/>
              </a:srgbClr>
            </a:gs>
            <a:gs pos="80000">
              <a:srgbClr val="3333CC">
                <a:hueOff val="0"/>
                <a:satOff val="0"/>
                <a:lumOff val="0"/>
                <a:alphaOff val="0"/>
                <a:shade val="93000"/>
                <a:satMod val="130000"/>
              </a:srgbClr>
            </a:gs>
            <a:gs pos="100000">
              <a:srgbClr val="3333CC">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IN" sz="900" b="1" kern="1200" dirty="0">
              <a:solidFill>
                <a:srgbClr val="FFFFFF"/>
              </a:solidFill>
              <a:latin typeface="Times New Roman"/>
              <a:ea typeface="+mn-ea"/>
              <a:cs typeface="+mn-cs"/>
            </a:rPr>
            <a:t>Communication</a:t>
          </a:r>
          <a:endParaRPr lang="en-US" sz="900" b="1" kern="1200" dirty="0">
            <a:solidFill>
              <a:srgbClr val="FFFFFF"/>
            </a:solidFill>
            <a:latin typeface="Times New Roman"/>
            <a:ea typeface="+mn-ea"/>
            <a:cs typeface="+mn-cs"/>
          </a:endParaRPr>
        </a:p>
      </dsp:txBody>
      <dsp:txXfrm>
        <a:off x="4471827" y="3668744"/>
        <a:ext cx="858028" cy="811406"/>
      </dsp:txXfrm>
    </dsp:sp>
    <dsp:sp modelId="{C3701D45-CC31-483D-8524-F93E7FB260E1}">
      <dsp:nvSpPr>
        <dsp:cNvPr id="0" name=""/>
        <dsp:cNvSpPr/>
      </dsp:nvSpPr>
      <dsp:spPr>
        <a:xfrm rot="9724743">
          <a:off x="3952111" y="4151718"/>
          <a:ext cx="273330" cy="370693"/>
        </a:xfrm>
        <a:prstGeom prst="rightArrow">
          <a:avLst>
            <a:gd name="adj1" fmla="val 60000"/>
            <a:gd name="adj2" fmla="val 50000"/>
          </a:avLst>
        </a:prstGeom>
        <a:solidFill>
          <a:srgbClr val="3333CC">
            <a:tint val="60000"/>
            <a:hueOff val="0"/>
            <a:satOff val="0"/>
            <a:lumOff val="0"/>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rgbClr val="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rgbClr val="FFFFFF"/>
            </a:solidFill>
            <a:latin typeface="Times New Roman"/>
            <a:ea typeface="+mn-ea"/>
            <a:cs typeface="+mn-cs"/>
          </a:endParaRPr>
        </a:p>
      </dsp:txBody>
      <dsp:txXfrm rot="10800000">
        <a:off x="4032121" y="4213241"/>
        <a:ext cx="191331" cy="222415"/>
      </dsp:txXfrm>
    </dsp:sp>
    <dsp:sp modelId="{EA9AE870-4B37-4737-B9B2-72D5CA63929F}">
      <dsp:nvSpPr>
        <dsp:cNvPr id="0" name=""/>
        <dsp:cNvSpPr/>
      </dsp:nvSpPr>
      <dsp:spPr>
        <a:xfrm>
          <a:off x="2764361" y="4038598"/>
          <a:ext cx="1098351" cy="1098351"/>
        </a:xfrm>
        <a:prstGeom prst="ellipse">
          <a:avLst/>
        </a:prstGeom>
        <a:gradFill rotWithShape="0">
          <a:gsLst>
            <a:gs pos="0">
              <a:srgbClr val="3333CC">
                <a:hueOff val="0"/>
                <a:satOff val="0"/>
                <a:lumOff val="0"/>
                <a:alphaOff val="0"/>
                <a:shade val="51000"/>
                <a:satMod val="130000"/>
              </a:srgbClr>
            </a:gs>
            <a:gs pos="80000">
              <a:srgbClr val="3333CC">
                <a:hueOff val="0"/>
                <a:satOff val="0"/>
                <a:lumOff val="0"/>
                <a:alphaOff val="0"/>
                <a:shade val="93000"/>
                <a:satMod val="130000"/>
              </a:srgbClr>
            </a:gs>
            <a:gs pos="100000">
              <a:srgbClr val="3333CC">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FFFFFF"/>
              </a:solidFill>
              <a:latin typeface="Times New Roman"/>
              <a:ea typeface="+mn-ea"/>
              <a:cs typeface="+mn-cs"/>
            </a:rPr>
            <a:t>Resource Management </a:t>
          </a:r>
        </a:p>
      </dsp:txBody>
      <dsp:txXfrm>
        <a:off x="2925211" y="4199448"/>
        <a:ext cx="776651" cy="776651"/>
      </dsp:txXfrm>
    </dsp:sp>
    <dsp:sp modelId="{5AD2F065-5293-4977-B29B-F685B5CB481E}">
      <dsp:nvSpPr>
        <dsp:cNvPr id="0" name=""/>
        <dsp:cNvSpPr/>
      </dsp:nvSpPr>
      <dsp:spPr>
        <a:xfrm rot="11957404">
          <a:off x="2422028" y="4138285"/>
          <a:ext cx="273637" cy="370693"/>
        </a:xfrm>
        <a:prstGeom prst="rightArrow">
          <a:avLst>
            <a:gd name="adj1" fmla="val 60000"/>
            <a:gd name="adj2" fmla="val 50000"/>
          </a:avLst>
        </a:prstGeom>
        <a:solidFill>
          <a:srgbClr val="3333CC">
            <a:tint val="60000"/>
            <a:hueOff val="0"/>
            <a:satOff val="0"/>
            <a:lumOff val="0"/>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rgbClr val="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rgbClr val="FFFFFF"/>
            </a:solidFill>
            <a:latin typeface="Times New Roman"/>
            <a:ea typeface="+mn-ea"/>
            <a:cs typeface="+mn-cs"/>
          </a:endParaRPr>
        </a:p>
      </dsp:txBody>
      <dsp:txXfrm rot="10800000">
        <a:off x="2501815" y="4225983"/>
        <a:ext cx="191546" cy="222415"/>
      </dsp:txXfrm>
    </dsp:sp>
    <dsp:sp modelId="{81D39244-0DCC-44C7-9B7C-7B9471E9B11E}">
      <dsp:nvSpPr>
        <dsp:cNvPr id="0" name=""/>
        <dsp:cNvSpPr/>
      </dsp:nvSpPr>
      <dsp:spPr>
        <a:xfrm>
          <a:off x="1240361" y="3505197"/>
          <a:ext cx="1098351" cy="1098351"/>
        </a:xfrm>
        <a:prstGeom prst="ellipse">
          <a:avLst/>
        </a:prstGeom>
        <a:gradFill rotWithShape="0">
          <a:gsLst>
            <a:gs pos="0">
              <a:srgbClr val="3333CC">
                <a:hueOff val="0"/>
                <a:satOff val="0"/>
                <a:lumOff val="0"/>
                <a:alphaOff val="0"/>
                <a:shade val="51000"/>
                <a:satMod val="130000"/>
              </a:srgbClr>
            </a:gs>
            <a:gs pos="80000">
              <a:srgbClr val="3333CC">
                <a:hueOff val="0"/>
                <a:satOff val="0"/>
                <a:lumOff val="0"/>
                <a:alphaOff val="0"/>
                <a:shade val="93000"/>
                <a:satMod val="130000"/>
              </a:srgbClr>
            </a:gs>
            <a:gs pos="100000">
              <a:srgbClr val="3333CC">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FFFFFF"/>
              </a:solidFill>
              <a:latin typeface="Times New Roman"/>
              <a:ea typeface="+mn-ea"/>
              <a:cs typeface="+mn-cs"/>
            </a:rPr>
            <a:t>Multi Skilling</a:t>
          </a:r>
        </a:p>
      </dsp:txBody>
      <dsp:txXfrm>
        <a:off x="1401211" y="3666047"/>
        <a:ext cx="776651" cy="776651"/>
      </dsp:txXfrm>
    </dsp:sp>
    <dsp:sp modelId="{9D0EAE8C-2BD5-4912-8E47-05A8F0E181A0}">
      <dsp:nvSpPr>
        <dsp:cNvPr id="0" name=""/>
        <dsp:cNvSpPr/>
      </dsp:nvSpPr>
      <dsp:spPr>
        <a:xfrm rot="14944506">
          <a:off x="1387330" y="3143037"/>
          <a:ext cx="249234" cy="370693"/>
        </a:xfrm>
        <a:prstGeom prst="rightArrow">
          <a:avLst>
            <a:gd name="adj1" fmla="val 60000"/>
            <a:gd name="adj2" fmla="val 50000"/>
          </a:avLst>
        </a:prstGeom>
        <a:solidFill>
          <a:srgbClr val="3333CC">
            <a:tint val="60000"/>
            <a:hueOff val="0"/>
            <a:satOff val="0"/>
            <a:lumOff val="0"/>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rgbClr val="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rgbClr val="FFFFFF"/>
            </a:solidFill>
            <a:latin typeface="Times New Roman"/>
            <a:ea typeface="+mn-ea"/>
            <a:cs typeface="+mn-cs"/>
          </a:endParaRPr>
        </a:p>
      </dsp:txBody>
      <dsp:txXfrm rot="10800000">
        <a:off x="1438067" y="3252095"/>
        <a:ext cx="174464" cy="222415"/>
      </dsp:txXfrm>
    </dsp:sp>
    <dsp:sp modelId="{EE3449B6-DB29-4A91-9BC0-A3FFD29F5731}">
      <dsp:nvSpPr>
        <dsp:cNvPr id="0" name=""/>
        <dsp:cNvSpPr/>
      </dsp:nvSpPr>
      <dsp:spPr>
        <a:xfrm>
          <a:off x="680143" y="2040042"/>
          <a:ext cx="1098351" cy="1098351"/>
        </a:xfrm>
        <a:prstGeom prst="ellipse">
          <a:avLst/>
        </a:prstGeom>
        <a:gradFill rotWithShape="0">
          <a:gsLst>
            <a:gs pos="0">
              <a:srgbClr val="3333CC">
                <a:hueOff val="0"/>
                <a:satOff val="0"/>
                <a:lumOff val="0"/>
                <a:alphaOff val="0"/>
                <a:shade val="51000"/>
                <a:satMod val="130000"/>
              </a:srgbClr>
            </a:gs>
            <a:gs pos="80000">
              <a:srgbClr val="3333CC">
                <a:hueOff val="0"/>
                <a:satOff val="0"/>
                <a:lumOff val="0"/>
                <a:alphaOff val="0"/>
                <a:shade val="93000"/>
                <a:satMod val="130000"/>
              </a:srgbClr>
            </a:gs>
            <a:gs pos="100000">
              <a:srgbClr val="3333CC">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FFFFFF"/>
              </a:solidFill>
              <a:latin typeface="Times New Roman"/>
              <a:ea typeface="+mn-ea"/>
              <a:cs typeface="+mn-cs"/>
            </a:rPr>
            <a:t>Recognition</a:t>
          </a:r>
          <a:r>
            <a:rPr lang="en-US" sz="900" kern="1200" dirty="0">
              <a:solidFill>
                <a:srgbClr val="FFFFFF"/>
              </a:solidFill>
              <a:latin typeface="Times New Roman"/>
              <a:ea typeface="+mn-ea"/>
              <a:cs typeface="+mn-cs"/>
            </a:rPr>
            <a:t> </a:t>
          </a:r>
        </a:p>
      </dsp:txBody>
      <dsp:txXfrm>
        <a:off x="840993" y="2200892"/>
        <a:ext cx="776651" cy="776651"/>
      </dsp:txXfrm>
    </dsp:sp>
    <dsp:sp modelId="{B7731B8D-13E2-49E5-A769-E878C1C816A2}">
      <dsp:nvSpPr>
        <dsp:cNvPr id="0" name=""/>
        <dsp:cNvSpPr/>
      </dsp:nvSpPr>
      <dsp:spPr>
        <a:xfrm rot="17514223">
          <a:off x="1383103" y="1620907"/>
          <a:ext cx="322050" cy="370693"/>
        </a:xfrm>
        <a:prstGeom prst="rightArrow">
          <a:avLst>
            <a:gd name="adj1" fmla="val 60000"/>
            <a:gd name="adj2" fmla="val 50000"/>
          </a:avLst>
        </a:prstGeom>
        <a:solidFill>
          <a:srgbClr val="3333CC">
            <a:tint val="60000"/>
            <a:hueOff val="0"/>
            <a:satOff val="0"/>
            <a:lumOff val="0"/>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rgbClr val="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rgbClr val="FFFFFF"/>
            </a:solidFill>
            <a:latin typeface="Times New Roman"/>
            <a:ea typeface="+mn-ea"/>
            <a:cs typeface="+mn-cs"/>
          </a:endParaRPr>
        </a:p>
      </dsp:txBody>
      <dsp:txXfrm>
        <a:off x="1413389" y="1739866"/>
        <a:ext cx="225435" cy="222415"/>
      </dsp:txXfrm>
    </dsp:sp>
    <dsp:sp modelId="{FC5A1EE0-E402-402A-86B0-EACA454CD931}">
      <dsp:nvSpPr>
        <dsp:cNvPr id="0" name=""/>
        <dsp:cNvSpPr/>
      </dsp:nvSpPr>
      <dsp:spPr>
        <a:xfrm>
          <a:off x="1316561" y="457201"/>
          <a:ext cx="1098351" cy="1098351"/>
        </a:xfrm>
        <a:prstGeom prst="ellipse">
          <a:avLst/>
        </a:prstGeom>
        <a:gradFill rotWithShape="0">
          <a:gsLst>
            <a:gs pos="0">
              <a:srgbClr val="3333CC">
                <a:hueOff val="0"/>
                <a:satOff val="0"/>
                <a:lumOff val="0"/>
                <a:alphaOff val="0"/>
                <a:shade val="51000"/>
                <a:satMod val="130000"/>
              </a:srgbClr>
            </a:gs>
            <a:gs pos="80000">
              <a:srgbClr val="3333CC">
                <a:hueOff val="0"/>
                <a:satOff val="0"/>
                <a:lumOff val="0"/>
                <a:alphaOff val="0"/>
                <a:shade val="93000"/>
                <a:satMod val="130000"/>
              </a:srgbClr>
            </a:gs>
            <a:gs pos="100000">
              <a:srgbClr val="3333CC">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FFFFFF"/>
              </a:solidFill>
              <a:latin typeface="Times New Roman"/>
              <a:ea typeface="+mn-ea"/>
              <a:cs typeface="+mn-cs"/>
            </a:rPr>
            <a:t>Customer Delight</a:t>
          </a:r>
        </a:p>
      </dsp:txBody>
      <dsp:txXfrm>
        <a:off x="1477411" y="618051"/>
        <a:ext cx="776651" cy="776651"/>
      </dsp:txXfrm>
    </dsp:sp>
    <dsp:sp modelId="{850D564E-B0C6-418A-A3FD-CADCEF582E9F}">
      <dsp:nvSpPr>
        <dsp:cNvPr id="0" name=""/>
        <dsp:cNvSpPr/>
      </dsp:nvSpPr>
      <dsp:spPr>
        <a:xfrm rot="20598062">
          <a:off x="2490079" y="594558"/>
          <a:ext cx="261156" cy="370693"/>
        </a:xfrm>
        <a:prstGeom prst="rightArrow">
          <a:avLst>
            <a:gd name="adj1" fmla="val 60000"/>
            <a:gd name="adj2" fmla="val 50000"/>
          </a:avLst>
        </a:prstGeom>
        <a:solidFill>
          <a:srgbClr val="3333CC">
            <a:tint val="60000"/>
            <a:hueOff val="0"/>
            <a:satOff val="0"/>
            <a:lumOff val="0"/>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rgbClr val="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rgbClr val="FFFFFF"/>
            </a:solidFill>
            <a:latin typeface="Times New Roman"/>
            <a:ea typeface="+mn-ea"/>
            <a:cs typeface="+mn-cs"/>
          </a:endParaRPr>
        </a:p>
      </dsp:txBody>
      <dsp:txXfrm>
        <a:off x="2491731" y="679953"/>
        <a:ext cx="182809" cy="222415"/>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1.wmf"/><Relationship Id="rId2" Type="http://schemas.openxmlformats.org/officeDocument/2006/relationships/image" Target="../media/image100.wmf"/><Relationship Id="rId1" Type="http://schemas.openxmlformats.org/officeDocument/2006/relationships/image" Target="../media/image99.wmf"/></Relationships>
</file>

<file path=ppt/drawings/drawing1.xml><?xml version="1.0" encoding="utf-8"?>
<c:userShapes xmlns:c="http://schemas.openxmlformats.org/drawingml/2006/chart">
  <cdr:relSizeAnchor xmlns:cdr="http://schemas.openxmlformats.org/drawingml/2006/chartDrawing">
    <cdr:from>
      <cdr:x>0.82353</cdr:x>
      <cdr:y>0.1087</cdr:y>
    </cdr:from>
    <cdr:to>
      <cdr:x>1</cdr:x>
      <cdr:y>0.16352</cdr:y>
    </cdr:to>
    <cdr:sp macro="" textlink="">
      <cdr:nvSpPr>
        <cdr:cNvPr id="3" name="TextBox 2"/>
        <cdr:cNvSpPr txBox="1"/>
      </cdr:nvSpPr>
      <cdr:spPr>
        <a:xfrm xmlns:a="http://schemas.openxmlformats.org/drawingml/2006/main">
          <a:off x="2844800" y="222250"/>
          <a:ext cx="603995" cy="112108"/>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800" b="1" dirty="0"/>
            <a:t>GOOD</a:t>
          </a:r>
        </a:p>
      </cdr:txBody>
    </cdr:sp>
  </cdr:relSizeAnchor>
  <cdr:relSizeAnchor xmlns:cdr="http://schemas.openxmlformats.org/drawingml/2006/chartDrawing">
    <cdr:from>
      <cdr:x>0.18182</cdr:x>
      <cdr:y>0.21739</cdr:y>
    </cdr:from>
    <cdr:to>
      <cdr:x>0.74026</cdr:x>
      <cdr:y>0.45652</cdr:y>
    </cdr:to>
    <cdr:sp macro="" textlink="">
      <cdr:nvSpPr>
        <cdr:cNvPr id="5" name="Straight Connector 4"/>
        <cdr:cNvSpPr/>
      </cdr:nvSpPr>
      <cdr:spPr bwMode="auto">
        <a:xfrm xmlns:a="http://schemas.openxmlformats.org/drawingml/2006/main" flipV="1">
          <a:off x="622300" y="444500"/>
          <a:ext cx="1911350" cy="488950"/>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a:p>
      </cdr:txBody>
    </cdr:sp>
  </cdr:relSizeAnchor>
  <cdr:relSizeAnchor xmlns:cdr="http://schemas.openxmlformats.org/drawingml/2006/chartDrawing">
    <cdr:from>
      <cdr:x>0.88312</cdr:x>
      <cdr:y>0.17391</cdr:y>
    </cdr:from>
    <cdr:to>
      <cdr:x>0.93921</cdr:x>
      <cdr:y>0.25924</cdr:y>
    </cdr:to>
    <cdr:sp macro="" textlink="">
      <cdr:nvSpPr>
        <cdr:cNvPr id="6" name="Down Arrow 5"/>
        <cdr:cNvSpPr/>
      </cdr:nvSpPr>
      <cdr:spPr>
        <a:xfrm xmlns:a="http://schemas.openxmlformats.org/drawingml/2006/main" rot="10800000">
          <a:off x="3022600" y="355600"/>
          <a:ext cx="191996" cy="174467"/>
        </a:xfrm>
        <a:prstGeom xmlns:a="http://schemas.openxmlformats.org/drawingml/2006/main" prst="downArrow">
          <a:avLst/>
        </a:prstGeom>
        <a:solidFill xmlns:a="http://schemas.openxmlformats.org/drawingml/2006/main">
          <a:srgbClr val="00A800"/>
        </a:solidFill>
        <a:ln xmlns:a="http://schemas.openxmlformats.org/drawingml/2006/main" w="25400" cap="flat" cmpd="sng" algn="ctr">
          <a:solidFill>
            <a:srgbClr val="00B0F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rgbClr val="FFFFFF"/>
              </a:solidFill>
              <a:latin typeface="Times New Roman"/>
            </a:defRPr>
          </a:lvl1pPr>
          <a:lvl2pPr marL="457200" indent="0">
            <a:defRPr sz="1100">
              <a:solidFill>
                <a:srgbClr val="FFFFFF"/>
              </a:solidFill>
              <a:latin typeface="Times New Roman"/>
            </a:defRPr>
          </a:lvl2pPr>
          <a:lvl3pPr marL="914400" indent="0">
            <a:defRPr sz="1100">
              <a:solidFill>
                <a:srgbClr val="FFFFFF"/>
              </a:solidFill>
              <a:latin typeface="Times New Roman"/>
            </a:defRPr>
          </a:lvl3pPr>
          <a:lvl4pPr marL="1371600" indent="0">
            <a:defRPr sz="1100">
              <a:solidFill>
                <a:srgbClr val="FFFFFF"/>
              </a:solidFill>
              <a:latin typeface="Times New Roman"/>
            </a:defRPr>
          </a:lvl4pPr>
          <a:lvl5pPr marL="1828800" indent="0">
            <a:defRPr sz="1100">
              <a:solidFill>
                <a:srgbClr val="FFFFFF"/>
              </a:solidFill>
              <a:latin typeface="Times New Roman"/>
            </a:defRPr>
          </a:lvl5pPr>
          <a:lvl6pPr marL="2286000" indent="0">
            <a:defRPr sz="1100">
              <a:solidFill>
                <a:srgbClr val="FFFFFF"/>
              </a:solidFill>
              <a:latin typeface="Times New Roman"/>
            </a:defRPr>
          </a:lvl6pPr>
          <a:lvl7pPr marL="2743200" indent="0">
            <a:defRPr sz="1100">
              <a:solidFill>
                <a:srgbClr val="FFFFFF"/>
              </a:solidFill>
              <a:latin typeface="Times New Roman"/>
            </a:defRPr>
          </a:lvl7pPr>
          <a:lvl8pPr marL="3200400" indent="0">
            <a:defRPr sz="1100">
              <a:solidFill>
                <a:srgbClr val="FFFFFF"/>
              </a:solidFill>
              <a:latin typeface="Times New Roman"/>
            </a:defRPr>
          </a:lvl8pPr>
          <a:lvl9pPr marL="3657600" indent="0">
            <a:defRPr sz="1100">
              <a:solidFill>
                <a:srgbClr val="FFFFFF"/>
              </a:solidFill>
              <a:latin typeface="Times New Roman"/>
            </a:defRPr>
          </a:lvl9pPr>
        </a:lstStyle>
        <a:p xmlns:a="http://schemas.openxmlformats.org/drawingml/2006/main">
          <a:pPr algn="ctr"/>
          <a:endParaRPr lang="en-IN" dirty="0"/>
        </a:p>
      </cdr:txBody>
    </cdr:sp>
  </cdr:relSizeAnchor>
</c:userShapes>
</file>

<file path=ppt/drawings/drawing2.xml><?xml version="1.0" encoding="utf-8"?>
<c:userShapes xmlns:c="http://schemas.openxmlformats.org/drawingml/2006/chart">
  <cdr:relSizeAnchor xmlns:cdr="http://schemas.openxmlformats.org/drawingml/2006/chartDrawing">
    <cdr:from>
      <cdr:x>0.75619</cdr:x>
      <cdr:y>0</cdr:y>
    </cdr:from>
    <cdr:to>
      <cdr:x>1</cdr:x>
      <cdr:y>0.11289</cdr:y>
    </cdr:to>
    <cdr:sp macro="" textlink="">
      <cdr:nvSpPr>
        <cdr:cNvPr id="2" name="TextBox 14"/>
        <cdr:cNvSpPr txBox="1">
          <a:spLocks xmlns:a="http://schemas.openxmlformats.org/drawingml/2006/main" noChangeArrowheads="1"/>
        </cdr:cNvSpPr>
      </cdr:nvSpPr>
      <cdr:spPr bwMode="auto">
        <a:xfrm xmlns:a="http://schemas.openxmlformats.org/drawingml/2006/main">
          <a:off x="2578100" y="-44450"/>
          <a:ext cx="812800" cy="23083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a:spAutoFit/>
        </a:bodyPr>
        <a:lstStyle xmlns:a="http://schemas.openxmlformats.org/drawingml/2006/main">
          <a:defPPr>
            <a:defRPr lang="en-US"/>
          </a:defPPr>
          <a:lvl1pPr algn="l" rtl="0" eaLnBrk="0" fontAlgn="base" hangingPunct="0">
            <a:spcBef>
              <a:spcPct val="0"/>
            </a:spcBef>
            <a:spcAft>
              <a:spcPct val="0"/>
            </a:spcAft>
            <a:defRPr sz="2600" kern="1200">
              <a:solidFill>
                <a:srgbClr val="000000"/>
              </a:solidFill>
              <a:latin typeface="Times New Roman" pitchFamily="18" charset="0"/>
            </a:defRPr>
          </a:lvl1pPr>
          <a:lvl2pPr marL="497845" algn="l" rtl="0" eaLnBrk="0" fontAlgn="base" hangingPunct="0">
            <a:spcBef>
              <a:spcPct val="0"/>
            </a:spcBef>
            <a:spcAft>
              <a:spcPct val="0"/>
            </a:spcAft>
            <a:defRPr sz="2600" kern="1200">
              <a:solidFill>
                <a:srgbClr val="000000"/>
              </a:solidFill>
              <a:latin typeface="Times New Roman" pitchFamily="18" charset="0"/>
            </a:defRPr>
          </a:lvl2pPr>
          <a:lvl3pPr marL="995690" algn="l" rtl="0" eaLnBrk="0" fontAlgn="base" hangingPunct="0">
            <a:spcBef>
              <a:spcPct val="0"/>
            </a:spcBef>
            <a:spcAft>
              <a:spcPct val="0"/>
            </a:spcAft>
            <a:defRPr sz="2600" kern="1200">
              <a:solidFill>
                <a:srgbClr val="000000"/>
              </a:solidFill>
              <a:latin typeface="Times New Roman" pitchFamily="18" charset="0"/>
            </a:defRPr>
          </a:lvl3pPr>
          <a:lvl4pPr marL="1493535" algn="l" rtl="0" eaLnBrk="0" fontAlgn="base" hangingPunct="0">
            <a:spcBef>
              <a:spcPct val="0"/>
            </a:spcBef>
            <a:spcAft>
              <a:spcPct val="0"/>
            </a:spcAft>
            <a:defRPr sz="2600" kern="1200">
              <a:solidFill>
                <a:srgbClr val="000000"/>
              </a:solidFill>
              <a:latin typeface="Times New Roman" pitchFamily="18" charset="0"/>
            </a:defRPr>
          </a:lvl4pPr>
          <a:lvl5pPr marL="1991380" algn="l" rtl="0" eaLnBrk="0" fontAlgn="base" hangingPunct="0">
            <a:spcBef>
              <a:spcPct val="0"/>
            </a:spcBef>
            <a:spcAft>
              <a:spcPct val="0"/>
            </a:spcAft>
            <a:defRPr sz="2600" kern="1200">
              <a:solidFill>
                <a:srgbClr val="000000"/>
              </a:solidFill>
              <a:latin typeface="Times New Roman" pitchFamily="18" charset="0"/>
            </a:defRPr>
          </a:lvl5pPr>
          <a:lvl6pPr marL="2489225" algn="l" defTabSz="995690" rtl="0" eaLnBrk="1" latinLnBrk="0" hangingPunct="1">
            <a:defRPr sz="2600" kern="1200">
              <a:solidFill>
                <a:srgbClr val="000000"/>
              </a:solidFill>
              <a:latin typeface="Times New Roman" pitchFamily="18" charset="0"/>
            </a:defRPr>
          </a:lvl6pPr>
          <a:lvl7pPr marL="2987070" algn="l" defTabSz="995690" rtl="0" eaLnBrk="1" latinLnBrk="0" hangingPunct="1">
            <a:defRPr sz="2600" kern="1200">
              <a:solidFill>
                <a:srgbClr val="000000"/>
              </a:solidFill>
              <a:latin typeface="Times New Roman" pitchFamily="18" charset="0"/>
            </a:defRPr>
          </a:lvl7pPr>
          <a:lvl8pPr marL="3484916" algn="l" defTabSz="995690" rtl="0" eaLnBrk="1" latinLnBrk="0" hangingPunct="1">
            <a:defRPr sz="2600" kern="1200">
              <a:solidFill>
                <a:srgbClr val="000000"/>
              </a:solidFill>
              <a:latin typeface="Times New Roman" pitchFamily="18" charset="0"/>
            </a:defRPr>
          </a:lvl8pPr>
          <a:lvl9pPr marL="3982761" algn="l" defTabSz="995690" rtl="0" eaLnBrk="1" latinLnBrk="0" hangingPunct="1">
            <a:defRPr sz="2600" kern="1200">
              <a:solidFill>
                <a:srgbClr val="000000"/>
              </a:solidFill>
              <a:latin typeface="Times New Roman" pitchFamily="18" charset="0"/>
            </a:defRPr>
          </a:lvl9pPr>
        </a:lstStyle>
        <a:p xmlns:a="http://schemas.openxmlformats.org/drawingml/2006/main">
          <a:pPr algn="r"/>
          <a:r>
            <a:rPr lang="en-IN" sz="900" dirty="0">
              <a:latin typeface="Times New Roman"/>
            </a:rPr>
            <a:t>GOOD</a:t>
          </a:r>
        </a:p>
      </cdr:txBody>
    </cdr:sp>
  </cdr:relSizeAnchor>
  <cdr:relSizeAnchor xmlns:cdr="http://schemas.openxmlformats.org/drawingml/2006/chartDrawing">
    <cdr:from>
      <cdr:x>0.90667</cdr:x>
      <cdr:y>0.1087</cdr:y>
    </cdr:from>
    <cdr:to>
      <cdr:x>0.96426</cdr:x>
      <cdr:y>0.19402</cdr:y>
    </cdr:to>
    <cdr:sp macro="" textlink="">
      <cdr:nvSpPr>
        <cdr:cNvPr id="3" name="Down Arrow 2"/>
        <cdr:cNvSpPr/>
      </cdr:nvSpPr>
      <cdr:spPr>
        <a:xfrm xmlns:a="http://schemas.openxmlformats.org/drawingml/2006/main">
          <a:off x="3022600" y="222250"/>
          <a:ext cx="192000" cy="174462"/>
        </a:xfrm>
        <a:prstGeom xmlns:a="http://schemas.openxmlformats.org/drawingml/2006/main" prst="downArrow">
          <a:avLst/>
        </a:prstGeom>
        <a:solidFill xmlns:a="http://schemas.openxmlformats.org/drawingml/2006/main">
          <a:srgbClr val="00B0F0"/>
        </a:solidFill>
        <a:ln xmlns:a="http://schemas.openxmlformats.org/drawingml/2006/main" w="25400" cap="flat" cmpd="sng" algn="ctr">
          <a:solidFill>
            <a:srgbClr val="00B0F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algn="l" rtl="0" eaLnBrk="0" fontAlgn="base" hangingPunct="0">
            <a:spcBef>
              <a:spcPct val="0"/>
            </a:spcBef>
            <a:spcAft>
              <a:spcPct val="0"/>
            </a:spcAft>
            <a:defRPr sz="2600" kern="1200">
              <a:solidFill>
                <a:srgbClr val="FFFFFF"/>
              </a:solidFill>
              <a:latin typeface="Times New Roman"/>
            </a:defRPr>
          </a:lvl1pPr>
          <a:lvl2pPr marL="497845" algn="l" rtl="0" eaLnBrk="0" fontAlgn="base" hangingPunct="0">
            <a:spcBef>
              <a:spcPct val="0"/>
            </a:spcBef>
            <a:spcAft>
              <a:spcPct val="0"/>
            </a:spcAft>
            <a:defRPr sz="2600" kern="1200">
              <a:solidFill>
                <a:srgbClr val="FFFFFF"/>
              </a:solidFill>
              <a:latin typeface="Times New Roman"/>
            </a:defRPr>
          </a:lvl2pPr>
          <a:lvl3pPr marL="995690" algn="l" rtl="0" eaLnBrk="0" fontAlgn="base" hangingPunct="0">
            <a:spcBef>
              <a:spcPct val="0"/>
            </a:spcBef>
            <a:spcAft>
              <a:spcPct val="0"/>
            </a:spcAft>
            <a:defRPr sz="2600" kern="1200">
              <a:solidFill>
                <a:srgbClr val="FFFFFF"/>
              </a:solidFill>
              <a:latin typeface="Times New Roman"/>
            </a:defRPr>
          </a:lvl3pPr>
          <a:lvl4pPr marL="1493535" algn="l" rtl="0" eaLnBrk="0" fontAlgn="base" hangingPunct="0">
            <a:spcBef>
              <a:spcPct val="0"/>
            </a:spcBef>
            <a:spcAft>
              <a:spcPct val="0"/>
            </a:spcAft>
            <a:defRPr sz="2600" kern="1200">
              <a:solidFill>
                <a:srgbClr val="FFFFFF"/>
              </a:solidFill>
              <a:latin typeface="Times New Roman"/>
            </a:defRPr>
          </a:lvl4pPr>
          <a:lvl5pPr marL="1991380" algn="l" rtl="0" eaLnBrk="0" fontAlgn="base" hangingPunct="0">
            <a:spcBef>
              <a:spcPct val="0"/>
            </a:spcBef>
            <a:spcAft>
              <a:spcPct val="0"/>
            </a:spcAft>
            <a:defRPr sz="2600" kern="1200">
              <a:solidFill>
                <a:srgbClr val="FFFFFF"/>
              </a:solidFill>
              <a:latin typeface="Times New Roman"/>
            </a:defRPr>
          </a:lvl5pPr>
          <a:lvl6pPr marL="2489225" algn="l" defTabSz="995690" rtl="0" eaLnBrk="1" latinLnBrk="0" hangingPunct="1">
            <a:defRPr sz="2600" kern="1200">
              <a:solidFill>
                <a:srgbClr val="FFFFFF"/>
              </a:solidFill>
              <a:latin typeface="Times New Roman"/>
            </a:defRPr>
          </a:lvl6pPr>
          <a:lvl7pPr marL="2987070" algn="l" defTabSz="995690" rtl="0" eaLnBrk="1" latinLnBrk="0" hangingPunct="1">
            <a:defRPr sz="2600" kern="1200">
              <a:solidFill>
                <a:srgbClr val="FFFFFF"/>
              </a:solidFill>
              <a:latin typeface="Times New Roman"/>
            </a:defRPr>
          </a:lvl7pPr>
          <a:lvl8pPr marL="3484916" algn="l" defTabSz="995690" rtl="0" eaLnBrk="1" latinLnBrk="0" hangingPunct="1">
            <a:defRPr sz="2600" kern="1200">
              <a:solidFill>
                <a:srgbClr val="FFFFFF"/>
              </a:solidFill>
              <a:latin typeface="Times New Roman"/>
            </a:defRPr>
          </a:lvl8pPr>
          <a:lvl9pPr marL="3982761" algn="l" defTabSz="995690" rtl="0" eaLnBrk="1" latinLnBrk="0" hangingPunct="1">
            <a:defRPr sz="2600" kern="1200">
              <a:solidFill>
                <a:srgbClr val="FFFFFF"/>
              </a:solidFill>
              <a:latin typeface="Times New Roman"/>
            </a:defRPr>
          </a:lvl9pPr>
        </a:lstStyle>
        <a:p xmlns:a="http://schemas.openxmlformats.org/drawingml/2006/main">
          <a:pPr algn="ctr"/>
          <a:endParaRPr lang="en-IN" dirty="0"/>
        </a:p>
      </cdr:txBody>
    </cdr:sp>
  </cdr:relSizeAnchor>
</c:userShapes>
</file>

<file path=ppt/drawings/drawing3.xml><?xml version="1.0" encoding="utf-8"?>
<c:userShapes xmlns:c="http://schemas.openxmlformats.org/drawingml/2006/chart">
  <cdr:relSizeAnchor xmlns:cdr="http://schemas.openxmlformats.org/drawingml/2006/chartDrawing">
    <cdr:from>
      <cdr:x>0.71429</cdr:x>
      <cdr:y>0.03125</cdr:y>
    </cdr:from>
    <cdr:to>
      <cdr:x>0.96868</cdr:x>
      <cdr:y>0.14906</cdr:y>
    </cdr:to>
    <cdr:sp macro="" textlink="">
      <cdr:nvSpPr>
        <cdr:cNvPr id="2" name="TextBox 14"/>
        <cdr:cNvSpPr txBox="1">
          <a:spLocks xmlns:a="http://schemas.openxmlformats.org/drawingml/2006/main" noChangeArrowheads="1"/>
        </cdr:cNvSpPr>
      </cdr:nvSpPr>
      <cdr:spPr bwMode="auto">
        <a:xfrm xmlns:a="http://schemas.openxmlformats.org/drawingml/2006/main">
          <a:off x="1905001" y="57150"/>
          <a:ext cx="678470" cy="21544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r"/>
          <a:r>
            <a:rPr lang="en-IN" sz="800" dirty="0">
              <a:latin typeface="Times New Roman"/>
            </a:rPr>
            <a:t>GOOD</a:t>
          </a:r>
        </a:p>
      </cdr:txBody>
    </cdr:sp>
  </cdr:relSizeAnchor>
  <cdr:relSizeAnchor xmlns:cdr="http://schemas.openxmlformats.org/drawingml/2006/chartDrawing">
    <cdr:from>
      <cdr:x>0.87917</cdr:x>
      <cdr:y>0.12153</cdr:y>
    </cdr:from>
    <cdr:to>
      <cdr:x>0.92527</cdr:x>
      <cdr:y>0.23264</cdr:y>
    </cdr:to>
    <cdr:sp macro="" textlink="">
      <cdr:nvSpPr>
        <cdr:cNvPr id="3" name="Down Arrow 2"/>
        <cdr:cNvSpPr/>
      </cdr:nvSpPr>
      <cdr:spPr>
        <a:xfrm xmlns:a="http://schemas.openxmlformats.org/drawingml/2006/main">
          <a:off x="4019549" y="333375"/>
          <a:ext cx="210795" cy="304800"/>
        </a:xfrm>
        <a:prstGeom xmlns:a="http://schemas.openxmlformats.org/drawingml/2006/main" prst="downArrow">
          <a:avLst/>
        </a:prstGeom>
        <a:solidFill xmlns:a="http://schemas.openxmlformats.org/drawingml/2006/main">
          <a:srgbClr val="00B0F0"/>
        </a:solidFill>
        <a:ln xmlns:a="http://schemas.openxmlformats.org/drawingml/2006/main" w="25400" cap="flat" cmpd="sng" algn="ctr">
          <a:solidFill>
            <a:srgbClr val="00B0F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endParaRPr lang="en-IN" dirty="0"/>
        </a:p>
      </cdr:txBody>
    </cdr:sp>
  </cdr:relSizeAnchor>
</c:userShapes>
</file>

<file path=ppt/drawings/drawing4.xml><?xml version="1.0" encoding="utf-8"?>
<c:userShapes xmlns:c="http://schemas.openxmlformats.org/drawingml/2006/chart">
  <cdr:relSizeAnchor xmlns:cdr="http://schemas.openxmlformats.org/drawingml/2006/chartDrawing">
    <cdr:from>
      <cdr:x>0.92924</cdr:x>
      <cdr:y>0.09028</cdr:y>
    </cdr:from>
    <cdr:to>
      <cdr:x>0.96249</cdr:x>
      <cdr:y>0.14907</cdr:y>
    </cdr:to>
    <cdr:sp macro="" textlink="">
      <cdr:nvSpPr>
        <cdr:cNvPr id="2" name="Down Arrow 1"/>
        <cdr:cNvSpPr/>
      </cdr:nvSpPr>
      <cdr:spPr>
        <a:xfrm xmlns:a="http://schemas.openxmlformats.org/drawingml/2006/main" rot="10800000">
          <a:off x="4248499" y="247650"/>
          <a:ext cx="152012" cy="161273"/>
        </a:xfrm>
        <a:prstGeom xmlns:a="http://schemas.openxmlformats.org/drawingml/2006/main" prst="downArrow">
          <a:avLst/>
        </a:prstGeom>
        <a:solidFill xmlns:a="http://schemas.openxmlformats.org/drawingml/2006/main">
          <a:srgbClr val="00A800"/>
        </a:solidFill>
        <a:ln xmlns:a="http://schemas.openxmlformats.org/drawingml/2006/main" w="25400" cap="flat" cmpd="sng" algn="ctr">
          <a:solidFill>
            <a:srgbClr val="00B0F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endParaRPr lang="en-IN" dirty="0"/>
        </a:p>
      </cdr:txBody>
    </cdr:sp>
  </cdr:relSizeAnchor>
  <cdr:relSizeAnchor xmlns:cdr="http://schemas.openxmlformats.org/drawingml/2006/chartDrawing">
    <cdr:from>
      <cdr:x>0.84375</cdr:x>
      <cdr:y>0.00323</cdr:y>
    </cdr:from>
    <cdr:to>
      <cdr:x>0.99577</cdr:x>
      <cdr:y>0.07955</cdr:y>
    </cdr:to>
    <cdr:sp macro="" textlink="">
      <cdr:nvSpPr>
        <cdr:cNvPr id="3" name="TextBox 14"/>
        <cdr:cNvSpPr txBox="1">
          <a:spLocks xmlns:a="http://schemas.openxmlformats.org/drawingml/2006/main" noChangeArrowheads="1"/>
        </cdr:cNvSpPr>
      </cdr:nvSpPr>
      <cdr:spPr bwMode="auto">
        <a:xfrm xmlns:a="http://schemas.openxmlformats.org/drawingml/2006/main">
          <a:off x="3857625" y="8873"/>
          <a:ext cx="695022" cy="20934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r"/>
          <a:r>
            <a:rPr lang="en-IN" sz="900" dirty="0">
              <a:latin typeface="Calibri"/>
            </a:rPr>
            <a:t>GOOD</a:t>
          </a:r>
        </a:p>
      </cdr:txBody>
    </cdr:sp>
  </cdr:relSizeAnchor>
</c:userShapes>
</file>

<file path=ppt/drawings/drawing5.xml><?xml version="1.0" encoding="utf-8"?>
<c:userShapes xmlns:c="http://schemas.openxmlformats.org/drawingml/2006/chart">
  <cdr:relSizeAnchor xmlns:cdr="http://schemas.openxmlformats.org/drawingml/2006/chartDrawing">
    <cdr:from>
      <cdr:x>0.94383</cdr:x>
      <cdr:y>0.11135</cdr:y>
    </cdr:from>
    <cdr:to>
      <cdr:x>0.97707</cdr:x>
      <cdr:y>0.17014</cdr:y>
    </cdr:to>
    <cdr:sp macro="" textlink="">
      <cdr:nvSpPr>
        <cdr:cNvPr id="2" name="Down Arrow 1"/>
        <cdr:cNvSpPr/>
      </cdr:nvSpPr>
      <cdr:spPr>
        <a:xfrm xmlns:a="http://schemas.openxmlformats.org/drawingml/2006/main" rot="10800000">
          <a:off x="4315174" y="305452"/>
          <a:ext cx="152012" cy="161273"/>
        </a:xfrm>
        <a:prstGeom xmlns:a="http://schemas.openxmlformats.org/drawingml/2006/main" prst="downArrow">
          <a:avLst/>
        </a:prstGeom>
        <a:solidFill xmlns:a="http://schemas.openxmlformats.org/drawingml/2006/main">
          <a:srgbClr val="00A800"/>
        </a:solidFill>
        <a:ln xmlns:a="http://schemas.openxmlformats.org/drawingml/2006/main" w="25400" cap="flat" cmpd="sng" algn="ctr">
          <a:solidFill>
            <a:srgbClr val="00B0F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endParaRPr lang="en-IN" dirty="0"/>
        </a:p>
      </cdr:txBody>
    </cdr:sp>
  </cdr:relSizeAnchor>
  <cdr:relSizeAnchor xmlns:cdr="http://schemas.openxmlformats.org/drawingml/2006/chartDrawing">
    <cdr:from>
      <cdr:x>0.84798</cdr:x>
      <cdr:y>0.01736</cdr:y>
    </cdr:from>
    <cdr:to>
      <cdr:x>1</cdr:x>
      <cdr:y>0.09368</cdr:y>
    </cdr:to>
    <cdr:sp macro="" textlink="">
      <cdr:nvSpPr>
        <cdr:cNvPr id="3" name="TextBox 14"/>
        <cdr:cNvSpPr txBox="1">
          <a:spLocks xmlns:a="http://schemas.openxmlformats.org/drawingml/2006/main" noChangeArrowheads="1"/>
        </cdr:cNvSpPr>
      </cdr:nvSpPr>
      <cdr:spPr bwMode="auto">
        <a:xfrm xmlns:a="http://schemas.openxmlformats.org/drawingml/2006/main">
          <a:off x="3924300" y="47625"/>
          <a:ext cx="695022" cy="20934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r"/>
          <a:r>
            <a:rPr lang="en-IN" sz="900" dirty="0">
              <a:latin typeface="Calibri"/>
            </a:rPr>
            <a:t>GOOD</a:t>
          </a:r>
        </a:p>
      </cdr:txBody>
    </cdr:sp>
  </cdr:relSizeAnchor>
</c:userShapes>
</file>

<file path=ppt/drawings/drawing6.xml><?xml version="1.0" encoding="utf-8"?>
<c:userShapes xmlns:c="http://schemas.openxmlformats.org/drawingml/2006/chart">
  <cdr:relSizeAnchor xmlns:cdr="http://schemas.openxmlformats.org/drawingml/2006/chartDrawing">
    <cdr:from>
      <cdr:x>0.94231</cdr:x>
      <cdr:y>0.2069</cdr:y>
    </cdr:from>
    <cdr:to>
      <cdr:x>0.98375</cdr:x>
      <cdr:y>0.2785</cdr:y>
    </cdr:to>
    <cdr:sp macro="" textlink="">
      <cdr:nvSpPr>
        <cdr:cNvPr id="2" name="Down Arrow 1"/>
        <cdr:cNvSpPr/>
      </cdr:nvSpPr>
      <cdr:spPr>
        <a:xfrm xmlns:a="http://schemas.openxmlformats.org/drawingml/2006/main" rot="10800000">
          <a:off x="3733800" y="457200"/>
          <a:ext cx="164200" cy="158240"/>
        </a:xfrm>
        <a:prstGeom xmlns:a="http://schemas.openxmlformats.org/drawingml/2006/main" prst="downArrow">
          <a:avLst/>
        </a:prstGeom>
        <a:solidFill xmlns:a="http://schemas.openxmlformats.org/drawingml/2006/main">
          <a:srgbClr val="00A800"/>
        </a:solidFill>
        <a:ln xmlns:a="http://schemas.openxmlformats.org/drawingml/2006/main" w="25400" cap="flat" cmpd="sng" algn="ctr">
          <a:solidFill>
            <a:srgbClr val="00B0F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endParaRPr lang="en-IN" dirty="0"/>
        </a:p>
      </cdr:txBody>
    </cdr:sp>
  </cdr:relSizeAnchor>
  <cdr:relSizeAnchor xmlns:cdr="http://schemas.openxmlformats.org/drawingml/2006/chartDrawing">
    <cdr:from>
      <cdr:x>0.82459</cdr:x>
      <cdr:y>0.10345</cdr:y>
    </cdr:from>
    <cdr:to>
      <cdr:x>1</cdr:x>
      <cdr:y>0.19819</cdr:y>
    </cdr:to>
    <cdr:sp macro="" textlink="">
      <cdr:nvSpPr>
        <cdr:cNvPr id="3" name="TextBox 14"/>
        <cdr:cNvSpPr txBox="1">
          <a:spLocks xmlns:a="http://schemas.openxmlformats.org/drawingml/2006/main" noChangeArrowheads="1"/>
        </cdr:cNvSpPr>
      </cdr:nvSpPr>
      <cdr:spPr bwMode="auto">
        <a:xfrm xmlns:a="http://schemas.openxmlformats.org/drawingml/2006/main">
          <a:off x="3352800" y="228600"/>
          <a:ext cx="695029" cy="2093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r"/>
          <a:r>
            <a:rPr lang="en-IN" sz="900" dirty="0">
              <a:latin typeface="Calibri"/>
            </a:rPr>
            <a:t>GOOD</a:t>
          </a:r>
        </a:p>
      </cdr:txBody>
    </cdr:sp>
  </cdr:relSizeAnchor>
</c:userShapes>
</file>

<file path=ppt/drawings/drawing7.xml><?xml version="1.0" encoding="utf-8"?>
<c:userShapes xmlns:c="http://schemas.openxmlformats.org/drawingml/2006/chart">
  <cdr:relSizeAnchor xmlns:cdr="http://schemas.openxmlformats.org/drawingml/2006/chartDrawing">
    <cdr:from>
      <cdr:x>0.90909</cdr:x>
      <cdr:y>0.13793</cdr:y>
    </cdr:from>
    <cdr:to>
      <cdr:x>0.94827</cdr:x>
      <cdr:y>0.20954</cdr:y>
    </cdr:to>
    <cdr:sp macro="" textlink="">
      <cdr:nvSpPr>
        <cdr:cNvPr id="2" name="Down Arrow 1"/>
        <cdr:cNvSpPr/>
      </cdr:nvSpPr>
      <cdr:spPr>
        <a:xfrm xmlns:a="http://schemas.openxmlformats.org/drawingml/2006/main" rot="10800000">
          <a:off x="3810000" y="304800"/>
          <a:ext cx="164200" cy="158240"/>
        </a:xfrm>
        <a:prstGeom xmlns:a="http://schemas.openxmlformats.org/drawingml/2006/main" prst="downArrow">
          <a:avLst/>
        </a:prstGeom>
        <a:solidFill xmlns:a="http://schemas.openxmlformats.org/drawingml/2006/main">
          <a:srgbClr val="00A800"/>
        </a:solidFill>
        <a:ln xmlns:a="http://schemas.openxmlformats.org/drawingml/2006/main" w="25400" cap="flat" cmpd="sng" algn="ctr">
          <a:solidFill>
            <a:srgbClr val="00B0F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endParaRPr lang="en-IN" dirty="0"/>
        </a:p>
      </cdr:txBody>
    </cdr:sp>
  </cdr:relSizeAnchor>
  <cdr:relSizeAnchor xmlns:cdr="http://schemas.openxmlformats.org/drawingml/2006/chartDrawing">
    <cdr:from>
      <cdr:x>0.81818</cdr:x>
      <cdr:y>0.03448</cdr:y>
    </cdr:from>
    <cdr:to>
      <cdr:x>0.98402</cdr:x>
      <cdr:y>0.12922</cdr:y>
    </cdr:to>
    <cdr:sp macro="" textlink="">
      <cdr:nvSpPr>
        <cdr:cNvPr id="3" name="TextBox 14"/>
        <cdr:cNvSpPr txBox="1">
          <a:spLocks xmlns:a="http://schemas.openxmlformats.org/drawingml/2006/main" noChangeArrowheads="1"/>
        </cdr:cNvSpPr>
      </cdr:nvSpPr>
      <cdr:spPr bwMode="auto">
        <a:xfrm xmlns:a="http://schemas.openxmlformats.org/drawingml/2006/main">
          <a:off x="3429000" y="76200"/>
          <a:ext cx="695029" cy="2093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r"/>
          <a:r>
            <a:rPr lang="en-IN" sz="900" dirty="0">
              <a:latin typeface="Calibri"/>
            </a:rPr>
            <a:t>GOOD</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0E7E3B-6F67-47BE-991B-1F966E58B5B9}" type="datetimeFigureOut">
              <a:rPr lang="en-US" smtClean="0"/>
              <a:pPr/>
              <a:t>2/17/2017</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D1A399-0399-4309-A068-B3A6860A9B72}"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pPr defTabSz="914847"/>
            <a:fld id="{3F654886-30F8-497F-8100-7A77EC34BF5B}" type="slidenum">
              <a:rPr lang="en-US" smtClean="0"/>
              <a:pPr defTabSz="914847"/>
              <a:t>4</a:t>
            </a:fld>
            <a:endParaRPr lang="en-US" dirty="0"/>
          </a:p>
        </p:txBody>
      </p:sp>
      <p:sp>
        <p:nvSpPr>
          <p:cNvPr id="35843" name="Rectangle 2"/>
          <p:cNvSpPr>
            <a:spLocks noGrp="1" noRot="1" noChangeAspect="1" noChangeArrowheads="1" noTextEdit="1"/>
          </p:cNvSpPr>
          <p:nvPr>
            <p:ph type="sldImg"/>
          </p:nvPr>
        </p:nvSpPr>
        <p:spPr>
          <a:xfrm>
            <a:off x="1133475" y="674688"/>
            <a:ext cx="4584700" cy="3438525"/>
          </a:xfrm>
          <a:ln/>
        </p:spPr>
      </p:sp>
      <p:sp>
        <p:nvSpPr>
          <p:cNvPr id="35844" name="Rectangle 3"/>
          <p:cNvSpPr>
            <a:spLocks noGrp="1" noChangeArrowheads="1"/>
          </p:cNvSpPr>
          <p:nvPr>
            <p:ph type="body" idx="1"/>
          </p:nvPr>
        </p:nvSpPr>
        <p:spPr>
          <a:xfrm>
            <a:off x="684611" y="4573515"/>
            <a:ext cx="5475387" cy="4023178"/>
          </a:xfrm>
          <a:noFill/>
          <a:ln/>
        </p:spPr>
        <p:txBody>
          <a:bodyPr/>
          <a:lstStyle/>
          <a:p>
            <a:pPr eaLnBrk="1" hangingPunct="1"/>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pPr>
              <a:defRPr/>
            </a:pPr>
            <a:fld id="{F8435A9C-6189-479B-9D4D-BFC6F0FC5D51}" type="slidenum">
              <a:rPr lang="en-US" smtClean="0"/>
              <a:pPr>
                <a:defRPr/>
              </a:pPr>
              <a:t>12</a:t>
            </a:fld>
            <a:endParaRPr lang="en-US" dirty="0"/>
          </a:p>
        </p:txBody>
      </p:sp>
    </p:spTree>
    <p:extLst>
      <p:ext uri="{BB962C8B-B14F-4D97-AF65-F5344CB8AC3E}">
        <p14:creationId xmlns:p14="http://schemas.microsoft.com/office/powerpoint/2010/main" val="2126934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14E569-5C42-4798-B279-167ED1C57EF9}" type="slidenum">
              <a:rPr lang="en-US" smtClean="0"/>
              <a:pPr/>
              <a:t>13</a:t>
            </a:fld>
            <a:endParaRPr lang="en-US" dirty="0"/>
          </a:p>
        </p:txBody>
      </p:sp>
    </p:spTree>
    <p:extLst>
      <p:ext uri="{BB962C8B-B14F-4D97-AF65-F5344CB8AC3E}">
        <p14:creationId xmlns:p14="http://schemas.microsoft.com/office/powerpoint/2010/main" val="2837981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14E569-5C42-4798-B279-167ED1C57EF9}" type="slidenum">
              <a:rPr lang="en-US" smtClean="0"/>
              <a:pPr/>
              <a:t>14</a:t>
            </a:fld>
            <a:endParaRPr lang="en-US" dirty="0"/>
          </a:p>
        </p:txBody>
      </p:sp>
    </p:spTree>
    <p:extLst>
      <p:ext uri="{BB962C8B-B14F-4D97-AF65-F5344CB8AC3E}">
        <p14:creationId xmlns:p14="http://schemas.microsoft.com/office/powerpoint/2010/main" val="2703952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2B871E27-0AFE-473A-94E1-E593E725FC94}" type="slidenum">
              <a:rPr lang="en-IN" smtClean="0"/>
              <a:pPr>
                <a:defRPr/>
              </a:pPr>
              <a:t>15</a:t>
            </a:fld>
            <a:endParaRPr lang="en-IN" dirty="0"/>
          </a:p>
        </p:txBody>
      </p:sp>
    </p:spTree>
    <p:extLst>
      <p:ext uri="{BB962C8B-B14F-4D97-AF65-F5344CB8AC3E}">
        <p14:creationId xmlns:p14="http://schemas.microsoft.com/office/powerpoint/2010/main" val="1422076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dirty="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84CA8C-C69F-49FD-BC73-C865EEC409D5}" type="slidenum">
              <a:rPr lang="en-IN" smtClean="0"/>
              <a:pPr fontAlgn="base">
                <a:spcBef>
                  <a:spcPct val="0"/>
                </a:spcBef>
                <a:spcAft>
                  <a:spcPct val="0"/>
                </a:spcAft>
                <a:defRPr/>
              </a:pPr>
              <a:t>16</a:t>
            </a:fld>
            <a:endParaRPr lang="en-IN" dirty="0"/>
          </a:p>
        </p:txBody>
      </p:sp>
    </p:spTree>
    <p:extLst>
      <p:ext uri="{BB962C8B-B14F-4D97-AF65-F5344CB8AC3E}">
        <p14:creationId xmlns:p14="http://schemas.microsoft.com/office/powerpoint/2010/main" val="4294496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CFC7B91A-0622-471D-81FA-DA423471E8F4}" type="slidenum">
              <a:rPr lang="en-US" smtClean="0"/>
              <a:pPr/>
              <a:t>17</a:t>
            </a:fld>
            <a:endParaRPr lang="en-US"/>
          </a:p>
        </p:txBody>
      </p:sp>
      <p:sp>
        <p:nvSpPr>
          <p:cNvPr id="31747" name="Rectangle 2"/>
          <p:cNvSpPr>
            <a:spLocks noGrp="1" noRot="1" noChangeAspect="1" noChangeArrowheads="1" noTextEdit="1"/>
          </p:cNvSpPr>
          <p:nvPr>
            <p:ph type="sldImg"/>
          </p:nvPr>
        </p:nvSpPr>
        <p:spPr>
          <a:xfrm>
            <a:off x="1135063" y="674688"/>
            <a:ext cx="4581525" cy="3436937"/>
          </a:xfrm>
          <a:ln/>
        </p:spPr>
      </p:sp>
      <p:sp>
        <p:nvSpPr>
          <p:cNvPr id="31748" name="Rectangle 3"/>
          <p:cNvSpPr>
            <a:spLocks noGrp="1" noChangeArrowheads="1"/>
          </p:cNvSpPr>
          <p:nvPr>
            <p:ph type="body" idx="1"/>
          </p:nvPr>
        </p:nvSpPr>
        <p:spPr>
          <a:xfrm>
            <a:off x="684611" y="4572001"/>
            <a:ext cx="5475387" cy="4024691"/>
          </a:xfrm>
          <a:noFill/>
          <a:ln/>
        </p:spPr>
        <p:txBody>
          <a:bodyPr/>
          <a:lstStyle/>
          <a:p>
            <a:pPr eaLnBrk="1" hangingPunct="1"/>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pPr>
              <a:defRPr/>
            </a:pPr>
            <a:fld id="{075CA7AD-F7DD-4737-95E7-0497B91518D7}" type="slidenum">
              <a:rPr lang="en-US" smtClean="0"/>
              <a:pPr>
                <a:defRPr/>
              </a:pPr>
              <a:t>19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pPr>
              <a:defRPr/>
            </a:pPr>
            <a:fld id="{075CA7AD-F7DD-4737-95E7-0497B91518D7}" type="slidenum">
              <a:rPr lang="en-US" smtClean="0"/>
              <a:pPr>
                <a:defRPr/>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Rectangle 5"/>
          <p:cNvSpPr/>
          <p:nvPr userDrawn="1"/>
        </p:nvSpPr>
        <p:spPr>
          <a:xfrm>
            <a:off x="3214688" y="6572250"/>
            <a:ext cx="5929312" cy="28575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p>
        </p:txBody>
      </p:sp>
      <p:sp>
        <p:nvSpPr>
          <p:cNvPr id="7" name="Right Triangle 6"/>
          <p:cNvSpPr/>
          <p:nvPr userDrawn="1"/>
        </p:nvSpPr>
        <p:spPr>
          <a:xfrm flipH="1">
            <a:off x="2928938" y="6572250"/>
            <a:ext cx="285750" cy="285750"/>
          </a:xfrm>
          <a:prstGeom prst="r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p>
        </p:txBody>
      </p:sp>
      <p:sp>
        <p:nvSpPr>
          <p:cNvPr id="8" name="Rectangle 7"/>
          <p:cNvSpPr/>
          <p:nvPr userDrawn="1"/>
        </p:nvSpPr>
        <p:spPr>
          <a:xfrm>
            <a:off x="5072063" y="6357938"/>
            <a:ext cx="4071937" cy="21431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p>
        </p:txBody>
      </p:sp>
      <p:sp>
        <p:nvSpPr>
          <p:cNvPr id="9" name="Right Triangle 8"/>
          <p:cNvSpPr/>
          <p:nvPr userDrawn="1"/>
        </p:nvSpPr>
        <p:spPr>
          <a:xfrm flipH="1">
            <a:off x="4786313" y="6357938"/>
            <a:ext cx="285750" cy="285750"/>
          </a:xfrm>
          <a:prstGeom prst="r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p>
        </p:txBody>
      </p:sp>
      <p:sp>
        <p:nvSpPr>
          <p:cNvPr id="10" name="Rectangle 9"/>
          <p:cNvSpPr/>
          <p:nvPr userDrawn="1"/>
        </p:nvSpPr>
        <p:spPr>
          <a:xfrm>
            <a:off x="0" y="0"/>
            <a:ext cx="2500313" cy="21431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p>
        </p:txBody>
      </p:sp>
      <p:sp>
        <p:nvSpPr>
          <p:cNvPr id="11" name="Right Triangle 10"/>
          <p:cNvSpPr/>
          <p:nvPr userDrawn="1"/>
        </p:nvSpPr>
        <p:spPr>
          <a:xfrm flipV="1">
            <a:off x="2500313" y="0"/>
            <a:ext cx="285750" cy="214313"/>
          </a:xfrm>
          <a:prstGeom prst="r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p>
        </p:txBody>
      </p:sp>
      <p:pic>
        <p:nvPicPr>
          <p:cNvPr id="12" name="Picture 47"/>
          <p:cNvPicPr>
            <a:picLocks noChangeAspect="1" noChangeArrowheads="1"/>
          </p:cNvPicPr>
          <p:nvPr userDrawn="1"/>
        </p:nvPicPr>
        <p:blipFill>
          <a:blip r:embed="rId2" cstate="print"/>
          <a:srcRect/>
          <a:stretch>
            <a:fillRect/>
          </a:stretch>
        </p:blipFill>
        <p:spPr bwMode="auto">
          <a:xfrm>
            <a:off x="7686675" y="0"/>
            <a:ext cx="1457325" cy="323850"/>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jpeg"/><Relationship Id="rId1" Type="http://schemas.openxmlformats.org/officeDocument/2006/relationships/slideLayout" Target="../slideLayouts/slideLayout12.xml"/><Relationship Id="rId5" Type="http://schemas.openxmlformats.org/officeDocument/2006/relationships/image" Target="../media/image28.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1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39.jpeg"/><Relationship Id="rId4" Type="http://schemas.openxmlformats.org/officeDocument/2006/relationships/image" Target="../media/image38.jpeg"/></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7.xml.rels><?xml version="1.0" encoding="UTF-8" standalone="yes"?>
<Relationships xmlns="http://schemas.openxmlformats.org/package/2006/relationships"><Relationship Id="rId13" Type="http://schemas.openxmlformats.org/officeDocument/2006/relationships/image" Target="../media/image53.jpeg"/><Relationship Id="rId18" Type="http://schemas.openxmlformats.org/officeDocument/2006/relationships/image" Target="../media/image58.png"/><Relationship Id="rId26" Type="http://schemas.openxmlformats.org/officeDocument/2006/relationships/image" Target="../media/image66.png"/><Relationship Id="rId3" Type="http://schemas.openxmlformats.org/officeDocument/2006/relationships/slideLayout" Target="../slideLayouts/slideLayout12.xml"/><Relationship Id="rId21" Type="http://schemas.openxmlformats.org/officeDocument/2006/relationships/image" Target="../media/image61.png"/><Relationship Id="rId34" Type="http://schemas.openxmlformats.org/officeDocument/2006/relationships/image" Target="../media/image74.png"/><Relationship Id="rId7" Type="http://schemas.openxmlformats.org/officeDocument/2006/relationships/image" Target="../media/image47.jpeg"/><Relationship Id="rId12" Type="http://schemas.openxmlformats.org/officeDocument/2006/relationships/image" Target="../media/image52.png"/><Relationship Id="rId17" Type="http://schemas.openxmlformats.org/officeDocument/2006/relationships/image" Target="../media/image57.png"/><Relationship Id="rId25" Type="http://schemas.openxmlformats.org/officeDocument/2006/relationships/image" Target="../media/image65.png"/><Relationship Id="rId33" Type="http://schemas.openxmlformats.org/officeDocument/2006/relationships/image" Target="../media/image73.jpeg"/><Relationship Id="rId2" Type="http://schemas.openxmlformats.org/officeDocument/2006/relationships/tags" Target="../tags/tag207.xml"/><Relationship Id="rId16" Type="http://schemas.openxmlformats.org/officeDocument/2006/relationships/image" Target="../media/image56.png"/><Relationship Id="rId20" Type="http://schemas.openxmlformats.org/officeDocument/2006/relationships/image" Target="../media/image60.png"/><Relationship Id="rId29" Type="http://schemas.openxmlformats.org/officeDocument/2006/relationships/image" Target="../media/image69.png"/><Relationship Id="rId1" Type="http://schemas.openxmlformats.org/officeDocument/2006/relationships/vmlDrawing" Target="../drawings/vmlDrawing1.vml"/><Relationship Id="rId6" Type="http://schemas.openxmlformats.org/officeDocument/2006/relationships/image" Target="../media/image46.png"/><Relationship Id="rId11" Type="http://schemas.openxmlformats.org/officeDocument/2006/relationships/image" Target="../media/image51.png"/><Relationship Id="rId24" Type="http://schemas.openxmlformats.org/officeDocument/2006/relationships/image" Target="../media/image64.png"/><Relationship Id="rId32" Type="http://schemas.openxmlformats.org/officeDocument/2006/relationships/image" Target="../media/image72.png"/><Relationship Id="rId5" Type="http://schemas.openxmlformats.org/officeDocument/2006/relationships/image" Target="../media/image45.png"/><Relationship Id="rId15" Type="http://schemas.openxmlformats.org/officeDocument/2006/relationships/image" Target="../media/image55.png"/><Relationship Id="rId23" Type="http://schemas.openxmlformats.org/officeDocument/2006/relationships/image" Target="../media/image63.png"/><Relationship Id="rId28" Type="http://schemas.openxmlformats.org/officeDocument/2006/relationships/image" Target="../media/image68.jpeg"/><Relationship Id="rId36" Type="http://schemas.openxmlformats.org/officeDocument/2006/relationships/image" Target="../media/image44.emf"/><Relationship Id="rId10" Type="http://schemas.openxmlformats.org/officeDocument/2006/relationships/image" Target="../media/image50.jpeg"/><Relationship Id="rId19" Type="http://schemas.openxmlformats.org/officeDocument/2006/relationships/image" Target="../media/image59.png"/><Relationship Id="rId31" Type="http://schemas.openxmlformats.org/officeDocument/2006/relationships/image" Target="../media/image71.jpeg"/><Relationship Id="rId4" Type="http://schemas.openxmlformats.org/officeDocument/2006/relationships/notesSlide" Target="../notesSlides/notesSlide7.xml"/><Relationship Id="rId9" Type="http://schemas.openxmlformats.org/officeDocument/2006/relationships/image" Target="../media/image49.png"/><Relationship Id="rId14" Type="http://schemas.openxmlformats.org/officeDocument/2006/relationships/image" Target="../media/image54.png"/><Relationship Id="rId22" Type="http://schemas.openxmlformats.org/officeDocument/2006/relationships/image" Target="../media/image62.png"/><Relationship Id="rId27" Type="http://schemas.openxmlformats.org/officeDocument/2006/relationships/image" Target="../media/image67.png"/><Relationship Id="rId30" Type="http://schemas.openxmlformats.org/officeDocument/2006/relationships/image" Target="../media/image70.png"/><Relationship Id="rId35" Type="http://schemas.openxmlformats.org/officeDocument/2006/relationships/oleObject" Target="../embeddings/oleObject1.bin"/><Relationship Id="rId8" Type="http://schemas.openxmlformats.org/officeDocument/2006/relationships/image" Target="../media/image48.png"/></Relationships>
</file>

<file path=ppt/slides/_rels/slide18.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6.jpeg"/><Relationship Id="rId7" Type="http://schemas.openxmlformats.org/officeDocument/2006/relationships/image" Target="../media/image80.png"/><Relationship Id="rId2" Type="http://schemas.openxmlformats.org/officeDocument/2006/relationships/image" Target="../media/image75.png"/><Relationship Id="rId1" Type="http://schemas.openxmlformats.org/officeDocument/2006/relationships/slideLayout" Target="../slideLayouts/slideLayout12.xml"/><Relationship Id="rId6" Type="http://schemas.openxmlformats.org/officeDocument/2006/relationships/image" Target="../media/image79.jpeg"/><Relationship Id="rId5" Type="http://schemas.openxmlformats.org/officeDocument/2006/relationships/image" Target="../media/image78.jpeg"/><Relationship Id="rId10" Type="http://schemas.openxmlformats.org/officeDocument/2006/relationships/image" Target="../media/image83.png"/><Relationship Id="rId4" Type="http://schemas.openxmlformats.org/officeDocument/2006/relationships/image" Target="../media/image77.jpeg"/><Relationship Id="rId9" Type="http://schemas.openxmlformats.org/officeDocument/2006/relationships/image" Target="../media/image82.pn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12.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jpeg"/></Relationships>
</file>

<file path=ppt/slides/_rels/slide2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12.xml"/><Relationship Id="rId5" Type="http://schemas.openxmlformats.org/officeDocument/2006/relationships/image" Target="../media/image92.jpeg"/><Relationship Id="rId4" Type="http://schemas.openxmlformats.org/officeDocument/2006/relationships/image" Target="../media/image91.jpeg"/></Relationships>
</file>

<file path=ppt/slides/_rels/slide23.xml.rels><?xml version="1.0" encoding="UTF-8" standalone="yes"?>
<Relationships xmlns="http://schemas.openxmlformats.org/package/2006/relationships"><Relationship Id="rId3" Type="http://schemas.openxmlformats.org/officeDocument/2006/relationships/image" Target="../media/image94.jpeg"/><Relationship Id="rId7" Type="http://schemas.openxmlformats.org/officeDocument/2006/relationships/image" Target="../media/image98.jpeg"/><Relationship Id="rId2" Type="http://schemas.openxmlformats.org/officeDocument/2006/relationships/image" Target="../media/image93.jpeg"/><Relationship Id="rId1" Type="http://schemas.openxmlformats.org/officeDocument/2006/relationships/slideLayout" Target="../slideLayouts/slideLayout12.xml"/><Relationship Id="rId6" Type="http://schemas.openxmlformats.org/officeDocument/2006/relationships/image" Target="../media/image97.jpeg"/><Relationship Id="rId5" Type="http://schemas.openxmlformats.org/officeDocument/2006/relationships/image" Target="../media/image96.jpeg"/><Relationship Id="rId4" Type="http://schemas.openxmlformats.org/officeDocument/2006/relationships/image" Target="../media/image95.jpeg"/></Relationships>
</file>

<file path=ppt/slides/_rels/slide24.xml.rels><?xml version="1.0" encoding="UTF-8" standalone="yes"?>
<Relationships xmlns="http://schemas.openxmlformats.org/package/2006/relationships"><Relationship Id="rId8" Type="http://schemas.openxmlformats.org/officeDocument/2006/relationships/image" Target="../media/image100.wmf"/><Relationship Id="rId13" Type="http://schemas.openxmlformats.org/officeDocument/2006/relationships/image" Target="../media/image103.jpeg"/><Relationship Id="rId18" Type="http://schemas.openxmlformats.org/officeDocument/2006/relationships/image" Target="../media/image108.jpeg"/><Relationship Id="rId3" Type="http://schemas.openxmlformats.org/officeDocument/2006/relationships/hyperlink" Target="Daily%20Issues%20Tracking%20Sheet%2013-14.xlsx" TargetMode="External"/><Relationship Id="rId21" Type="http://schemas.openxmlformats.org/officeDocument/2006/relationships/image" Target="../media/image111.png"/><Relationship Id="rId7" Type="http://schemas.openxmlformats.org/officeDocument/2006/relationships/package" Target="../embeddings/Microsoft_Excel_Worksheet2.xlsx"/><Relationship Id="rId12" Type="http://schemas.openxmlformats.org/officeDocument/2006/relationships/image" Target="../media/image102.jpeg"/><Relationship Id="rId17" Type="http://schemas.openxmlformats.org/officeDocument/2006/relationships/image" Target="../media/image107.jpeg"/><Relationship Id="rId2" Type="http://schemas.openxmlformats.org/officeDocument/2006/relationships/slideLayout" Target="../slideLayouts/slideLayout12.xml"/><Relationship Id="rId16" Type="http://schemas.openxmlformats.org/officeDocument/2006/relationships/image" Target="../media/image106.jpeg"/><Relationship Id="rId20" Type="http://schemas.openxmlformats.org/officeDocument/2006/relationships/image" Target="../media/image110.png"/><Relationship Id="rId1" Type="http://schemas.openxmlformats.org/officeDocument/2006/relationships/vmlDrawing" Target="../drawings/vmlDrawing2.vml"/><Relationship Id="rId6" Type="http://schemas.openxmlformats.org/officeDocument/2006/relationships/hyperlink" Target="February'14%20FMIB.xls" TargetMode="External"/><Relationship Id="rId11" Type="http://schemas.openxmlformats.org/officeDocument/2006/relationships/image" Target="../media/image101.wmf"/><Relationship Id="rId5" Type="http://schemas.openxmlformats.org/officeDocument/2006/relationships/image" Target="../media/image99.wmf"/><Relationship Id="rId15" Type="http://schemas.openxmlformats.org/officeDocument/2006/relationships/image" Target="../media/image105.jpeg"/><Relationship Id="rId10" Type="http://schemas.openxmlformats.org/officeDocument/2006/relationships/package" Target="../embeddings/Microsoft_Excel_Worksheet3.xlsx"/><Relationship Id="rId19" Type="http://schemas.openxmlformats.org/officeDocument/2006/relationships/image" Target="../media/image109.png"/><Relationship Id="rId4" Type="http://schemas.openxmlformats.org/officeDocument/2006/relationships/package" Target="../embeddings/Microsoft_Excel_Worksheet1.xlsx"/><Relationship Id="rId9" Type="http://schemas.openxmlformats.org/officeDocument/2006/relationships/hyperlink" Target="ALLOY%20REPORT%20FEB'2014.xlsx" TargetMode="External"/><Relationship Id="rId14" Type="http://schemas.openxmlformats.org/officeDocument/2006/relationships/image" Target="../media/image104.jpeg"/></Relationships>
</file>

<file path=ppt/slides/_rels/slide25.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image" Target="../media/image113.jpeg"/><Relationship Id="rId7" Type="http://schemas.openxmlformats.org/officeDocument/2006/relationships/chart" Target="../charts/chart2.xml"/><Relationship Id="rId2" Type="http://schemas.openxmlformats.org/officeDocument/2006/relationships/image" Target="../media/image112.jpeg"/><Relationship Id="rId1" Type="http://schemas.openxmlformats.org/officeDocument/2006/relationships/slideLayout" Target="../slideLayouts/slideLayout12.xml"/><Relationship Id="rId6" Type="http://schemas.openxmlformats.org/officeDocument/2006/relationships/image" Target="../media/image116.jpeg"/><Relationship Id="rId5" Type="http://schemas.openxmlformats.org/officeDocument/2006/relationships/image" Target="../media/image115.jpeg"/><Relationship Id="rId10" Type="http://schemas.openxmlformats.org/officeDocument/2006/relationships/image" Target="../media/image117.jpeg"/><Relationship Id="rId4" Type="http://schemas.openxmlformats.org/officeDocument/2006/relationships/image" Target="../media/image114.jpeg"/><Relationship Id="rId9" Type="http://schemas.openxmlformats.org/officeDocument/2006/relationships/chart" Target="../charts/chart4.xml"/></Relationships>
</file>

<file path=ppt/slides/_rels/slide26.xml.rels><?xml version="1.0" encoding="UTF-8" standalone="yes"?>
<Relationships xmlns="http://schemas.openxmlformats.org/package/2006/relationships"><Relationship Id="rId8" Type="http://schemas.openxmlformats.org/officeDocument/2006/relationships/image" Target="../media/image124.jpeg"/><Relationship Id="rId3" Type="http://schemas.openxmlformats.org/officeDocument/2006/relationships/image" Target="../media/image119.jpeg"/><Relationship Id="rId7" Type="http://schemas.openxmlformats.org/officeDocument/2006/relationships/image" Target="../media/image123.jpeg"/><Relationship Id="rId2" Type="http://schemas.openxmlformats.org/officeDocument/2006/relationships/image" Target="../media/image118.jpeg"/><Relationship Id="rId1" Type="http://schemas.openxmlformats.org/officeDocument/2006/relationships/slideLayout" Target="../slideLayouts/slideLayout12.xml"/><Relationship Id="rId6" Type="http://schemas.openxmlformats.org/officeDocument/2006/relationships/image" Target="../media/image122.jpeg"/><Relationship Id="rId5" Type="http://schemas.openxmlformats.org/officeDocument/2006/relationships/image" Target="../media/image121.jpeg"/><Relationship Id="rId4" Type="http://schemas.openxmlformats.org/officeDocument/2006/relationships/image" Target="../media/image12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2.xml"/><Relationship Id="rId5" Type="http://schemas.openxmlformats.org/officeDocument/2006/relationships/chart" Target="../charts/chart8.xml"/><Relationship Id="rId4" Type="http://schemas.openxmlformats.org/officeDocument/2006/relationships/chart" Target="../charts/char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17" Type="http://schemas.openxmlformats.org/officeDocument/2006/relationships/tags" Target="../tags/tag117.xml"/><Relationship Id="rId21" Type="http://schemas.openxmlformats.org/officeDocument/2006/relationships/tags" Target="../tags/tag21.xml"/><Relationship Id="rId42" Type="http://schemas.openxmlformats.org/officeDocument/2006/relationships/tags" Target="../tags/tag42.xml"/><Relationship Id="rId63" Type="http://schemas.openxmlformats.org/officeDocument/2006/relationships/tags" Target="../tags/tag63.xml"/><Relationship Id="rId84" Type="http://schemas.openxmlformats.org/officeDocument/2006/relationships/tags" Target="../tags/tag84.xml"/><Relationship Id="rId138" Type="http://schemas.openxmlformats.org/officeDocument/2006/relationships/tags" Target="../tags/tag138.xml"/><Relationship Id="rId159" Type="http://schemas.openxmlformats.org/officeDocument/2006/relationships/tags" Target="../tags/tag159.xml"/><Relationship Id="rId170" Type="http://schemas.openxmlformats.org/officeDocument/2006/relationships/tags" Target="../tags/tag170.xml"/><Relationship Id="rId191" Type="http://schemas.openxmlformats.org/officeDocument/2006/relationships/tags" Target="../tags/tag191.xml"/><Relationship Id="rId205" Type="http://schemas.openxmlformats.org/officeDocument/2006/relationships/tags" Target="../tags/tag205.xml"/><Relationship Id="rId107" Type="http://schemas.openxmlformats.org/officeDocument/2006/relationships/tags" Target="../tags/tag107.xml"/><Relationship Id="rId11" Type="http://schemas.openxmlformats.org/officeDocument/2006/relationships/tags" Target="../tags/tag11.xml"/><Relationship Id="rId32" Type="http://schemas.openxmlformats.org/officeDocument/2006/relationships/tags" Target="../tags/tag32.xml"/><Relationship Id="rId53" Type="http://schemas.openxmlformats.org/officeDocument/2006/relationships/tags" Target="../tags/tag53.xml"/><Relationship Id="rId74" Type="http://schemas.openxmlformats.org/officeDocument/2006/relationships/tags" Target="../tags/tag74.xml"/><Relationship Id="rId128" Type="http://schemas.openxmlformats.org/officeDocument/2006/relationships/tags" Target="../tags/tag128.xml"/><Relationship Id="rId149" Type="http://schemas.openxmlformats.org/officeDocument/2006/relationships/tags" Target="../tags/tag149.xml"/><Relationship Id="rId5" Type="http://schemas.openxmlformats.org/officeDocument/2006/relationships/tags" Target="../tags/tag5.xml"/><Relationship Id="rId95" Type="http://schemas.openxmlformats.org/officeDocument/2006/relationships/tags" Target="../tags/tag95.xml"/><Relationship Id="rId160" Type="http://schemas.openxmlformats.org/officeDocument/2006/relationships/tags" Target="../tags/tag160.xml"/><Relationship Id="rId181" Type="http://schemas.openxmlformats.org/officeDocument/2006/relationships/tags" Target="../tags/tag181.xml"/><Relationship Id="rId22" Type="http://schemas.openxmlformats.org/officeDocument/2006/relationships/tags" Target="../tags/tag22.xml"/><Relationship Id="rId43" Type="http://schemas.openxmlformats.org/officeDocument/2006/relationships/tags" Target="../tags/tag43.xml"/><Relationship Id="rId64" Type="http://schemas.openxmlformats.org/officeDocument/2006/relationships/tags" Target="../tags/tag64.xml"/><Relationship Id="rId118" Type="http://schemas.openxmlformats.org/officeDocument/2006/relationships/tags" Target="../tags/tag118.xml"/><Relationship Id="rId139" Type="http://schemas.openxmlformats.org/officeDocument/2006/relationships/tags" Target="../tags/tag139.xml"/><Relationship Id="rId85" Type="http://schemas.openxmlformats.org/officeDocument/2006/relationships/tags" Target="../tags/tag85.xml"/><Relationship Id="rId150" Type="http://schemas.openxmlformats.org/officeDocument/2006/relationships/tags" Target="../tags/tag150.xml"/><Relationship Id="rId171" Type="http://schemas.openxmlformats.org/officeDocument/2006/relationships/tags" Target="../tags/tag171.xml"/><Relationship Id="rId192" Type="http://schemas.openxmlformats.org/officeDocument/2006/relationships/tags" Target="../tags/tag192.xml"/><Relationship Id="rId206" Type="http://schemas.openxmlformats.org/officeDocument/2006/relationships/tags" Target="../tags/tag206.xml"/><Relationship Id="rId12" Type="http://schemas.openxmlformats.org/officeDocument/2006/relationships/tags" Target="../tags/tag12.xml"/><Relationship Id="rId33" Type="http://schemas.openxmlformats.org/officeDocument/2006/relationships/tags" Target="../tags/tag33.xml"/><Relationship Id="rId108" Type="http://schemas.openxmlformats.org/officeDocument/2006/relationships/tags" Target="../tags/tag108.xml"/><Relationship Id="rId129" Type="http://schemas.openxmlformats.org/officeDocument/2006/relationships/tags" Target="../tags/tag129.xml"/><Relationship Id="rId54" Type="http://schemas.openxmlformats.org/officeDocument/2006/relationships/tags" Target="../tags/tag54.xml"/><Relationship Id="rId75" Type="http://schemas.openxmlformats.org/officeDocument/2006/relationships/tags" Target="../tags/tag75.xml"/><Relationship Id="rId96" Type="http://schemas.openxmlformats.org/officeDocument/2006/relationships/tags" Target="../tags/tag96.xml"/><Relationship Id="rId140" Type="http://schemas.openxmlformats.org/officeDocument/2006/relationships/tags" Target="../tags/tag140.xml"/><Relationship Id="rId161" Type="http://schemas.openxmlformats.org/officeDocument/2006/relationships/tags" Target="../tags/tag161.xml"/><Relationship Id="rId182" Type="http://schemas.openxmlformats.org/officeDocument/2006/relationships/tags" Target="../tags/tag182.xml"/><Relationship Id="rId6" Type="http://schemas.openxmlformats.org/officeDocument/2006/relationships/tags" Target="../tags/tag6.xml"/><Relationship Id="rId23" Type="http://schemas.openxmlformats.org/officeDocument/2006/relationships/tags" Target="../tags/tag23.xml"/><Relationship Id="rId119" Type="http://schemas.openxmlformats.org/officeDocument/2006/relationships/tags" Target="../tags/tag119.xml"/><Relationship Id="rId44" Type="http://schemas.openxmlformats.org/officeDocument/2006/relationships/tags" Target="../tags/tag44.xml"/><Relationship Id="rId65" Type="http://schemas.openxmlformats.org/officeDocument/2006/relationships/tags" Target="../tags/tag65.xml"/><Relationship Id="rId86" Type="http://schemas.openxmlformats.org/officeDocument/2006/relationships/tags" Target="../tags/tag86.xml"/><Relationship Id="rId130" Type="http://schemas.openxmlformats.org/officeDocument/2006/relationships/tags" Target="../tags/tag130.xml"/><Relationship Id="rId151" Type="http://schemas.openxmlformats.org/officeDocument/2006/relationships/tags" Target="../tags/tag151.xml"/><Relationship Id="rId172" Type="http://schemas.openxmlformats.org/officeDocument/2006/relationships/tags" Target="../tags/tag172.xml"/><Relationship Id="rId193" Type="http://schemas.openxmlformats.org/officeDocument/2006/relationships/tags" Target="../tags/tag193.xml"/><Relationship Id="rId207" Type="http://schemas.openxmlformats.org/officeDocument/2006/relationships/slideLayout" Target="../slideLayouts/slideLayout12.xml"/><Relationship Id="rId13" Type="http://schemas.openxmlformats.org/officeDocument/2006/relationships/tags" Target="../tags/tag13.xml"/><Relationship Id="rId109" Type="http://schemas.openxmlformats.org/officeDocument/2006/relationships/tags" Target="../tags/tag109.xml"/><Relationship Id="rId34" Type="http://schemas.openxmlformats.org/officeDocument/2006/relationships/tags" Target="../tags/tag34.xml"/><Relationship Id="rId55" Type="http://schemas.openxmlformats.org/officeDocument/2006/relationships/tags" Target="../tags/tag55.xml"/><Relationship Id="rId76" Type="http://schemas.openxmlformats.org/officeDocument/2006/relationships/tags" Target="../tags/tag76.xml"/><Relationship Id="rId97" Type="http://schemas.openxmlformats.org/officeDocument/2006/relationships/tags" Target="../tags/tag97.xml"/><Relationship Id="rId120" Type="http://schemas.openxmlformats.org/officeDocument/2006/relationships/tags" Target="../tags/tag120.xml"/><Relationship Id="rId141" Type="http://schemas.openxmlformats.org/officeDocument/2006/relationships/tags" Target="../tags/tag141.xml"/><Relationship Id="rId7" Type="http://schemas.openxmlformats.org/officeDocument/2006/relationships/tags" Target="../tags/tag7.xml"/><Relationship Id="rId162" Type="http://schemas.openxmlformats.org/officeDocument/2006/relationships/tags" Target="../tags/tag162.xml"/><Relationship Id="rId183" Type="http://schemas.openxmlformats.org/officeDocument/2006/relationships/tags" Target="../tags/tag183.xml"/><Relationship Id="rId24" Type="http://schemas.openxmlformats.org/officeDocument/2006/relationships/tags" Target="../tags/tag24.xml"/><Relationship Id="rId40" Type="http://schemas.openxmlformats.org/officeDocument/2006/relationships/tags" Target="../tags/tag40.xml"/><Relationship Id="rId45" Type="http://schemas.openxmlformats.org/officeDocument/2006/relationships/tags" Target="../tags/tag45.xml"/><Relationship Id="rId66" Type="http://schemas.openxmlformats.org/officeDocument/2006/relationships/tags" Target="../tags/tag66.xml"/><Relationship Id="rId87" Type="http://schemas.openxmlformats.org/officeDocument/2006/relationships/tags" Target="../tags/tag87.xml"/><Relationship Id="rId110" Type="http://schemas.openxmlformats.org/officeDocument/2006/relationships/tags" Target="../tags/tag110.xml"/><Relationship Id="rId115" Type="http://schemas.openxmlformats.org/officeDocument/2006/relationships/tags" Target="../tags/tag115.xml"/><Relationship Id="rId131" Type="http://schemas.openxmlformats.org/officeDocument/2006/relationships/tags" Target="../tags/tag131.xml"/><Relationship Id="rId136" Type="http://schemas.openxmlformats.org/officeDocument/2006/relationships/tags" Target="../tags/tag136.xml"/><Relationship Id="rId157" Type="http://schemas.openxmlformats.org/officeDocument/2006/relationships/tags" Target="../tags/tag157.xml"/><Relationship Id="rId178" Type="http://schemas.openxmlformats.org/officeDocument/2006/relationships/tags" Target="../tags/tag178.xml"/><Relationship Id="rId61" Type="http://schemas.openxmlformats.org/officeDocument/2006/relationships/tags" Target="../tags/tag61.xml"/><Relationship Id="rId82" Type="http://schemas.openxmlformats.org/officeDocument/2006/relationships/tags" Target="../tags/tag82.xml"/><Relationship Id="rId152" Type="http://schemas.openxmlformats.org/officeDocument/2006/relationships/tags" Target="../tags/tag152.xml"/><Relationship Id="rId173" Type="http://schemas.openxmlformats.org/officeDocument/2006/relationships/tags" Target="../tags/tag173.xml"/><Relationship Id="rId194" Type="http://schemas.openxmlformats.org/officeDocument/2006/relationships/tags" Target="../tags/tag194.xml"/><Relationship Id="rId199" Type="http://schemas.openxmlformats.org/officeDocument/2006/relationships/tags" Target="../tags/tag199.xml"/><Relationship Id="rId203" Type="http://schemas.openxmlformats.org/officeDocument/2006/relationships/tags" Target="../tags/tag203.xml"/><Relationship Id="rId208" Type="http://schemas.openxmlformats.org/officeDocument/2006/relationships/notesSlide" Target="../notesSlides/notesSlide1.xml"/><Relationship Id="rId19" Type="http://schemas.openxmlformats.org/officeDocument/2006/relationships/tags" Target="../tags/tag19.xml"/><Relationship Id="rId14" Type="http://schemas.openxmlformats.org/officeDocument/2006/relationships/tags" Target="../tags/tag14.xml"/><Relationship Id="rId30" Type="http://schemas.openxmlformats.org/officeDocument/2006/relationships/tags" Target="../tags/tag30.xml"/><Relationship Id="rId35" Type="http://schemas.openxmlformats.org/officeDocument/2006/relationships/tags" Target="../tags/tag35.xml"/><Relationship Id="rId56" Type="http://schemas.openxmlformats.org/officeDocument/2006/relationships/tags" Target="../tags/tag56.xml"/><Relationship Id="rId77" Type="http://schemas.openxmlformats.org/officeDocument/2006/relationships/tags" Target="../tags/tag77.xml"/><Relationship Id="rId100" Type="http://schemas.openxmlformats.org/officeDocument/2006/relationships/tags" Target="../tags/tag100.xml"/><Relationship Id="rId105" Type="http://schemas.openxmlformats.org/officeDocument/2006/relationships/tags" Target="../tags/tag105.xml"/><Relationship Id="rId126" Type="http://schemas.openxmlformats.org/officeDocument/2006/relationships/tags" Target="../tags/tag126.xml"/><Relationship Id="rId147" Type="http://schemas.openxmlformats.org/officeDocument/2006/relationships/tags" Target="../tags/tag147.xml"/><Relationship Id="rId168" Type="http://schemas.openxmlformats.org/officeDocument/2006/relationships/tags" Target="../tags/tag168.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 Id="rId98" Type="http://schemas.openxmlformats.org/officeDocument/2006/relationships/tags" Target="../tags/tag98.xml"/><Relationship Id="rId121" Type="http://schemas.openxmlformats.org/officeDocument/2006/relationships/tags" Target="../tags/tag121.xml"/><Relationship Id="rId142" Type="http://schemas.openxmlformats.org/officeDocument/2006/relationships/tags" Target="../tags/tag142.xml"/><Relationship Id="rId163" Type="http://schemas.openxmlformats.org/officeDocument/2006/relationships/tags" Target="../tags/tag163.xml"/><Relationship Id="rId184" Type="http://schemas.openxmlformats.org/officeDocument/2006/relationships/tags" Target="../tags/tag184.xml"/><Relationship Id="rId189" Type="http://schemas.openxmlformats.org/officeDocument/2006/relationships/tags" Target="../tags/tag189.xml"/><Relationship Id="rId3" Type="http://schemas.openxmlformats.org/officeDocument/2006/relationships/tags" Target="../tags/tag3.xml"/><Relationship Id="rId25" Type="http://schemas.openxmlformats.org/officeDocument/2006/relationships/tags" Target="../tags/tag25.xml"/><Relationship Id="rId46" Type="http://schemas.openxmlformats.org/officeDocument/2006/relationships/tags" Target="../tags/tag46.xml"/><Relationship Id="rId67" Type="http://schemas.openxmlformats.org/officeDocument/2006/relationships/tags" Target="../tags/tag67.xml"/><Relationship Id="rId116" Type="http://schemas.openxmlformats.org/officeDocument/2006/relationships/tags" Target="../tags/tag116.xml"/><Relationship Id="rId137" Type="http://schemas.openxmlformats.org/officeDocument/2006/relationships/tags" Target="../tags/tag137.xml"/><Relationship Id="rId158" Type="http://schemas.openxmlformats.org/officeDocument/2006/relationships/tags" Target="../tags/tag158.xml"/><Relationship Id="rId20" Type="http://schemas.openxmlformats.org/officeDocument/2006/relationships/tags" Target="../tags/tag20.xml"/><Relationship Id="rId41" Type="http://schemas.openxmlformats.org/officeDocument/2006/relationships/tags" Target="../tags/tag41.xml"/><Relationship Id="rId62" Type="http://schemas.openxmlformats.org/officeDocument/2006/relationships/tags" Target="../tags/tag62.xml"/><Relationship Id="rId83" Type="http://schemas.openxmlformats.org/officeDocument/2006/relationships/tags" Target="../tags/tag83.xml"/><Relationship Id="rId88" Type="http://schemas.openxmlformats.org/officeDocument/2006/relationships/tags" Target="../tags/tag88.xml"/><Relationship Id="rId111" Type="http://schemas.openxmlformats.org/officeDocument/2006/relationships/tags" Target="../tags/tag111.xml"/><Relationship Id="rId132" Type="http://schemas.openxmlformats.org/officeDocument/2006/relationships/tags" Target="../tags/tag132.xml"/><Relationship Id="rId153" Type="http://schemas.openxmlformats.org/officeDocument/2006/relationships/tags" Target="../tags/tag153.xml"/><Relationship Id="rId174" Type="http://schemas.openxmlformats.org/officeDocument/2006/relationships/tags" Target="../tags/tag174.xml"/><Relationship Id="rId179" Type="http://schemas.openxmlformats.org/officeDocument/2006/relationships/tags" Target="../tags/tag179.xml"/><Relationship Id="rId195" Type="http://schemas.openxmlformats.org/officeDocument/2006/relationships/tags" Target="../tags/tag195.xml"/><Relationship Id="rId190" Type="http://schemas.openxmlformats.org/officeDocument/2006/relationships/tags" Target="../tags/tag190.xml"/><Relationship Id="rId204" Type="http://schemas.openxmlformats.org/officeDocument/2006/relationships/tags" Target="../tags/tag204.xml"/><Relationship Id="rId15" Type="http://schemas.openxmlformats.org/officeDocument/2006/relationships/tags" Target="../tags/tag15.xml"/><Relationship Id="rId36" Type="http://schemas.openxmlformats.org/officeDocument/2006/relationships/tags" Target="../tags/tag36.xml"/><Relationship Id="rId57" Type="http://schemas.openxmlformats.org/officeDocument/2006/relationships/tags" Target="../tags/tag57.xml"/><Relationship Id="rId106" Type="http://schemas.openxmlformats.org/officeDocument/2006/relationships/tags" Target="../tags/tag106.xml"/><Relationship Id="rId127" Type="http://schemas.openxmlformats.org/officeDocument/2006/relationships/tags" Target="../tags/tag127.xml"/><Relationship Id="rId10" Type="http://schemas.openxmlformats.org/officeDocument/2006/relationships/tags" Target="../tags/tag10.xml"/><Relationship Id="rId31" Type="http://schemas.openxmlformats.org/officeDocument/2006/relationships/tags" Target="../tags/tag31.xml"/><Relationship Id="rId52" Type="http://schemas.openxmlformats.org/officeDocument/2006/relationships/tags" Target="../tags/tag52.xml"/><Relationship Id="rId73" Type="http://schemas.openxmlformats.org/officeDocument/2006/relationships/tags" Target="../tags/tag73.xml"/><Relationship Id="rId78" Type="http://schemas.openxmlformats.org/officeDocument/2006/relationships/tags" Target="../tags/tag78.xml"/><Relationship Id="rId94" Type="http://schemas.openxmlformats.org/officeDocument/2006/relationships/tags" Target="../tags/tag94.xml"/><Relationship Id="rId99" Type="http://schemas.openxmlformats.org/officeDocument/2006/relationships/tags" Target="../tags/tag99.xml"/><Relationship Id="rId101" Type="http://schemas.openxmlformats.org/officeDocument/2006/relationships/tags" Target="../tags/tag101.xml"/><Relationship Id="rId122" Type="http://schemas.openxmlformats.org/officeDocument/2006/relationships/tags" Target="../tags/tag122.xml"/><Relationship Id="rId143" Type="http://schemas.openxmlformats.org/officeDocument/2006/relationships/tags" Target="../tags/tag143.xml"/><Relationship Id="rId148" Type="http://schemas.openxmlformats.org/officeDocument/2006/relationships/tags" Target="../tags/tag148.xml"/><Relationship Id="rId164" Type="http://schemas.openxmlformats.org/officeDocument/2006/relationships/tags" Target="../tags/tag164.xml"/><Relationship Id="rId169" Type="http://schemas.openxmlformats.org/officeDocument/2006/relationships/tags" Target="../tags/tag169.xml"/><Relationship Id="rId185" Type="http://schemas.openxmlformats.org/officeDocument/2006/relationships/tags" Target="../tags/tag185.xml"/><Relationship Id="rId4" Type="http://schemas.openxmlformats.org/officeDocument/2006/relationships/tags" Target="../tags/tag4.xml"/><Relationship Id="rId9" Type="http://schemas.openxmlformats.org/officeDocument/2006/relationships/tags" Target="../tags/tag9.xml"/><Relationship Id="rId180" Type="http://schemas.openxmlformats.org/officeDocument/2006/relationships/tags" Target="../tags/tag180.xml"/><Relationship Id="rId26" Type="http://schemas.openxmlformats.org/officeDocument/2006/relationships/tags" Target="../tags/tag26.xml"/><Relationship Id="rId47" Type="http://schemas.openxmlformats.org/officeDocument/2006/relationships/tags" Target="../tags/tag47.xml"/><Relationship Id="rId68" Type="http://schemas.openxmlformats.org/officeDocument/2006/relationships/tags" Target="../tags/tag68.xml"/><Relationship Id="rId89" Type="http://schemas.openxmlformats.org/officeDocument/2006/relationships/tags" Target="../tags/tag89.xml"/><Relationship Id="rId112" Type="http://schemas.openxmlformats.org/officeDocument/2006/relationships/tags" Target="../tags/tag112.xml"/><Relationship Id="rId133" Type="http://schemas.openxmlformats.org/officeDocument/2006/relationships/tags" Target="../tags/tag133.xml"/><Relationship Id="rId154" Type="http://schemas.openxmlformats.org/officeDocument/2006/relationships/tags" Target="../tags/tag154.xml"/><Relationship Id="rId175" Type="http://schemas.openxmlformats.org/officeDocument/2006/relationships/tags" Target="../tags/tag175.xml"/><Relationship Id="rId196" Type="http://schemas.openxmlformats.org/officeDocument/2006/relationships/tags" Target="../tags/tag196.xml"/><Relationship Id="rId200" Type="http://schemas.openxmlformats.org/officeDocument/2006/relationships/tags" Target="../tags/tag200.xml"/><Relationship Id="rId16" Type="http://schemas.openxmlformats.org/officeDocument/2006/relationships/tags" Target="../tags/tag16.xml"/><Relationship Id="rId37" Type="http://schemas.openxmlformats.org/officeDocument/2006/relationships/tags" Target="../tags/tag37.xml"/><Relationship Id="rId58" Type="http://schemas.openxmlformats.org/officeDocument/2006/relationships/tags" Target="../tags/tag58.xml"/><Relationship Id="rId79" Type="http://schemas.openxmlformats.org/officeDocument/2006/relationships/tags" Target="../tags/tag79.xml"/><Relationship Id="rId102" Type="http://schemas.openxmlformats.org/officeDocument/2006/relationships/tags" Target="../tags/tag102.xml"/><Relationship Id="rId123" Type="http://schemas.openxmlformats.org/officeDocument/2006/relationships/tags" Target="../tags/tag123.xml"/><Relationship Id="rId144" Type="http://schemas.openxmlformats.org/officeDocument/2006/relationships/tags" Target="../tags/tag144.xml"/><Relationship Id="rId90" Type="http://schemas.openxmlformats.org/officeDocument/2006/relationships/tags" Target="../tags/tag90.xml"/><Relationship Id="rId165" Type="http://schemas.openxmlformats.org/officeDocument/2006/relationships/tags" Target="../tags/tag165.xml"/><Relationship Id="rId186" Type="http://schemas.openxmlformats.org/officeDocument/2006/relationships/tags" Target="../tags/tag186.xml"/><Relationship Id="rId27" Type="http://schemas.openxmlformats.org/officeDocument/2006/relationships/tags" Target="../tags/tag27.xml"/><Relationship Id="rId48" Type="http://schemas.openxmlformats.org/officeDocument/2006/relationships/tags" Target="../tags/tag48.xml"/><Relationship Id="rId69" Type="http://schemas.openxmlformats.org/officeDocument/2006/relationships/tags" Target="../tags/tag69.xml"/><Relationship Id="rId113" Type="http://schemas.openxmlformats.org/officeDocument/2006/relationships/tags" Target="../tags/tag113.xml"/><Relationship Id="rId134" Type="http://schemas.openxmlformats.org/officeDocument/2006/relationships/tags" Target="../tags/tag134.xml"/><Relationship Id="rId80" Type="http://schemas.openxmlformats.org/officeDocument/2006/relationships/tags" Target="../tags/tag80.xml"/><Relationship Id="rId155" Type="http://schemas.openxmlformats.org/officeDocument/2006/relationships/tags" Target="../tags/tag155.xml"/><Relationship Id="rId176" Type="http://schemas.openxmlformats.org/officeDocument/2006/relationships/tags" Target="../tags/tag176.xml"/><Relationship Id="rId197" Type="http://schemas.openxmlformats.org/officeDocument/2006/relationships/tags" Target="../tags/tag197.xml"/><Relationship Id="rId201" Type="http://schemas.openxmlformats.org/officeDocument/2006/relationships/tags" Target="../tags/tag201.xml"/><Relationship Id="rId17" Type="http://schemas.openxmlformats.org/officeDocument/2006/relationships/tags" Target="../tags/tag17.xml"/><Relationship Id="rId38" Type="http://schemas.openxmlformats.org/officeDocument/2006/relationships/tags" Target="../tags/tag38.xml"/><Relationship Id="rId59" Type="http://schemas.openxmlformats.org/officeDocument/2006/relationships/tags" Target="../tags/tag59.xml"/><Relationship Id="rId103" Type="http://schemas.openxmlformats.org/officeDocument/2006/relationships/tags" Target="../tags/tag103.xml"/><Relationship Id="rId124" Type="http://schemas.openxmlformats.org/officeDocument/2006/relationships/tags" Target="../tags/tag124.xml"/><Relationship Id="rId70" Type="http://schemas.openxmlformats.org/officeDocument/2006/relationships/tags" Target="../tags/tag70.xml"/><Relationship Id="rId91" Type="http://schemas.openxmlformats.org/officeDocument/2006/relationships/tags" Target="../tags/tag91.xml"/><Relationship Id="rId145" Type="http://schemas.openxmlformats.org/officeDocument/2006/relationships/tags" Target="../tags/tag145.xml"/><Relationship Id="rId166" Type="http://schemas.openxmlformats.org/officeDocument/2006/relationships/tags" Target="../tags/tag166.xml"/><Relationship Id="rId187" Type="http://schemas.openxmlformats.org/officeDocument/2006/relationships/tags" Target="../tags/tag187.xml"/><Relationship Id="rId1" Type="http://schemas.openxmlformats.org/officeDocument/2006/relationships/tags" Target="../tags/tag1.xml"/><Relationship Id="rId28" Type="http://schemas.openxmlformats.org/officeDocument/2006/relationships/tags" Target="../tags/tag28.xml"/><Relationship Id="rId49" Type="http://schemas.openxmlformats.org/officeDocument/2006/relationships/tags" Target="../tags/tag49.xml"/><Relationship Id="rId114" Type="http://schemas.openxmlformats.org/officeDocument/2006/relationships/tags" Target="../tags/tag114.xml"/><Relationship Id="rId60" Type="http://schemas.openxmlformats.org/officeDocument/2006/relationships/tags" Target="../tags/tag60.xml"/><Relationship Id="rId81" Type="http://schemas.openxmlformats.org/officeDocument/2006/relationships/tags" Target="../tags/tag81.xml"/><Relationship Id="rId135" Type="http://schemas.openxmlformats.org/officeDocument/2006/relationships/tags" Target="../tags/tag135.xml"/><Relationship Id="rId156" Type="http://schemas.openxmlformats.org/officeDocument/2006/relationships/tags" Target="../tags/tag156.xml"/><Relationship Id="rId177" Type="http://schemas.openxmlformats.org/officeDocument/2006/relationships/tags" Target="../tags/tag177.xml"/><Relationship Id="rId198" Type="http://schemas.openxmlformats.org/officeDocument/2006/relationships/tags" Target="../tags/tag198.xml"/><Relationship Id="rId202" Type="http://schemas.openxmlformats.org/officeDocument/2006/relationships/tags" Target="../tags/tag202.xml"/><Relationship Id="rId18" Type="http://schemas.openxmlformats.org/officeDocument/2006/relationships/tags" Target="../tags/tag18.xml"/><Relationship Id="rId39" Type="http://schemas.openxmlformats.org/officeDocument/2006/relationships/tags" Target="../tags/tag39.xml"/><Relationship Id="rId50" Type="http://schemas.openxmlformats.org/officeDocument/2006/relationships/tags" Target="../tags/tag50.xml"/><Relationship Id="rId104" Type="http://schemas.openxmlformats.org/officeDocument/2006/relationships/tags" Target="../tags/tag104.xml"/><Relationship Id="rId125" Type="http://schemas.openxmlformats.org/officeDocument/2006/relationships/tags" Target="../tags/tag125.xml"/><Relationship Id="rId146" Type="http://schemas.openxmlformats.org/officeDocument/2006/relationships/tags" Target="../tags/tag146.xml"/><Relationship Id="rId167" Type="http://schemas.openxmlformats.org/officeDocument/2006/relationships/tags" Target="../tags/tag167.xml"/><Relationship Id="rId188" Type="http://schemas.openxmlformats.org/officeDocument/2006/relationships/tags" Target="../tags/tag188.xml"/><Relationship Id="rId71" Type="http://schemas.openxmlformats.org/officeDocument/2006/relationships/tags" Target="../tags/tag71.xml"/><Relationship Id="rId92" Type="http://schemas.openxmlformats.org/officeDocument/2006/relationships/tags" Target="../tags/tag92.xml"/><Relationship Id="rId2" Type="http://schemas.openxmlformats.org/officeDocument/2006/relationships/tags" Target="../tags/tag2.xml"/><Relationship Id="rId29" Type="http://schemas.openxmlformats.org/officeDocument/2006/relationships/tags" Target="../tags/tag29.xm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2.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2.xml"/><Relationship Id="rId5" Type="http://schemas.openxmlformats.org/officeDocument/2006/relationships/image" Target="../media/image19.jpe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2.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2.xm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295400"/>
            <a:ext cx="7162800" cy="3416320"/>
          </a:xfrm>
          <a:prstGeom prst="rect">
            <a:avLst/>
          </a:prstGeom>
        </p:spPr>
        <p:txBody>
          <a:bodyPr wrap="square">
            <a:spAutoFit/>
          </a:bodyPr>
          <a:lstStyle/>
          <a:p>
            <a:pPr algn="ctr"/>
            <a:r>
              <a:rPr lang="en-IN" sz="5400"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Cutting Edge technology </a:t>
            </a:r>
          </a:p>
          <a:p>
            <a:pPr algn="ctr"/>
            <a:r>
              <a:rPr lang="en-IN" sz="5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&amp;</a:t>
            </a:r>
          </a:p>
          <a:p>
            <a:pPr algn="ctr"/>
            <a:r>
              <a:rPr lang="en-IN" sz="5400"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Quality Systems in </a:t>
            </a:r>
            <a:endParaRPr lang="en-IN" sz="5400" dirty="0">
              <a:solidFill>
                <a:srgbClr val="002060"/>
              </a:solidFill>
            </a:endParaRPr>
          </a:p>
          <a:p>
            <a:pPr algn="ctr"/>
            <a:endParaRPr lang="en-IN" sz="5400" u="sng"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47"/>
          <p:cNvPicPr>
            <a:picLocks noChangeAspect="1" noChangeArrowheads="1"/>
          </p:cNvPicPr>
          <p:nvPr/>
        </p:nvPicPr>
        <p:blipFill rotWithShape="1">
          <a:blip r:embed="rId2" cstate="print"/>
          <a:srcRect l="23827" b="-598"/>
          <a:stretch/>
        </p:blipFill>
        <p:spPr bwMode="auto">
          <a:xfrm>
            <a:off x="3287737" y="4038600"/>
            <a:ext cx="2263725" cy="753794"/>
          </a:xfrm>
          <a:prstGeom prst="rect">
            <a:avLst/>
          </a:prstGeom>
          <a:noFill/>
          <a:ln w="9525">
            <a:noFill/>
            <a:miter lim="800000"/>
            <a:headEnd/>
            <a:tailEnd/>
          </a:ln>
        </p:spPr>
      </p:pic>
      <p:sp>
        <p:nvSpPr>
          <p:cNvPr id="3" name="TextBox 2"/>
          <p:cNvSpPr txBox="1"/>
          <p:nvPr/>
        </p:nvSpPr>
        <p:spPr>
          <a:xfrm>
            <a:off x="7543800" y="5867400"/>
            <a:ext cx="2819400" cy="523220"/>
          </a:xfrm>
          <a:prstGeom prst="rect">
            <a:avLst/>
          </a:prstGeom>
          <a:noFill/>
        </p:spPr>
        <p:txBody>
          <a:bodyPr wrap="square" rtlCol="0">
            <a:spAutoFit/>
          </a:bodyPr>
          <a:lstStyle/>
          <a:p>
            <a:r>
              <a:rPr lang="en-IN" sz="2800" dirty="0">
                <a:solidFill>
                  <a:srgbClr val="002060"/>
                </a:solidFill>
                <a:latin typeface="Times New Roman" panose="02020603050405020304" pitchFamily="18" charset="0"/>
                <a:cs typeface="Times New Roman" panose="02020603050405020304" pitchFamily="18" charset="0"/>
              </a:rPr>
              <a:t>KK Singh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104133" y="2864525"/>
            <a:ext cx="3762941" cy="362896"/>
          </a:xfrm>
          <a:prstGeom prst="rect">
            <a:avLst/>
          </a:prstGeom>
          <a:ln>
            <a:solidFill>
              <a:schemeClr val="tx1"/>
            </a:solidFill>
          </a:ln>
        </p:spPr>
        <p:txBody>
          <a:bodyPr wrap="square" lIns="80147" tIns="40074" rIns="80147" bIns="40074">
            <a:spAutoFit/>
          </a:bodyPr>
          <a:lstStyle/>
          <a:p>
            <a:pPr algn="ctr"/>
            <a:r>
              <a:rPr lang="en-US" dirty="0">
                <a:solidFill>
                  <a:srgbClr val="000000"/>
                </a:solidFill>
                <a:latin typeface="Arial" pitchFamily="34" charset="0"/>
                <a:cs typeface="Arial" pitchFamily="34" charset="0"/>
              </a:rPr>
              <a:t>Maintenance Free Gel Battery</a:t>
            </a:r>
            <a:endParaRPr lang="en-US" dirty="0">
              <a:latin typeface="Arial" pitchFamily="34" charset="0"/>
              <a:cs typeface="Arial" pitchFamily="34" charset="0"/>
            </a:endParaRPr>
          </a:p>
        </p:txBody>
      </p:sp>
      <p:sp>
        <p:nvSpPr>
          <p:cNvPr id="7" name="Rectangle 6"/>
          <p:cNvSpPr/>
          <p:nvPr/>
        </p:nvSpPr>
        <p:spPr>
          <a:xfrm>
            <a:off x="809060" y="2904895"/>
            <a:ext cx="1790511" cy="357930"/>
          </a:xfrm>
          <a:prstGeom prst="rect">
            <a:avLst/>
          </a:prstGeom>
          <a:ln>
            <a:solidFill>
              <a:schemeClr val="tx1"/>
            </a:solidFill>
          </a:ln>
        </p:spPr>
        <p:txBody>
          <a:bodyPr wrap="none" lIns="80147" tIns="40074" rIns="80147" bIns="40074">
            <a:spAutoFit/>
          </a:bodyPr>
          <a:lstStyle/>
          <a:p>
            <a:pPr algn="ctr"/>
            <a:r>
              <a:rPr lang="en-US" dirty="0">
                <a:solidFill>
                  <a:srgbClr val="000000"/>
                </a:solidFill>
                <a:latin typeface="Arial" pitchFamily="34" charset="0"/>
                <a:cs typeface="Arial" pitchFamily="34" charset="0"/>
              </a:rPr>
              <a:t>Flooded Battery</a:t>
            </a:r>
            <a:endParaRPr lang="en-IN" dirty="0">
              <a:latin typeface="Arial" pitchFamily="34" charset="0"/>
              <a:cs typeface="Arial" pitchFamily="34" charset="0"/>
            </a:endParaRPr>
          </a:p>
        </p:txBody>
      </p:sp>
      <p:sp>
        <p:nvSpPr>
          <p:cNvPr id="17" name="TextBox 16"/>
          <p:cNvSpPr txBox="1"/>
          <p:nvPr/>
        </p:nvSpPr>
        <p:spPr>
          <a:xfrm>
            <a:off x="3735791" y="1010054"/>
            <a:ext cx="892380" cy="357930"/>
          </a:xfrm>
          <a:prstGeom prst="rect">
            <a:avLst/>
          </a:prstGeom>
          <a:noFill/>
          <a:ln>
            <a:solidFill>
              <a:schemeClr val="tx1"/>
            </a:solidFill>
          </a:ln>
        </p:spPr>
        <p:txBody>
          <a:bodyPr wrap="none" lIns="80147" tIns="40074" rIns="80147" bIns="40074" rtlCol="0">
            <a:spAutoFit/>
          </a:bodyPr>
          <a:lstStyle/>
          <a:p>
            <a:r>
              <a:rPr lang="en-US" dirty="0"/>
              <a:t>BEFORE</a:t>
            </a:r>
          </a:p>
        </p:txBody>
      </p:sp>
      <p:sp>
        <p:nvSpPr>
          <p:cNvPr id="18" name="TextBox 17"/>
          <p:cNvSpPr txBox="1"/>
          <p:nvPr/>
        </p:nvSpPr>
        <p:spPr>
          <a:xfrm>
            <a:off x="3755432" y="1937316"/>
            <a:ext cx="908859" cy="357930"/>
          </a:xfrm>
          <a:prstGeom prst="rect">
            <a:avLst/>
          </a:prstGeom>
          <a:noFill/>
          <a:ln>
            <a:solidFill>
              <a:schemeClr val="tx1"/>
            </a:solidFill>
          </a:ln>
        </p:spPr>
        <p:txBody>
          <a:bodyPr wrap="none" lIns="80147" tIns="40074" rIns="80147" bIns="40074" rtlCol="0">
            <a:spAutoFit/>
          </a:bodyPr>
          <a:lstStyle/>
          <a:p>
            <a:pPr algn="ctr"/>
            <a:r>
              <a:rPr lang="en-US" dirty="0"/>
              <a:t>  AFTER </a:t>
            </a:r>
          </a:p>
        </p:txBody>
      </p:sp>
      <p:sp>
        <p:nvSpPr>
          <p:cNvPr id="19" name="Right Arrow 18"/>
          <p:cNvSpPr/>
          <p:nvPr/>
        </p:nvSpPr>
        <p:spPr bwMode="auto">
          <a:xfrm>
            <a:off x="4876076" y="1897055"/>
            <a:ext cx="380095" cy="36284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80147" tIns="40074" rIns="80147" bIns="40074" numCol="1" rtlCol="0" anchor="t" anchorCtr="0" compatLnSpc="1">
            <a:prstTxWarp prst="textNoShape">
              <a:avLst/>
            </a:prstTxWarp>
          </a:bodyPr>
          <a:lstStyle/>
          <a:p>
            <a:pPr defTabSz="801472" eaLnBrk="0" fontAlgn="base" hangingPunct="0">
              <a:spcBef>
                <a:spcPct val="0"/>
              </a:spcBef>
              <a:spcAft>
                <a:spcPct val="0"/>
              </a:spcAft>
            </a:pPr>
            <a:endParaRPr lang="en-US" sz="2100" dirty="0">
              <a:latin typeface="Times New Roman" pitchFamily="18" charset="0"/>
            </a:endParaRPr>
          </a:p>
        </p:txBody>
      </p:sp>
      <p:sp>
        <p:nvSpPr>
          <p:cNvPr id="20" name="Left Arrow 19"/>
          <p:cNvSpPr/>
          <p:nvPr/>
        </p:nvSpPr>
        <p:spPr bwMode="auto">
          <a:xfrm>
            <a:off x="3317686" y="1010108"/>
            <a:ext cx="342086" cy="322526"/>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80147" tIns="40074" rIns="80147" bIns="40074" numCol="1" rtlCol="0" anchor="t" anchorCtr="0" compatLnSpc="1">
            <a:prstTxWarp prst="textNoShape">
              <a:avLst/>
            </a:prstTxWarp>
          </a:bodyPr>
          <a:lstStyle/>
          <a:p>
            <a:pPr defTabSz="801472" eaLnBrk="0" fontAlgn="base" hangingPunct="0">
              <a:spcBef>
                <a:spcPct val="0"/>
              </a:spcBef>
              <a:spcAft>
                <a:spcPct val="0"/>
              </a:spcAft>
            </a:pPr>
            <a:endParaRPr lang="en-US" sz="2100" dirty="0">
              <a:latin typeface="Times New Roman" pitchFamily="18" charset="0"/>
            </a:endParaRPr>
          </a:p>
        </p:txBody>
      </p:sp>
      <p:pic>
        <p:nvPicPr>
          <p:cNvPr id="22" name="Picture 10"/>
          <p:cNvPicPr>
            <a:picLocks noChangeAspect="1" noChangeArrowheads="1"/>
          </p:cNvPicPr>
          <p:nvPr/>
        </p:nvPicPr>
        <p:blipFill>
          <a:blip r:embed="rId2" cstate="print"/>
          <a:srcRect/>
          <a:stretch>
            <a:fillRect/>
          </a:stretch>
        </p:blipFill>
        <p:spPr bwMode="auto">
          <a:xfrm>
            <a:off x="390955" y="768159"/>
            <a:ext cx="2812703" cy="2056104"/>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pic>
        <p:nvPicPr>
          <p:cNvPr id="23" name="Picture 2"/>
          <p:cNvPicPr>
            <a:picLocks noChangeAspect="1" noChangeArrowheads="1"/>
          </p:cNvPicPr>
          <p:nvPr/>
        </p:nvPicPr>
        <p:blipFill>
          <a:blip r:embed="rId3" cstate="print"/>
          <a:srcRect/>
          <a:stretch>
            <a:fillRect/>
          </a:stretch>
        </p:blipFill>
        <p:spPr bwMode="auto">
          <a:xfrm>
            <a:off x="5370199" y="727843"/>
            <a:ext cx="2774694" cy="2056104"/>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sp>
        <p:nvSpPr>
          <p:cNvPr id="24" name="Rectangle 23"/>
          <p:cNvSpPr/>
          <p:nvPr/>
        </p:nvSpPr>
        <p:spPr>
          <a:xfrm>
            <a:off x="162898" y="82791"/>
            <a:ext cx="7064775" cy="511818"/>
          </a:xfrm>
          <a:prstGeom prst="rect">
            <a:avLst/>
          </a:prstGeom>
        </p:spPr>
        <p:txBody>
          <a:bodyPr wrap="none" lIns="80147" tIns="40074" rIns="80147" bIns="40074">
            <a:spAutoFit/>
          </a:bodyPr>
          <a:lstStyle/>
          <a:p>
            <a:pPr lvl="0"/>
            <a:r>
              <a:rPr lang="en-US" sz="2800" b="1" u="sng" dirty="0"/>
              <a:t>Customer Delight</a:t>
            </a:r>
            <a:r>
              <a:rPr lang="en-US" sz="2800" b="1" dirty="0"/>
              <a:t>-</a:t>
            </a:r>
            <a:r>
              <a:rPr lang="en-US" dirty="0">
                <a:solidFill>
                  <a:srgbClr val="000000"/>
                </a:solidFill>
                <a:latin typeface="Arial" pitchFamily="34" charset="0"/>
                <a:cs typeface="Arial" pitchFamily="34" charset="0"/>
              </a:rPr>
              <a:t>Technology upgradation - looking beyond</a:t>
            </a:r>
          </a:p>
        </p:txBody>
      </p:sp>
      <p:sp>
        <p:nvSpPr>
          <p:cNvPr id="29" name="Rectangle 28"/>
          <p:cNvSpPr/>
          <p:nvPr/>
        </p:nvSpPr>
        <p:spPr>
          <a:xfrm>
            <a:off x="5257800" y="5661870"/>
            <a:ext cx="3697186" cy="357930"/>
          </a:xfrm>
          <a:prstGeom prst="rect">
            <a:avLst/>
          </a:prstGeom>
          <a:ln>
            <a:solidFill>
              <a:schemeClr val="tx1"/>
            </a:solidFill>
          </a:ln>
        </p:spPr>
        <p:txBody>
          <a:bodyPr wrap="none" lIns="80147" tIns="40074" rIns="80147" bIns="40074">
            <a:spAutoFit/>
          </a:bodyPr>
          <a:lstStyle/>
          <a:p>
            <a:r>
              <a:rPr lang="en-US" dirty="0">
                <a:solidFill>
                  <a:srgbClr val="000000"/>
                </a:solidFill>
                <a:latin typeface="Arial" pitchFamily="34" charset="0"/>
                <a:cs typeface="Arial" pitchFamily="34" charset="0"/>
              </a:rPr>
              <a:t>Advanced Punch Grid Technology </a:t>
            </a:r>
            <a:endParaRPr lang="en-US" dirty="0">
              <a:latin typeface="Arial" pitchFamily="34" charset="0"/>
              <a:cs typeface="Arial" pitchFamily="34" charset="0"/>
            </a:endParaRPr>
          </a:p>
        </p:txBody>
      </p:sp>
      <p:sp>
        <p:nvSpPr>
          <p:cNvPr id="31" name="Rectangle 30"/>
          <p:cNvSpPr/>
          <p:nvPr/>
        </p:nvSpPr>
        <p:spPr>
          <a:xfrm>
            <a:off x="462905" y="5661870"/>
            <a:ext cx="2919024" cy="357930"/>
          </a:xfrm>
          <a:prstGeom prst="rect">
            <a:avLst/>
          </a:prstGeom>
          <a:ln>
            <a:solidFill>
              <a:schemeClr val="tx1"/>
            </a:solidFill>
          </a:ln>
        </p:spPr>
        <p:txBody>
          <a:bodyPr wrap="none" lIns="80147" tIns="40074" rIns="80147" bIns="40074">
            <a:spAutoFit/>
          </a:bodyPr>
          <a:lstStyle/>
          <a:p>
            <a:r>
              <a:rPr lang="en-US" dirty="0">
                <a:solidFill>
                  <a:srgbClr val="000000"/>
                </a:solidFill>
                <a:latin typeface="Arial" pitchFamily="34" charset="0"/>
                <a:cs typeface="Arial" pitchFamily="34" charset="0"/>
              </a:rPr>
              <a:t>Conventional Grid  Casting</a:t>
            </a:r>
            <a:endParaRPr lang="en-US" dirty="0">
              <a:latin typeface="Arial" pitchFamily="34" charset="0"/>
              <a:cs typeface="Arial" pitchFamily="34" charset="0"/>
            </a:endParaRPr>
          </a:p>
        </p:txBody>
      </p:sp>
      <p:sp>
        <p:nvSpPr>
          <p:cNvPr id="32" name="TextBox 31"/>
          <p:cNvSpPr txBox="1"/>
          <p:nvPr/>
        </p:nvSpPr>
        <p:spPr>
          <a:xfrm>
            <a:off x="3735791" y="4250818"/>
            <a:ext cx="892380" cy="357930"/>
          </a:xfrm>
          <a:prstGeom prst="rect">
            <a:avLst/>
          </a:prstGeom>
          <a:noFill/>
          <a:ln>
            <a:solidFill>
              <a:schemeClr val="tx1"/>
            </a:solidFill>
          </a:ln>
        </p:spPr>
        <p:txBody>
          <a:bodyPr wrap="none" lIns="80147" tIns="40074" rIns="80147" bIns="40074" rtlCol="0">
            <a:spAutoFit/>
          </a:bodyPr>
          <a:lstStyle/>
          <a:p>
            <a:r>
              <a:rPr lang="en-US" dirty="0"/>
              <a:t>BEFORE</a:t>
            </a:r>
          </a:p>
        </p:txBody>
      </p:sp>
      <p:sp>
        <p:nvSpPr>
          <p:cNvPr id="33" name="TextBox 32"/>
          <p:cNvSpPr txBox="1"/>
          <p:nvPr/>
        </p:nvSpPr>
        <p:spPr>
          <a:xfrm>
            <a:off x="3755432" y="5178080"/>
            <a:ext cx="908859" cy="357930"/>
          </a:xfrm>
          <a:prstGeom prst="rect">
            <a:avLst/>
          </a:prstGeom>
          <a:noFill/>
          <a:ln>
            <a:solidFill>
              <a:schemeClr val="tx1"/>
            </a:solidFill>
          </a:ln>
        </p:spPr>
        <p:txBody>
          <a:bodyPr wrap="none" lIns="80147" tIns="40074" rIns="80147" bIns="40074" rtlCol="0">
            <a:spAutoFit/>
          </a:bodyPr>
          <a:lstStyle/>
          <a:p>
            <a:pPr algn="ctr"/>
            <a:r>
              <a:rPr lang="en-US" dirty="0"/>
              <a:t>  AFTER </a:t>
            </a:r>
          </a:p>
        </p:txBody>
      </p:sp>
      <p:sp>
        <p:nvSpPr>
          <p:cNvPr id="34" name="Right Arrow 33"/>
          <p:cNvSpPr/>
          <p:nvPr/>
        </p:nvSpPr>
        <p:spPr bwMode="auto">
          <a:xfrm>
            <a:off x="4876076" y="5137819"/>
            <a:ext cx="380095" cy="36284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80147" tIns="40074" rIns="80147" bIns="40074" numCol="1" rtlCol="0" anchor="t" anchorCtr="0" compatLnSpc="1">
            <a:prstTxWarp prst="textNoShape">
              <a:avLst/>
            </a:prstTxWarp>
          </a:bodyPr>
          <a:lstStyle/>
          <a:p>
            <a:pPr defTabSz="801472" eaLnBrk="0" fontAlgn="base" hangingPunct="0">
              <a:spcBef>
                <a:spcPct val="0"/>
              </a:spcBef>
              <a:spcAft>
                <a:spcPct val="0"/>
              </a:spcAft>
            </a:pPr>
            <a:endParaRPr lang="en-US" sz="2100" dirty="0">
              <a:latin typeface="Times New Roman" pitchFamily="18" charset="0"/>
            </a:endParaRPr>
          </a:p>
        </p:txBody>
      </p:sp>
      <p:sp>
        <p:nvSpPr>
          <p:cNvPr id="35" name="Left Arrow 34"/>
          <p:cNvSpPr/>
          <p:nvPr/>
        </p:nvSpPr>
        <p:spPr bwMode="auto">
          <a:xfrm>
            <a:off x="3317686" y="4250872"/>
            <a:ext cx="342086" cy="322526"/>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80147" tIns="40074" rIns="80147" bIns="40074" numCol="1" rtlCol="0" anchor="t" anchorCtr="0" compatLnSpc="1">
            <a:prstTxWarp prst="textNoShape">
              <a:avLst/>
            </a:prstTxWarp>
          </a:bodyPr>
          <a:lstStyle/>
          <a:p>
            <a:pPr defTabSz="801472" eaLnBrk="0" fontAlgn="base" hangingPunct="0">
              <a:spcBef>
                <a:spcPct val="0"/>
              </a:spcBef>
              <a:spcAft>
                <a:spcPct val="0"/>
              </a:spcAft>
            </a:pPr>
            <a:endParaRPr lang="en-US" sz="2100" dirty="0">
              <a:latin typeface="Times New Roman" pitchFamily="18" charset="0"/>
            </a:endParaRPr>
          </a:p>
        </p:txBody>
      </p:sp>
      <p:pic>
        <p:nvPicPr>
          <p:cNvPr id="36" name="Picture 1"/>
          <p:cNvPicPr>
            <a:picLocks noChangeAspect="1" noChangeArrowheads="1"/>
          </p:cNvPicPr>
          <p:nvPr/>
        </p:nvPicPr>
        <p:blipFill>
          <a:blip r:embed="rId4"/>
          <a:srcRect/>
          <a:stretch>
            <a:fillRect/>
          </a:stretch>
        </p:blipFill>
        <p:spPr bwMode="auto">
          <a:xfrm>
            <a:off x="466974" y="3686452"/>
            <a:ext cx="2795055" cy="1880442"/>
          </a:xfrm>
          <a:prstGeom prst="rect">
            <a:avLst/>
          </a:prstGeom>
          <a:noFill/>
          <a:ln w="9525">
            <a:noFill/>
            <a:miter lim="800000"/>
            <a:headEnd/>
            <a:tailEnd/>
          </a:ln>
          <a:effectLst/>
        </p:spPr>
      </p:pic>
      <p:pic>
        <p:nvPicPr>
          <p:cNvPr id="37" name="Picture 2"/>
          <p:cNvPicPr>
            <a:picLocks noChangeAspect="1" noChangeArrowheads="1"/>
          </p:cNvPicPr>
          <p:nvPr/>
        </p:nvPicPr>
        <p:blipFill>
          <a:blip r:embed="rId5"/>
          <a:srcRect/>
          <a:stretch>
            <a:fillRect/>
          </a:stretch>
        </p:blipFill>
        <p:spPr bwMode="auto">
          <a:xfrm>
            <a:off x="5372915" y="3686452"/>
            <a:ext cx="3304112" cy="1880442"/>
          </a:xfrm>
          <a:prstGeom prst="rect">
            <a:avLst/>
          </a:prstGeom>
          <a:noFill/>
          <a:ln w="9525">
            <a:noFill/>
            <a:miter lim="800000"/>
            <a:headEnd/>
            <a:tailEnd/>
          </a:ln>
          <a:effectLst/>
        </p:spPr>
      </p:pic>
    </p:spTree>
    <p:extLst>
      <p:ext uri="{BB962C8B-B14F-4D97-AF65-F5344CB8AC3E}">
        <p14:creationId xmlns:p14="http://schemas.microsoft.com/office/powerpoint/2010/main" val="3165239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23" descr="C:\Documents and Settings\gurupadas\Desktop\201304\201304A0\04042013744.jpg"/>
          <p:cNvPicPr>
            <a:picLocks noChangeAspect="1" noChangeArrowheads="1"/>
          </p:cNvPicPr>
          <p:nvPr/>
        </p:nvPicPr>
        <p:blipFill>
          <a:blip r:embed="rId2" cstate="print">
            <a:lum bright="20000"/>
          </a:blip>
          <a:srcRect/>
          <a:stretch>
            <a:fillRect/>
          </a:stretch>
        </p:blipFill>
        <p:spPr bwMode="auto">
          <a:xfrm>
            <a:off x="3460750" y="717550"/>
            <a:ext cx="2489200" cy="1778000"/>
          </a:xfrm>
          <a:prstGeom prst="rect">
            <a:avLst/>
          </a:prstGeom>
          <a:noFill/>
          <a:ln w="57150">
            <a:solidFill>
              <a:srgbClr val="FDEADA"/>
            </a:solidFill>
            <a:miter lim="800000"/>
            <a:headEnd/>
            <a:tailEnd/>
          </a:ln>
          <a:effectLst/>
        </p:spPr>
      </p:pic>
      <p:pic>
        <p:nvPicPr>
          <p:cNvPr id="37" name="Picture 22" descr="eGO (2)"/>
          <p:cNvPicPr>
            <a:picLocks noChangeArrowheads="1"/>
          </p:cNvPicPr>
          <p:nvPr/>
        </p:nvPicPr>
        <p:blipFill>
          <a:blip r:embed="rId3" cstate="print">
            <a:lum bright="20000"/>
          </a:blip>
          <a:srcRect l="4225" t="4167" r="8451" b="8333"/>
          <a:stretch>
            <a:fillRect/>
          </a:stretch>
        </p:blipFill>
        <p:spPr bwMode="auto">
          <a:xfrm>
            <a:off x="215900" y="3562350"/>
            <a:ext cx="2667000" cy="2000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8" name="Picture 2"/>
          <p:cNvPicPr>
            <a:picLocks noChangeAspect="1" noChangeArrowheads="1"/>
          </p:cNvPicPr>
          <p:nvPr/>
        </p:nvPicPr>
        <p:blipFill>
          <a:blip r:embed="rId4" cstate="print">
            <a:lum bright="20000"/>
          </a:blip>
          <a:srcRect t="4082" b="12245"/>
          <a:stretch>
            <a:fillRect/>
          </a:stretch>
        </p:blipFill>
        <p:spPr bwMode="auto">
          <a:xfrm>
            <a:off x="6483352" y="762000"/>
            <a:ext cx="2533650" cy="1822450"/>
          </a:xfrm>
          <a:prstGeom prst="rect">
            <a:avLst/>
          </a:prstGeom>
          <a:noFill/>
          <a:ln w="9525">
            <a:noFill/>
            <a:miter lim="800000"/>
            <a:headEnd/>
            <a:tailEnd/>
          </a:ln>
        </p:spPr>
      </p:pic>
      <p:pic>
        <p:nvPicPr>
          <p:cNvPr id="39" name="Picture 2"/>
          <p:cNvPicPr>
            <a:picLocks noChangeAspect="1" noChangeArrowheads="1"/>
          </p:cNvPicPr>
          <p:nvPr/>
        </p:nvPicPr>
        <p:blipFill>
          <a:blip r:embed="rId5" cstate="print">
            <a:lum bright="20000"/>
          </a:blip>
          <a:srcRect t="16438" b="24658"/>
          <a:stretch>
            <a:fillRect/>
          </a:stretch>
        </p:blipFill>
        <p:spPr bwMode="auto">
          <a:xfrm>
            <a:off x="6616700" y="3517903"/>
            <a:ext cx="2355850" cy="2044700"/>
          </a:xfrm>
          <a:prstGeom prst="rect">
            <a:avLst/>
          </a:prstGeom>
          <a:noFill/>
          <a:ln w="9525">
            <a:solidFill>
              <a:schemeClr val="tx1"/>
            </a:solidFill>
            <a:miter lim="800000"/>
            <a:headEnd/>
            <a:tailEnd/>
          </a:ln>
          <a:effectLst/>
        </p:spPr>
      </p:pic>
      <p:pic>
        <p:nvPicPr>
          <p:cNvPr id="40" name="Picture 2" descr="C:\Documents and Settings\DHITOSHS\Desktop\Picture 044.jpg"/>
          <p:cNvPicPr>
            <a:picLocks noChangeAspect="1" noChangeArrowheads="1"/>
          </p:cNvPicPr>
          <p:nvPr/>
        </p:nvPicPr>
        <p:blipFill>
          <a:blip r:embed="rId6" cstate="print">
            <a:lum bright="10000"/>
          </a:blip>
          <a:srcRect l="9325" t="15819" r="14174" b="7274"/>
          <a:stretch>
            <a:fillRect/>
          </a:stretch>
        </p:blipFill>
        <p:spPr bwMode="auto">
          <a:xfrm>
            <a:off x="3352800" y="4419600"/>
            <a:ext cx="2533650" cy="1602582"/>
          </a:xfrm>
          <a:prstGeom prst="rect">
            <a:avLst/>
          </a:prstGeom>
          <a:noFill/>
          <a:ln>
            <a:solidFill>
              <a:schemeClr val="tx1"/>
            </a:solidFill>
          </a:ln>
        </p:spPr>
      </p:pic>
      <p:sp>
        <p:nvSpPr>
          <p:cNvPr id="41" name="Rectangle 40"/>
          <p:cNvSpPr/>
          <p:nvPr/>
        </p:nvSpPr>
        <p:spPr>
          <a:xfrm>
            <a:off x="3327400" y="2762252"/>
            <a:ext cx="2711450" cy="1615762"/>
          </a:xfrm>
          <a:prstGeom prst="rect">
            <a:avLst/>
          </a:prstGeom>
        </p:spPr>
        <p:style>
          <a:lnRef idx="2">
            <a:schemeClr val="accent4"/>
          </a:lnRef>
          <a:fillRef idx="1">
            <a:schemeClr val="lt1"/>
          </a:fillRef>
          <a:effectRef idx="0">
            <a:schemeClr val="accent4"/>
          </a:effectRef>
          <a:fontRef idx="minor">
            <a:schemeClr val="dk1"/>
          </a:fontRef>
        </p:style>
        <p:txBody>
          <a:bodyPr wrap="square" lIns="91376" tIns="45688" rIns="91376" bIns="45688">
            <a:spAutoFit/>
          </a:bodyPr>
          <a:lstStyle/>
          <a:p>
            <a:r>
              <a:rPr lang="en-IN" sz="1100" b="1" dirty="0">
                <a:cs typeface="Times New Roman" pitchFamily="18" charset="0"/>
              </a:rPr>
              <a:t>INTRODUCTION OF SMART &amp; CLASSIC BLINKY</a:t>
            </a:r>
          </a:p>
          <a:p>
            <a:endParaRPr lang="en-IN" sz="1100" b="1" dirty="0">
              <a:cs typeface="Times New Roman" pitchFamily="18" charset="0"/>
            </a:endParaRPr>
          </a:p>
          <a:p>
            <a:pPr>
              <a:buFont typeface="Arial" pitchFamily="34" charset="0"/>
              <a:buChar char="•"/>
            </a:pPr>
            <a:r>
              <a:rPr lang="en-IN" sz="1100" dirty="0">
                <a:cs typeface="Times New Roman" pitchFamily="18" charset="0"/>
              </a:rPr>
              <a:t> Smart </a:t>
            </a:r>
            <a:r>
              <a:rPr lang="en-IN" sz="1100" dirty="0" err="1">
                <a:cs typeface="Times New Roman" pitchFamily="18" charset="0"/>
              </a:rPr>
              <a:t>Blinky</a:t>
            </a:r>
            <a:r>
              <a:rPr lang="en-IN" sz="1100" dirty="0">
                <a:cs typeface="Times New Roman" pitchFamily="18" charset="0"/>
              </a:rPr>
              <a:t> gives different light colours indicating the level of electrolyte</a:t>
            </a:r>
          </a:p>
          <a:p>
            <a:pPr>
              <a:buFont typeface="Arial" pitchFamily="34" charset="0"/>
              <a:buChar char="•"/>
            </a:pPr>
            <a:r>
              <a:rPr lang="en-IN" sz="1100" dirty="0">
                <a:cs typeface="Times New Roman" pitchFamily="18" charset="0"/>
              </a:rPr>
              <a:t> Normal </a:t>
            </a:r>
            <a:r>
              <a:rPr lang="en-IN" sz="1100" dirty="0" err="1">
                <a:cs typeface="Times New Roman" pitchFamily="18" charset="0"/>
              </a:rPr>
              <a:t>Blinky</a:t>
            </a:r>
            <a:r>
              <a:rPr lang="en-IN" sz="1100" dirty="0">
                <a:cs typeface="Times New Roman" pitchFamily="18" charset="0"/>
              </a:rPr>
              <a:t> available which gives only 1 colour indication - standard feature with our batteries will remain one step ahead of competition, delight customers &amp; OEMs</a:t>
            </a:r>
          </a:p>
        </p:txBody>
      </p:sp>
      <p:sp>
        <p:nvSpPr>
          <p:cNvPr id="43" name="Rectangle 42"/>
          <p:cNvSpPr/>
          <p:nvPr/>
        </p:nvSpPr>
        <p:spPr>
          <a:xfrm>
            <a:off x="82552" y="5708617"/>
            <a:ext cx="2978150" cy="1092542"/>
          </a:xfrm>
          <a:prstGeom prst="rect">
            <a:avLst/>
          </a:prstGeom>
        </p:spPr>
        <p:style>
          <a:lnRef idx="2">
            <a:schemeClr val="accent4"/>
          </a:lnRef>
          <a:fillRef idx="1">
            <a:schemeClr val="lt1"/>
          </a:fillRef>
          <a:effectRef idx="0">
            <a:schemeClr val="accent4"/>
          </a:effectRef>
          <a:fontRef idx="minor">
            <a:schemeClr val="dk1"/>
          </a:fontRef>
        </p:style>
        <p:txBody>
          <a:bodyPr wrap="square" lIns="91376" tIns="45688" rIns="91376" bIns="45688">
            <a:spAutoFit/>
          </a:bodyPr>
          <a:lstStyle/>
          <a:p>
            <a:r>
              <a:rPr lang="en-IN" sz="1000" b="1" dirty="0">
                <a:cs typeface="Times New Roman" pitchFamily="18" charset="0"/>
              </a:rPr>
              <a:t>INTRODUCTION OF Ego &amp; BATTERY FILLING SYSTEM</a:t>
            </a:r>
          </a:p>
          <a:p>
            <a:pPr>
              <a:buFont typeface="Wingdings" pitchFamily="2" charset="2"/>
              <a:buChar char="Ø"/>
            </a:pPr>
            <a:endParaRPr lang="en-IN" sz="1100" dirty="0">
              <a:cs typeface="Times New Roman" pitchFamily="18" charset="0"/>
            </a:endParaRPr>
          </a:p>
          <a:p>
            <a:pPr lvl="0">
              <a:buFont typeface="Arial" pitchFamily="34" charset="0"/>
              <a:buChar char="•"/>
            </a:pPr>
            <a:r>
              <a:rPr lang="en-IN" sz="1100" dirty="0">
                <a:cs typeface="Times New Roman" pitchFamily="18" charset="0"/>
              </a:rPr>
              <a:t> Monitors  cycles, charge/discharge </a:t>
            </a:r>
          </a:p>
          <a:p>
            <a:pPr lvl="0"/>
            <a:r>
              <a:rPr lang="en-IN" sz="1100" dirty="0">
                <a:cs typeface="Times New Roman" pitchFamily="18" charset="0"/>
              </a:rPr>
              <a:t>   parameters, temperature, electrolyte level</a:t>
            </a:r>
            <a:endParaRPr lang="en-US" sz="1100" dirty="0">
              <a:cs typeface="Times New Roman" pitchFamily="18" charset="0"/>
            </a:endParaRPr>
          </a:p>
          <a:p>
            <a:pPr lvl="0">
              <a:buFont typeface="Arial" pitchFamily="34" charset="0"/>
              <a:buChar char="•"/>
            </a:pPr>
            <a:r>
              <a:rPr lang="en-IN" sz="1100" dirty="0">
                <a:cs typeface="Times New Roman" pitchFamily="18" charset="0"/>
              </a:rPr>
              <a:t> Globally used by hirers, big fleet end customers &amp; OEMs</a:t>
            </a:r>
          </a:p>
        </p:txBody>
      </p:sp>
      <p:sp>
        <p:nvSpPr>
          <p:cNvPr id="45" name="Rectangle 44"/>
          <p:cNvSpPr/>
          <p:nvPr/>
        </p:nvSpPr>
        <p:spPr>
          <a:xfrm>
            <a:off x="6572250" y="2762250"/>
            <a:ext cx="2400300" cy="430823"/>
          </a:xfrm>
          <a:prstGeom prst="rect">
            <a:avLst/>
          </a:prstGeom>
        </p:spPr>
        <p:style>
          <a:lnRef idx="2">
            <a:schemeClr val="accent4"/>
          </a:lnRef>
          <a:fillRef idx="1">
            <a:schemeClr val="lt1"/>
          </a:fillRef>
          <a:effectRef idx="0">
            <a:schemeClr val="accent4"/>
          </a:effectRef>
          <a:fontRef idx="minor">
            <a:schemeClr val="dk1"/>
          </a:fontRef>
        </p:style>
        <p:txBody>
          <a:bodyPr wrap="square" lIns="91376" tIns="45688" rIns="91376" bIns="45688">
            <a:spAutoFit/>
          </a:bodyPr>
          <a:lstStyle/>
          <a:p>
            <a:r>
              <a:rPr lang="en-IN" sz="1100" b="1" dirty="0">
                <a:cs typeface="Times New Roman" pitchFamily="18" charset="0"/>
              </a:rPr>
              <a:t>INTRODUCTION OF FLAME PROOF BATTERY</a:t>
            </a:r>
            <a:endParaRPr lang="en-US" sz="1100" dirty="0"/>
          </a:p>
        </p:txBody>
      </p:sp>
      <p:sp>
        <p:nvSpPr>
          <p:cNvPr id="47" name="Rectangle 46"/>
          <p:cNvSpPr/>
          <p:nvPr/>
        </p:nvSpPr>
        <p:spPr>
          <a:xfrm>
            <a:off x="6661150" y="5784852"/>
            <a:ext cx="2349500" cy="430823"/>
          </a:xfrm>
          <a:prstGeom prst="rect">
            <a:avLst/>
          </a:prstGeom>
        </p:spPr>
        <p:style>
          <a:lnRef idx="2">
            <a:schemeClr val="accent4"/>
          </a:lnRef>
          <a:fillRef idx="1">
            <a:schemeClr val="lt1"/>
          </a:fillRef>
          <a:effectRef idx="0">
            <a:schemeClr val="accent4"/>
          </a:effectRef>
          <a:fontRef idx="minor">
            <a:schemeClr val="dk1"/>
          </a:fontRef>
        </p:style>
        <p:txBody>
          <a:bodyPr wrap="square" lIns="91376" tIns="45688" rIns="91376" bIns="45688">
            <a:spAutoFit/>
          </a:bodyPr>
          <a:lstStyle/>
          <a:p>
            <a:r>
              <a:rPr lang="en-IN" sz="1100" b="1" dirty="0">
                <a:cs typeface="Times New Roman" pitchFamily="18" charset="0"/>
              </a:rPr>
              <a:t>INTRODUCTION OF BATTERY FOR COLD STORAGE APPLICATION</a:t>
            </a:r>
            <a:endParaRPr lang="en-US" sz="1100" dirty="0"/>
          </a:p>
        </p:txBody>
      </p:sp>
      <p:sp>
        <p:nvSpPr>
          <p:cNvPr id="49" name="Rectangle 48"/>
          <p:cNvSpPr/>
          <p:nvPr/>
        </p:nvSpPr>
        <p:spPr>
          <a:xfrm>
            <a:off x="3352800" y="6019800"/>
            <a:ext cx="2533650" cy="430823"/>
          </a:xfrm>
          <a:prstGeom prst="rect">
            <a:avLst/>
          </a:prstGeom>
        </p:spPr>
        <p:style>
          <a:lnRef idx="2">
            <a:schemeClr val="accent4"/>
          </a:lnRef>
          <a:fillRef idx="1">
            <a:schemeClr val="lt1"/>
          </a:fillRef>
          <a:effectRef idx="0">
            <a:schemeClr val="accent4"/>
          </a:effectRef>
          <a:fontRef idx="minor">
            <a:schemeClr val="dk1"/>
          </a:fontRef>
        </p:style>
        <p:txBody>
          <a:bodyPr wrap="square" lIns="91376" tIns="45688" rIns="91376" bIns="45688">
            <a:spAutoFit/>
          </a:bodyPr>
          <a:lstStyle/>
          <a:p>
            <a:pPr algn="ctr"/>
            <a:r>
              <a:rPr lang="en-US" sz="1100" b="1" dirty="0"/>
              <a:t>INTRODUCTION OF CELLS WITH AIR AGITATION FACILITY</a:t>
            </a:r>
          </a:p>
        </p:txBody>
      </p:sp>
      <p:pic>
        <p:nvPicPr>
          <p:cNvPr id="52" name="Picture 2" descr="C:\Documents and Settings\gurupadas\Desktop\201304\201304A0\04042013743.jpg"/>
          <p:cNvPicPr>
            <a:picLocks noChangeAspect="1" noChangeArrowheads="1"/>
          </p:cNvPicPr>
          <p:nvPr/>
        </p:nvPicPr>
        <p:blipFill>
          <a:blip r:embed="rId7" cstate="print">
            <a:lum bright="10000"/>
          </a:blip>
          <a:srcRect l="21875" t="14584" r="15625" b="-2083"/>
          <a:stretch>
            <a:fillRect/>
          </a:stretch>
        </p:blipFill>
        <p:spPr bwMode="auto">
          <a:xfrm>
            <a:off x="171450" y="762000"/>
            <a:ext cx="2724150" cy="1733550"/>
          </a:xfrm>
          <a:prstGeom prst="rect">
            <a:avLst/>
          </a:prstGeom>
          <a:noFill/>
          <a:ln w="57150">
            <a:solidFill>
              <a:schemeClr val="accent6">
                <a:lumMod val="20000"/>
                <a:lumOff val="80000"/>
              </a:schemeClr>
            </a:solidFill>
          </a:ln>
        </p:spPr>
      </p:pic>
      <p:sp>
        <p:nvSpPr>
          <p:cNvPr id="53" name="Rectangle 52"/>
          <p:cNvSpPr/>
          <p:nvPr/>
        </p:nvSpPr>
        <p:spPr>
          <a:xfrm>
            <a:off x="127000" y="2775864"/>
            <a:ext cx="2844800" cy="430823"/>
          </a:xfrm>
          <a:prstGeom prst="rect">
            <a:avLst/>
          </a:prstGeom>
        </p:spPr>
        <p:style>
          <a:lnRef idx="2">
            <a:schemeClr val="accent4"/>
          </a:lnRef>
          <a:fillRef idx="1">
            <a:schemeClr val="lt1"/>
          </a:fillRef>
          <a:effectRef idx="0">
            <a:schemeClr val="accent4"/>
          </a:effectRef>
          <a:fontRef idx="minor">
            <a:schemeClr val="dk1"/>
          </a:fontRef>
        </p:style>
        <p:txBody>
          <a:bodyPr wrap="square" lIns="91376" tIns="45688" rIns="91376" bIns="45688">
            <a:spAutoFit/>
          </a:bodyPr>
          <a:lstStyle/>
          <a:p>
            <a:pPr algn="ctr"/>
            <a:r>
              <a:rPr lang="en-US" sz="1100" b="1" dirty="0"/>
              <a:t>INTRODUCTION OF EPOXY COATED TRAY To improve insulation characteristics</a:t>
            </a:r>
          </a:p>
        </p:txBody>
      </p:sp>
      <p:sp>
        <p:nvSpPr>
          <p:cNvPr id="16" name="Rectangle 15"/>
          <p:cNvSpPr/>
          <p:nvPr/>
        </p:nvSpPr>
        <p:spPr>
          <a:xfrm>
            <a:off x="304800" y="152400"/>
            <a:ext cx="7064775" cy="511818"/>
          </a:xfrm>
          <a:prstGeom prst="rect">
            <a:avLst/>
          </a:prstGeom>
        </p:spPr>
        <p:txBody>
          <a:bodyPr wrap="none" lIns="80147" tIns="40074" rIns="80147" bIns="40074">
            <a:spAutoFit/>
          </a:bodyPr>
          <a:lstStyle/>
          <a:p>
            <a:pPr lvl="0"/>
            <a:r>
              <a:rPr lang="en-US" sz="2800" b="1" u="sng" dirty="0"/>
              <a:t>Customer Delight</a:t>
            </a:r>
            <a:r>
              <a:rPr lang="en-US" sz="2800" b="1" dirty="0"/>
              <a:t>-</a:t>
            </a:r>
            <a:r>
              <a:rPr lang="en-US" dirty="0">
                <a:solidFill>
                  <a:srgbClr val="000000"/>
                </a:solidFill>
                <a:latin typeface="Arial" pitchFamily="34" charset="0"/>
                <a:cs typeface="Arial" pitchFamily="34" charset="0"/>
              </a:rPr>
              <a:t>Technology upgradation - looking beyond</a:t>
            </a:r>
          </a:p>
        </p:txBody>
      </p:sp>
    </p:spTree>
    <p:extLst>
      <p:ext uri="{BB962C8B-B14F-4D97-AF65-F5344CB8AC3E}">
        <p14:creationId xmlns:p14="http://schemas.microsoft.com/office/powerpoint/2010/main" val="38541724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1282700" y="4197350"/>
            <a:ext cx="7099300" cy="2120900"/>
          </a:xfrm>
          <a:prstGeom prst="round2DiagRect">
            <a:avLst/>
          </a:prstGeom>
          <a:ln/>
        </p:spPr>
        <p:style>
          <a:lnRef idx="1">
            <a:schemeClr val="accent3"/>
          </a:lnRef>
          <a:fillRef idx="2">
            <a:schemeClr val="accent3"/>
          </a:fillRef>
          <a:effectRef idx="1">
            <a:schemeClr val="accent3"/>
          </a:effectRef>
          <a:fontRef idx="minor">
            <a:schemeClr val="dk1"/>
          </a:fontRef>
        </p:style>
        <p:txBody>
          <a:bodyPr anchor="ctr"/>
          <a:lstStyle/>
          <a:p>
            <a:pPr marL="365760" lvl="1" indent="-365760" algn="just" fontAlgn="auto">
              <a:spcBef>
                <a:spcPts val="0"/>
              </a:spcBef>
              <a:spcAft>
                <a:spcPts val="0"/>
              </a:spcAft>
              <a:buSzPct val="80000"/>
              <a:buFont typeface="Wingdings" pitchFamily="2" charset="2"/>
              <a:buChar char="v"/>
              <a:defRPr/>
            </a:pPr>
            <a:r>
              <a:rPr lang="en-US" sz="1600" b="1" i="1" dirty="0">
                <a:solidFill>
                  <a:schemeClr val="tx1"/>
                </a:solidFill>
                <a:latin typeface="Calibri" pitchFamily="34" charset="0"/>
              </a:rPr>
              <a:t>Punched grid from rolled sheet provides homogeneous grain structure which ensures superior corrosion resistance &amp; conductivity</a:t>
            </a:r>
          </a:p>
          <a:p>
            <a:pPr marL="365760" lvl="1" indent="-365760" algn="just" fontAlgn="auto">
              <a:spcBef>
                <a:spcPts val="0"/>
              </a:spcBef>
              <a:spcAft>
                <a:spcPts val="0"/>
              </a:spcAft>
              <a:buSzPct val="80000"/>
              <a:buFont typeface="Wingdings" pitchFamily="2" charset="2"/>
              <a:buChar char="v"/>
              <a:defRPr/>
            </a:pPr>
            <a:r>
              <a:rPr lang="en-US" sz="1600" b="1" i="1" dirty="0">
                <a:solidFill>
                  <a:schemeClr val="tx1"/>
                </a:solidFill>
                <a:latin typeface="Calibri" pitchFamily="34" charset="0"/>
              </a:rPr>
              <a:t>Full border grid design  provides  structural rigidity </a:t>
            </a:r>
          </a:p>
          <a:p>
            <a:pPr marL="365760" lvl="1" indent="-365760" algn="just" fontAlgn="auto">
              <a:spcBef>
                <a:spcPts val="0"/>
              </a:spcBef>
              <a:spcAft>
                <a:spcPts val="0"/>
              </a:spcAft>
              <a:buSzPct val="80000"/>
              <a:buFont typeface="Wingdings" pitchFamily="2" charset="2"/>
              <a:buChar char="v"/>
              <a:defRPr/>
            </a:pPr>
            <a:r>
              <a:rPr lang="en-US" sz="1600" b="1" i="1" dirty="0">
                <a:solidFill>
                  <a:schemeClr val="tx1"/>
                </a:solidFill>
                <a:latin typeface="Calibri" pitchFamily="34" charset="0"/>
              </a:rPr>
              <a:t>Low variation of grid weight &amp; dimensions improve consistency in product  performance  parameters</a:t>
            </a:r>
          </a:p>
          <a:p>
            <a:pPr marL="365760" lvl="1" indent="-365760" algn="just" fontAlgn="auto">
              <a:spcBef>
                <a:spcPts val="0"/>
              </a:spcBef>
              <a:spcAft>
                <a:spcPts val="0"/>
              </a:spcAft>
              <a:buSzPct val="80000"/>
              <a:buFont typeface="Wingdings" pitchFamily="2" charset="2"/>
              <a:buChar char="v"/>
              <a:defRPr/>
            </a:pPr>
            <a:r>
              <a:rPr lang="en-US" sz="1600" b="1" i="1" dirty="0">
                <a:solidFill>
                  <a:schemeClr val="tx1"/>
                </a:solidFill>
                <a:latin typeface="Calibri" pitchFamily="34" charset="0"/>
              </a:rPr>
              <a:t>High Productivity  with less variance compared to Cast grid</a:t>
            </a:r>
            <a:endParaRPr lang="en-US" sz="1200" b="1" dirty="0">
              <a:solidFill>
                <a:schemeClr val="tx1"/>
              </a:solidFill>
              <a:latin typeface="Calibri" pitchFamily="34" charset="0"/>
            </a:endParaRPr>
          </a:p>
        </p:txBody>
      </p:sp>
      <p:sp>
        <p:nvSpPr>
          <p:cNvPr id="4" name="TextBox 9"/>
          <p:cNvSpPr txBox="1">
            <a:spLocks noChangeArrowheads="1"/>
          </p:cNvSpPr>
          <p:nvPr/>
        </p:nvSpPr>
        <p:spPr bwMode="auto">
          <a:xfrm>
            <a:off x="1994892" y="-2995"/>
            <a:ext cx="5650201" cy="461665"/>
          </a:xfrm>
          <a:prstGeom prst="rect">
            <a:avLst/>
          </a:prstGeom>
          <a:noFill/>
          <a:ln w="9525">
            <a:noFill/>
            <a:miter lim="800000"/>
            <a:headEnd/>
            <a:tailEnd/>
          </a:ln>
        </p:spPr>
        <p:txBody>
          <a:bodyPr wrap="none">
            <a:spAutoFit/>
          </a:bodyPr>
          <a:lstStyle/>
          <a:p>
            <a:r>
              <a:rPr lang="en-US" sz="2400" b="1" dirty="0">
                <a:solidFill>
                  <a:srgbClr val="002060"/>
                </a:solidFill>
                <a:cs typeface="Arial" charset="0"/>
              </a:rPr>
              <a:t>Punched Grid Technology : Key Advantages</a:t>
            </a:r>
          </a:p>
        </p:txBody>
      </p:sp>
      <p:pic>
        <p:nvPicPr>
          <p:cNvPr id="128004" name="Picture 4" descr="pgp300"/>
          <p:cNvPicPr>
            <a:picLocks noChangeAspect="1" noChangeArrowheads="1"/>
          </p:cNvPicPr>
          <p:nvPr/>
        </p:nvPicPr>
        <p:blipFill>
          <a:blip r:embed="rId3" cstate="print"/>
          <a:srcRect/>
          <a:stretch>
            <a:fillRect/>
          </a:stretch>
        </p:blipFill>
        <p:spPr bwMode="auto">
          <a:xfrm>
            <a:off x="0" y="450850"/>
            <a:ext cx="9143999" cy="3886200"/>
          </a:xfrm>
          <a:prstGeom prst="rect">
            <a:avLst/>
          </a:prstGeom>
          <a:noFill/>
        </p:spPr>
      </p:pic>
    </p:spTree>
    <p:extLst>
      <p:ext uri="{BB962C8B-B14F-4D97-AF65-F5344CB8AC3E}">
        <p14:creationId xmlns:p14="http://schemas.microsoft.com/office/powerpoint/2010/main" val="248452095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838200"/>
            <a:ext cx="8229600" cy="5410200"/>
          </a:xfrm>
        </p:spPr>
        <p:txBody>
          <a:bodyPr>
            <a:noAutofit/>
          </a:bodyPr>
          <a:lstStyle/>
          <a:p>
            <a:pPr>
              <a:buNone/>
            </a:pPr>
            <a:r>
              <a:rPr lang="en-US" sz="2000" dirty="0"/>
              <a:t> </a:t>
            </a:r>
          </a:p>
          <a:p>
            <a:pPr algn="just">
              <a:buFont typeface="Wingdings" pitchFamily="2" charset="2"/>
              <a:buChar char="v"/>
            </a:pPr>
            <a:r>
              <a:rPr lang="en-US" sz="2000" dirty="0"/>
              <a:t>Considering technicalities &amp; learning aspects involved in Compupress Technology as well as more complex CONCAST Technology, it was recommended to consider ONLY COMPUPRESS TECHNOLOGY for POS as well as NEG PLATES at Haldia. </a:t>
            </a:r>
          </a:p>
          <a:p>
            <a:pPr>
              <a:buFont typeface="Wingdings" pitchFamily="2" charset="2"/>
              <a:buChar char="v"/>
            </a:pPr>
            <a:endParaRPr lang="en-US" sz="2000" dirty="0"/>
          </a:p>
          <a:p>
            <a:pPr algn="just">
              <a:buFont typeface="Wingdings" pitchFamily="2" charset="2"/>
              <a:buChar char="v"/>
            </a:pPr>
            <a:r>
              <a:rPr lang="en-US" sz="2000" dirty="0"/>
              <a:t>This will involve using same Strip Caster &amp; Compupress Equipment for Positive as well as Negative plate production. To accommodate both strip types, strip caster was purchased with 6 nos. Lead melting pots, 3 for Positive alloy and 3 for Negative alloy. With this, we will be able to use different alloys to avoid increase of alloy cost, as planned initially.</a:t>
            </a:r>
          </a:p>
        </p:txBody>
      </p:sp>
      <p:sp>
        <p:nvSpPr>
          <p:cNvPr id="4" name="TextBox 9"/>
          <p:cNvSpPr txBox="1">
            <a:spLocks noChangeArrowheads="1"/>
          </p:cNvSpPr>
          <p:nvPr/>
        </p:nvSpPr>
        <p:spPr bwMode="auto">
          <a:xfrm>
            <a:off x="2231740" y="-2995"/>
            <a:ext cx="4769511" cy="461665"/>
          </a:xfrm>
          <a:prstGeom prst="rect">
            <a:avLst/>
          </a:prstGeom>
          <a:noFill/>
          <a:ln w="9525">
            <a:noFill/>
            <a:miter lim="800000"/>
            <a:headEnd/>
            <a:tailEnd/>
          </a:ln>
        </p:spPr>
        <p:txBody>
          <a:bodyPr wrap="none">
            <a:spAutoFit/>
          </a:bodyPr>
          <a:lstStyle/>
          <a:p>
            <a:r>
              <a:rPr lang="en-US" sz="2400" b="1" dirty="0">
                <a:solidFill>
                  <a:srgbClr val="002060"/>
                </a:solidFill>
                <a:cs typeface="Arial" charset="0"/>
              </a:rPr>
              <a:t>Punch Technology for Negative Grid</a:t>
            </a:r>
          </a:p>
        </p:txBody>
      </p:sp>
    </p:spTree>
    <p:extLst>
      <p:ext uri="{BB962C8B-B14F-4D97-AF65-F5344CB8AC3E}">
        <p14:creationId xmlns:p14="http://schemas.microsoft.com/office/powerpoint/2010/main" val="1444539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p:nvPr>
            <p:extLst/>
          </p:nvPr>
        </p:nvGraphicFramePr>
        <p:xfrm>
          <a:off x="226841" y="4028967"/>
          <a:ext cx="5030959" cy="2555983"/>
        </p:xfrm>
        <a:graphic>
          <a:graphicData uri="http://schemas.openxmlformats.org/drawingml/2006/chart">
            <c:chart xmlns:c="http://schemas.openxmlformats.org/drawingml/2006/chart" xmlns:r="http://schemas.openxmlformats.org/officeDocument/2006/relationships" r:id="rId3"/>
          </a:graphicData>
        </a:graphic>
      </p:graphicFrame>
      <p:sp>
        <p:nvSpPr>
          <p:cNvPr id="9" name="Freeform 8"/>
          <p:cNvSpPr/>
          <p:nvPr/>
        </p:nvSpPr>
        <p:spPr>
          <a:xfrm>
            <a:off x="263347" y="1428750"/>
            <a:ext cx="8347253" cy="2386399"/>
          </a:xfrm>
          <a:custGeom>
            <a:avLst/>
            <a:gdLst>
              <a:gd name="connsiteX0" fmla="*/ 0 w 7057315"/>
              <a:gd name="connsiteY0" fmla="*/ 0 h 3477600"/>
              <a:gd name="connsiteX1" fmla="*/ 7057315 w 7057315"/>
              <a:gd name="connsiteY1" fmla="*/ 0 h 3477600"/>
              <a:gd name="connsiteX2" fmla="*/ 7057315 w 7057315"/>
              <a:gd name="connsiteY2" fmla="*/ 3477600 h 3477600"/>
              <a:gd name="connsiteX3" fmla="*/ 0 w 7057315"/>
              <a:gd name="connsiteY3" fmla="*/ 3477600 h 3477600"/>
              <a:gd name="connsiteX4" fmla="*/ 0 w 7057315"/>
              <a:gd name="connsiteY4" fmla="*/ 0 h 347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57315" h="3477600">
                <a:moveTo>
                  <a:pt x="0" y="0"/>
                </a:moveTo>
                <a:lnTo>
                  <a:pt x="7057315" y="0"/>
                </a:lnTo>
                <a:lnTo>
                  <a:pt x="7057315" y="3477600"/>
                </a:lnTo>
                <a:lnTo>
                  <a:pt x="0" y="34776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4070" tIns="30480" rIns="170688" bIns="30480" numCol="1" spcCol="1270" anchor="t"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171450" lvl="1" indent="-171450" algn="l" defTabSz="844550" rtl="0">
              <a:lnSpc>
                <a:spcPct val="90000"/>
              </a:lnSpc>
              <a:spcBef>
                <a:spcPct val="0"/>
              </a:spcBef>
              <a:spcAft>
                <a:spcPct val="20000"/>
              </a:spcAft>
              <a:buFont typeface="Wingdings" pitchFamily="2" charset="2"/>
              <a:buChar char="v"/>
            </a:pPr>
            <a:r>
              <a:rPr lang="en-US" sz="2000" dirty="0"/>
              <a:t>Grids produced on Grid Punching Systems </a:t>
            </a:r>
            <a:br>
              <a:rPr lang="en-US" sz="2000" dirty="0"/>
            </a:br>
            <a:r>
              <a:rPr lang="en-US" sz="2000" dirty="0"/>
              <a:t>maintain tight tolerances.</a:t>
            </a:r>
          </a:p>
          <a:p>
            <a:pPr marL="342900" lvl="2" indent="-171450" algn="l" defTabSz="844550" rtl="0">
              <a:lnSpc>
                <a:spcPct val="90000"/>
              </a:lnSpc>
              <a:spcBef>
                <a:spcPct val="0"/>
              </a:spcBef>
              <a:spcAft>
                <a:spcPct val="20000"/>
              </a:spcAft>
              <a:buChar char="••"/>
            </a:pPr>
            <a:r>
              <a:rPr lang="en-US" sz="2000" dirty="0"/>
              <a:t>Average grid height variation is </a:t>
            </a:r>
            <a:r>
              <a:rPr lang="en-US" sz="2000" dirty="0">
                <a:latin typeface="Calibri"/>
              </a:rPr>
              <a:t>±</a:t>
            </a:r>
            <a:r>
              <a:rPr lang="en-US" sz="2000" dirty="0"/>
              <a:t> 0.1mm.  </a:t>
            </a:r>
          </a:p>
          <a:p>
            <a:pPr marL="342900" lvl="2" indent="-171450" defTabSz="844550">
              <a:lnSpc>
                <a:spcPct val="90000"/>
              </a:lnSpc>
              <a:spcBef>
                <a:spcPct val="0"/>
              </a:spcBef>
              <a:spcAft>
                <a:spcPct val="20000"/>
              </a:spcAft>
              <a:buFontTx/>
              <a:buChar char="••"/>
            </a:pPr>
            <a:r>
              <a:rPr lang="en-US" sz="2000" dirty="0"/>
              <a:t>Average grid width variation is ± 0.1mm.  </a:t>
            </a:r>
          </a:p>
          <a:p>
            <a:pPr marL="342900" lvl="2" indent="-171450" defTabSz="844550">
              <a:lnSpc>
                <a:spcPct val="90000"/>
              </a:lnSpc>
              <a:spcBef>
                <a:spcPct val="0"/>
              </a:spcBef>
              <a:spcAft>
                <a:spcPct val="20000"/>
              </a:spcAft>
              <a:buChar char="••"/>
            </a:pPr>
            <a:r>
              <a:rPr lang="en-US" sz="2000" dirty="0"/>
              <a:t>Grid weight variation as low as ± 0.3 grams.</a:t>
            </a:r>
          </a:p>
          <a:p>
            <a:pPr marL="342900" lvl="2" indent="-171450" algn="l" defTabSz="844550" rtl="0">
              <a:lnSpc>
                <a:spcPct val="90000"/>
              </a:lnSpc>
              <a:spcBef>
                <a:spcPct val="0"/>
              </a:spcBef>
              <a:spcAft>
                <a:spcPct val="20000"/>
              </a:spcAft>
              <a:buChar char="••"/>
            </a:pPr>
            <a:r>
              <a:rPr lang="en-US" sz="2000" dirty="0"/>
              <a:t>Improve Battery Consistency / Performance.</a:t>
            </a:r>
          </a:p>
        </p:txBody>
      </p:sp>
      <p:sp>
        <p:nvSpPr>
          <p:cNvPr id="7" name="Rectangle 6"/>
          <p:cNvSpPr/>
          <p:nvPr/>
        </p:nvSpPr>
        <p:spPr>
          <a:xfrm>
            <a:off x="5472100" y="3175734"/>
            <a:ext cx="3276600"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solidFill>
                  <a:srgbClr val="00B050"/>
                </a:solidFill>
              </a:rPr>
              <a:t>Consistent Battery Performance.</a:t>
            </a:r>
          </a:p>
          <a:p>
            <a:pPr algn="ct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ndParaRPr>
          </a:p>
          <a:p>
            <a:pPr algn="ct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ndParaRPr>
          </a:p>
          <a:p>
            <a:pPr algn="ct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Consistent Grid Weight </a:t>
            </a:r>
            <a:endPar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ndParaRPr>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386500" y="1073150"/>
            <a:ext cx="1943758" cy="1896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37"/>
          <p:cNvGrpSpPr/>
          <p:nvPr/>
        </p:nvGrpSpPr>
        <p:grpSpPr>
          <a:xfrm>
            <a:off x="5991478" y="1377950"/>
            <a:ext cx="547422" cy="1447800"/>
            <a:chOff x="6310578" y="3124200"/>
            <a:chExt cx="547422" cy="1447800"/>
          </a:xfrm>
        </p:grpSpPr>
        <p:cxnSp>
          <p:nvCxnSpPr>
            <p:cNvPr id="23" name="Straight Arrow Connector 22"/>
            <p:cNvCxnSpPr/>
            <p:nvPr/>
          </p:nvCxnSpPr>
          <p:spPr>
            <a:xfrm>
              <a:off x="6400800" y="3124200"/>
              <a:ext cx="0" cy="1447800"/>
            </a:xfrm>
            <a:prstGeom prst="straightConnector1">
              <a:avLst/>
            </a:prstGeom>
            <a:ln w="28575">
              <a:solidFill>
                <a:srgbClr val="FF0000"/>
              </a:solidFill>
              <a:headEnd type="arrow"/>
              <a:tailEnd type="arrow"/>
            </a:ln>
          </p:spPr>
          <p:style>
            <a:lnRef idx="2">
              <a:schemeClr val="accent2"/>
            </a:lnRef>
            <a:fillRef idx="0">
              <a:schemeClr val="accent2"/>
            </a:fillRef>
            <a:effectRef idx="1">
              <a:schemeClr val="accent2"/>
            </a:effectRef>
            <a:fontRef idx="minor">
              <a:schemeClr val="tx1"/>
            </a:fontRef>
          </p:style>
        </p:cxnSp>
        <p:cxnSp>
          <p:nvCxnSpPr>
            <p:cNvPr id="25" name="Straight Connector 24"/>
            <p:cNvCxnSpPr/>
            <p:nvPr/>
          </p:nvCxnSpPr>
          <p:spPr>
            <a:xfrm flipH="1">
              <a:off x="6324600" y="3124200"/>
              <a:ext cx="533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6310578" y="4572000"/>
              <a:ext cx="533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rot="5400000">
              <a:off x="6090843" y="3709600"/>
              <a:ext cx="854721" cy="276999"/>
            </a:xfrm>
            <a:prstGeom prst="rect">
              <a:avLst/>
            </a:prstGeom>
            <a:noFill/>
          </p:spPr>
          <p:txBody>
            <a:bodyPr wrap="none" rtlCol="0">
              <a:spAutoFit/>
            </a:bodyPr>
            <a:lstStyle/>
            <a:p>
              <a:r>
                <a:rPr lang="en-US" sz="1200" dirty="0"/>
                <a:t>X ± 0.1mm</a:t>
              </a:r>
            </a:p>
          </p:txBody>
        </p:sp>
      </p:grpSp>
      <p:grpSp>
        <p:nvGrpSpPr>
          <p:cNvPr id="4" name="Group 39"/>
          <p:cNvGrpSpPr/>
          <p:nvPr/>
        </p:nvGrpSpPr>
        <p:grpSpPr>
          <a:xfrm>
            <a:off x="6520179" y="2825750"/>
            <a:ext cx="1676400" cy="396000"/>
            <a:chOff x="6839279" y="4572000"/>
            <a:chExt cx="1676400" cy="381000"/>
          </a:xfrm>
        </p:grpSpPr>
        <p:cxnSp>
          <p:nvCxnSpPr>
            <p:cNvPr id="32" name="Straight Arrow Connector 31"/>
            <p:cNvCxnSpPr/>
            <p:nvPr/>
          </p:nvCxnSpPr>
          <p:spPr>
            <a:xfrm flipH="1">
              <a:off x="6839279" y="4876800"/>
              <a:ext cx="1676400" cy="0"/>
            </a:xfrm>
            <a:prstGeom prst="straightConnector1">
              <a:avLst/>
            </a:prstGeom>
            <a:ln w="22225">
              <a:solidFill>
                <a:srgbClr val="FF0000"/>
              </a:solidFill>
              <a:headEnd type="arrow"/>
              <a:tailEnd type="arrow"/>
            </a:ln>
          </p:spPr>
          <p:style>
            <a:lnRef idx="2">
              <a:schemeClr val="accent2"/>
            </a:lnRef>
            <a:fillRef idx="0">
              <a:schemeClr val="accent2"/>
            </a:fillRef>
            <a:effectRef idx="1">
              <a:schemeClr val="accent2"/>
            </a:effectRef>
            <a:fontRef idx="minor">
              <a:schemeClr val="tx1"/>
            </a:fontRef>
          </p:style>
        </p:cxnSp>
        <p:cxnSp>
          <p:nvCxnSpPr>
            <p:cNvPr id="34" name="Straight Connector 33"/>
            <p:cNvCxnSpPr/>
            <p:nvPr/>
          </p:nvCxnSpPr>
          <p:spPr>
            <a:xfrm>
              <a:off x="6858000" y="4572000"/>
              <a:ext cx="0" cy="381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8510014" y="4572000"/>
              <a:ext cx="0" cy="381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7321623" y="4624000"/>
              <a:ext cx="889987" cy="266507"/>
            </a:xfrm>
            <a:prstGeom prst="rect">
              <a:avLst/>
            </a:prstGeom>
            <a:noFill/>
          </p:spPr>
          <p:txBody>
            <a:bodyPr wrap="none" rtlCol="0">
              <a:spAutoFit/>
            </a:bodyPr>
            <a:lstStyle/>
            <a:p>
              <a:r>
                <a:rPr lang="en-US" sz="1200" dirty="0"/>
                <a:t>X ±  0.1mm</a:t>
              </a:r>
            </a:p>
          </p:txBody>
        </p:sp>
      </p:grpSp>
      <p:sp>
        <p:nvSpPr>
          <p:cNvPr id="43" name="TextBox 42"/>
          <p:cNvSpPr txBox="1"/>
          <p:nvPr/>
        </p:nvSpPr>
        <p:spPr>
          <a:xfrm>
            <a:off x="4083050" y="4601746"/>
            <a:ext cx="736099" cy="338554"/>
          </a:xfrm>
          <a:prstGeom prst="rect">
            <a:avLst/>
          </a:prstGeom>
          <a:noFill/>
        </p:spPr>
        <p:txBody>
          <a:bodyPr wrap="none" rtlCol="0">
            <a:spAutoFit/>
          </a:bodyPr>
          <a:lstStyle/>
          <a:p>
            <a:r>
              <a:rPr lang="en-US" sz="1600" dirty="0">
                <a:solidFill>
                  <a:srgbClr val="FF0000"/>
                </a:solidFill>
              </a:rPr>
              <a:t>± 2.0 g</a:t>
            </a:r>
          </a:p>
        </p:txBody>
      </p:sp>
      <p:sp>
        <p:nvSpPr>
          <p:cNvPr id="44" name="Rectangle 43"/>
          <p:cNvSpPr/>
          <p:nvPr/>
        </p:nvSpPr>
        <p:spPr>
          <a:xfrm>
            <a:off x="4121950" y="5332554"/>
            <a:ext cx="736099" cy="338554"/>
          </a:xfrm>
          <a:prstGeom prst="rect">
            <a:avLst/>
          </a:prstGeom>
        </p:spPr>
        <p:txBody>
          <a:bodyPr wrap="none">
            <a:spAutoFit/>
          </a:bodyPr>
          <a:lstStyle/>
          <a:p>
            <a:r>
              <a:rPr lang="en-US" sz="1600" dirty="0">
                <a:solidFill>
                  <a:srgbClr val="FF0000"/>
                </a:solidFill>
              </a:rPr>
              <a:t>± 0.3 g</a:t>
            </a:r>
          </a:p>
        </p:txBody>
      </p:sp>
      <p:sp>
        <p:nvSpPr>
          <p:cNvPr id="24" name="Up Arrow 23"/>
          <p:cNvSpPr/>
          <p:nvPr/>
        </p:nvSpPr>
        <p:spPr>
          <a:xfrm>
            <a:off x="6843700" y="3511550"/>
            <a:ext cx="609600" cy="457200"/>
          </a:xfrm>
          <a:prstGeom prst="upArrow">
            <a:avLst/>
          </a:prstGeom>
          <a:solidFill>
            <a:srgbClr val="00B050"/>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927100" y="3784600"/>
            <a:ext cx="3200400" cy="369332"/>
          </a:xfrm>
          <a:prstGeom prst="rect">
            <a:avLst/>
          </a:prstGeom>
          <a:noFill/>
        </p:spPr>
        <p:txBody>
          <a:bodyPr wrap="square" rtlCol="0">
            <a:spAutoFit/>
          </a:bodyPr>
          <a:lstStyle/>
          <a:p>
            <a:pPr algn="ctr"/>
            <a:r>
              <a:rPr lang="en-US" b="1" dirty="0"/>
              <a:t>Punched Grid vs. Cast Grid</a:t>
            </a:r>
          </a:p>
        </p:txBody>
      </p:sp>
      <p:grpSp>
        <p:nvGrpSpPr>
          <p:cNvPr id="5" name="Group 44"/>
          <p:cNvGrpSpPr/>
          <p:nvPr/>
        </p:nvGrpSpPr>
        <p:grpSpPr>
          <a:xfrm>
            <a:off x="5204780" y="4438650"/>
            <a:ext cx="3810000" cy="2140700"/>
            <a:chOff x="5423603" y="5676779"/>
            <a:chExt cx="3810000" cy="2140700"/>
          </a:xfrm>
        </p:grpSpPr>
        <p:sp>
          <p:nvSpPr>
            <p:cNvPr id="27" name="Up Arrow 26"/>
            <p:cNvSpPr/>
            <p:nvPr/>
          </p:nvSpPr>
          <p:spPr>
            <a:xfrm>
              <a:off x="5652203" y="6514979"/>
              <a:ext cx="609600" cy="514290"/>
            </a:xfrm>
            <a:prstGeom prst="upArrow">
              <a:avLst/>
            </a:prstGeom>
            <a:solidFill>
              <a:srgbClr val="00B050"/>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5423603" y="6210179"/>
              <a:ext cx="952633"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a:ln w="11430"/>
                  <a:solidFill>
                    <a:srgbClr val="275A96"/>
                  </a:solidFill>
                </a:rPr>
                <a:t>Pasting</a:t>
              </a:r>
            </a:p>
          </p:txBody>
        </p:sp>
        <p:sp>
          <p:nvSpPr>
            <p:cNvPr id="29" name="Rectangle 28"/>
            <p:cNvSpPr/>
            <p:nvPr/>
          </p:nvSpPr>
          <p:spPr>
            <a:xfrm>
              <a:off x="6661853" y="6165729"/>
              <a:ext cx="1205779"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a:ln w="11430"/>
                  <a:solidFill>
                    <a:srgbClr val="275A96"/>
                  </a:solidFill>
                </a:rPr>
                <a:t>Assembly</a:t>
              </a:r>
            </a:p>
          </p:txBody>
        </p:sp>
        <p:sp>
          <p:nvSpPr>
            <p:cNvPr id="30" name="Rectangle 29"/>
            <p:cNvSpPr/>
            <p:nvPr/>
          </p:nvSpPr>
          <p:spPr>
            <a:xfrm>
              <a:off x="8198410" y="6210179"/>
              <a:ext cx="614014"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a:ln w="11430"/>
                  <a:solidFill>
                    <a:srgbClr val="275A96"/>
                  </a:solidFill>
                </a:rPr>
                <a:t>COS</a:t>
              </a:r>
            </a:p>
          </p:txBody>
        </p:sp>
        <p:sp>
          <p:nvSpPr>
            <p:cNvPr id="33" name="Rectangle 32"/>
            <p:cNvSpPr/>
            <p:nvPr/>
          </p:nvSpPr>
          <p:spPr>
            <a:xfrm>
              <a:off x="5576003" y="7048379"/>
              <a:ext cx="1280351"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a:ln w="11430"/>
                  <a:solidFill>
                    <a:srgbClr val="275A96"/>
                  </a:solidFill>
                </a:rPr>
                <a:t>Cycle Rate</a:t>
              </a:r>
            </a:p>
          </p:txBody>
        </p:sp>
        <p:sp>
          <p:nvSpPr>
            <p:cNvPr id="35" name="Up Arrow 34"/>
            <p:cNvSpPr/>
            <p:nvPr/>
          </p:nvSpPr>
          <p:spPr>
            <a:xfrm rot="10800000">
              <a:off x="8166803" y="6578092"/>
              <a:ext cx="609600" cy="546486"/>
            </a:xfrm>
            <a:prstGeom prst="upArrow">
              <a:avLst/>
            </a:prstGeom>
            <a:solidFill>
              <a:srgbClr val="00B050"/>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7928374" y="7099179"/>
              <a:ext cx="1305229"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a:ln w="11430"/>
                  <a:solidFill>
                    <a:srgbClr val="275A96"/>
                  </a:solidFill>
                </a:rPr>
                <a:t>Scrap Rate</a:t>
              </a:r>
            </a:p>
          </p:txBody>
        </p:sp>
        <p:sp>
          <p:nvSpPr>
            <p:cNvPr id="40" name="Rectangle 39"/>
            <p:cNvSpPr/>
            <p:nvPr/>
          </p:nvSpPr>
          <p:spPr>
            <a:xfrm>
              <a:off x="5465898" y="5676779"/>
              <a:ext cx="3700785" cy="400110"/>
            </a:xfrm>
            <a:prstGeom prst="rect">
              <a:avLst/>
            </a:prstGeom>
            <a:solidFill>
              <a:srgbClr val="275A96"/>
            </a:solidFill>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a:ln w="11430"/>
                  <a:solidFill>
                    <a:srgbClr val="FF0000"/>
                  </a:solidFill>
                </a:rPr>
                <a:t>Downstream Operations</a:t>
              </a:r>
            </a:p>
          </p:txBody>
        </p:sp>
        <p:sp>
          <p:nvSpPr>
            <p:cNvPr id="41" name="Up Arrow 40"/>
            <p:cNvSpPr/>
            <p:nvPr/>
          </p:nvSpPr>
          <p:spPr>
            <a:xfrm>
              <a:off x="6839653" y="6610229"/>
              <a:ext cx="900090" cy="666690"/>
            </a:xfrm>
            <a:prstGeom prst="upArrow">
              <a:avLst/>
            </a:prstGeom>
            <a:solidFill>
              <a:srgbClr val="00B050"/>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957003" y="7417369"/>
              <a:ext cx="2620013"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a:ln w="11430"/>
                  <a:solidFill>
                    <a:srgbClr val="275A96"/>
                  </a:solidFill>
                </a:rPr>
                <a:t>Overall Plant Efficiency</a:t>
              </a:r>
            </a:p>
          </p:txBody>
        </p:sp>
      </p:grpSp>
      <p:sp>
        <p:nvSpPr>
          <p:cNvPr id="46" name="Title 1"/>
          <p:cNvSpPr>
            <a:spLocks noGrp="1"/>
          </p:cNvSpPr>
          <p:nvPr>
            <p:ph type="title" idx="4294967295"/>
          </p:nvPr>
        </p:nvSpPr>
        <p:spPr>
          <a:xfrm>
            <a:off x="0" y="441325"/>
            <a:ext cx="8382000" cy="1143000"/>
          </a:xfrm>
        </p:spPr>
        <p:txBody>
          <a:bodyPr>
            <a:noAutofit/>
          </a:bodyPr>
          <a:lstStyle/>
          <a:p>
            <a:r>
              <a:rPr lang="en-IN" sz="2400" u="sng" dirty="0">
                <a:solidFill>
                  <a:schemeClr val="accent2">
                    <a:lumMod val="75000"/>
                  </a:schemeClr>
                </a:solidFill>
              </a:rPr>
              <a:t>Book mould Grid Quality vis-à-vis Punched Grid Quality based on feed back from OAK Press</a:t>
            </a:r>
          </a:p>
        </p:txBody>
      </p:sp>
      <p:sp>
        <p:nvSpPr>
          <p:cNvPr id="45" name="TextBox 9"/>
          <p:cNvSpPr txBox="1">
            <a:spLocks noChangeArrowheads="1"/>
          </p:cNvSpPr>
          <p:nvPr/>
        </p:nvSpPr>
        <p:spPr bwMode="auto">
          <a:xfrm>
            <a:off x="3221850" y="8620"/>
            <a:ext cx="3224601" cy="461665"/>
          </a:xfrm>
          <a:prstGeom prst="rect">
            <a:avLst/>
          </a:prstGeom>
          <a:noFill/>
          <a:ln w="9525">
            <a:noFill/>
            <a:miter lim="800000"/>
            <a:headEnd/>
            <a:tailEnd/>
          </a:ln>
        </p:spPr>
        <p:txBody>
          <a:bodyPr wrap="none">
            <a:spAutoFit/>
          </a:bodyPr>
          <a:lstStyle/>
          <a:p>
            <a:r>
              <a:rPr lang="en-US" sz="2400" b="1" dirty="0">
                <a:solidFill>
                  <a:srgbClr val="002060"/>
                </a:solidFill>
                <a:cs typeface="Arial" charset="0"/>
              </a:rPr>
              <a:t>Technology Comparison</a:t>
            </a:r>
          </a:p>
        </p:txBody>
      </p:sp>
    </p:spTree>
    <p:extLst>
      <p:ext uri="{BB962C8B-B14F-4D97-AF65-F5344CB8AC3E}">
        <p14:creationId xmlns:p14="http://schemas.microsoft.com/office/powerpoint/2010/main" val="671908695"/>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3" descr="Alpha_Design Proposals_R2 updated 28Aug14_Page_04.jpg"/>
          <p:cNvPicPr>
            <a:picLocks noChangeAspect="1"/>
          </p:cNvPicPr>
          <p:nvPr/>
        </p:nvPicPr>
        <p:blipFill>
          <a:blip r:embed="rId3" cstate="email"/>
          <a:srcRect/>
          <a:stretch>
            <a:fillRect/>
          </a:stretch>
        </p:blipFill>
        <p:spPr bwMode="auto">
          <a:xfrm>
            <a:off x="436563" y="953724"/>
            <a:ext cx="5113337" cy="3179985"/>
          </a:xfrm>
          <a:prstGeom prst="rect">
            <a:avLst/>
          </a:prstGeom>
          <a:noFill/>
          <a:ln w="9525">
            <a:noFill/>
            <a:miter lim="800000"/>
            <a:headEnd/>
            <a:tailEnd/>
          </a:ln>
        </p:spPr>
      </p:pic>
      <p:pic>
        <p:nvPicPr>
          <p:cNvPr id="27653" name="Picture 4" descr="Alpha_Design Proposals_R2 updated 28Aug14_Page_05.jpg"/>
          <p:cNvPicPr>
            <a:picLocks noChangeAspect="1"/>
          </p:cNvPicPr>
          <p:nvPr/>
        </p:nvPicPr>
        <p:blipFill>
          <a:blip r:embed="rId4" cstate="email"/>
          <a:srcRect/>
          <a:stretch>
            <a:fillRect/>
          </a:stretch>
        </p:blipFill>
        <p:spPr bwMode="auto">
          <a:xfrm>
            <a:off x="6038850" y="2095500"/>
            <a:ext cx="2646362" cy="3095625"/>
          </a:xfrm>
          <a:prstGeom prst="rect">
            <a:avLst/>
          </a:prstGeom>
          <a:noFill/>
          <a:ln w="9525">
            <a:noFill/>
            <a:miter lim="800000"/>
            <a:headEnd/>
            <a:tailEnd/>
          </a:ln>
        </p:spPr>
      </p:pic>
      <p:pic>
        <p:nvPicPr>
          <p:cNvPr id="27654" name="Picture 5" descr="Alpha_Design Proposals_R2 updated 28Aug14_Page_07.jpg"/>
          <p:cNvPicPr>
            <a:picLocks noChangeAspect="1"/>
          </p:cNvPicPr>
          <p:nvPr/>
        </p:nvPicPr>
        <p:blipFill>
          <a:blip r:embed="rId5" cstate="email"/>
          <a:srcRect/>
          <a:stretch>
            <a:fillRect/>
          </a:stretch>
        </p:blipFill>
        <p:spPr bwMode="auto">
          <a:xfrm>
            <a:off x="714375" y="4210050"/>
            <a:ext cx="4908550" cy="2286000"/>
          </a:xfrm>
          <a:prstGeom prst="rect">
            <a:avLst/>
          </a:prstGeom>
          <a:noFill/>
          <a:ln w="9525">
            <a:noFill/>
            <a:miter lim="800000"/>
            <a:headEnd/>
            <a:tailEnd/>
          </a:ln>
        </p:spPr>
      </p:pic>
      <p:sp>
        <p:nvSpPr>
          <p:cNvPr id="10" name="TextBox 9"/>
          <p:cNvSpPr txBox="1">
            <a:spLocks noChangeArrowheads="1"/>
          </p:cNvSpPr>
          <p:nvPr/>
        </p:nvSpPr>
        <p:spPr bwMode="auto">
          <a:xfrm>
            <a:off x="1961710" y="42010"/>
            <a:ext cx="5812360" cy="461665"/>
          </a:xfrm>
          <a:prstGeom prst="rect">
            <a:avLst/>
          </a:prstGeom>
          <a:noFill/>
          <a:ln w="9525">
            <a:noFill/>
            <a:miter lim="800000"/>
            <a:headEnd/>
            <a:tailEnd/>
          </a:ln>
        </p:spPr>
        <p:txBody>
          <a:bodyPr wrap="none">
            <a:spAutoFit/>
          </a:bodyPr>
          <a:lstStyle/>
          <a:p>
            <a:r>
              <a:rPr lang="en-US" sz="2400" b="1" dirty="0">
                <a:solidFill>
                  <a:srgbClr val="002060"/>
                </a:solidFill>
                <a:cs typeface="Arial" charset="0"/>
              </a:rPr>
              <a:t>EXTERIOR STYLING  FOR B20/D26/LN1 TYPE </a:t>
            </a:r>
          </a:p>
        </p:txBody>
      </p:sp>
    </p:spTree>
    <p:extLst>
      <p:ext uri="{BB962C8B-B14F-4D97-AF65-F5344CB8AC3E}">
        <p14:creationId xmlns:p14="http://schemas.microsoft.com/office/powerpoint/2010/main" val="2215735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4" descr="Alpha_Design Proposals_R2 updated 28Aug14_Page_05.jpg"/>
          <p:cNvPicPr>
            <a:picLocks noChangeAspect="1"/>
          </p:cNvPicPr>
          <p:nvPr/>
        </p:nvPicPr>
        <p:blipFill>
          <a:blip r:embed="rId3" cstate="email">
            <a:clrChange>
              <a:clrFrom>
                <a:srgbClr val="FBFBF9"/>
              </a:clrFrom>
              <a:clrTo>
                <a:srgbClr val="FBFBF9">
                  <a:alpha val="0"/>
                </a:srgbClr>
              </a:clrTo>
            </a:clrChange>
          </a:blip>
          <a:srcRect/>
          <a:stretch>
            <a:fillRect/>
          </a:stretch>
        </p:blipFill>
        <p:spPr bwMode="auto">
          <a:xfrm>
            <a:off x="2438400" y="820738"/>
            <a:ext cx="1873250" cy="2057400"/>
          </a:xfrm>
          <a:prstGeom prst="rect">
            <a:avLst/>
          </a:prstGeom>
          <a:noFill/>
          <a:ln w="9525">
            <a:noFill/>
            <a:miter lim="800000"/>
            <a:headEnd/>
            <a:tailEnd/>
          </a:ln>
        </p:spPr>
      </p:pic>
      <p:pic>
        <p:nvPicPr>
          <p:cNvPr id="5124" name="Picture 8" descr="B20 Front.jpg"/>
          <p:cNvPicPr>
            <a:picLocks noChangeAspect="1"/>
          </p:cNvPicPr>
          <p:nvPr/>
        </p:nvPicPr>
        <p:blipFill>
          <a:blip r:embed="rId4" cstate="email">
            <a:clrChange>
              <a:clrFrom>
                <a:srgbClr val="F3F3F3"/>
              </a:clrFrom>
              <a:clrTo>
                <a:srgbClr val="F3F3F3">
                  <a:alpha val="0"/>
                </a:srgbClr>
              </a:clrTo>
            </a:clrChange>
          </a:blip>
          <a:srcRect/>
          <a:stretch>
            <a:fillRect/>
          </a:stretch>
        </p:blipFill>
        <p:spPr bwMode="auto">
          <a:xfrm>
            <a:off x="533400" y="820738"/>
            <a:ext cx="1771650" cy="1981200"/>
          </a:xfrm>
          <a:prstGeom prst="rect">
            <a:avLst/>
          </a:prstGeom>
          <a:noFill/>
          <a:ln w="9525">
            <a:noFill/>
            <a:miter lim="800000"/>
            <a:headEnd/>
            <a:tailEnd/>
          </a:ln>
        </p:spPr>
      </p:pic>
      <p:pic>
        <p:nvPicPr>
          <p:cNvPr id="5125" name="Picture 9" descr="Alpha_Design Proposals_R2 updated 28Aug14_Page_13.jpg"/>
          <p:cNvPicPr>
            <a:picLocks noChangeAspect="1"/>
          </p:cNvPicPr>
          <p:nvPr/>
        </p:nvPicPr>
        <p:blipFill>
          <a:blip r:embed="rId5" cstate="email">
            <a:clrChange>
              <a:clrFrom>
                <a:srgbClr val="F3F3F3"/>
              </a:clrFrom>
              <a:clrTo>
                <a:srgbClr val="F3F3F3">
                  <a:alpha val="0"/>
                </a:srgbClr>
              </a:clrTo>
            </a:clrChange>
          </a:blip>
          <a:srcRect/>
          <a:stretch>
            <a:fillRect/>
          </a:stretch>
        </p:blipFill>
        <p:spPr bwMode="auto">
          <a:xfrm>
            <a:off x="4159250" y="2497138"/>
            <a:ext cx="4984750" cy="2362200"/>
          </a:xfrm>
          <a:prstGeom prst="rect">
            <a:avLst/>
          </a:prstGeom>
          <a:noFill/>
          <a:ln w="9525">
            <a:noFill/>
            <a:miter lim="800000"/>
            <a:headEnd/>
            <a:tailEnd/>
          </a:ln>
        </p:spPr>
      </p:pic>
      <p:pic>
        <p:nvPicPr>
          <p:cNvPr id="5126" name="Picture 6" descr="Alpha_Design Proposals_R2 updated 28Aug14_Page_21.jpg"/>
          <p:cNvPicPr>
            <a:picLocks noChangeAspect="1"/>
          </p:cNvPicPr>
          <p:nvPr/>
        </p:nvPicPr>
        <p:blipFill>
          <a:blip r:embed="rId6" cstate="email">
            <a:clrChange>
              <a:clrFrom>
                <a:srgbClr val="EFEFEF"/>
              </a:clrFrom>
              <a:clrTo>
                <a:srgbClr val="EFEFEF">
                  <a:alpha val="0"/>
                </a:srgbClr>
              </a:clrTo>
            </a:clrChange>
          </a:blip>
          <a:srcRect/>
          <a:stretch>
            <a:fillRect/>
          </a:stretch>
        </p:blipFill>
        <p:spPr bwMode="auto">
          <a:xfrm>
            <a:off x="381000" y="4594225"/>
            <a:ext cx="4684713" cy="2322513"/>
          </a:xfrm>
          <a:prstGeom prst="rect">
            <a:avLst/>
          </a:prstGeom>
          <a:noFill/>
          <a:ln w="9525">
            <a:noFill/>
            <a:miter lim="800000"/>
            <a:headEnd/>
            <a:tailEnd/>
          </a:ln>
        </p:spPr>
      </p:pic>
      <p:sp>
        <p:nvSpPr>
          <p:cNvPr id="12" name="Left Arrow 11"/>
          <p:cNvSpPr/>
          <p:nvPr/>
        </p:nvSpPr>
        <p:spPr>
          <a:xfrm>
            <a:off x="4953000" y="820738"/>
            <a:ext cx="2438400" cy="1447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t>B20 GENERIC TYPE</a:t>
            </a:r>
            <a:endParaRPr lang="en-IN" sz="2000" b="1" dirty="0"/>
          </a:p>
        </p:txBody>
      </p:sp>
      <p:sp>
        <p:nvSpPr>
          <p:cNvPr id="13" name="Left Arrow 12"/>
          <p:cNvSpPr/>
          <p:nvPr/>
        </p:nvSpPr>
        <p:spPr>
          <a:xfrm>
            <a:off x="5257800" y="5011738"/>
            <a:ext cx="2438400" cy="1447800"/>
          </a:xfrm>
          <a:prstGeom prst="lef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t>LN1 GENERIC TYPE</a:t>
            </a:r>
            <a:endParaRPr lang="en-IN" sz="2000" b="1" dirty="0"/>
          </a:p>
        </p:txBody>
      </p:sp>
      <p:sp>
        <p:nvSpPr>
          <p:cNvPr id="14" name="Left Arrow 13"/>
          <p:cNvSpPr/>
          <p:nvPr/>
        </p:nvSpPr>
        <p:spPr>
          <a:xfrm flipH="1">
            <a:off x="1295400" y="2954338"/>
            <a:ext cx="2514600" cy="1447800"/>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t>D26 GENERIC TYPE</a:t>
            </a:r>
            <a:endParaRPr lang="en-IN" sz="2000" b="1" dirty="0"/>
          </a:p>
        </p:txBody>
      </p:sp>
      <p:sp>
        <p:nvSpPr>
          <p:cNvPr id="17" name="TextBox 16"/>
          <p:cNvSpPr txBox="1">
            <a:spLocks noChangeArrowheads="1"/>
          </p:cNvSpPr>
          <p:nvPr/>
        </p:nvSpPr>
        <p:spPr bwMode="auto">
          <a:xfrm>
            <a:off x="1961710" y="42010"/>
            <a:ext cx="5812360" cy="461665"/>
          </a:xfrm>
          <a:prstGeom prst="rect">
            <a:avLst/>
          </a:prstGeom>
          <a:noFill/>
          <a:ln w="9525">
            <a:noFill/>
            <a:miter lim="800000"/>
            <a:headEnd/>
            <a:tailEnd/>
          </a:ln>
        </p:spPr>
        <p:txBody>
          <a:bodyPr wrap="none">
            <a:spAutoFit/>
          </a:bodyPr>
          <a:lstStyle/>
          <a:p>
            <a:r>
              <a:rPr lang="en-US" sz="2400" b="1" dirty="0">
                <a:solidFill>
                  <a:srgbClr val="002060"/>
                </a:solidFill>
                <a:cs typeface="Arial" charset="0"/>
              </a:rPr>
              <a:t>EXTERIOR STYLING  FOR B20/D26/LN1 TYPE </a:t>
            </a:r>
          </a:p>
        </p:txBody>
      </p:sp>
    </p:spTree>
    <p:extLst>
      <p:ext uri="{BB962C8B-B14F-4D97-AF65-F5344CB8AC3E}">
        <p14:creationId xmlns:p14="http://schemas.microsoft.com/office/powerpoint/2010/main" val="381587335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4"/>
          <p:cNvSpPr>
            <a:spLocks noChangeArrowheads="1"/>
          </p:cNvSpPr>
          <p:nvPr/>
        </p:nvSpPr>
        <p:spPr bwMode="auto">
          <a:xfrm>
            <a:off x="0" y="6324600"/>
            <a:ext cx="9144000" cy="575288"/>
          </a:xfrm>
          <a:prstGeom prst="rect">
            <a:avLst/>
          </a:prstGeom>
          <a:solidFill>
            <a:srgbClr val="EF823F"/>
          </a:solidFill>
          <a:ln w="3175" algn="ctr">
            <a:noFill/>
            <a:miter lim="800000"/>
            <a:headEnd/>
            <a:tailEnd/>
          </a:ln>
        </p:spPr>
        <p:txBody>
          <a:bodyPr wrap="square" lIns="82044" tIns="41022" rIns="82044" bIns="41022" anchor="ctr">
            <a:spAutoFit/>
          </a:bodyPr>
          <a:lstStyle/>
          <a:p>
            <a:pPr algn="ctr"/>
            <a:r>
              <a:rPr lang="en-US" sz="1600" b="1" i="1" dirty="0">
                <a:latin typeface="Arial" pitchFamily="34" charset="0"/>
              </a:rPr>
              <a:t>Exide has well entrenched relationships with industry leaders in each of the product sectors</a:t>
            </a:r>
          </a:p>
          <a:p>
            <a:pPr algn="ctr"/>
            <a:endParaRPr lang="en-US" sz="1600" b="1" i="1" dirty="0">
              <a:latin typeface="Arial" pitchFamily="34" charset="0"/>
            </a:endParaRPr>
          </a:p>
        </p:txBody>
      </p:sp>
      <p:sp>
        <p:nvSpPr>
          <p:cNvPr id="4103" name="Rectangle 60"/>
          <p:cNvSpPr>
            <a:spLocks noChangeArrowheads="1"/>
          </p:cNvSpPr>
          <p:nvPr/>
        </p:nvSpPr>
        <p:spPr bwMode="gray">
          <a:xfrm>
            <a:off x="5522238" y="1096494"/>
            <a:ext cx="3420855" cy="1875306"/>
          </a:xfrm>
          <a:prstGeom prst="rect">
            <a:avLst/>
          </a:prstGeom>
          <a:noFill/>
          <a:ln w="3175" algn="ctr">
            <a:solidFill>
              <a:srgbClr val="BB0013"/>
            </a:solidFill>
            <a:miter lim="800000"/>
            <a:headEnd/>
            <a:tailEnd/>
          </a:ln>
        </p:spPr>
        <p:txBody>
          <a:bodyPr lIns="41022" tIns="41022" rIns="41022" bIns="41022"/>
          <a:lstStyle/>
          <a:p>
            <a:pPr marL="103980" indent="-103980">
              <a:spcAft>
                <a:spcPct val="50000"/>
              </a:spcAft>
              <a:buClr>
                <a:srgbClr val="BB0013"/>
              </a:buClr>
              <a:buFontTx/>
              <a:buChar char="•"/>
            </a:pPr>
            <a:r>
              <a:rPr lang="en-US" sz="1000" b="1" dirty="0">
                <a:latin typeface="Arial" pitchFamily="34" charset="0"/>
              </a:rPr>
              <a:t>Industrial segment includes sales to power back-up equipments (UPS &amp; inverters), traction equipments (fork lifts, golf carts, electric vehicles), infrastructure sector (railway, telecom, power generation &amp; utilities) and exports (traction &amp; standby)</a:t>
            </a:r>
          </a:p>
          <a:p>
            <a:pPr marL="103980" indent="-103980">
              <a:spcAft>
                <a:spcPct val="50000"/>
              </a:spcAft>
              <a:buClr>
                <a:srgbClr val="BB0013"/>
              </a:buClr>
              <a:buFontTx/>
              <a:buChar char="•"/>
            </a:pPr>
            <a:r>
              <a:rPr lang="en-US" sz="1000" b="1" dirty="0">
                <a:latin typeface="Arial" pitchFamily="34" charset="0"/>
              </a:rPr>
              <a:t>Exide markets its industrial batteries in the domestic market under Exide, Index, SF, CEIL &amp; Power Safe brands</a:t>
            </a:r>
          </a:p>
          <a:p>
            <a:pPr marL="103980" indent="-103980">
              <a:spcAft>
                <a:spcPct val="50000"/>
              </a:spcAft>
              <a:buClr>
                <a:srgbClr val="BB0013"/>
              </a:buClr>
              <a:buFontTx/>
              <a:buChar char="•"/>
            </a:pPr>
            <a:r>
              <a:rPr lang="en-US" sz="1000" b="1" dirty="0">
                <a:latin typeface="Arial" pitchFamily="34" charset="0"/>
              </a:rPr>
              <a:t>Internationally, CEIL, Chloride and Index are the primary brands</a:t>
            </a:r>
          </a:p>
        </p:txBody>
      </p:sp>
      <p:sp>
        <p:nvSpPr>
          <p:cNvPr id="4104" name="Rectangle 60"/>
          <p:cNvSpPr>
            <a:spLocks noChangeArrowheads="1"/>
          </p:cNvSpPr>
          <p:nvPr/>
        </p:nvSpPr>
        <p:spPr bwMode="gray">
          <a:xfrm>
            <a:off x="54558" y="1096494"/>
            <a:ext cx="3681233" cy="1875306"/>
          </a:xfrm>
          <a:prstGeom prst="rect">
            <a:avLst/>
          </a:prstGeom>
          <a:noFill/>
          <a:ln w="3175" algn="ctr">
            <a:solidFill>
              <a:srgbClr val="BB0013"/>
            </a:solidFill>
            <a:miter lim="800000"/>
            <a:headEnd/>
            <a:tailEnd/>
          </a:ln>
        </p:spPr>
        <p:txBody>
          <a:bodyPr lIns="41022" tIns="41022" rIns="41022" bIns="41022"/>
          <a:lstStyle/>
          <a:p>
            <a:pPr marL="103980" indent="-103980">
              <a:spcAft>
                <a:spcPct val="50000"/>
              </a:spcAft>
              <a:buClr>
                <a:srgbClr val="BB0013"/>
              </a:buClr>
              <a:buFontTx/>
              <a:buChar char="•"/>
            </a:pPr>
            <a:r>
              <a:rPr lang="en-US" sz="1100" b="1" dirty="0">
                <a:latin typeface="Arial" pitchFamily="34" charset="0"/>
              </a:rPr>
              <a:t>Automotive segment mainly includes sale to major vehicle manufacturers and after market sales </a:t>
            </a:r>
            <a:endParaRPr lang="en-GB" sz="1100" b="1" dirty="0">
              <a:latin typeface="Arial" pitchFamily="34" charset="0"/>
            </a:endParaRPr>
          </a:p>
          <a:p>
            <a:pPr marL="103980" indent="-103980">
              <a:spcAft>
                <a:spcPct val="50000"/>
              </a:spcAft>
              <a:buClr>
                <a:srgbClr val="BB0013"/>
              </a:buClr>
              <a:buFontTx/>
              <a:buChar char="•"/>
            </a:pPr>
            <a:r>
              <a:rPr lang="en-US" sz="1100" b="1" dirty="0">
                <a:latin typeface="Arial" pitchFamily="34" charset="0"/>
              </a:rPr>
              <a:t>Exide primarily sells its automotive batteries in the domestic market under the brand names Exide, SF, Sonic and Standard Furukawa</a:t>
            </a:r>
          </a:p>
          <a:p>
            <a:pPr marL="103980" indent="-103980">
              <a:spcAft>
                <a:spcPct val="50000"/>
              </a:spcAft>
              <a:buClr>
                <a:srgbClr val="BB0013"/>
              </a:buClr>
              <a:buFontTx/>
              <a:buChar char="•"/>
            </a:pPr>
            <a:r>
              <a:rPr lang="en-US" sz="1100" b="1" dirty="0" err="1">
                <a:latin typeface="Arial" pitchFamily="34" charset="0"/>
              </a:rPr>
              <a:t>Dynex</a:t>
            </a:r>
            <a:r>
              <a:rPr lang="en-US" sz="1100" b="1" dirty="0">
                <a:latin typeface="Arial" pitchFamily="34" charset="0"/>
              </a:rPr>
              <a:t>, Index and Sonic brands are the ones on which the company concentrates on for the export market</a:t>
            </a:r>
          </a:p>
        </p:txBody>
      </p:sp>
      <p:grpSp>
        <p:nvGrpSpPr>
          <p:cNvPr id="2" name="Group 8"/>
          <p:cNvGrpSpPr>
            <a:grpSpLocks/>
          </p:cNvGrpSpPr>
          <p:nvPr/>
        </p:nvGrpSpPr>
        <p:grpSpPr bwMode="auto">
          <a:xfrm>
            <a:off x="71875" y="3048009"/>
            <a:ext cx="2061731" cy="1829331"/>
            <a:chOff x="257" y="2280"/>
            <a:chExt cx="1330" cy="1049"/>
          </a:xfrm>
        </p:grpSpPr>
        <p:pic>
          <p:nvPicPr>
            <p:cNvPr id="4144" name="Picture 9" descr="Hyundai logo.svg"/>
            <p:cNvPicPr>
              <a:picLocks noChangeAspect="1" noChangeArrowheads="1"/>
            </p:cNvPicPr>
            <p:nvPr/>
          </p:nvPicPr>
          <p:blipFill>
            <a:blip r:embed="rId5" cstate="print"/>
            <a:srcRect/>
            <a:stretch>
              <a:fillRect/>
            </a:stretch>
          </p:blipFill>
          <p:spPr bwMode="auto">
            <a:xfrm>
              <a:off x="586" y="2620"/>
              <a:ext cx="501" cy="91"/>
            </a:xfrm>
            <a:prstGeom prst="rect">
              <a:avLst/>
            </a:prstGeom>
            <a:solidFill>
              <a:schemeClr val="bg1"/>
            </a:solidFill>
            <a:ln w="9525">
              <a:noFill/>
              <a:miter lim="800000"/>
              <a:headEnd/>
              <a:tailEnd/>
            </a:ln>
          </p:spPr>
        </p:pic>
        <p:pic>
          <p:nvPicPr>
            <p:cNvPr id="4145" name="Picture 10" descr="Renault Logo"/>
            <p:cNvPicPr>
              <a:picLocks noChangeAspect="1" noChangeArrowheads="1"/>
            </p:cNvPicPr>
            <p:nvPr/>
          </p:nvPicPr>
          <p:blipFill>
            <a:blip r:embed="rId6" cstate="print"/>
            <a:srcRect/>
            <a:stretch>
              <a:fillRect/>
            </a:stretch>
          </p:blipFill>
          <p:spPr bwMode="auto">
            <a:xfrm>
              <a:off x="1156" y="2874"/>
              <a:ext cx="334" cy="229"/>
            </a:xfrm>
            <a:prstGeom prst="rect">
              <a:avLst/>
            </a:prstGeom>
            <a:noFill/>
            <a:ln w="9525">
              <a:noFill/>
              <a:miter lim="800000"/>
              <a:headEnd/>
              <a:tailEnd/>
            </a:ln>
          </p:spPr>
        </p:pic>
        <p:pic>
          <p:nvPicPr>
            <p:cNvPr id="4146" name="Picture 11" descr="Fiat Group logo"/>
            <p:cNvPicPr>
              <a:picLocks noChangeAspect="1" noChangeArrowheads="1"/>
            </p:cNvPicPr>
            <p:nvPr/>
          </p:nvPicPr>
          <p:blipFill>
            <a:blip r:embed="rId7" cstate="print"/>
            <a:srcRect t="17760" b="20641"/>
            <a:stretch>
              <a:fillRect/>
            </a:stretch>
          </p:blipFill>
          <p:spPr bwMode="auto">
            <a:xfrm>
              <a:off x="678" y="2874"/>
              <a:ext cx="299" cy="185"/>
            </a:xfrm>
            <a:prstGeom prst="rect">
              <a:avLst/>
            </a:prstGeom>
            <a:noFill/>
            <a:ln w="9525">
              <a:noFill/>
              <a:miter lim="800000"/>
              <a:headEnd/>
              <a:tailEnd/>
            </a:ln>
          </p:spPr>
        </p:pic>
        <p:pic>
          <p:nvPicPr>
            <p:cNvPr id="4147" name="Picture 12" descr="Mercedes-Benz logo.svg"/>
            <p:cNvPicPr>
              <a:picLocks noChangeAspect="1" noChangeArrowheads="1"/>
            </p:cNvPicPr>
            <p:nvPr/>
          </p:nvPicPr>
          <p:blipFill>
            <a:blip r:embed="rId8" cstate="print"/>
            <a:srcRect l="539"/>
            <a:stretch>
              <a:fillRect/>
            </a:stretch>
          </p:blipFill>
          <p:spPr bwMode="auto">
            <a:xfrm>
              <a:off x="1172" y="2566"/>
              <a:ext cx="322" cy="235"/>
            </a:xfrm>
            <a:prstGeom prst="rect">
              <a:avLst/>
            </a:prstGeom>
            <a:solidFill>
              <a:schemeClr val="bg1"/>
            </a:solidFill>
            <a:ln w="9525">
              <a:noFill/>
              <a:miter lim="800000"/>
              <a:headEnd/>
              <a:tailEnd/>
            </a:ln>
          </p:spPr>
        </p:pic>
        <p:pic>
          <p:nvPicPr>
            <p:cNvPr id="4148" name="Picture 13" descr="Mitsubishi logo.svg"/>
            <p:cNvPicPr>
              <a:picLocks noChangeAspect="1" noChangeArrowheads="1"/>
            </p:cNvPicPr>
            <p:nvPr/>
          </p:nvPicPr>
          <p:blipFill>
            <a:blip r:embed="rId9" cstate="print"/>
            <a:srcRect/>
            <a:stretch>
              <a:fillRect/>
            </a:stretch>
          </p:blipFill>
          <p:spPr bwMode="auto">
            <a:xfrm>
              <a:off x="332" y="2579"/>
              <a:ext cx="219" cy="188"/>
            </a:xfrm>
            <a:prstGeom prst="rect">
              <a:avLst/>
            </a:prstGeom>
            <a:solidFill>
              <a:schemeClr val="bg1"/>
            </a:solidFill>
            <a:ln w="9525">
              <a:noFill/>
              <a:miter lim="800000"/>
              <a:headEnd/>
              <a:tailEnd/>
            </a:ln>
          </p:spPr>
        </p:pic>
        <p:pic>
          <p:nvPicPr>
            <p:cNvPr id="4149" name="Picture 14" descr="gm_general_motors_logo"/>
            <p:cNvPicPr>
              <a:picLocks noChangeAspect="1" noChangeArrowheads="1"/>
            </p:cNvPicPr>
            <p:nvPr/>
          </p:nvPicPr>
          <p:blipFill>
            <a:blip r:embed="rId10" cstate="print"/>
            <a:srcRect l="14737" t="18947" r="16843" b="22105"/>
            <a:stretch>
              <a:fillRect/>
            </a:stretch>
          </p:blipFill>
          <p:spPr bwMode="auto">
            <a:xfrm>
              <a:off x="338" y="2874"/>
              <a:ext cx="265" cy="228"/>
            </a:xfrm>
            <a:prstGeom prst="rect">
              <a:avLst/>
            </a:prstGeom>
            <a:noFill/>
            <a:ln w="9525">
              <a:noFill/>
              <a:miter lim="800000"/>
              <a:headEnd/>
              <a:tailEnd/>
            </a:ln>
          </p:spPr>
        </p:pic>
        <p:pic>
          <p:nvPicPr>
            <p:cNvPr id="4150" name="Picture 15" descr="Toyota Motor Corporation logo"/>
            <p:cNvPicPr>
              <a:picLocks noChangeAspect="1" noChangeArrowheads="1"/>
            </p:cNvPicPr>
            <p:nvPr/>
          </p:nvPicPr>
          <p:blipFill>
            <a:blip r:embed="rId11" cstate="print"/>
            <a:srcRect/>
            <a:stretch>
              <a:fillRect/>
            </a:stretch>
          </p:blipFill>
          <p:spPr bwMode="auto">
            <a:xfrm>
              <a:off x="296" y="3142"/>
              <a:ext cx="599" cy="98"/>
            </a:xfrm>
            <a:prstGeom prst="rect">
              <a:avLst/>
            </a:prstGeom>
            <a:noFill/>
            <a:ln w="9525">
              <a:noFill/>
              <a:miter lim="800000"/>
              <a:headEnd/>
              <a:tailEnd/>
            </a:ln>
          </p:spPr>
        </p:pic>
        <p:pic>
          <p:nvPicPr>
            <p:cNvPr id="4151" name="Picture 16" descr="Honda-logo.svg"/>
            <p:cNvPicPr>
              <a:picLocks noChangeAspect="1" noChangeArrowheads="1"/>
            </p:cNvPicPr>
            <p:nvPr/>
          </p:nvPicPr>
          <p:blipFill>
            <a:blip r:embed="rId12" cstate="print"/>
            <a:srcRect/>
            <a:stretch>
              <a:fillRect/>
            </a:stretch>
          </p:blipFill>
          <p:spPr bwMode="auto">
            <a:xfrm>
              <a:off x="951" y="3145"/>
              <a:ext cx="541" cy="115"/>
            </a:xfrm>
            <a:prstGeom prst="rect">
              <a:avLst/>
            </a:prstGeom>
            <a:noFill/>
            <a:ln w="9525">
              <a:noFill/>
              <a:miter lim="800000"/>
              <a:headEnd/>
              <a:tailEnd/>
            </a:ln>
          </p:spPr>
        </p:pic>
        <p:sp>
          <p:nvSpPr>
            <p:cNvPr id="4152" name="Rectangle 60"/>
            <p:cNvSpPr>
              <a:spLocks noChangeArrowheads="1"/>
            </p:cNvSpPr>
            <p:nvPr/>
          </p:nvSpPr>
          <p:spPr bwMode="gray">
            <a:xfrm>
              <a:off x="257" y="2280"/>
              <a:ext cx="1330" cy="172"/>
            </a:xfrm>
            <a:prstGeom prst="rect">
              <a:avLst/>
            </a:prstGeom>
            <a:solidFill>
              <a:srgbClr val="EF823F"/>
            </a:solidFill>
            <a:ln w="3175" algn="ctr">
              <a:solidFill>
                <a:srgbClr val="BB0013"/>
              </a:solidFill>
              <a:miter lim="800000"/>
              <a:headEnd/>
              <a:tailEnd/>
            </a:ln>
          </p:spPr>
          <p:txBody>
            <a:bodyPr lIns="45720" rIns="45720" anchor="ctr"/>
            <a:lstStyle/>
            <a:p>
              <a:pPr marL="156681" indent="-156681" algn="ctr">
                <a:lnSpc>
                  <a:spcPct val="110000"/>
                </a:lnSpc>
                <a:spcBef>
                  <a:spcPct val="100000"/>
                </a:spcBef>
              </a:pPr>
              <a:r>
                <a:rPr lang="en-US" sz="900" b="1" dirty="0">
                  <a:latin typeface="Arial" pitchFamily="34" charset="0"/>
                </a:rPr>
                <a:t>MNC Customers</a:t>
              </a:r>
            </a:p>
          </p:txBody>
        </p:sp>
        <p:sp>
          <p:nvSpPr>
            <p:cNvPr id="4153" name="Rectangle 60"/>
            <p:cNvSpPr>
              <a:spLocks noChangeArrowheads="1"/>
            </p:cNvSpPr>
            <p:nvPr/>
          </p:nvSpPr>
          <p:spPr bwMode="gray">
            <a:xfrm>
              <a:off x="257" y="2455"/>
              <a:ext cx="1330" cy="874"/>
            </a:xfrm>
            <a:prstGeom prst="rect">
              <a:avLst/>
            </a:prstGeom>
            <a:noFill/>
            <a:ln w="3175" algn="ctr">
              <a:solidFill>
                <a:srgbClr val="BB0013"/>
              </a:solidFill>
              <a:miter lim="800000"/>
              <a:headEnd/>
              <a:tailEnd/>
            </a:ln>
          </p:spPr>
          <p:txBody>
            <a:bodyPr lIns="45720" rIns="45720" anchor="ctr"/>
            <a:lstStyle/>
            <a:p>
              <a:pPr marL="156681" indent="-156681" algn="ctr">
                <a:lnSpc>
                  <a:spcPct val="110000"/>
                </a:lnSpc>
                <a:spcBef>
                  <a:spcPct val="100000"/>
                </a:spcBef>
              </a:pPr>
              <a:endParaRPr lang="en-GB" sz="900" b="1" dirty="0">
                <a:latin typeface="Arial" pitchFamily="34" charset="0"/>
              </a:endParaRPr>
            </a:p>
          </p:txBody>
        </p:sp>
      </p:grpSp>
      <p:pic>
        <p:nvPicPr>
          <p:cNvPr id="4106" name="Picture 20" descr="Mahindragrouplogo.JPG"/>
          <p:cNvPicPr>
            <a:picLocks noChangeAspect="1" noChangeArrowheads="1"/>
          </p:cNvPicPr>
          <p:nvPr/>
        </p:nvPicPr>
        <p:blipFill>
          <a:blip r:embed="rId13" cstate="print"/>
          <a:srcRect l="8321" t="25600" r="8321" b="30080"/>
          <a:stretch>
            <a:fillRect/>
          </a:stretch>
        </p:blipFill>
        <p:spPr bwMode="auto">
          <a:xfrm>
            <a:off x="2338245" y="3559831"/>
            <a:ext cx="656647" cy="340379"/>
          </a:xfrm>
          <a:prstGeom prst="rect">
            <a:avLst/>
          </a:prstGeom>
          <a:noFill/>
          <a:ln w="9525">
            <a:noFill/>
            <a:miter lim="800000"/>
            <a:headEnd/>
            <a:tailEnd/>
          </a:ln>
        </p:spPr>
      </p:pic>
      <p:pic>
        <p:nvPicPr>
          <p:cNvPr id="4107" name="Picture 21" descr="Maruti-logo.png"/>
          <p:cNvPicPr>
            <a:picLocks noChangeAspect="1" noChangeArrowheads="1"/>
          </p:cNvPicPr>
          <p:nvPr/>
        </p:nvPicPr>
        <p:blipFill>
          <a:blip r:embed="rId14" cstate="print"/>
          <a:srcRect/>
          <a:stretch>
            <a:fillRect/>
          </a:stretch>
        </p:blipFill>
        <p:spPr bwMode="auto">
          <a:xfrm>
            <a:off x="3283533" y="4117322"/>
            <a:ext cx="831273" cy="240926"/>
          </a:xfrm>
          <a:prstGeom prst="rect">
            <a:avLst/>
          </a:prstGeom>
          <a:noFill/>
          <a:ln w="9525">
            <a:noFill/>
            <a:miter lim="800000"/>
            <a:headEnd/>
            <a:tailEnd/>
          </a:ln>
        </p:spPr>
      </p:pic>
      <p:pic>
        <p:nvPicPr>
          <p:cNvPr id="4108" name="Picture 22" descr="Logo bajaj.png"/>
          <p:cNvPicPr>
            <a:picLocks noChangeAspect="1" noChangeArrowheads="1"/>
          </p:cNvPicPr>
          <p:nvPr/>
        </p:nvPicPr>
        <p:blipFill>
          <a:blip r:embed="rId15" cstate="print"/>
          <a:srcRect/>
          <a:stretch>
            <a:fillRect/>
          </a:stretch>
        </p:blipFill>
        <p:spPr bwMode="auto">
          <a:xfrm>
            <a:off x="3678960" y="3520609"/>
            <a:ext cx="431512" cy="389404"/>
          </a:xfrm>
          <a:prstGeom prst="rect">
            <a:avLst/>
          </a:prstGeom>
          <a:noFill/>
          <a:ln w="9525">
            <a:noFill/>
            <a:miter lim="800000"/>
            <a:headEnd/>
            <a:tailEnd/>
          </a:ln>
        </p:spPr>
      </p:pic>
      <p:pic>
        <p:nvPicPr>
          <p:cNvPr id="4109" name="Picture 23" descr="HeroHonda.png"/>
          <p:cNvPicPr>
            <a:picLocks noChangeAspect="1" noChangeArrowheads="1"/>
          </p:cNvPicPr>
          <p:nvPr/>
        </p:nvPicPr>
        <p:blipFill>
          <a:blip r:embed="rId16" cstate="print"/>
          <a:srcRect/>
          <a:stretch>
            <a:fillRect/>
          </a:stretch>
        </p:blipFill>
        <p:spPr bwMode="auto">
          <a:xfrm>
            <a:off x="2354120" y="4135531"/>
            <a:ext cx="756227" cy="217114"/>
          </a:xfrm>
          <a:prstGeom prst="rect">
            <a:avLst/>
          </a:prstGeom>
          <a:noFill/>
          <a:ln w="9525">
            <a:noFill/>
            <a:miter lim="800000"/>
            <a:headEnd/>
            <a:tailEnd/>
          </a:ln>
        </p:spPr>
      </p:pic>
      <p:pic>
        <p:nvPicPr>
          <p:cNvPr id="4110" name="Picture 24" descr="Tata logo.svg"/>
          <p:cNvPicPr>
            <a:picLocks noChangeAspect="1" noChangeArrowheads="1"/>
          </p:cNvPicPr>
          <p:nvPr/>
        </p:nvPicPr>
        <p:blipFill>
          <a:blip r:embed="rId17" cstate="print"/>
          <a:srcRect b="2783"/>
          <a:stretch>
            <a:fillRect/>
          </a:stretch>
        </p:blipFill>
        <p:spPr bwMode="auto">
          <a:xfrm>
            <a:off x="3087262" y="3505200"/>
            <a:ext cx="457489" cy="396408"/>
          </a:xfrm>
          <a:prstGeom prst="rect">
            <a:avLst/>
          </a:prstGeom>
          <a:solidFill>
            <a:schemeClr val="bg1"/>
          </a:solidFill>
          <a:ln w="9525">
            <a:noFill/>
            <a:miter lim="800000"/>
            <a:headEnd/>
            <a:tailEnd/>
          </a:ln>
        </p:spPr>
      </p:pic>
      <p:sp>
        <p:nvSpPr>
          <p:cNvPr id="4111" name="Rectangle 60"/>
          <p:cNvSpPr>
            <a:spLocks noChangeArrowheads="1"/>
          </p:cNvSpPr>
          <p:nvPr/>
        </p:nvSpPr>
        <p:spPr bwMode="gray">
          <a:xfrm>
            <a:off x="2209800" y="3048000"/>
            <a:ext cx="2133600" cy="304800"/>
          </a:xfrm>
          <a:prstGeom prst="rect">
            <a:avLst/>
          </a:prstGeom>
          <a:solidFill>
            <a:srgbClr val="EF823F"/>
          </a:solidFill>
          <a:ln w="3175" algn="ctr">
            <a:solidFill>
              <a:srgbClr val="BB0013"/>
            </a:solidFill>
            <a:miter lim="800000"/>
            <a:headEnd/>
            <a:tailEnd/>
          </a:ln>
        </p:spPr>
        <p:txBody>
          <a:bodyPr lIns="41022" tIns="41022" rIns="41022" bIns="41022" anchor="ctr"/>
          <a:lstStyle/>
          <a:p>
            <a:pPr marL="156681" indent="-156681" algn="ctr">
              <a:lnSpc>
                <a:spcPct val="110000"/>
              </a:lnSpc>
              <a:spcBef>
                <a:spcPct val="100000"/>
              </a:spcBef>
            </a:pPr>
            <a:r>
              <a:rPr lang="en-US" sz="900" b="1" dirty="0">
                <a:latin typeface="Arial" pitchFamily="34" charset="0"/>
              </a:rPr>
              <a:t>Domestic Customers</a:t>
            </a:r>
          </a:p>
        </p:txBody>
      </p:sp>
      <p:sp>
        <p:nvSpPr>
          <p:cNvPr id="4112" name="Rectangle 60"/>
          <p:cNvSpPr>
            <a:spLocks noChangeArrowheads="1"/>
          </p:cNvSpPr>
          <p:nvPr/>
        </p:nvSpPr>
        <p:spPr bwMode="gray">
          <a:xfrm>
            <a:off x="2207490" y="3352801"/>
            <a:ext cx="2135910" cy="1496546"/>
          </a:xfrm>
          <a:prstGeom prst="rect">
            <a:avLst/>
          </a:prstGeom>
          <a:noFill/>
          <a:ln w="3175" algn="ctr">
            <a:solidFill>
              <a:srgbClr val="BB0013"/>
            </a:solidFill>
            <a:miter lim="800000"/>
            <a:headEnd/>
            <a:tailEnd/>
          </a:ln>
        </p:spPr>
        <p:txBody>
          <a:bodyPr lIns="41022" tIns="41022" rIns="41022" bIns="41022" anchor="ctr"/>
          <a:lstStyle/>
          <a:p>
            <a:pPr marL="156681" indent="-156681" algn="ctr">
              <a:lnSpc>
                <a:spcPct val="110000"/>
              </a:lnSpc>
              <a:spcBef>
                <a:spcPct val="100000"/>
              </a:spcBef>
            </a:pPr>
            <a:endParaRPr lang="en-GB" sz="900" b="1" dirty="0">
              <a:latin typeface="Arial" pitchFamily="34" charset="0"/>
            </a:endParaRPr>
          </a:p>
        </p:txBody>
      </p:sp>
      <p:grpSp>
        <p:nvGrpSpPr>
          <p:cNvPr id="3" name="Group 27"/>
          <p:cNvGrpSpPr>
            <a:grpSpLocks/>
          </p:cNvGrpSpPr>
          <p:nvPr/>
        </p:nvGrpSpPr>
        <p:grpSpPr bwMode="auto">
          <a:xfrm>
            <a:off x="4433172" y="3048000"/>
            <a:ext cx="2196235" cy="1802466"/>
            <a:chOff x="3307" y="2324"/>
            <a:chExt cx="1330" cy="1005"/>
          </a:xfrm>
        </p:grpSpPr>
        <p:sp>
          <p:nvSpPr>
            <p:cNvPr id="4134" name="Rectangle 60"/>
            <p:cNvSpPr>
              <a:spLocks noChangeArrowheads="1"/>
            </p:cNvSpPr>
            <p:nvPr/>
          </p:nvSpPr>
          <p:spPr bwMode="gray">
            <a:xfrm>
              <a:off x="3307" y="2324"/>
              <a:ext cx="1330" cy="172"/>
            </a:xfrm>
            <a:prstGeom prst="rect">
              <a:avLst/>
            </a:prstGeom>
            <a:solidFill>
              <a:srgbClr val="EF823F"/>
            </a:solidFill>
            <a:ln w="3175" algn="ctr">
              <a:solidFill>
                <a:srgbClr val="BB0013"/>
              </a:solidFill>
              <a:miter lim="800000"/>
              <a:headEnd/>
              <a:tailEnd/>
            </a:ln>
          </p:spPr>
          <p:txBody>
            <a:bodyPr lIns="45720" rIns="45720" anchor="ctr"/>
            <a:lstStyle/>
            <a:p>
              <a:pPr marL="156681" indent="-156681" algn="ctr">
                <a:lnSpc>
                  <a:spcPct val="110000"/>
                </a:lnSpc>
                <a:spcBef>
                  <a:spcPct val="100000"/>
                </a:spcBef>
              </a:pPr>
              <a:r>
                <a:rPr lang="en-US" sz="900" b="1" dirty="0">
                  <a:latin typeface="Arial" pitchFamily="34" charset="0"/>
                </a:rPr>
                <a:t>MNC Customers</a:t>
              </a:r>
            </a:p>
          </p:txBody>
        </p:sp>
        <p:sp>
          <p:nvSpPr>
            <p:cNvPr id="4135" name="Rectangle 60"/>
            <p:cNvSpPr>
              <a:spLocks noChangeArrowheads="1"/>
            </p:cNvSpPr>
            <p:nvPr/>
          </p:nvSpPr>
          <p:spPr bwMode="gray">
            <a:xfrm>
              <a:off x="3307" y="2488"/>
              <a:ext cx="1330" cy="841"/>
            </a:xfrm>
            <a:prstGeom prst="rect">
              <a:avLst/>
            </a:prstGeom>
            <a:noFill/>
            <a:ln w="3175" algn="ctr">
              <a:solidFill>
                <a:srgbClr val="BB0013"/>
              </a:solidFill>
              <a:miter lim="800000"/>
              <a:headEnd/>
              <a:tailEnd/>
            </a:ln>
          </p:spPr>
          <p:txBody>
            <a:bodyPr lIns="45720" rIns="45720" anchor="ctr"/>
            <a:lstStyle/>
            <a:p>
              <a:pPr marL="156681" indent="-156681" algn="ctr">
                <a:lnSpc>
                  <a:spcPct val="110000"/>
                </a:lnSpc>
                <a:spcBef>
                  <a:spcPct val="100000"/>
                </a:spcBef>
              </a:pPr>
              <a:endParaRPr lang="en-GB" sz="900" b="1" dirty="0">
                <a:latin typeface="Arial" pitchFamily="34" charset="0"/>
              </a:endParaRPr>
            </a:p>
          </p:txBody>
        </p:sp>
        <p:pic>
          <p:nvPicPr>
            <p:cNvPr id="4136" name="Picture 30" descr="Motorola logo"/>
            <p:cNvPicPr>
              <a:picLocks noChangeAspect="1" noChangeArrowheads="1"/>
            </p:cNvPicPr>
            <p:nvPr/>
          </p:nvPicPr>
          <p:blipFill>
            <a:blip r:embed="rId18" cstate="print"/>
            <a:srcRect/>
            <a:stretch>
              <a:fillRect/>
            </a:stretch>
          </p:blipFill>
          <p:spPr bwMode="auto">
            <a:xfrm>
              <a:off x="3361" y="2514"/>
              <a:ext cx="743" cy="161"/>
            </a:xfrm>
            <a:prstGeom prst="rect">
              <a:avLst/>
            </a:prstGeom>
            <a:noFill/>
            <a:ln w="9525">
              <a:noFill/>
              <a:miter lim="800000"/>
              <a:headEnd/>
              <a:tailEnd/>
            </a:ln>
          </p:spPr>
        </p:pic>
        <p:pic>
          <p:nvPicPr>
            <p:cNvPr id="4137" name="Picture 31" descr="Ericsson logo.svg"/>
            <p:cNvPicPr>
              <a:picLocks noChangeAspect="1" noChangeArrowheads="1"/>
            </p:cNvPicPr>
            <p:nvPr/>
          </p:nvPicPr>
          <p:blipFill>
            <a:blip r:embed="rId19" cstate="print"/>
            <a:srcRect/>
            <a:stretch>
              <a:fillRect/>
            </a:stretch>
          </p:blipFill>
          <p:spPr bwMode="auto">
            <a:xfrm>
              <a:off x="3984" y="2781"/>
              <a:ext cx="616" cy="138"/>
            </a:xfrm>
            <a:prstGeom prst="rect">
              <a:avLst/>
            </a:prstGeom>
            <a:solidFill>
              <a:schemeClr val="bg1"/>
            </a:solidFill>
            <a:ln w="9525">
              <a:noFill/>
              <a:miter lim="800000"/>
              <a:headEnd/>
              <a:tailEnd/>
            </a:ln>
          </p:spPr>
        </p:pic>
        <p:pic>
          <p:nvPicPr>
            <p:cNvPr id="4138" name="Picture 32" descr="Siemens logo"/>
            <p:cNvPicPr>
              <a:picLocks noChangeAspect="1" noChangeArrowheads="1"/>
            </p:cNvPicPr>
            <p:nvPr/>
          </p:nvPicPr>
          <p:blipFill>
            <a:blip r:embed="rId20" cstate="print"/>
            <a:srcRect/>
            <a:stretch>
              <a:fillRect/>
            </a:stretch>
          </p:blipFill>
          <p:spPr bwMode="auto">
            <a:xfrm>
              <a:off x="3368" y="2715"/>
              <a:ext cx="536" cy="86"/>
            </a:xfrm>
            <a:prstGeom prst="rect">
              <a:avLst/>
            </a:prstGeom>
            <a:noFill/>
            <a:ln w="9525">
              <a:noFill/>
              <a:miter lim="800000"/>
              <a:headEnd/>
              <a:tailEnd/>
            </a:ln>
          </p:spPr>
        </p:pic>
        <p:pic>
          <p:nvPicPr>
            <p:cNvPr id="4139" name="Picture 33" descr="ABB logo.svg"/>
            <p:cNvPicPr>
              <a:picLocks noChangeAspect="1" noChangeArrowheads="1"/>
            </p:cNvPicPr>
            <p:nvPr/>
          </p:nvPicPr>
          <p:blipFill>
            <a:blip r:embed="rId21" cstate="print"/>
            <a:srcRect/>
            <a:stretch>
              <a:fillRect/>
            </a:stretch>
          </p:blipFill>
          <p:spPr bwMode="auto">
            <a:xfrm>
              <a:off x="4318" y="2936"/>
              <a:ext cx="213" cy="86"/>
            </a:xfrm>
            <a:prstGeom prst="rect">
              <a:avLst/>
            </a:prstGeom>
            <a:noFill/>
            <a:ln w="9525">
              <a:noFill/>
              <a:miter lim="800000"/>
              <a:headEnd/>
              <a:tailEnd/>
            </a:ln>
          </p:spPr>
        </p:pic>
        <p:pic>
          <p:nvPicPr>
            <p:cNvPr id="4140" name="Picture 34" descr="Emerson Electric Company.svg"/>
            <p:cNvPicPr>
              <a:picLocks noChangeAspect="1" noChangeArrowheads="1"/>
            </p:cNvPicPr>
            <p:nvPr/>
          </p:nvPicPr>
          <p:blipFill>
            <a:blip r:embed="rId22" cstate="print"/>
            <a:srcRect/>
            <a:stretch>
              <a:fillRect/>
            </a:stretch>
          </p:blipFill>
          <p:spPr bwMode="auto">
            <a:xfrm>
              <a:off x="4030" y="3058"/>
              <a:ext cx="553" cy="243"/>
            </a:xfrm>
            <a:prstGeom prst="rect">
              <a:avLst/>
            </a:prstGeom>
            <a:solidFill>
              <a:schemeClr val="bg1"/>
            </a:solidFill>
            <a:ln w="9525">
              <a:noFill/>
              <a:miter lim="800000"/>
              <a:headEnd/>
              <a:tailEnd/>
            </a:ln>
          </p:spPr>
        </p:pic>
        <p:pic>
          <p:nvPicPr>
            <p:cNvPr id="4141" name="Picture 35" descr="Lucent Technologies"/>
            <p:cNvPicPr>
              <a:picLocks noChangeAspect="1" noChangeArrowheads="1"/>
            </p:cNvPicPr>
            <p:nvPr/>
          </p:nvPicPr>
          <p:blipFill>
            <a:blip r:embed="rId23" cstate="print"/>
            <a:srcRect/>
            <a:stretch>
              <a:fillRect/>
            </a:stretch>
          </p:blipFill>
          <p:spPr bwMode="auto">
            <a:xfrm>
              <a:off x="3323" y="2847"/>
              <a:ext cx="622" cy="219"/>
            </a:xfrm>
            <a:prstGeom prst="rect">
              <a:avLst/>
            </a:prstGeom>
            <a:solidFill>
              <a:schemeClr val="bg1"/>
            </a:solidFill>
            <a:ln w="9525">
              <a:noFill/>
              <a:miter lim="800000"/>
              <a:headEnd/>
              <a:tailEnd/>
            </a:ln>
          </p:spPr>
        </p:pic>
        <p:pic>
          <p:nvPicPr>
            <p:cNvPr id="4142" name="Picture 36" descr="apcLogo_141x68"/>
            <p:cNvPicPr>
              <a:picLocks noChangeAspect="1" noChangeArrowheads="1"/>
            </p:cNvPicPr>
            <p:nvPr/>
          </p:nvPicPr>
          <p:blipFill>
            <a:blip r:embed="rId24" cstate="print"/>
            <a:srcRect/>
            <a:stretch>
              <a:fillRect/>
            </a:stretch>
          </p:blipFill>
          <p:spPr bwMode="auto">
            <a:xfrm>
              <a:off x="4149" y="2518"/>
              <a:ext cx="415" cy="201"/>
            </a:xfrm>
            <a:prstGeom prst="rect">
              <a:avLst/>
            </a:prstGeom>
            <a:noFill/>
            <a:ln w="9525">
              <a:noFill/>
              <a:miter lim="800000"/>
              <a:headEnd/>
              <a:tailEnd/>
            </a:ln>
          </p:spPr>
        </p:pic>
        <p:pic>
          <p:nvPicPr>
            <p:cNvPr id="4143" name="Picture 37" descr="alcatel-logo"/>
            <p:cNvPicPr>
              <a:picLocks noChangeAspect="1" noChangeArrowheads="1"/>
            </p:cNvPicPr>
            <p:nvPr/>
          </p:nvPicPr>
          <p:blipFill>
            <a:blip r:embed="rId25" cstate="print"/>
            <a:srcRect/>
            <a:stretch>
              <a:fillRect/>
            </a:stretch>
          </p:blipFill>
          <p:spPr bwMode="auto">
            <a:xfrm>
              <a:off x="3380" y="3106"/>
              <a:ext cx="478" cy="195"/>
            </a:xfrm>
            <a:prstGeom prst="rect">
              <a:avLst/>
            </a:prstGeom>
            <a:noFill/>
            <a:ln w="9525">
              <a:noFill/>
              <a:miter lim="800000"/>
              <a:headEnd/>
              <a:tailEnd/>
            </a:ln>
          </p:spPr>
        </p:pic>
      </p:grpSp>
      <p:grpSp>
        <p:nvGrpSpPr>
          <p:cNvPr id="4" name="Group 38"/>
          <p:cNvGrpSpPr>
            <a:grpSpLocks/>
          </p:cNvGrpSpPr>
          <p:nvPr/>
        </p:nvGrpSpPr>
        <p:grpSpPr bwMode="auto">
          <a:xfrm>
            <a:off x="6705600" y="3048000"/>
            <a:ext cx="2362200" cy="1828800"/>
            <a:chOff x="4784" y="2324"/>
            <a:chExt cx="1330" cy="1005"/>
          </a:xfrm>
        </p:grpSpPr>
        <p:sp>
          <p:nvSpPr>
            <p:cNvPr id="4123" name="Rectangle 60"/>
            <p:cNvSpPr>
              <a:spLocks noChangeArrowheads="1"/>
            </p:cNvSpPr>
            <p:nvPr/>
          </p:nvSpPr>
          <p:spPr bwMode="gray">
            <a:xfrm>
              <a:off x="4784" y="2324"/>
              <a:ext cx="1330" cy="172"/>
            </a:xfrm>
            <a:prstGeom prst="rect">
              <a:avLst/>
            </a:prstGeom>
            <a:solidFill>
              <a:srgbClr val="EF823F"/>
            </a:solidFill>
            <a:ln w="3175" algn="ctr">
              <a:solidFill>
                <a:srgbClr val="BB0013"/>
              </a:solidFill>
              <a:miter lim="800000"/>
              <a:headEnd/>
              <a:tailEnd/>
            </a:ln>
          </p:spPr>
          <p:txBody>
            <a:bodyPr lIns="45720" rIns="45720" anchor="ctr"/>
            <a:lstStyle/>
            <a:p>
              <a:pPr marL="156681" indent="-156681" algn="ctr">
                <a:lnSpc>
                  <a:spcPct val="110000"/>
                </a:lnSpc>
                <a:spcBef>
                  <a:spcPct val="100000"/>
                </a:spcBef>
              </a:pPr>
              <a:r>
                <a:rPr lang="en-US" sz="900" b="1" dirty="0">
                  <a:latin typeface="Arial" pitchFamily="34" charset="0"/>
                </a:rPr>
                <a:t>Domestic Customers</a:t>
              </a:r>
            </a:p>
          </p:txBody>
        </p:sp>
        <p:sp>
          <p:nvSpPr>
            <p:cNvPr id="4124" name="Rectangle 60"/>
            <p:cNvSpPr>
              <a:spLocks noChangeArrowheads="1"/>
            </p:cNvSpPr>
            <p:nvPr/>
          </p:nvSpPr>
          <p:spPr bwMode="gray">
            <a:xfrm>
              <a:off x="4784" y="2488"/>
              <a:ext cx="1330" cy="841"/>
            </a:xfrm>
            <a:prstGeom prst="rect">
              <a:avLst/>
            </a:prstGeom>
            <a:noFill/>
            <a:ln w="3175" algn="ctr">
              <a:solidFill>
                <a:srgbClr val="BB0013"/>
              </a:solidFill>
              <a:miter lim="800000"/>
              <a:headEnd/>
              <a:tailEnd/>
            </a:ln>
          </p:spPr>
          <p:txBody>
            <a:bodyPr lIns="45720" rIns="45720" anchor="ctr"/>
            <a:lstStyle/>
            <a:p>
              <a:pPr marL="156681" indent="-156681" algn="ctr">
                <a:lnSpc>
                  <a:spcPct val="110000"/>
                </a:lnSpc>
                <a:spcBef>
                  <a:spcPct val="100000"/>
                </a:spcBef>
              </a:pPr>
              <a:endParaRPr lang="en-GB" sz="900" b="1" dirty="0">
                <a:latin typeface="Arial" pitchFamily="34" charset="0"/>
              </a:endParaRPr>
            </a:p>
          </p:txBody>
        </p:sp>
        <p:pic>
          <p:nvPicPr>
            <p:cNvPr id="4125" name="Picture 41" descr="Indian Railway logo2.gif"/>
            <p:cNvPicPr>
              <a:picLocks noChangeAspect="1" noChangeArrowheads="1"/>
            </p:cNvPicPr>
            <p:nvPr/>
          </p:nvPicPr>
          <p:blipFill>
            <a:blip r:embed="rId26" cstate="print"/>
            <a:srcRect/>
            <a:stretch>
              <a:fillRect/>
            </a:stretch>
          </p:blipFill>
          <p:spPr bwMode="auto">
            <a:xfrm>
              <a:off x="5223" y="3081"/>
              <a:ext cx="213" cy="213"/>
            </a:xfrm>
            <a:prstGeom prst="rect">
              <a:avLst/>
            </a:prstGeom>
            <a:noFill/>
            <a:ln w="9525">
              <a:noFill/>
              <a:miter lim="800000"/>
              <a:headEnd/>
              <a:tailEnd/>
            </a:ln>
          </p:spPr>
        </p:pic>
        <p:pic>
          <p:nvPicPr>
            <p:cNvPr id="4126" name="Picture 42" descr="Godrej Logo.png"/>
            <p:cNvPicPr>
              <a:picLocks noChangeAspect="1" noChangeArrowheads="1"/>
            </p:cNvPicPr>
            <p:nvPr/>
          </p:nvPicPr>
          <p:blipFill>
            <a:blip r:embed="rId27" cstate="print"/>
            <a:srcRect/>
            <a:stretch>
              <a:fillRect/>
            </a:stretch>
          </p:blipFill>
          <p:spPr bwMode="auto">
            <a:xfrm>
              <a:off x="4827" y="2539"/>
              <a:ext cx="380" cy="173"/>
            </a:xfrm>
            <a:prstGeom prst="rect">
              <a:avLst/>
            </a:prstGeom>
            <a:noFill/>
            <a:ln w="9525">
              <a:noFill/>
              <a:miter lim="800000"/>
              <a:headEnd/>
              <a:tailEnd/>
            </a:ln>
          </p:spPr>
        </p:pic>
        <p:pic>
          <p:nvPicPr>
            <p:cNvPr id="4127" name="Picture 43" descr="votaslogo"/>
            <p:cNvPicPr>
              <a:picLocks noChangeAspect="1" noChangeArrowheads="1"/>
            </p:cNvPicPr>
            <p:nvPr/>
          </p:nvPicPr>
          <p:blipFill>
            <a:blip r:embed="rId28" cstate="print"/>
            <a:srcRect r="44624"/>
            <a:stretch>
              <a:fillRect/>
            </a:stretch>
          </p:blipFill>
          <p:spPr bwMode="auto">
            <a:xfrm>
              <a:off x="5519" y="2532"/>
              <a:ext cx="507" cy="115"/>
            </a:xfrm>
            <a:prstGeom prst="rect">
              <a:avLst/>
            </a:prstGeom>
            <a:noFill/>
            <a:ln w="9525">
              <a:noFill/>
              <a:miter lim="800000"/>
              <a:headEnd/>
              <a:tailEnd/>
            </a:ln>
          </p:spPr>
        </p:pic>
        <p:pic>
          <p:nvPicPr>
            <p:cNvPr id="4128" name="Picture 44" descr="TATA Communications"/>
            <p:cNvPicPr>
              <a:picLocks noChangeAspect="1" noChangeArrowheads="1"/>
            </p:cNvPicPr>
            <p:nvPr/>
          </p:nvPicPr>
          <p:blipFill>
            <a:blip r:embed="rId29" cstate="print"/>
            <a:srcRect/>
            <a:stretch>
              <a:fillRect/>
            </a:stretch>
          </p:blipFill>
          <p:spPr bwMode="auto">
            <a:xfrm>
              <a:off x="5273" y="2991"/>
              <a:ext cx="754" cy="121"/>
            </a:xfrm>
            <a:prstGeom prst="rect">
              <a:avLst/>
            </a:prstGeom>
            <a:noFill/>
            <a:ln w="9525">
              <a:noFill/>
              <a:miter lim="800000"/>
              <a:headEnd/>
              <a:tailEnd/>
            </a:ln>
          </p:spPr>
        </p:pic>
        <p:pic>
          <p:nvPicPr>
            <p:cNvPr id="4129" name="Picture 45" descr="BSNL Logo"/>
            <p:cNvPicPr>
              <a:picLocks noChangeAspect="1" noChangeArrowheads="1"/>
            </p:cNvPicPr>
            <p:nvPr/>
          </p:nvPicPr>
          <p:blipFill>
            <a:blip r:embed="rId30" cstate="print"/>
            <a:srcRect/>
            <a:stretch>
              <a:fillRect/>
            </a:stretch>
          </p:blipFill>
          <p:spPr bwMode="auto">
            <a:xfrm>
              <a:off x="5659" y="2676"/>
              <a:ext cx="363" cy="249"/>
            </a:xfrm>
            <a:prstGeom prst="rect">
              <a:avLst/>
            </a:prstGeom>
            <a:noFill/>
            <a:ln w="9525">
              <a:noFill/>
              <a:miter lim="800000"/>
              <a:headEnd/>
              <a:tailEnd/>
            </a:ln>
          </p:spPr>
        </p:pic>
        <p:pic>
          <p:nvPicPr>
            <p:cNvPr id="4130" name="Picture 46" descr="Bhel logo.jpg"/>
            <p:cNvPicPr>
              <a:picLocks noChangeAspect="1" noChangeArrowheads="1"/>
            </p:cNvPicPr>
            <p:nvPr/>
          </p:nvPicPr>
          <p:blipFill>
            <a:blip r:embed="rId31" cstate="print"/>
            <a:srcRect/>
            <a:stretch>
              <a:fillRect/>
            </a:stretch>
          </p:blipFill>
          <p:spPr bwMode="auto">
            <a:xfrm>
              <a:off x="5269" y="2702"/>
              <a:ext cx="242" cy="197"/>
            </a:xfrm>
            <a:prstGeom prst="rect">
              <a:avLst/>
            </a:prstGeom>
            <a:noFill/>
            <a:ln w="9525">
              <a:noFill/>
              <a:miter lim="800000"/>
              <a:headEnd/>
              <a:tailEnd/>
            </a:ln>
          </p:spPr>
        </p:pic>
        <p:pic>
          <p:nvPicPr>
            <p:cNvPr id="4131" name="Picture 47" descr="L&amp;T-logo.svg"/>
            <p:cNvPicPr>
              <a:picLocks noChangeAspect="1" noChangeArrowheads="1"/>
            </p:cNvPicPr>
            <p:nvPr/>
          </p:nvPicPr>
          <p:blipFill>
            <a:blip r:embed="rId32" cstate="print"/>
            <a:srcRect/>
            <a:stretch>
              <a:fillRect/>
            </a:stretch>
          </p:blipFill>
          <p:spPr bwMode="auto">
            <a:xfrm>
              <a:off x="4843" y="2995"/>
              <a:ext cx="242" cy="242"/>
            </a:xfrm>
            <a:prstGeom prst="rect">
              <a:avLst/>
            </a:prstGeom>
            <a:noFill/>
            <a:ln w="9525">
              <a:noFill/>
              <a:miter lim="800000"/>
              <a:headEnd/>
              <a:tailEnd/>
            </a:ln>
          </p:spPr>
        </p:pic>
        <p:pic>
          <p:nvPicPr>
            <p:cNvPr id="4132" name="Picture 48" descr="Ntpc.jpg"/>
            <p:cNvPicPr>
              <a:picLocks noChangeAspect="1" noChangeArrowheads="1"/>
            </p:cNvPicPr>
            <p:nvPr/>
          </p:nvPicPr>
          <p:blipFill>
            <a:blip r:embed="rId33" cstate="print"/>
            <a:srcRect/>
            <a:stretch>
              <a:fillRect/>
            </a:stretch>
          </p:blipFill>
          <p:spPr bwMode="auto">
            <a:xfrm>
              <a:off x="4820" y="2749"/>
              <a:ext cx="317" cy="166"/>
            </a:xfrm>
            <a:prstGeom prst="rect">
              <a:avLst/>
            </a:prstGeom>
            <a:noFill/>
            <a:ln w="9525">
              <a:noFill/>
              <a:miter lim="800000"/>
              <a:headEnd/>
              <a:tailEnd/>
            </a:ln>
          </p:spPr>
        </p:pic>
        <p:pic>
          <p:nvPicPr>
            <p:cNvPr id="4133" name="Picture 49" descr="tvslogo"/>
            <p:cNvPicPr>
              <a:picLocks noChangeAspect="1" noChangeArrowheads="1"/>
            </p:cNvPicPr>
            <p:nvPr/>
          </p:nvPicPr>
          <p:blipFill>
            <a:blip r:embed="rId34" cstate="print"/>
            <a:srcRect l="50589"/>
            <a:stretch>
              <a:fillRect/>
            </a:stretch>
          </p:blipFill>
          <p:spPr bwMode="auto">
            <a:xfrm>
              <a:off x="5499" y="3161"/>
              <a:ext cx="564" cy="133"/>
            </a:xfrm>
            <a:prstGeom prst="rect">
              <a:avLst/>
            </a:prstGeom>
            <a:noFill/>
            <a:ln w="9525">
              <a:noFill/>
              <a:miter lim="800000"/>
              <a:headEnd/>
              <a:tailEnd/>
            </a:ln>
          </p:spPr>
        </p:pic>
      </p:grpSp>
      <p:grpSp>
        <p:nvGrpSpPr>
          <p:cNvPr id="5" name="Group 50"/>
          <p:cNvGrpSpPr>
            <a:grpSpLocks/>
          </p:cNvGrpSpPr>
          <p:nvPr/>
        </p:nvGrpSpPr>
        <p:grpSpPr bwMode="auto">
          <a:xfrm>
            <a:off x="76200" y="4908015"/>
            <a:ext cx="9003138" cy="1416585"/>
            <a:chOff x="256" y="3362"/>
            <a:chExt cx="5858" cy="861"/>
          </a:xfrm>
        </p:grpSpPr>
        <p:sp>
          <p:nvSpPr>
            <p:cNvPr id="4121" name="Rectangle 60"/>
            <p:cNvSpPr>
              <a:spLocks noChangeArrowheads="1"/>
            </p:cNvSpPr>
            <p:nvPr/>
          </p:nvSpPr>
          <p:spPr bwMode="gray">
            <a:xfrm>
              <a:off x="256" y="3362"/>
              <a:ext cx="5858" cy="172"/>
            </a:xfrm>
            <a:prstGeom prst="rect">
              <a:avLst/>
            </a:prstGeom>
            <a:solidFill>
              <a:srgbClr val="EF823F"/>
            </a:solidFill>
            <a:ln w="3175" algn="ctr">
              <a:solidFill>
                <a:srgbClr val="BB0013"/>
              </a:solidFill>
              <a:miter lim="800000"/>
              <a:headEnd/>
              <a:tailEnd/>
            </a:ln>
          </p:spPr>
          <p:txBody>
            <a:bodyPr lIns="45720" rIns="45720" anchor="ctr"/>
            <a:lstStyle/>
            <a:p>
              <a:pPr marL="156681" indent="-156681" algn="ctr">
                <a:lnSpc>
                  <a:spcPct val="110000"/>
                </a:lnSpc>
                <a:spcBef>
                  <a:spcPct val="100000"/>
                </a:spcBef>
              </a:pPr>
              <a:r>
                <a:rPr lang="en-US" sz="900" b="1" dirty="0">
                  <a:latin typeface="Arial" pitchFamily="34" charset="0"/>
                </a:rPr>
                <a:t>Differentiating Factors</a:t>
              </a:r>
            </a:p>
          </p:txBody>
        </p:sp>
        <p:sp>
          <p:nvSpPr>
            <p:cNvPr id="4122" name="Rectangle 60"/>
            <p:cNvSpPr>
              <a:spLocks noChangeArrowheads="1"/>
            </p:cNvSpPr>
            <p:nvPr/>
          </p:nvSpPr>
          <p:spPr bwMode="gray">
            <a:xfrm>
              <a:off x="256" y="3564"/>
              <a:ext cx="5858" cy="659"/>
            </a:xfrm>
            <a:prstGeom prst="rect">
              <a:avLst/>
            </a:prstGeom>
            <a:noFill/>
            <a:ln w="3175" algn="ctr">
              <a:solidFill>
                <a:srgbClr val="BB0013"/>
              </a:solidFill>
              <a:miter lim="800000"/>
              <a:headEnd/>
              <a:tailEnd/>
            </a:ln>
          </p:spPr>
          <p:txBody>
            <a:bodyPr lIns="45720" rIns="45720"/>
            <a:lstStyle/>
            <a:p>
              <a:pPr marL="103980" indent="-103980" algn="ctr">
                <a:spcBef>
                  <a:spcPct val="40000"/>
                </a:spcBef>
                <a:spcAft>
                  <a:spcPct val="15000"/>
                </a:spcAft>
                <a:buClr>
                  <a:srgbClr val="BB0013"/>
                </a:buClr>
                <a:buFontTx/>
                <a:buChar char="•"/>
              </a:pPr>
              <a:r>
                <a:rPr lang="en-US" sz="1100" b="1" i="1" dirty="0">
                  <a:latin typeface="Arial" pitchFamily="34" charset="0"/>
                </a:rPr>
                <a:t>One of the largest storage battery manufacturer in India</a:t>
              </a:r>
            </a:p>
            <a:p>
              <a:pPr marL="103980" indent="-103980" algn="ctr">
                <a:spcBef>
                  <a:spcPct val="40000"/>
                </a:spcBef>
                <a:spcAft>
                  <a:spcPct val="15000"/>
                </a:spcAft>
                <a:buClr>
                  <a:srgbClr val="BB0013"/>
                </a:buClr>
                <a:buFontTx/>
                <a:buChar char="•"/>
              </a:pPr>
              <a:r>
                <a:rPr lang="en-US" sz="1100" b="1" i="1" dirty="0">
                  <a:latin typeface="Arial" pitchFamily="34" charset="0"/>
                </a:rPr>
                <a:t>Strong relationships with customers and partners</a:t>
              </a:r>
            </a:p>
            <a:p>
              <a:pPr marL="103980" indent="-103980" algn="ctr">
                <a:spcBef>
                  <a:spcPct val="40000"/>
                </a:spcBef>
                <a:spcAft>
                  <a:spcPct val="15000"/>
                </a:spcAft>
                <a:buClr>
                  <a:srgbClr val="BB0013"/>
                </a:buClr>
                <a:buFontTx/>
                <a:buChar char="•"/>
              </a:pPr>
              <a:r>
                <a:rPr lang="en-US" sz="1100" b="1" i="1" dirty="0">
                  <a:latin typeface="Arial" pitchFamily="34" charset="0"/>
                </a:rPr>
                <a:t>Strong sales and distribution network and quality customer service</a:t>
              </a:r>
            </a:p>
            <a:p>
              <a:pPr marL="103980" indent="-103980" algn="ctr">
                <a:spcBef>
                  <a:spcPct val="40000"/>
                </a:spcBef>
                <a:spcAft>
                  <a:spcPct val="15000"/>
                </a:spcAft>
                <a:buClr>
                  <a:srgbClr val="BB0013"/>
                </a:buClr>
                <a:buFontTx/>
                <a:buChar char="•"/>
              </a:pPr>
              <a:r>
                <a:rPr lang="en-US" sz="1100" b="1" i="1" dirty="0">
                  <a:latin typeface="Arial" pitchFamily="34" charset="0"/>
                </a:rPr>
                <a:t>State of the art manufacturing facilities at diversified locations</a:t>
              </a:r>
              <a:endParaRPr lang="en-GB" sz="1100" b="1" i="1" dirty="0">
                <a:latin typeface="Arial" pitchFamily="34" charset="0"/>
              </a:endParaRPr>
            </a:p>
          </p:txBody>
        </p:sp>
      </p:grpSp>
      <p:sp>
        <p:nvSpPr>
          <p:cNvPr id="4116" name="Rectangle 60"/>
          <p:cNvSpPr>
            <a:spLocks noChangeArrowheads="1"/>
          </p:cNvSpPr>
          <p:nvPr/>
        </p:nvSpPr>
        <p:spPr bwMode="gray">
          <a:xfrm>
            <a:off x="76201" y="838200"/>
            <a:ext cx="4343400" cy="228600"/>
          </a:xfrm>
          <a:prstGeom prst="rect">
            <a:avLst/>
          </a:prstGeom>
          <a:solidFill>
            <a:srgbClr val="EF823F"/>
          </a:solidFill>
          <a:ln w="3175" algn="ctr">
            <a:solidFill>
              <a:srgbClr val="BB0013"/>
            </a:solidFill>
            <a:miter lim="800000"/>
            <a:headEnd/>
            <a:tailEnd/>
          </a:ln>
        </p:spPr>
        <p:txBody>
          <a:bodyPr lIns="41022" tIns="41022" rIns="41022" bIns="41022" anchor="ctr"/>
          <a:lstStyle/>
          <a:p>
            <a:pPr marL="156681" indent="-156681" algn="ctr">
              <a:lnSpc>
                <a:spcPct val="110000"/>
              </a:lnSpc>
              <a:spcBef>
                <a:spcPct val="100000"/>
              </a:spcBef>
            </a:pPr>
            <a:r>
              <a:rPr lang="en-US" sz="900" b="1" dirty="0">
                <a:latin typeface="Arial" pitchFamily="34" charset="0"/>
              </a:rPr>
              <a:t>Automotive Segment</a:t>
            </a:r>
          </a:p>
        </p:txBody>
      </p:sp>
      <p:sp>
        <p:nvSpPr>
          <p:cNvPr id="4117" name="Rectangle 60"/>
          <p:cNvSpPr>
            <a:spLocks noChangeArrowheads="1"/>
          </p:cNvSpPr>
          <p:nvPr/>
        </p:nvSpPr>
        <p:spPr bwMode="gray">
          <a:xfrm>
            <a:off x="4419600" y="838200"/>
            <a:ext cx="4572000" cy="211231"/>
          </a:xfrm>
          <a:prstGeom prst="rect">
            <a:avLst/>
          </a:prstGeom>
          <a:solidFill>
            <a:srgbClr val="EF823F"/>
          </a:solidFill>
          <a:ln w="3175" algn="ctr">
            <a:solidFill>
              <a:srgbClr val="BB0013"/>
            </a:solidFill>
            <a:miter lim="800000"/>
            <a:headEnd/>
            <a:tailEnd/>
          </a:ln>
        </p:spPr>
        <p:txBody>
          <a:bodyPr lIns="41022" tIns="41022" rIns="41022" bIns="41022" anchor="ctr"/>
          <a:lstStyle/>
          <a:p>
            <a:pPr marL="156681" indent="-156681" algn="ctr">
              <a:lnSpc>
                <a:spcPct val="110000"/>
              </a:lnSpc>
              <a:spcBef>
                <a:spcPct val="100000"/>
              </a:spcBef>
            </a:pPr>
            <a:r>
              <a:rPr lang="en-US" sz="900" b="1" dirty="0">
                <a:latin typeface="Arial" pitchFamily="34" charset="0"/>
              </a:rPr>
              <a:t>Industrial Segment</a:t>
            </a:r>
          </a:p>
        </p:txBody>
      </p:sp>
      <p:sp>
        <p:nvSpPr>
          <p:cNvPr id="4119" name="Rectangle 60"/>
          <p:cNvSpPr>
            <a:spLocks noChangeArrowheads="1"/>
          </p:cNvSpPr>
          <p:nvPr/>
        </p:nvSpPr>
        <p:spPr bwMode="gray">
          <a:xfrm>
            <a:off x="3735791" y="1066800"/>
            <a:ext cx="1786447" cy="1875306"/>
          </a:xfrm>
          <a:prstGeom prst="rect">
            <a:avLst/>
          </a:prstGeom>
          <a:noFill/>
          <a:ln w="3175" algn="ctr">
            <a:solidFill>
              <a:srgbClr val="BB0013"/>
            </a:solidFill>
            <a:miter lim="800000"/>
            <a:headEnd/>
            <a:tailEnd/>
          </a:ln>
        </p:spPr>
        <p:txBody>
          <a:bodyPr lIns="41022" tIns="41022" rIns="41022" bIns="41022"/>
          <a:lstStyle/>
          <a:p>
            <a:pPr marL="103980" indent="-103980">
              <a:spcAft>
                <a:spcPct val="50000"/>
              </a:spcAft>
              <a:buClr>
                <a:srgbClr val="BB0013"/>
              </a:buClr>
              <a:buFontTx/>
              <a:buChar char="•"/>
            </a:pPr>
            <a:endParaRPr lang="en-US" sz="700" b="1" dirty="0">
              <a:latin typeface="Arial" pitchFamily="34" charset="0"/>
            </a:endParaRPr>
          </a:p>
        </p:txBody>
      </p:sp>
      <p:graphicFrame>
        <p:nvGraphicFramePr>
          <p:cNvPr id="81923" name="Chart 1"/>
          <p:cNvGraphicFramePr>
            <a:graphicFrameLocks/>
          </p:cNvGraphicFramePr>
          <p:nvPr/>
        </p:nvGraphicFramePr>
        <p:xfrm>
          <a:off x="3849820" y="1242367"/>
          <a:ext cx="1520380" cy="1693981"/>
        </p:xfrm>
        <a:graphic>
          <a:graphicData uri="http://schemas.openxmlformats.org/presentationml/2006/ole">
            <mc:AlternateContent xmlns:mc="http://schemas.openxmlformats.org/markup-compatibility/2006">
              <mc:Choice xmlns:v="urn:schemas-microsoft-com:vml" Requires="v">
                <p:oleObj spid="_x0000_s1037" name="Worksheet" r:id="rId35" imgW="5334000" imgH="3581400" progId="">
                  <p:embed/>
                </p:oleObj>
              </mc:Choice>
              <mc:Fallback>
                <p:oleObj name="Worksheet" r:id="rId35" imgW="5334000" imgH="3581400" progId="">
                  <p:embed/>
                  <p:pic>
                    <p:nvPicPr>
                      <p:cNvPr id="0" name="Picture 5"/>
                      <p:cNvPicPr>
                        <a:picLocks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3849820" y="1242367"/>
                        <a:ext cx="1520380" cy="16939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4" name="Rectangle 53"/>
          <p:cNvSpPr/>
          <p:nvPr/>
        </p:nvSpPr>
        <p:spPr>
          <a:xfrm>
            <a:off x="3989077" y="1060581"/>
            <a:ext cx="1219842" cy="234819"/>
          </a:xfrm>
          <a:prstGeom prst="rect">
            <a:avLst/>
          </a:prstGeom>
        </p:spPr>
        <p:txBody>
          <a:bodyPr wrap="none" lIns="80147" tIns="40074" rIns="80147" bIns="40074">
            <a:spAutoFit/>
          </a:bodyPr>
          <a:lstStyle/>
          <a:p>
            <a:pPr algn="ctr">
              <a:defRPr/>
            </a:pPr>
            <a:r>
              <a:rPr lang="en-US" sz="1000" dirty="0">
                <a:latin typeface="Book Antiqua" pitchFamily="18" charset="0"/>
              </a:rPr>
              <a:t>MARKET  SHARE</a:t>
            </a:r>
          </a:p>
        </p:txBody>
      </p:sp>
      <p:sp>
        <p:nvSpPr>
          <p:cNvPr id="55" name="Rectangle 1"/>
          <p:cNvSpPr>
            <a:spLocks noChangeArrowheads="1"/>
          </p:cNvSpPr>
          <p:nvPr/>
        </p:nvSpPr>
        <p:spPr bwMode="auto">
          <a:xfrm>
            <a:off x="200907" y="468868"/>
            <a:ext cx="8666166" cy="369332"/>
          </a:xfrm>
          <a:prstGeom prst="rect">
            <a:avLst/>
          </a:prstGeom>
          <a:noFill/>
          <a:ln w="9525">
            <a:noFill/>
            <a:miter lim="800000"/>
            <a:headEnd/>
            <a:tailEnd/>
          </a:ln>
        </p:spPr>
        <p:txBody>
          <a:bodyPr wrap="square" lIns="0" tIns="0" rIns="0" bIns="0" anchor="ctr">
            <a:spAutoFit/>
          </a:bodyPr>
          <a:lstStyle/>
          <a:p>
            <a:pPr algn="ctr"/>
            <a:r>
              <a:rPr lang="en-US" sz="2400" b="1" u="sng" dirty="0">
                <a:solidFill>
                  <a:srgbClr val="000080"/>
                </a:solidFill>
                <a:latin typeface="Arial" charset="0"/>
                <a:cs typeface="Times New Roman" pitchFamily="18" charset="0"/>
              </a:rPr>
              <a:t>“Model TQM company” </a:t>
            </a:r>
            <a:endParaRPr lang="en-US" sz="2400" b="1" u="sng" dirty="0">
              <a:solidFill>
                <a:srgbClr val="FF0000"/>
              </a:solidFill>
              <a:latin typeface="Arial" charset="0"/>
              <a:cs typeface="Times New Roman" pitchFamily="18" charset="0"/>
            </a:endParaRPr>
          </a:p>
        </p:txBody>
      </p:sp>
      <p:sp>
        <p:nvSpPr>
          <p:cNvPr id="56" name="Rectangle 13"/>
          <p:cNvSpPr>
            <a:spLocks noChangeArrowheads="1"/>
          </p:cNvSpPr>
          <p:nvPr/>
        </p:nvSpPr>
        <p:spPr bwMode="auto">
          <a:xfrm>
            <a:off x="345826" y="36726"/>
            <a:ext cx="8331200" cy="572874"/>
          </a:xfrm>
          <a:prstGeom prst="rect">
            <a:avLst/>
          </a:prstGeom>
          <a:noFill/>
          <a:ln w="9525">
            <a:noFill/>
            <a:miter lim="800000"/>
            <a:headEnd/>
            <a:tailEnd/>
          </a:ln>
        </p:spPr>
        <p:txBody>
          <a:bodyPr lIns="87272" tIns="43637" rIns="87272" bIns="43637">
            <a:spAutoFit/>
          </a:bodyPr>
          <a:lstStyle/>
          <a:p>
            <a:pPr algn="ctr">
              <a:lnSpc>
                <a:spcPct val="150000"/>
              </a:lnSpc>
            </a:pPr>
            <a:r>
              <a:rPr lang="en-US" sz="2100" b="1" dirty="0">
                <a:solidFill>
                  <a:srgbClr val="000099"/>
                </a:solidFill>
                <a:latin typeface="Arial" charset="0"/>
                <a:cs typeface="Arial" charset="0"/>
              </a:rPr>
              <a:t> </a:t>
            </a:r>
            <a:r>
              <a:rPr lang="en-US" sz="2100" b="1" dirty="0">
                <a:solidFill>
                  <a:srgbClr val="000099"/>
                </a:solidFill>
                <a:latin typeface="Arial Black" pitchFamily="34" charset="0"/>
                <a:cs typeface="Arial" charset="0"/>
              </a:rPr>
              <a:t> EXIDE INDUSTRIES LIMITED-</a:t>
            </a:r>
            <a:r>
              <a:rPr lang="en-US" b="1" dirty="0">
                <a:solidFill>
                  <a:srgbClr val="000099"/>
                </a:solidFill>
                <a:latin typeface="Arial" charset="0"/>
                <a:cs typeface="Arial" charset="0"/>
              </a:rPr>
              <a:t>HALDIA</a:t>
            </a:r>
          </a:p>
        </p:txBody>
      </p:sp>
    </p:spTree>
    <p:custDataLst>
      <p:tags r:id="rId2"/>
    </p:custData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cstate="print"/>
          <a:srcRect l="34590" t="15625" r="36310" b="14063"/>
          <a:stretch>
            <a:fillRect/>
          </a:stretch>
        </p:blipFill>
        <p:spPr bwMode="auto">
          <a:xfrm>
            <a:off x="4333083" y="2745791"/>
            <a:ext cx="1368342" cy="1894841"/>
          </a:xfrm>
          <a:prstGeom prst="rect">
            <a:avLst/>
          </a:prstGeom>
          <a:noFill/>
          <a:ln w="9525">
            <a:solidFill>
              <a:schemeClr val="tx1"/>
            </a:solidFill>
            <a:miter lim="800000"/>
            <a:headEnd/>
            <a:tailEnd/>
          </a:ln>
        </p:spPr>
      </p:pic>
      <p:pic>
        <p:nvPicPr>
          <p:cNvPr id="8" name="Picture 1026" descr="48"/>
          <p:cNvPicPr>
            <a:picLocks noChangeAspect="1" noChangeArrowheads="1"/>
          </p:cNvPicPr>
          <p:nvPr/>
        </p:nvPicPr>
        <p:blipFill>
          <a:blip r:embed="rId3"/>
          <a:srcRect/>
          <a:stretch>
            <a:fillRect/>
          </a:stretch>
        </p:blipFill>
        <p:spPr bwMode="auto">
          <a:xfrm>
            <a:off x="86879" y="3872474"/>
            <a:ext cx="1520380" cy="2072980"/>
          </a:xfrm>
          <a:prstGeom prst="rect">
            <a:avLst/>
          </a:prstGeom>
          <a:noFill/>
          <a:ln w="53975">
            <a:solidFill>
              <a:srgbClr val="FF0000"/>
            </a:solidFill>
            <a:miter lim="800000"/>
            <a:headEnd/>
            <a:tailEnd/>
          </a:ln>
        </p:spPr>
      </p:pic>
      <p:sp>
        <p:nvSpPr>
          <p:cNvPr id="9" name="Text Box 1033"/>
          <p:cNvSpPr txBox="1">
            <a:spLocks noChangeArrowheads="1"/>
          </p:cNvSpPr>
          <p:nvPr/>
        </p:nvSpPr>
        <p:spPr bwMode="auto">
          <a:xfrm>
            <a:off x="1672298" y="3886200"/>
            <a:ext cx="1949465" cy="418726"/>
          </a:xfrm>
          <a:prstGeom prst="rect">
            <a:avLst/>
          </a:prstGeom>
          <a:noFill/>
          <a:ln w="9525">
            <a:noFill/>
            <a:miter lim="800000"/>
            <a:headEnd/>
            <a:tailEnd/>
          </a:ln>
        </p:spPr>
        <p:txBody>
          <a:bodyPr wrap="none" lIns="80147" tIns="40074" rIns="80147" bIns="40074">
            <a:spAutoFit/>
          </a:bodyPr>
          <a:lstStyle/>
          <a:p>
            <a:r>
              <a:rPr lang="en-US" altLang="en-US" sz="2100" b="1" dirty="0">
                <a:solidFill>
                  <a:srgbClr val="FF0066"/>
                </a:solidFill>
              </a:rPr>
              <a:t>ISO 9001 - 2008</a:t>
            </a:r>
          </a:p>
        </p:txBody>
      </p:sp>
      <p:sp>
        <p:nvSpPr>
          <p:cNvPr id="10" name="Text Box 1034"/>
          <p:cNvSpPr txBox="1">
            <a:spLocks noChangeArrowheads="1"/>
          </p:cNvSpPr>
          <p:nvPr/>
        </p:nvSpPr>
        <p:spPr bwMode="auto">
          <a:xfrm>
            <a:off x="2971800" y="4724400"/>
            <a:ext cx="2081057" cy="418726"/>
          </a:xfrm>
          <a:prstGeom prst="rect">
            <a:avLst/>
          </a:prstGeom>
          <a:noFill/>
          <a:ln w="9525">
            <a:noFill/>
            <a:miter lim="800000"/>
            <a:headEnd/>
            <a:tailEnd/>
          </a:ln>
        </p:spPr>
        <p:txBody>
          <a:bodyPr wrap="none" lIns="80147" tIns="40074" rIns="80147" bIns="40074">
            <a:spAutoFit/>
          </a:bodyPr>
          <a:lstStyle/>
          <a:p>
            <a:r>
              <a:rPr lang="en-US" altLang="en-US" sz="2100" b="1" dirty="0">
                <a:solidFill>
                  <a:srgbClr val="FF0066"/>
                </a:solidFill>
              </a:rPr>
              <a:t>ISO 14001 - 2004</a:t>
            </a:r>
          </a:p>
        </p:txBody>
      </p:sp>
      <p:sp>
        <p:nvSpPr>
          <p:cNvPr id="11" name="Text Box 1038"/>
          <p:cNvSpPr txBox="1">
            <a:spLocks noChangeArrowheads="1"/>
          </p:cNvSpPr>
          <p:nvPr/>
        </p:nvSpPr>
        <p:spPr bwMode="auto">
          <a:xfrm>
            <a:off x="3429000" y="5486400"/>
            <a:ext cx="4343400" cy="388707"/>
          </a:xfrm>
          <a:prstGeom prst="rect">
            <a:avLst/>
          </a:prstGeom>
          <a:noFill/>
          <a:ln w="9525">
            <a:noFill/>
            <a:miter lim="800000"/>
            <a:headEnd/>
            <a:tailEnd/>
          </a:ln>
        </p:spPr>
        <p:txBody>
          <a:bodyPr wrap="square" lIns="80147" tIns="40074" rIns="80147" bIns="40074">
            <a:spAutoFit/>
          </a:bodyPr>
          <a:lstStyle/>
          <a:p>
            <a:pPr algn="ctr"/>
            <a:r>
              <a:rPr lang="en-US" altLang="en-US" sz="2000" b="1" dirty="0">
                <a:solidFill>
                  <a:srgbClr val="FF0066"/>
                </a:solidFill>
              </a:rPr>
              <a:t>TPM – JIPM AWARD LEVEL -I &amp; LEVEL-II</a:t>
            </a:r>
          </a:p>
        </p:txBody>
      </p:sp>
      <p:pic>
        <p:nvPicPr>
          <p:cNvPr id="13" name="Picture 1041" descr="49"/>
          <p:cNvPicPr>
            <a:picLocks noChangeAspect="1" noChangeArrowheads="1"/>
          </p:cNvPicPr>
          <p:nvPr/>
        </p:nvPicPr>
        <p:blipFill>
          <a:blip r:embed="rId3"/>
          <a:srcRect/>
          <a:stretch>
            <a:fillRect/>
          </a:stretch>
        </p:blipFill>
        <p:spPr bwMode="auto">
          <a:xfrm>
            <a:off x="809059" y="4477210"/>
            <a:ext cx="1482371" cy="1975472"/>
          </a:xfrm>
          <a:prstGeom prst="rect">
            <a:avLst/>
          </a:prstGeom>
          <a:noFill/>
          <a:ln w="53975">
            <a:solidFill>
              <a:srgbClr val="FF0000"/>
            </a:solidFill>
            <a:miter lim="800000"/>
            <a:headEnd/>
            <a:tailEnd/>
          </a:ln>
        </p:spPr>
      </p:pic>
      <p:sp>
        <p:nvSpPr>
          <p:cNvPr id="14" name="Text Box 1054"/>
          <p:cNvSpPr txBox="1">
            <a:spLocks noChangeArrowheads="1"/>
          </p:cNvSpPr>
          <p:nvPr/>
        </p:nvSpPr>
        <p:spPr bwMode="auto">
          <a:xfrm>
            <a:off x="950238" y="82792"/>
            <a:ext cx="7819097" cy="470831"/>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80147" tIns="40074" rIns="80147" bIns="40074">
            <a:spAutoFit/>
            <a:scene3d>
              <a:camera prst="orthographicFront"/>
              <a:lightRig rig="threePt" dir="t"/>
            </a:scene3d>
            <a:sp3d extrusionH="57150">
              <a:bevelT w="38100" h="38100"/>
            </a:sp3d>
          </a:bodyPr>
          <a:lstStyle/>
          <a:p>
            <a:pPr algn="ctr" eaLnBrk="1" hangingPunct="1">
              <a:spcBef>
                <a:spcPct val="50000"/>
              </a:spcBef>
            </a:pPr>
            <a:r>
              <a:rPr lang="en-US" altLang="en-US" sz="2500" b="1" u="sng" dirty="0"/>
              <a:t>JOURNEY TO EXCELLENCE</a:t>
            </a:r>
          </a:p>
        </p:txBody>
      </p:sp>
      <p:pic>
        <p:nvPicPr>
          <p:cNvPr id="16" name="Picture 9" descr="JIPM AWARD.JPG"/>
          <p:cNvPicPr>
            <a:picLocks noChangeAspect="1"/>
          </p:cNvPicPr>
          <p:nvPr/>
        </p:nvPicPr>
        <p:blipFill>
          <a:blip r:embed="rId4" cstate="print"/>
          <a:srcRect l="24048" t="17715" r="22353" b="21680"/>
          <a:stretch>
            <a:fillRect/>
          </a:stretch>
        </p:blipFill>
        <p:spPr bwMode="auto">
          <a:xfrm>
            <a:off x="1531240" y="4961000"/>
            <a:ext cx="1368342" cy="1854525"/>
          </a:xfrm>
          <a:prstGeom prst="rect">
            <a:avLst/>
          </a:prstGeom>
          <a:noFill/>
          <a:ln w="53975">
            <a:solidFill>
              <a:srgbClr val="FF0000"/>
            </a:solidFill>
            <a:miter lim="800000"/>
            <a:headEnd/>
            <a:tailEnd/>
          </a:ln>
        </p:spPr>
      </p:pic>
      <p:sp>
        <p:nvSpPr>
          <p:cNvPr id="17" name="Text Box 1033"/>
          <p:cNvSpPr txBox="1">
            <a:spLocks noChangeArrowheads="1"/>
          </p:cNvSpPr>
          <p:nvPr/>
        </p:nvSpPr>
        <p:spPr bwMode="auto">
          <a:xfrm>
            <a:off x="1786447" y="810635"/>
            <a:ext cx="1333655" cy="357930"/>
          </a:xfrm>
          <a:prstGeom prst="rect">
            <a:avLst/>
          </a:prstGeom>
          <a:noFill/>
          <a:ln w="9525">
            <a:noFill/>
            <a:miter lim="800000"/>
            <a:headEnd/>
            <a:tailEnd/>
          </a:ln>
        </p:spPr>
        <p:txBody>
          <a:bodyPr wrap="none" lIns="80147" tIns="40074" rIns="80147" bIns="40074">
            <a:spAutoFit/>
          </a:bodyPr>
          <a:lstStyle/>
          <a:p>
            <a:r>
              <a:rPr lang="en-US" altLang="en-US" b="1" dirty="0"/>
              <a:t>TPM POLICY</a:t>
            </a:r>
          </a:p>
        </p:txBody>
      </p:sp>
      <p:sp>
        <p:nvSpPr>
          <p:cNvPr id="18" name="Text Box 1033"/>
          <p:cNvSpPr txBox="1">
            <a:spLocks noChangeArrowheads="1"/>
          </p:cNvSpPr>
          <p:nvPr/>
        </p:nvSpPr>
        <p:spPr bwMode="auto">
          <a:xfrm>
            <a:off x="3120477" y="1616895"/>
            <a:ext cx="3348373" cy="357930"/>
          </a:xfrm>
          <a:prstGeom prst="rect">
            <a:avLst/>
          </a:prstGeom>
          <a:noFill/>
          <a:ln w="9525">
            <a:noFill/>
            <a:miter lim="800000"/>
            <a:headEnd/>
            <a:tailEnd/>
          </a:ln>
        </p:spPr>
        <p:txBody>
          <a:bodyPr wrap="none" lIns="80147" tIns="40074" rIns="80147" bIns="40074">
            <a:spAutoFit/>
          </a:bodyPr>
          <a:lstStyle/>
          <a:p>
            <a:r>
              <a:rPr lang="en-US" altLang="en-US" b="1" dirty="0"/>
              <a:t>ENVIRONMENT &amp; OHSAS POLICY</a:t>
            </a:r>
          </a:p>
        </p:txBody>
      </p:sp>
      <p:sp>
        <p:nvSpPr>
          <p:cNvPr id="19" name="Text Box 1033"/>
          <p:cNvSpPr txBox="1">
            <a:spLocks noChangeArrowheads="1"/>
          </p:cNvSpPr>
          <p:nvPr/>
        </p:nvSpPr>
        <p:spPr bwMode="auto">
          <a:xfrm>
            <a:off x="4409102" y="2262002"/>
            <a:ext cx="1729789" cy="357930"/>
          </a:xfrm>
          <a:prstGeom prst="rect">
            <a:avLst/>
          </a:prstGeom>
          <a:noFill/>
          <a:ln w="9525">
            <a:noFill/>
            <a:miter lim="800000"/>
            <a:headEnd/>
            <a:tailEnd/>
          </a:ln>
        </p:spPr>
        <p:txBody>
          <a:bodyPr wrap="none" lIns="80147" tIns="40074" rIns="80147" bIns="40074">
            <a:spAutoFit/>
          </a:bodyPr>
          <a:lstStyle/>
          <a:p>
            <a:r>
              <a:rPr lang="en-US" altLang="en-US" b="1" dirty="0"/>
              <a:t>QUALITY POLICY</a:t>
            </a:r>
          </a:p>
        </p:txBody>
      </p:sp>
      <p:sp>
        <p:nvSpPr>
          <p:cNvPr id="20" name="Text Box 1033"/>
          <p:cNvSpPr txBox="1">
            <a:spLocks noChangeArrowheads="1"/>
          </p:cNvSpPr>
          <p:nvPr/>
        </p:nvSpPr>
        <p:spPr bwMode="auto">
          <a:xfrm>
            <a:off x="5739435" y="2987631"/>
            <a:ext cx="1170149" cy="357930"/>
          </a:xfrm>
          <a:prstGeom prst="rect">
            <a:avLst/>
          </a:prstGeom>
          <a:noFill/>
          <a:ln w="9525">
            <a:noFill/>
            <a:miter lim="800000"/>
            <a:headEnd/>
            <a:tailEnd/>
          </a:ln>
        </p:spPr>
        <p:txBody>
          <a:bodyPr wrap="none" lIns="80147" tIns="40074" rIns="80147" bIns="40074">
            <a:spAutoFit/>
          </a:bodyPr>
          <a:lstStyle/>
          <a:p>
            <a:r>
              <a:rPr lang="en-US" altLang="en-US" b="1" dirty="0"/>
              <a:t>HR POLICY</a:t>
            </a:r>
          </a:p>
        </p:txBody>
      </p:sp>
      <p:sp>
        <p:nvSpPr>
          <p:cNvPr id="21" name="Text Box 1033"/>
          <p:cNvSpPr txBox="1">
            <a:spLocks noChangeArrowheads="1"/>
          </p:cNvSpPr>
          <p:nvPr/>
        </p:nvSpPr>
        <p:spPr bwMode="auto">
          <a:xfrm>
            <a:off x="6955376" y="3958270"/>
            <a:ext cx="2264824" cy="634929"/>
          </a:xfrm>
          <a:prstGeom prst="rect">
            <a:avLst/>
          </a:prstGeom>
          <a:noFill/>
          <a:ln w="9525">
            <a:noFill/>
            <a:miter lim="800000"/>
            <a:headEnd/>
            <a:tailEnd/>
          </a:ln>
        </p:spPr>
        <p:txBody>
          <a:bodyPr wrap="square" lIns="80147" tIns="40074" rIns="80147" bIns="40074">
            <a:spAutoFit/>
          </a:bodyPr>
          <a:lstStyle/>
          <a:p>
            <a:pPr algn="ctr"/>
            <a:r>
              <a:rPr lang="en-US" altLang="en-US" b="1" dirty="0"/>
              <a:t>RISK MANAGEMENT POLICY</a:t>
            </a:r>
          </a:p>
        </p:txBody>
      </p:sp>
      <p:sp>
        <p:nvSpPr>
          <p:cNvPr id="22" name="Text Box 1033"/>
          <p:cNvSpPr txBox="1">
            <a:spLocks noChangeArrowheads="1"/>
          </p:cNvSpPr>
          <p:nvPr/>
        </p:nvSpPr>
        <p:spPr bwMode="auto">
          <a:xfrm>
            <a:off x="2367449" y="4343400"/>
            <a:ext cx="1850078" cy="404096"/>
          </a:xfrm>
          <a:prstGeom prst="rect">
            <a:avLst/>
          </a:prstGeom>
          <a:noFill/>
          <a:ln w="9525">
            <a:noFill/>
            <a:miter lim="800000"/>
            <a:headEnd/>
            <a:tailEnd/>
          </a:ln>
        </p:spPr>
        <p:txBody>
          <a:bodyPr wrap="none" lIns="80147" tIns="40074" rIns="80147" bIns="40074">
            <a:spAutoFit/>
          </a:bodyPr>
          <a:lstStyle/>
          <a:p>
            <a:r>
              <a:rPr lang="en-US" altLang="en-US" sz="2100" b="1" dirty="0">
                <a:solidFill>
                  <a:srgbClr val="FF0066"/>
                </a:solidFill>
              </a:rPr>
              <a:t>TS16949 - 2009</a:t>
            </a:r>
          </a:p>
        </p:txBody>
      </p:sp>
      <p:sp>
        <p:nvSpPr>
          <p:cNvPr id="24" name="Text Box 1033"/>
          <p:cNvSpPr txBox="1">
            <a:spLocks noChangeArrowheads="1"/>
          </p:cNvSpPr>
          <p:nvPr/>
        </p:nvSpPr>
        <p:spPr bwMode="auto">
          <a:xfrm>
            <a:off x="3969245" y="5791200"/>
            <a:ext cx="1745755" cy="357930"/>
          </a:xfrm>
          <a:prstGeom prst="rect">
            <a:avLst/>
          </a:prstGeom>
          <a:noFill/>
          <a:ln w="9525">
            <a:noFill/>
            <a:miter lim="800000"/>
            <a:headEnd/>
            <a:tailEnd/>
          </a:ln>
        </p:spPr>
        <p:txBody>
          <a:bodyPr wrap="none" lIns="80147" tIns="40074" rIns="80147" bIns="40074">
            <a:spAutoFit/>
          </a:bodyPr>
          <a:lstStyle/>
          <a:p>
            <a:r>
              <a:rPr lang="en-US" altLang="en-US" b="1" dirty="0">
                <a:solidFill>
                  <a:srgbClr val="FF0066"/>
                </a:solidFill>
              </a:rPr>
              <a:t>QUALITY CIRCLE </a:t>
            </a:r>
          </a:p>
        </p:txBody>
      </p:sp>
      <p:sp>
        <p:nvSpPr>
          <p:cNvPr id="25" name="Text Box 1033"/>
          <p:cNvSpPr txBox="1">
            <a:spLocks noChangeArrowheads="1"/>
          </p:cNvSpPr>
          <p:nvPr/>
        </p:nvSpPr>
        <p:spPr bwMode="auto">
          <a:xfrm>
            <a:off x="4495800" y="6019800"/>
            <a:ext cx="3077145" cy="357930"/>
          </a:xfrm>
          <a:prstGeom prst="rect">
            <a:avLst/>
          </a:prstGeom>
          <a:noFill/>
          <a:ln w="9525">
            <a:noFill/>
            <a:miter lim="800000"/>
            <a:headEnd/>
            <a:tailEnd/>
          </a:ln>
        </p:spPr>
        <p:txBody>
          <a:bodyPr wrap="none" lIns="80147" tIns="40074" rIns="80147" bIns="40074">
            <a:spAutoFit/>
          </a:bodyPr>
          <a:lstStyle/>
          <a:p>
            <a:r>
              <a:rPr lang="en-US" altLang="en-US" b="1" dirty="0">
                <a:solidFill>
                  <a:srgbClr val="FF0066"/>
                </a:solidFill>
              </a:rPr>
              <a:t>SMALL GROUP  ACTIVITY(SGA)</a:t>
            </a:r>
            <a:endParaRPr lang="en-US" altLang="en-US" sz="1400" b="1" dirty="0">
              <a:solidFill>
                <a:srgbClr val="FF0066"/>
              </a:solidFill>
            </a:endParaRPr>
          </a:p>
        </p:txBody>
      </p:sp>
      <p:pic>
        <p:nvPicPr>
          <p:cNvPr id="26" name="Picture 18" descr="50"/>
          <p:cNvPicPr>
            <a:picLocks noChangeAspect="1" noChangeArrowheads="1"/>
          </p:cNvPicPr>
          <p:nvPr/>
        </p:nvPicPr>
        <p:blipFill>
          <a:blip r:embed="rId5" cstate="print"/>
          <a:srcRect/>
          <a:stretch>
            <a:fillRect/>
          </a:stretch>
        </p:blipFill>
        <p:spPr bwMode="auto">
          <a:xfrm>
            <a:off x="6966599" y="808476"/>
            <a:ext cx="1804407" cy="1752295"/>
          </a:xfrm>
          <a:prstGeom prst="rect">
            <a:avLst/>
          </a:prstGeom>
          <a:noFill/>
          <a:ln w="28575" cmpd="thickThin">
            <a:solidFill>
              <a:schemeClr val="tx1"/>
            </a:solidFill>
            <a:miter lim="800000"/>
            <a:headEnd/>
            <a:tailEnd/>
          </a:ln>
        </p:spPr>
      </p:pic>
      <p:sp>
        <p:nvSpPr>
          <p:cNvPr id="23" name="Text Box 1034"/>
          <p:cNvSpPr txBox="1">
            <a:spLocks noChangeArrowheads="1"/>
          </p:cNvSpPr>
          <p:nvPr/>
        </p:nvSpPr>
        <p:spPr bwMode="auto">
          <a:xfrm>
            <a:off x="3200400" y="5105400"/>
            <a:ext cx="2313154" cy="388707"/>
          </a:xfrm>
          <a:prstGeom prst="rect">
            <a:avLst/>
          </a:prstGeom>
          <a:noFill/>
          <a:ln w="9525">
            <a:noFill/>
            <a:miter lim="800000"/>
            <a:headEnd/>
            <a:tailEnd/>
          </a:ln>
        </p:spPr>
        <p:txBody>
          <a:bodyPr wrap="none" lIns="80147" tIns="40074" rIns="80147" bIns="40074">
            <a:spAutoFit/>
          </a:bodyPr>
          <a:lstStyle/>
          <a:p>
            <a:r>
              <a:rPr lang="en-US" altLang="en-US" sz="2000" b="1" dirty="0">
                <a:solidFill>
                  <a:srgbClr val="FF0066"/>
                </a:solidFill>
              </a:rPr>
              <a:t>OHSAS 18001 - 2007</a:t>
            </a:r>
          </a:p>
        </p:txBody>
      </p:sp>
      <p:pic>
        <p:nvPicPr>
          <p:cNvPr id="27" name="Picture 26" descr="scan0074.jpg"/>
          <p:cNvPicPr>
            <a:picLocks noChangeAspect="1"/>
          </p:cNvPicPr>
          <p:nvPr/>
        </p:nvPicPr>
        <p:blipFill>
          <a:blip r:embed="rId6" cstate="print"/>
          <a:stretch>
            <a:fillRect/>
          </a:stretch>
        </p:blipFill>
        <p:spPr>
          <a:xfrm>
            <a:off x="2225777" y="5562600"/>
            <a:ext cx="1203223" cy="1295400"/>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pic>
        <p:nvPicPr>
          <p:cNvPr id="43009" name="Picture 1"/>
          <p:cNvPicPr>
            <a:picLocks noChangeAspect="1" noChangeArrowheads="1"/>
          </p:cNvPicPr>
          <p:nvPr/>
        </p:nvPicPr>
        <p:blipFill>
          <a:blip r:embed="rId7" cstate="print"/>
          <a:srcRect/>
          <a:stretch>
            <a:fillRect/>
          </a:stretch>
        </p:blipFill>
        <p:spPr bwMode="auto">
          <a:xfrm>
            <a:off x="228600" y="635898"/>
            <a:ext cx="1371600" cy="1954902"/>
          </a:xfrm>
          <a:prstGeom prst="rect">
            <a:avLst/>
          </a:prstGeom>
          <a:ln w="12700" cap="sq">
            <a:solidFill>
              <a:schemeClr val="bg1">
                <a:lumMod val="50000"/>
              </a:schemeClr>
            </a:solidFill>
            <a:prstDash val="solid"/>
            <a:miter lim="800000"/>
          </a:ln>
          <a:effectLst>
            <a:outerShdw blurRad="50800" dist="38100" dir="2700000" algn="tl" rotWithShape="0">
              <a:srgbClr val="000000">
                <a:alpha val="43000"/>
              </a:srgbClr>
            </a:outerShdw>
          </a:effectLst>
        </p:spPr>
      </p:pic>
      <p:pic>
        <p:nvPicPr>
          <p:cNvPr id="43010" name="Picture 2"/>
          <p:cNvPicPr>
            <a:picLocks noChangeAspect="1" noChangeArrowheads="1"/>
          </p:cNvPicPr>
          <p:nvPr/>
        </p:nvPicPr>
        <p:blipFill>
          <a:blip r:embed="rId8" cstate="print"/>
          <a:srcRect/>
          <a:stretch>
            <a:fillRect/>
          </a:stretch>
        </p:blipFill>
        <p:spPr bwMode="auto">
          <a:xfrm>
            <a:off x="1600200" y="1447800"/>
            <a:ext cx="1371600" cy="1905000"/>
          </a:xfrm>
          <a:prstGeom prst="rect">
            <a:avLst/>
          </a:prstGeom>
          <a:noFill/>
          <a:ln w="9525">
            <a:solidFill>
              <a:schemeClr val="bg1">
                <a:lumMod val="50000"/>
              </a:schemeClr>
            </a:solidFill>
            <a:miter lim="800000"/>
            <a:headEnd/>
            <a:tailEnd/>
          </a:ln>
          <a:effectLst/>
        </p:spPr>
      </p:pic>
      <p:pic>
        <p:nvPicPr>
          <p:cNvPr id="43011" name="Picture 3"/>
          <p:cNvPicPr>
            <a:picLocks noChangeAspect="1" noChangeArrowheads="1"/>
          </p:cNvPicPr>
          <p:nvPr/>
        </p:nvPicPr>
        <p:blipFill>
          <a:blip r:embed="rId9" cstate="print"/>
          <a:srcRect/>
          <a:stretch>
            <a:fillRect/>
          </a:stretch>
        </p:blipFill>
        <p:spPr bwMode="auto">
          <a:xfrm>
            <a:off x="2971800" y="2133600"/>
            <a:ext cx="1295400" cy="1800000"/>
          </a:xfrm>
          <a:prstGeom prst="rect">
            <a:avLst/>
          </a:prstGeom>
          <a:noFill/>
          <a:ln w="9525">
            <a:solidFill>
              <a:schemeClr val="bg1">
                <a:lumMod val="50000"/>
              </a:schemeClr>
            </a:solidFill>
            <a:miter lim="800000"/>
            <a:headEnd/>
            <a:tailEnd/>
          </a:ln>
          <a:effectLst/>
        </p:spPr>
      </p:pic>
      <p:pic>
        <p:nvPicPr>
          <p:cNvPr id="43012" name="Picture 4"/>
          <p:cNvPicPr>
            <a:picLocks noChangeAspect="1" noChangeArrowheads="1"/>
          </p:cNvPicPr>
          <p:nvPr/>
        </p:nvPicPr>
        <p:blipFill>
          <a:blip r:embed="rId10" cstate="print"/>
          <a:srcRect/>
          <a:stretch>
            <a:fillRect/>
          </a:stretch>
        </p:blipFill>
        <p:spPr bwMode="auto">
          <a:xfrm>
            <a:off x="5715000" y="3581400"/>
            <a:ext cx="1371600" cy="1876200"/>
          </a:xfrm>
          <a:prstGeom prst="rect">
            <a:avLst/>
          </a:prstGeom>
          <a:noFill/>
          <a:ln w="9525">
            <a:solidFill>
              <a:schemeClr val="bg1">
                <a:lumMod val="50000"/>
              </a:schemeClr>
            </a:solid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Rectangle 100"/>
          <p:cNvSpPr/>
          <p:nvPr/>
        </p:nvSpPr>
        <p:spPr>
          <a:xfrm>
            <a:off x="2209800" y="6324600"/>
            <a:ext cx="69342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55" name="Diagram 54"/>
          <p:cNvGraphicFramePr/>
          <p:nvPr>
            <p:extLst>
              <p:ext uri="{D42A27DB-BD31-4B8C-83A1-F6EECF244321}">
                <p14:modId xmlns:p14="http://schemas.microsoft.com/office/powerpoint/2010/main" val="1555257787"/>
              </p:ext>
            </p:extLst>
          </p:nvPr>
        </p:nvGraphicFramePr>
        <p:xfrm>
          <a:off x="1295400" y="1219200"/>
          <a:ext cx="68580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6" name="Rectangle 1"/>
          <p:cNvSpPr>
            <a:spLocks noChangeArrowheads="1"/>
          </p:cNvSpPr>
          <p:nvPr/>
        </p:nvSpPr>
        <p:spPr bwMode="auto">
          <a:xfrm>
            <a:off x="3505200" y="2819400"/>
            <a:ext cx="2311400" cy="1828800"/>
          </a:xfrm>
          <a:prstGeom prst="ellipse">
            <a:avLst/>
          </a:prstGeom>
          <a:solidFill>
            <a:srgbClr val="FFC000"/>
          </a:solidFill>
          <a:ln w="9525">
            <a:solidFill>
              <a:srgbClr val="000000"/>
            </a:solidFill>
            <a:miter lim="800000"/>
            <a:headEnd/>
            <a:tailEnd/>
          </a:ln>
        </p:spPr>
        <p:txBody>
          <a:bodyPr wrap="square" lIns="0" tIns="0" rIns="0" b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0080"/>
                </a:solidFill>
                <a:effectLst/>
                <a:uLnTx/>
                <a:uFillTx/>
                <a:latin typeface="Arial" charset="0"/>
                <a:cs typeface="Times New Roman" pitchFamily="18" charset="0"/>
              </a:rPr>
              <a:t>OUR APPROACH OF TQM</a:t>
            </a:r>
            <a:endParaRPr kumimoji="0" lang="en-US" sz="2000" b="1" i="0" u="none" strike="noStrike" kern="0" cap="none" spc="0" normalizeH="0" baseline="0" noProof="0" dirty="0">
              <a:ln>
                <a:noFill/>
              </a:ln>
              <a:solidFill>
                <a:srgbClr val="FF0000"/>
              </a:solidFill>
              <a:effectLst/>
              <a:uLnTx/>
              <a:uFillTx/>
              <a:latin typeface="Arial" charset="0"/>
              <a:cs typeface="Times New Roman" pitchFamily="18" charset="0"/>
            </a:endParaRPr>
          </a:p>
        </p:txBody>
      </p:sp>
      <p:sp>
        <p:nvSpPr>
          <p:cNvPr id="64" name="Rectangle 63"/>
          <p:cNvSpPr/>
          <p:nvPr/>
        </p:nvSpPr>
        <p:spPr>
          <a:xfrm>
            <a:off x="-717550" y="449759"/>
            <a:ext cx="10013950" cy="769441"/>
          </a:xfrm>
          <a:prstGeom prst="rect">
            <a:avLst/>
          </a:prstGeom>
        </p:spPr>
        <p:txBody>
          <a:bodyPr wrap="square">
            <a:spAutoFit/>
          </a:bodyPr>
          <a:lstStyle/>
          <a:p>
            <a:pPr algn="ctr"/>
            <a:r>
              <a:rPr lang="en-US" sz="2800" b="1" dirty="0">
                <a:ea typeface="Times New Roman" pitchFamily="18" charset="0"/>
                <a:cs typeface="Arial" pitchFamily="34" charset="0"/>
              </a:rPr>
              <a:t>Quality is the primary focus</a:t>
            </a:r>
          </a:p>
          <a:p>
            <a:pPr algn="ctr"/>
            <a:r>
              <a:rPr lang="en-US" sz="1600" b="1" dirty="0">
                <a:latin typeface="Corbel" pitchFamily="34" charset="0"/>
                <a:ea typeface="Times New Roman" pitchFamily="18" charset="0"/>
                <a:cs typeface="MV Boli" pitchFamily="2" charset="0"/>
              </a:rPr>
              <a:t>“Productivity &amp; Production is the by-product of Quality System”.</a:t>
            </a:r>
            <a:endParaRPr lang="en-IN" sz="2000" b="1" dirty="0">
              <a:latin typeface="Corbel" pitchFamily="34" charset="0"/>
              <a:cs typeface="MV Boli" pitchFamily="2" charset="0"/>
            </a:endParaRPr>
          </a:p>
        </p:txBody>
      </p:sp>
      <p:sp>
        <p:nvSpPr>
          <p:cNvPr id="65" name="Rectangle 1"/>
          <p:cNvSpPr>
            <a:spLocks noChangeArrowheads="1"/>
          </p:cNvSpPr>
          <p:nvPr/>
        </p:nvSpPr>
        <p:spPr bwMode="auto">
          <a:xfrm>
            <a:off x="-673100" y="152400"/>
            <a:ext cx="10134600" cy="430887"/>
          </a:xfrm>
          <a:prstGeom prst="rect">
            <a:avLst/>
          </a:prstGeom>
          <a:noFill/>
          <a:ln w="9525">
            <a:noFill/>
            <a:miter lim="800000"/>
            <a:headEnd/>
            <a:tailEnd/>
          </a:ln>
        </p:spPr>
        <p:txBody>
          <a:bodyPr wrap="square" lIns="0" tIns="0" rIns="0" bIns="0" anchor="ctr">
            <a:spAutoFit/>
          </a:bodyPr>
          <a:lstStyle/>
          <a:p>
            <a:pPr algn="ctr"/>
            <a:r>
              <a:rPr lang="en-US" sz="2800" b="1" u="sng" dirty="0">
                <a:solidFill>
                  <a:srgbClr val="000080"/>
                </a:solidFill>
                <a:latin typeface="Arial" charset="0"/>
                <a:cs typeface="Times New Roman" pitchFamily="18" charset="0"/>
              </a:rPr>
              <a:t>“Model TQM company” </a:t>
            </a:r>
            <a:endParaRPr lang="en-US" sz="2800" b="1" u="sng" dirty="0">
              <a:solidFill>
                <a:srgbClr val="FF0000"/>
              </a:solidFill>
              <a:latin typeface="Arial" charset="0"/>
              <a:cs typeface="Times New Roman" pitchFamily="18" charset="0"/>
            </a:endParaRPr>
          </a:p>
        </p:txBody>
      </p:sp>
      <p:sp>
        <p:nvSpPr>
          <p:cNvPr id="72" name="Rectangle 71"/>
          <p:cNvSpPr/>
          <p:nvPr/>
        </p:nvSpPr>
        <p:spPr>
          <a:xfrm>
            <a:off x="5334000" y="1167825"/>
            <a:ext cx="2889250" cy="584775"/>
          </a:xfrm>
          <a:prstGeom prst="rect">
            <a:avLst/>
          </a:prstGeom>
          <a:ln>
            <a:solidFill>
              <a:srgbClr val="000000"/>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 typeface="Wingdings" pitchFamily="2" charset="2"/>
              <a:buChar char="Ø"/>
              <a:tabLst/>
              <a:defRPr/>
            </a:pPr>
            <a:r>
              <a:rPr kumimoji="0" lang="en-IN" sz="8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1</a:t>
            </a:r>
            <a:r>
              <a:rPr kumimoji="0" lang="en-IN" sz="800" b="0" i="0" u="none" strike="noStrike" kern="0" cap="none" spc="0" normalizeH="0" baseline="30000" noProof="0" dirty="0">
                <a:ln>
                  <a:noFill/>
                </a:ln>
                <a:solidFill>
                  <a:sysClr val="windowText" lastClr="000000"/>
                </a:solidFill>
                <a:effectLst/>
                <a:uLnTx/>
                <a:uFillTx/>
                <a:latin typeface="Arial" pitchFamily="34" charset="0"/>
                <a:cs typeface="Arial" pitchFamily="34" charset="0"/>
              </a:rPr>
              <a:t>ST</a:t>
            </a:r>
            <a:r>
              <a:rPr kumimoji="0" lang="en-IN" sz="8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 piece inspection by operator</a:t>
            </a:r>
          </a:p>
          <a:p>
            <a:pPr marL="0" marR="0" lvl="0" indent="0" defTabSz="914400" eaLnBrk="1" fontAlgn="auto" latinLnBrk="0" hangingPunct="1">
              <a:lnSpc>
                <a:spcPct val="100000"/>
              </a:lnSpc>
              <a:spcBef>
                <a:spcPts val="0"/>
              </a:spcBef>
              <a:spcAft>
                <a:spcPts val="0"/>
              </a:spcAft>
              <a:buClrTx/>
              <a:buSzTx/>
              <a:buFont typeface="Wingdings" pitchFamily="2" charset="2"/>
              <a:buChar char="Ø"/>
              <a:tabLst/>
              <a:defRPr/>
            </a:pPr>
            <a:r>
              <a:rPr kumimoji="0" lang="en-IN" sz="8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 </a:t>
            </a:r>
            <a:r>
              <a:rPr kumimoji="0" lang="en-US" sz="800" b="0" i="0" u="none" strike="noStrike" kern="0" cap="none" spc="0" normalizeH="0" baseline="0" noProof="0" dirty="0">
                <a:ln>
                  <a:noFill/>
                </a:ln>
                <a:solidFill>
                  <a:sysClr val="windowText" lastClr="000000"/>
                </a:solidFill>
                <a:effectLst/>
                <a:uLnTx/>
                <a:uFillTx/>
                <a:latin typeface="Arial" pitchFamily="34" charset="0"/>
                <a:ea typeface="Times New Roman" pitchFamily="18" charset="0"/>
                <a:cs typeface="Arial" pitchFamily="34" charset="0"/>
              </a:rPr>
              <a:t>Stringent Process Check</a:t>
            </a:r>
            <a:endParaRPr kumimoji="0" lang="en-US" sz="8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a:p>
            <a:pPr marL="0" marR="0" lvl="0" indent="0" defTabSz="914400" eaLnBrk="1" fontAlgn="auto" latinLnBrk="0" hangingPunct="1">
              <a:lnSpc>
                <a:spcPct val="100000"/>
              </a:lnSpc>
              <a:spcBef>
                <a:spcPts val="0"/>
              </a:spcBef>
              <a:spcAft>
                <a:spcPts val="0"/>
              </a:spcAft>
              <a:buClrTx/>
              <a:buSzTx/>
              <a:buFont typeface="Wingdings" pitchFamily="2" charset="2"/>
              <a:buChar char="Ø"/>
              <a:tabLst/>
              <a:defRPr/>
            </a:pPr>
            <a:r>
              <a:rPr kumimoji="0" lang="en-US" sz="800" b="0" i="0" u="none" strike="noStrike" kern="0" cap="none" spc="0" normalizeH="0" baseline="0" noProof="0" dirty="0">
                <a:ln>
                  <a:noFill/>
                </a:ln>
                <a:solidFill>
                  <a:sysClr val="windowText" lastClr="000000"/>
                </a:solidFill>
                <a:effectLst/>
                <a:uLnTx/>
                <a:uFillTx/>
                <a:latin typeface="Arial" pitchFamily="34" charset="0"/>
                <a:ea typeface="Times New Roman" pitchFamily="18" charset="0"/>
                <a:cs typeface="Arial" pitchFamily="34" charset="0"/>
              </a:rPr>
              <a:t>3 Tier Layered Audit </a:t>
            </a:r>
          </a:p>
          <a:p>
            <a:pPr marL="0" marR="0" lvl="0" indent="0" defTabSz="914400" eaLnBrk="1" fontAlgn="auto" latinLnBrk="0" hangingPunct="1">
              <a:lnSpc>
                <a:spcPct val="100000"/>
              </a:lnSpc>
              <a:spcBef>
                <a:spcPts val="0"/>
              </a:spcBef>
              <a:spcAft>
                <a:spcPts val="0"/>
              </a:spcAft>
              <a:buClrTx/>
              <a:buSzTx/>
              <a:buFont typeface="Wingdings" pitchFamily="2" charset="2"/>
              <a:buChar char="Ø"/>
              <a:tabLst/>
              <a:defRPr/>
            </a:pPr>
            <a:r>
              <a:rPr kumimoji="0" lang="en-IN" sz="8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Strengthening of Mould inspection &amp; Comb Inspection</a:t>
            </a:r>
          </a:p>
        </p:txBody>
      </p:sp>
      <p:sp>
        <p:nvSpPr>
          <p:cNvPr id="73" name="Rectangle 72"/>
          <p:cNvSpPr/>
          <p:nvPr/>
        </p:nvSpPr>
        <p:spPr>
          <a:xfrm>
            <a:off x="6858000" y="2362200"/>
            <a:ext cx="2038350" cy="461665"/>
          </a:xfrm>
          <a:prstGeom prst="rect">
            <a:avLst/>
          </a:prstGeom>
          <a:ln>
            <a:solidFill>
              <a:srgbClr val="000000"/>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IN" sz="8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Understanding the behaviour of products which is produced from different M/C &amp; monitoring the performance (SPC)</a:t>
            </a:r>
          </a:p>
        </p:txBody>
      </p:sp>
      <p:sp>
        <p:nvSpPr>
          <p:cNvPr id="75" name="Rectangle 74"/>
          <p:cNvSpPr/>
          <p:nvPr/>
        </p:nvSpPr>
        <p:spPr>
          <a:xfrm>
            <a:off x="7543800" y="3505200"/>
            <a:ext cx="1371600" cy="830997"/>
          </a:xfrm>
          <a:prstGeom prst="rect">
            <a:avLst/>
          </a:prstGeom>
          <a:ln>
            <a:solidFill>
              <a:srgbClr val="000000"/>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 typeface="Wingdings" pitchFamily="2" charset="2"/>
              <a:buChar char="Ø"/>
              <a:tabLst/>
              <a:defRPr/>
            </a:pPr>
            <a:r>
              <a:rPr kumimoji="0" lang="en-US" sz="800" b="0" i="0" u="none" strike="noStrike" kern="0" cap="none" spc="0" normalizeH="0" baseline="0" noProof="0" dirty="0">
                <a:ln>
                  <a:noFill/>
                </a:ln>
                <a:solidFill>
                  <a:sysClr val="windowText" lastClr="000000"/>
                </a:solidFill>
                <a:effectLst/>
                <a:uLnTx/>
                <a:uFillTx/>
                <a:ea typeface="Times New Roman" pitchFamily="18" charset="0"/>
                <a:cs typeface="Arial" pitchFamily="34" charset="0"/>
              </a:rPr>
              <a:t>Inter Kaizen Competition</a:t>
            </a:r>
          </a:p>
          <a:p>
            <a:pPr marL="0" marR="0" lvl="0" indent="0" defTabSz="914400" eaLnBrk="1" fontAlgn="auto" latinLnBrk="0" hangingPunct="1">
              <a:lnSpc>
                <a:spcPct val="100000"/>
              </a:lnSpc>
              <a:spcBef>
                <a:spcPts val="0"/>
              </a:spcBef>
              <a:spcAft>
                <a:spcPts val="0"/>
              </a:spcAft>
              <a:buClrTx/>
              <a:buSzTx/>
              <a:buFont typeface="Wingdings" pitchFamily="2" charset="2"/>
              <a:buChar char="Ø"/>
              <a:tabLst/>
              <a:defRPr/>
            </a:pPr>
            <a:r>
              <a:rPr kumimoji="0" lang="en-US" sz="800" b="0" i="0" u="none" strike="noStrike" kern="0" cap="none" spc="0" normalizeH="0" baseline="0" noProof="0" dirty="0">
                <a:ln>
                  <a:noFill/>
                </a:ln>
                <a:solidFill>
                  <a:sysClr val="windowText" lastClr="000000"/>
                </a:solidFill>
                <a:effectLst/>
                <a:uLnTx/>
                <a:uFillTx/>
                <a:ea typeface="Times New Roman" pitchFamily="18" charset="0"/>
                <a:cs typeface="Arial" pitchFamily="34" charset="0"/>
              </a:rPr>
              <a:t>Best kaizen award monthly</a:t>
            </a:r>
          </a:p>
          <a:p>
            <a:pPr marL="0" marR="0" lvl="0" indent="0" defTabSz="914400" eaLnBrk="1" fontAlgn="auto" latinLnBrk="0" hangingPunct="1">
              <a:lnSpc>
                <a:spcPct val="100000"/>
              </a:lnSpc>
              <a:spcBef>
                <a:spcPts val="0"/>
              </a:spcBef>
              <a:spcAft>
                <a:spcPts val="0"/>
              </a:spcAft>
              <a:buClrTx/>
              <a:buSzTx/>
              <a:buFont typeface="Wingdings" pitchFamily="2" charset="2"/>
              <a:buChar char="Ø"/>
              <a:tabLst/>
              <a:defRPr/>
            </a:pPr>
            <a:r>
              <a:rPr kumimoji="0" lang="en-US" sz="800" b="0" i="0" u="none" strike="noStrike" kern="0" cap="none" spc="0" normalizeH="0" baseline="0" noProof="0" dirty="0">
                <a:ln>
                  <a:noFill/>
                </a:ln>
                <a:solidFill>
                  <a:sysClr val="windowText" lastClr="000000"/>
                </a:solidFill>
                <a:effectLst/>
                <a:uLnTx/>
                <a:uFillTx/>
                <a:ea typeface="Times New Roman" pitchFamily="18" charset="0"/>
                <a:cs typeface="Arial" pitchFamily="34" charset="0"/>
              </a:rPr>
              <a:t>Best poke-yoke award</a:t>
            </a:r>
          </a:p>
          <a:p>
            <a:pPr marL="0" marR="0" lvl="0" indent="0" defTabSz="914400" eaLnBrk="1" fontAlgn="auto" latinLnBrk="0" hangingPunct="1">
              <a:lnSpc>
                <a:spcPct val="100000"/>
              </a:lnSpc>
              <a:spcBef>
                <a:spcPts val="0"/>
              </a:spcBef>
              <a:spcAft>
                <a:spcPts val="0"/>
              </a:spcAft>
              <a:buClrTx/>
              <a:buSzTx/>
              <a:buFont typeface="Wingdings" pitchFamily="2" charset="2"/>
              <a:buChar char="Ø"/>
              <a:tabLst/>
              <a:defRPr/>
            </a:pPr>
            <a:r>
              <a:rPr kumimoji="0" lang="en-US" sz="8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SGA </a:t>
            </a:r>
          </a:p>
          <a:p>
            <a:pPr marL="0" marR="0" lvl="0" indent="0" defTabSz="914400" eaLnBrk="1" fontAlgn="auto" latinLnBrk="0" hangingPunct="1">
              <a:lnSpc>
                <a:spcPct val="100000"/>
              </a:lnSpc>
              <a:spcBef>
                <a:spcPts val="0"/>
              </a:spcBef>
              <a:spcAft>
                <a:spcPts val="0"/>
              </a:spcAft>
              <a:buClrTx/>
              <a:buSzTx/>
              <a:buFont typeface="Wingdings" pitchFamily="2" charset="2"/>
              <a:buChar char="Ø"/>
              <a:tabLst/>
              <a:defRPr/>
            </a:pPr>
            <a:r>
              <a:rPr kumimoji="0" lang="en-US" sz="8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Quality Circle</a:t>
            </a:r>
            <a:endParaRPr kumimoji="0" lang="en-IN" sz="8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76" name="TextBox 75"/>
          <p:cNvSpPr txBox="1"/>
          <p:nvPr/>
        </p:nvSpPr>
        <p:spPr>
          <a:xfrm>
            <a:off x="6400800" y="5827693"/>
            <a:ext cx="2578100" cy="954107"/>
          </a:xfrm>
          <a:prstGeom prst="rect">
            <a:avLst/>
          </a:prstGeom>
          <a:noFill/>
          <a:ln>
            <a:solidFill>
              <a:srgbClr val="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 typeface="Wingdings" pitchFamily="2" charset="2"/>
              <a:buChar char="Ø"/>
              <a:tabLst>
                <a:tab pos="0" algn="l"/>
              </a:tabLst>
              <a:defRPr/>
            </a:pPr>
            <a:r>
              <a:rPr kumimoji="0" lang="en-IN" sz="8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Morning Market with all operator union</a:t>
            </a:r>
          </a:p>
          <a:p>
            <a:pPr marL="0" marR="0" lvl="0" indent="0" defTabSz="914400" eaLnBrk="1" fontAlgn="auto" latinLnBrk="0" hangingPunct="1">
              <a:lnSpc>
                <a:spcPct val="100000"/>
              </a:lnSpc>
              <a:spcBef>
                <a:spcPts val="0"/>
              </a:spcBef>
              <a:spcAft>
                <a:spcPts val="0"/>
              </a:spcAft>
              <a:buClrTx/>
              <a:buSzTx/>
              <a:buFont typeface="Wingdings" pitchFamily="2" charset="2"/>
              <a:buChar char="Ø"/>
              <a:tabLst>
                <a:tab pos="228600" algn="l"/>
              </a:tabLst>
              <a:defRPr/>
            </a:pPr>
            <a:r>
              <a:rPr kumimoji="0" lang="en-IN" sz="8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Shop floor related issues circulated to all concern</a:t>
            </a:r>
          </a:p>
          <a:p>
            <a:pPr marL="0" marR="0" lvl="0" indent="0" defTabSz="914400" eaLnBrk="1" fontAlgn="auto" latinLnBrk="0" hangingPunct="1">
              <a:lnSpc>
                <a:spcPct val="100000"/>
              </a:lnSpc>
              <a:spcBef>
                <a:spcPts val="0"/>
              </a:spcBef>
              <a:spcAft>
                <a:spcPts val="0"/>
              </a:spcAft>
              <a:buClrTx/>
              <a:buSzTx/>
              <a:buFont typeface="Wingdings" pitchFamily="2" charset="2"/>
              <a:buChar char="Ø"/>
              <a:tabLst/>
              <a:defRPr/>
            </a:pPr>
            <a:r>
              <a:rPr kumimoji="0" lang="en-IN" sz="8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Daily Test House Report circulated to all concern</a:t>
            </a:r>
          </a:p>
          <a:p>
            <a:pPr marL="0" marR="0" lvl="0" indent="0" defTabSz="914400" eaLnBrk="1" fontAlgn="auto" latinLnBrk="0" hangingPunct="1">
              <a:lnSpc>
                <a:spcPct val="100000"/>
              </a:lnSpc>
              <a:spcBef>
                <a:spcPts val="0"/>
              </a:spcBef>
              <a:spcAft>
                <a:spcPts val="0"/>
              </a:spcAft>
              <a:buClrTx/>
              <a:buSzTx/>
              <a:buFont typeface="Wingdings" pitchFamily="2" charset="2"/>
              <a:buChar char="Ø"/>
              <a:tabLst/>
              <a:defRPr/>
            </a:pPr>
            <a:r>
              <a:rPr kumimoji="0" lang="en-IN" sz="8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 Daily Lab Report circulated to all concern</a:t>
            </a:r>
          </a:p>
          <a:p>
            <a:pPr marL="0" marR="0" lvl="0" indent="0" defTabSz="914400" eaLnBrk="1" fontAlgn="auto" latinLnBrk="0" hangingPunct="1">
              <a:lnSpc>
                <a:spcPct val="100000"/>
              </a:lnSpc>
              <a:spcBef>
                <a:spcPts val="0"/>
              </a:spcBef>
              <a:spcAft>
                <a:spcPts val="0"/>
              </a:spcAft>
              <a:buClrTx/>
              <a:buSzTx/>
              <a:buFont typeface="Wingdings" pitchFamily="2" charset="2"/>
              <a:buChar char="Ø"/>
              <a:tabLst/>
              <a:defRPr/>
            </a:pPr>
            <a:r>
              <a:rPr kumimoji="0" lang="en-IN" sz="8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Daily Factory meeting in presence of Factory Head</a:t>
            </a:r>
          </a:p>
          <a:p>
            <a:pPr marL="0" marR="0" lvl="0" indent="0" defTabSz="914400" eaLnBrk="1" fontAlgn="auto" latinLnBrk="0" hangingPunct="1">
              <a:lnSpc>
                <a:spcPct val="100000"/>
              </a:lnSpc>
              <a:spcBef>
                <a:spcPts val="0"/>
              </a:spcBef>
              <a:spcAft>
                <a:spcPts val="0"/>
              </a:spcAft>
              <a:buClrTx/>
              <a:buSzTx/>
              <a:buFont typeface="Wingdings" pitchFamily="2" charset="2"/>
              <a:buChar char="Ø"/>
              <a:tabLst/>
              <a:defRPr/>
            </a:pPr>
            <a:r>
              <a:rPr kumimoji="0" lang="en-IN" sz="8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Monthly meeting for review</a:t>
            </a:r>
          </a:p>
          <a:p>
            <a:pPr marL="0" marR="0" lvl="0" indent="0" defTabSz="914400" eaLnBrk="1" fontAlgn="auto" latinLnBrk="0" hangingPunct="1">
              <a:lnSpc>
                <a:spcPct val="100000"/>
              </a:lnSpc>
              <a:spcBef>
                <a:spcPts val="0"/>
              </a:spcBef>
              <a:spcAft>
                <a:spcPts val="0"/>
              </a:spcAft>
              <a:buClrTx/>
              <a:buSzTx/>
              <a:buFont typeface="Wingdings" pitchFamily="2" charset="2"/>
              <a:buChar char="Ø"/>
              <a:tabLst/>
              <a:defRPr/>
            </a:pPr>
            <a:r>
              <a:rPr kumimoji="0" lang="en-IN" sz="8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Goal setting meeting</a:t>
            </a:r>
          </a:p>
        </p:txBody>
      </p:sp>
      <p:sp>
        <p:nvSpPr>
          <p:cNvPr id="77" name="Rectangle 76"/>
          <p:cNvSpPr/>
          <p:nvPr/>
        </p:nvSpPr>
        <p:spPr>
          <a:xfrm>
            <a:off x="76200" y="1143000"/>
            <a:ext cx="3244850" cy="461665"/>
          </a:xfrm>
          <a:prstGeom prst="rect">
            <a:avLst/>
          </a:prstGeom>
          <a:ln>
            <a:solidFill>
              <a:srgbClr val="000000"/>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 typeface="Wingdings" pitchFamily="2" charset="2"/>
              <a:buChar char="Ø"/>
              <a:tabLst/>
              <a:defRPr/>
            </a:pPr>
            <a:r>
              <a:rPr kumimoji="0" lang="en-US" sz="800" b="0" i="0" u="none" strike="noStrike" kern="0" cap="none" spc="0" normalizeH="0" baseline="0" noProof="0" dirty="0">
                <a:ln>
                  <a:noFill/>
                </a:ln>
                <a:solidFill>
                  <a:sysClr val="windowText" lastClr="000000"/>
                </a:solidFill>
                <a:effectLst/>
                <a:uLnTx/>
                <a:uFillTx/>
                <a:ea typeface="Times New Roman" pitchFamily="18" charset="0"/>
                <a:cs typeface="Arial" pitchFamily="34" charset="0"/>
              </a:rPr>
              <a:t>CSI feedback</a:t>
            </a:r>
          </a:p>
          <a:p>
            <a:pPr marL="0" marR="0" lvl="0" indent="0" defTabSz="914400" eaLnBrk="1" fontAlgn="auto" latinLnBrk="0" hangingPunct="1">
              <a:lnSpc>
                <a:spcPct val="100000"/>
              </a:lnSpc>
              <a:spcBef>
                <a:spcPts val="0"/>
              </a:spcBef>
              <a:spcAft>
                <a:spcPts val="0"/>
              </a:spcAft>
              <a:buClrTx/>
              <a:buSzTx/>
              <a:buFont typeface="Wingdings" pitchFamily="2" charset="2"/>
              <a:buChar char="Ø"/>
              <a:tabLst/>
              <a:defRPr/>
            </a:pPr>
            <a:r>
              <a:rPr kumimoji="0" lang="en-US" sz="8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Technology upgradation to increase product reliability &amp; durability </a:t>
            </a:r>
          </a:p>
          <a:p>
            <a:pPr marL="0" marR="0" lvl="0" indent="0" defTabSz="914400" eaLnBrk="1" fontAlgn="auto" latinLnBrk="0" hangingPunct="1">
              <a:lnSpc>
                <a:spcPct val="100000"/>
              </a:lnSpc>
              <a:spcBef>
                <a:spcPts val="0"/>
              </a:spcBef>
              <a:spcAft>
                <a:spcPts val="0"/>
              </a:spcAft>
              <a:buClrTx/>
              <a:buSzTx/>
              <a:buFont typeface="Wingdings" pitchFamily="2" charset="2"/>
              <a:buChar char="Ø"/>
              <a:tabLst/>
              <a:defRPr/>
            </a:pPr>
            <a:r>
              <a:rPr kumimoji="0" lang="en-US" sz="8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User friendly system like Magic eye, Ego, smart </a:t>
            </a:r>
            <a:r>
              <a:rPr kumimoji="0" lang="en-US" sz="800" b="0" i="0" u="none" strike="noStrike" kern="0" cap="none" spc="0" normalizeH="0" baseline="0" noProof="0" dirty="0" err="1">
                <a:ln>
                  <a:noFill/>
                </a:ln>
                <a:solidFill>
                  <a:sysClr val="windowText" lastClr="000000"/>
                </a:solidFill>
                <a:effectLst/>
                <a:uLnTx/>
                <a:uFillTx/>
                <a:latin typeface="Arial" pitchFamily="34" charset="0"/>
                <a:cs typeface="Arial" pitchFamily="34" charset="0"/>
              </a:rPr>
              <a:t>blinky</a:t>
            </a:r>
            <a:r>
              <a:rPr kumimoji="0" lang="en-US" sz="8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 etc.</a:t>
            </a:r>
            <a:endParaRPr kumimoji="0" lang="en-IN" sz="8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78" name="Rectangle 77"/>
          <p:cNvSpPr/>
          <p:nvPr/>
        </p:nvSpPr>
        <p:spPr>
          <a:xfrm>
            <a:off x="292100" y="5181600"/>
            <a:ext cx="2146300" cy="584775"/>
          </a:xfrm>
          <a:prstGeom prst="rect">
            <a:avLst/>
          </a:prstGeom>
          <a:ln>
            <a:solidFill>
              <a:srgbClr val="000000"/>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 typeface="Wingdings" pitchFamily="2" charset="2"/>
              <a:buChar char="Ø"/>
              <a:tabLst/>
              <a:defRPr/>
            </a:pPr>
            <a:r>
              <a:rPr kumimoji="0" lang="en-US" sz="800" b="0" i="0" u="none" strike="noStrike" kern="0" cap="none" spc="0" normalizeH="0" baseline="0" noProof="0" dirty="0">
                <a:ln>
                  <a:noFill/>
                </a:ln>
                <a:solidFill>
                  <a:srgbClr val="000000"/>
                </a:solidFill>
                <a:effectLst/>
                <a:uLnTx/>
                <a:uFillTx/>
                <a:latin typeface="Arial" pitchFamily="34" charset="0"/>
                <a:cs typeface="Arial" pitchFamily="34" charset="0"/>
              </a:rPr>
              <a:t>On job Training</a:t>
            </a:r>
          </a:p>
          <a:p>
            <a:pPr marL="0" marR="0" lvl="0" indent="0" defTabSz="914400" eaLnBrk="1" fontAlgn="auto" latinLnBrk="0" hangingPunct="1">
              <a:lnSpc>
                <a:spcPct val="100000"/>
              </a:lnSpc>
              <a:spcBef>
                <a:spcPts val="0"/>
              </a:spcBef>
              <a:spcAft>
                <a:spcPts val="0"/>
              </a:spcAft>
              <a:buClrTx/>
              <a:buSzTx/>
              <a:buFont typeface="Wingdings" pitchFamily="2" charset="2"/>
              <a:buChar char="Ø"/>
              <a:tabLst/>
              <a:defRPr/>
            </a:pPr>
            <a:r>
              <a:rPr kumimoji="0" lang="en-US" sz="800" b="0" i="0" u="none" strike="noStrike" kern="0" cap="none" spc="0" normalizeH="0" baseline="0" noProof="0" dirty="0">
                <a:ln>
                  <a:noFill/>
                </a:ln>
                <a:solidFill>
                  <a:srgbClr val="000000"/>
                </a:solidFill>
                <a:effectLst/>
                <a:uLnTx/>
                <a:uFillTx/>
                <a:latin typeface="Arial" pitchFamily="34" charset="0"/>
                <a:cs typeface="Arial" pitchFamily="34" charset="0"/>
              </a:rPr>
              <a:t>In-house  class room training</a:t>
            </a:r>
          </a:p>
          <a:p>
            <a:pPr marL="0" marR="0" lvl="0" indent="0" defTabSz="914400" eaLnBrk="1" fontAlgn="auto" latinLnBrk="0" hangingPunct="1">
              <a:lnSpc>
                <a:spcPct val="100000"/>
              </a:lnSpc>
              <a:spcBef>
                <a:spcPts val="0"/>
              </a:spcBef>
              <a:spcAft>
                <a:spcPts val="0"/>
              </a:spcAft>
              <a:buClrTx/>
              <a:buSzTx/>
              <a:buFont typeface="Wingdings" pitchFamily="2" charset="2"/>
              <a:buChar char="Ø"/>
              <a:tabLst/>
              <a:defRPr/>
            </a:pPr>
            <a:r>
              <a:rPr kumimoji="0" lang="en-US" sz="800" b="0" i="0" u="none" strike="noStrike" kern="0" cap="none" spc="0" normalizeH="0" baseline="0" noProof="0" dirty="0">
                <a:ln>
                  <a:noFill/>
                </a:ln>
                <a:solidFill>
                  <a:srgbClr val="000000"/>
                </a:solidFill>
                <a:effectLst/>
                <a:uLnTx/>
                <a:uFillTx/>
                <a:latin typeface="Arial" pitchFamily="34" charset="0"/>
                <a:cs typeface="Arial" pitchFamily="34" charset="0"/>
              </a:rPr>
              <a:t>External faculty provide the training </a:t>
            </a:r>
          </a:p>
          <a:p>
            <a:pPr marL="0" marR="0" lvl="0" indent="0" defTabSz="914400" eaLnBrk="1" fontAlgn="auto" latinLnBrk="0" hangingPunct="1">
              <a:lnSpc>
                <a:spcPct val="100000"/>
              </a:lnSpc>
              <a:spcBef>
                <a:spcPts val="0"/>
              </a:spcBef>
              <a:spcAft>
                <a:spcPts val="0"/>
              </a:spcAft>
              <a:buClrTx/>
              <a:buSzTx/>
              <a:buFont typeface="Wingdings" pitchFamily="2" charset="2"/>
              <a:buChar char="Ø"/>
              <a:tabLst/>
              <a:defRPr/>
            </a:pPr>
            <a:r>
              <a:rPr kumimoji="0" lang="en-US" sz="800" b="0" i="0" u="none" strike="noStrike" kern="0" cap="none" spc="0" normalizeH="0" baseline="0" noProof="0" dirty="0">
                <a:ln>
                  <a:noFill/>
                </a:ln>
                <a:solidFill>
                  <a:srgbClr val="000000"/>
                </a:solidFill>
                <a:effectLst/>
                <a:uLnTx/>
                <a:uFillTx/>
                <a:latin typeface="Arial" pitchFamily="34" charset="0"/>
                <a:cs typeface="Arial" pitchFamily="34" charset="0"/>
              </a:rPr>
              <a:t>Inter departmental transfer of employees</a:t>
            </a:r>
          </a:p>
        </p:txBody>
      </p:sp>
      <p:sp>
        <p:nvSpPr>
          <p:cNvPr id="79" name="Rectangle 78"/>
          <p:cNvSpPr/>
          <p:nvPr/>
        </p:nvSpPr>
        <p:spPr>
          <a:xfrm>
            <a:off x="52051" y="2590800"/>
            <a:ext cx="2157749" cy="707886"/>
          </a:xfrm>
          <a:prstGeom prst="rect">
            <a:avLst/>
          </a:prstGeom>
          <a:ln>
            <a:solidFill>
              <a:srgbClr val="000000"/>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 typeface="Wingdings" pitchFamily="2" charset="2"/>
              <a:buChar char="Ø"/>
              <a:tabLst/>
              <a:defRPr/>
            </a:pPr>
            <a:r>
              <a:rPr kumimoji="0" lang="en-US" sz="800" i="0" u="none" strike="noStrike" kern="0" cap="none" spc="0" normalizeH="0" baseline="0" noProof="0" dirty="0">
                <a:ln>
                  <a:noFill/>
                </a:ln>
                <a:solidFill>
                  <a:sysClr val="windowText" lastClr="000000"/>
                </a:solidFill>
                <a:effectLst/>
                <a:uLnTx/>
                <a:uFillTx/>
                <a:latin typeface="Arial" pitchFamily="34" charset="0"/>
                <a:cs typeface="Arial" pitchFamily="34" charset="0"/>
              </a:rPr>
              <a:t>Best workmen award monthly</a:t>
            </a:r>
          </a:p>
          <a:p>
            <a:pPr marL="0" marR="0" lvl="0" indent="0" defTabSz="914400" eaLnBrk="1" fontAlgn="auto" latinLnBrk="0" hangingPunct="1">
              <a:lnSpc>
                <a:spcPct val="100000"/>
              </a:lnSpc>
              <a:spcBef>
                <a:spcPts val="0"/>
              </a:spcBef>
              <a:spcAft>
                <a:spcPts val="0"/>
              </a:spcAft>
              <a:buClrTx/>
              <a:buSzTx/>
              <a:buFont typeface="Wingdings" pitchFamily="2" charset="2"/>
              <a:buChar char="Ø"/>
              <a:tabLst/>
              <a:defRPr/>
            </a:pPr>
            <a:r>
              <a:rPr kumimoji="0" lang="en-US" sz="800" i="0" u="none" strike="noStrike" kern="0" cap="none" spc="0" normalizeH="0" baseline="0" noProof="0" dirty="0">
                <a:ln>
                  <a:noFill/>
                </a:ln>
                <a:solidFill>
                  <a:sysClr val="windowText" lastClr="000000"/>
                </a:solidFill>
                <a:effectLst/>
                <a:uLnTx/>
                <a:uFillTx/>
                <a:latin typeface="Arial" pitchFamily="34" charset="0"/>
                <a:cs typeface="Arial" pitchFamily="34" charset="0"/>
              </a:rPr>
              <a:t>Best workmen award yearly</a:t>
            </a:r>
          </a:p>
          <a:p>
            <a:pPr marL="0" marR="0" lvl="0" indent="0" defTabSz="914400" eaLnBrk="1" fontAlgn="auto" latinLnBrk="0" hangingPunct="1">
              <a:lnSpc>
                <a:spcPct val="100000"/>
              </a:lnSpc>
              <a:spcBef>
                <a:spcPts val="0"/>
              </a:spcBef>
              <a:spcAft>
                <a:spcPts val="0"/>
              </a:spcAft>
              <a:buClrTx/>
              <a:buSzTx/>
              <a:buFont typeface="Wingdings" pitchFamily="2" charset="2"/>
              <a:buChar char="Ø"/>
              <a:tabLst/>
              <a:defRPr/>
            </a:pPr>
            <a:r>
              <a:rPr kumimoji="0" lang="en-US" sz="800" i="0" u="none" strike="noStrike" kern="0" cap="none" spc="0" normalizeH="0" baseline="0" noProof="0" dirty="0">
                <a:ln>
                  <a:noFill/>
                </a:ln>
                <a:solidFill>
                  <a:sysClr val="windowText" lastClr="000000"/>
                </a:solidFill>
                <a:effectLst/>
                <a:uLnTx/>
                <a:uFillTx/>
                <a:latin typeface="Arial" pitchFamily="34" charset="0"/>
                <a:cs typeface="Arial" pitchFamily="34" charset="0"/>
              </a:rPr>
              <a:t>Best suggestion award</a:t>
            </a:r>
          </a:p>
          <a:p>
            <a:pPr marL="0" marR="0" lvl="0" indent="0" defTabSz="914400" eaLnBrk="1" fontAlgn="auto" latinLnBrk="0" hangingPunct="1">
              <a:lnSpc>
                <a:spcPct val="100000"/>
              </a:lnSpc>
              <a:spcBef>
                <a:spcPts val="0"/>
              </a:spcBef>
              <a:spcAft>
                <a:spcPts val="0"/>
              </a:spcAft>
              <a:buClrTx/>
              <a:buSzTx/>
              <a:buFont typeface="Wingdings" pitchFamily="2" charset="2"/>
              <a:buChar char="Ø"/>
              <a:tabLst/>
              <a:defRPr/>
            </a:pPr>
            <a:r>
              <a:rPr kumimoji="0" lang="en-US" sz="800" i="0" u="none" strike="noStrike" kern="0" cap="none" spc="0" normalizeH="0" baseline="0" noProof="0" dirty="0">
                <a:ln>
                  <a:noFill/>
                </a:ln>
                <a:solidFill>
                  <a:sysClr val="windowText" lastClr="000000"/>
                </a:solidFill>
                <a:effectLst/>
                <a:uLnTx/>
                <a:uFillTx/>
                <a:latin typeface="Arial" pitchFamily="34" charset="0"/>
                <a:cs typeface="Arial" pitchFamily="34" charset="0"/>
              </a:rPr>
              <a:t>Best performance award</a:t>
            </a:r>
          </a:p>
          <a:p>
            <a:pPr marL="0" marR="0" lvl="0" indent="0" defTabSz="914400" eaLnBrk="1" fontAlgn="auto" latinLnBrk="0" hangingPunct="1">
              <a:lnSpc>
                <a:spcPct val="100000"/>
              </a:lnSpc>
              <a:spcBef>
                <a:spcPts val="0"/>
              </a:spcBef>
              <a:spcAft>
                <a:spcPts val="0"/>
              </a:spcAft>
              <a:buClrTx/>
              <a:buSzTx/>
              <a:buFont typeface="Wingdings" pitchFamily="2" charset="2"/>
              <a:buChar char="Ø"/>
              <a:tabLst/>
              <a:defRPr/>
            </a:pPr>
            <a:r>
              <a:rPr kumimoji="0" lang="en-US" sz="800" i="0" u="none" strike="noStrike" kern="0" cap="none" spc="0" normalizeH="0" baseline="0" noProof="0" dirty="0">
                <a:ln>
                  <a:noFill/>
                </a:ln>
                <a:solidFill>
                  <a:sysClr val="windowText" lastClr="000000"/>
                </a:solidFill>
                <a:effectLst/>
                <a:uLnTx/>
                <a:uFillTx/>
                <a:latin typeface="Arial" pitchFamily="34" charset="0"/>
                <a:cs typeface="Arial" pitchFamily="34" charset="0"/>
              </a:rPr>
              <a:t>Grade upgradation based on multi-skilling</a:t>
            </a:r>
          </a:p>
        </p:txBody>
      </p:sp>
      <p:sp>
        <p:nvSpPr>
          <p:cNvPr id="80" name="TextBox 79"/>
          <p:cNvSpPr txBox="1"/>
          <p:nvPr/>
        </p:nvSpPr>
        <p:spPr>
          <a:xfrm>
            <a:off x="3708400" y="6324600"/>
            <a:ext cx="1778000" cy="461665"/>
          </a:xfrm>
          <a:prstGeom prst="rect">
            <a:avLst/>
          </a:prstGeom>
          <a:noFill/>
          <a:ln>
            <a:solidFill>
              <a:srgbClr val="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 typeface="Wingdings" pitchFamily="2" charset="2"/>
              <a:buChar char="Ø"/>
              <a:tabLst>
                <a:tab pos="0" algn="l"/>
              </a:tabLst>
              <a:defRPr/>
            </a:pPr>
            <a:r>
              <a:rPr kumimoji="0" lang="en-IN" sz="8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Reduction of power consumption</a:t>
            </a:r>
          </a:p>
          <a:p>
            <a:pPr marL="0" marR="0" lvl="0" indent="0" defTabSz="914400" eaLnBrk="1" fontAlgn="auto" latinLnBrk="0" hangingPunct="1">
              <a:lnSpc>
                <a:spcPct val="100000"/>
              </a:lnSpc>
              <a:spcBef>
                <a:spcPts val="0"/>
              </a:spcBef>
              <a:spcAft>
                <a:spcPts val="0"/>
              </a:spcAft>
              <a:buClrTx/>
              <a:buSzTx/>
              <a:buFont typeface="Wingdings" pitchFamily="2" charset="2"/>
              <a:buChar char="Ø"/>
              <a:tabLst>
                <a:tab pos="0" algn="l"/>
              </a:tabLst>
              <a:defRPr/>
            </a:pPr>
            <a:r>
              <a:rPr kumimoji="0" lang="en-IN" sz="8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Reduction of inventory</a:t>
            </a:r>
          </a:p>
          <a:p>
            <a:pPr marL="0" marR="0" lvl="0" indent="0" defTabSz="914400" eaLnBrk="1" fontAlgn="auto" latinLnBrk="0" hangingPunct="1">
              <a:lnSpc>
                <a:spcPct val="100000"/>
              </a:lnSpc>
              <a:spcBef>
                <a:spcPts val="0"/>
              </a:spcBef>
              <a:spcAft>
                <a:spcPts val="0"/>
              </a:spcAft>
              <a:buClrTx/>
              <a:buSzTx/>
              <a:buFont typeface="Wingdings" pitchFamily="2" charset="2"/>
              <a:buChar char="Ø"/>
              <a:tabLst>
                <a:tab pos="0" algn="l"/>
              </a:tabLst>
              <a:defRPr/>
            </a:pPr>
            <a:r>
              <a:rPr kumimoji="0" lang="en-IN" sz="8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Reduction of  man power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90956" y="745609"/>
            <a:ext cx="8128000" cy="549791"/>
          </a:xfrm>
          <a:prstGeom prst="rect">
            <a:avLst/>
          </a:prstGeom>
          <a:noFill/>
          <a:ln w="9525">
            <a:noFill/>
            <a:miter lim="800000"/>
            <a:headEnd/>
            <a:tailEnd/>
          </a:ln>
        </p:spPr>
        <p:txBody>
          <a:bodyPr lIns="261817" tIns="43637" rIns="87272" bIns="43637" anchor="ctr">
            <a:spAutoFit/>
          </a:bodyPr>
          <a:lstStyle/>
          <a:p>
            <a:pPr algn="just"/>
            <a:r>
              <a:rPr lang="en-US" sz="1500" dirty="0">
                <a:latin typeface="Arial" charset="0"/>
                <a:cs typeface="Arial" charset="0"/>
              </a:rPr>
              <a:t>To  become a Global Power House respected by customers and preferred by investors, known for innovative products and solutions.</a:t>
            </a:r>
          </a:p>
        </p:txBody>
      </p:sp>
      <p:sp>
        <p:nvSpPr>
          <p:cNvPr id="3075" name="Text Box 26"/>
          <p:cNvSpPr txBox="1">
            <a:spLocks noChangeArrowheads="1"/>
          </p:cNvSpPr>
          <p:nvPr/>
        </p:nvSpPr>
        <p:spPr bwMode="auto">
          <a:xfrm>
            <a:off x="529078" y="261356"/>
            <a:ext cx="1763221" cy="411292"/>
          </a:xfrm>
          <a:prstGeom prst="rect">
            <a:avLst/>
          </a:prstGeom>
          <a:noFill/>
          <a:ln w="9525">
            <a:noFill/>
            <a:miter lim="800000"/>
            <a:headEnd/>
            <a:tailEnd/>
          </a:ln>
        </p:spPr>
        <p:txBody>
          <a:bodyPr wrap="none" lIns="87272" tIns="43637" rIns="87272" bIns="43637">
            <a:spAutoFit/>
          </a:bodyPr>
          <a:lstStyle/>
          <a:p>
            <a:pPr eaLnBrk="1" hangingPunct="1"/>
            <a:r>
              <a:rPr lang="en-US" sz="2100" b="1" dirty="0">
                <a:solidFill>
                  <a:srgbClr val="000066"/>
                </a:solidFill>
                <a:latin typeface="Arial" charset="0"/>
              </a:rPr>
              <a:t>OUR VISION</a:t>
            </a:r>
          </a:p>
        </p:txBody>
      </p:sp>
      <p:sp>
        <p:nvSpPr>
          <p:cNvPr id="4" name="Text Box 1026"/>
          <p:cNvSpPr txBox="1">
            <a:spLocks noChangeArrowheads="1"/>
          </p:cNvSpPr>
          <p:nvPr/>
        </p:nvSpPr>
        <p:spPr bwMode="auto">
          <a:xfrm>
            <a:off x="162898" y="1705523"/>
            <a:ext cx="9567333" cy="747195"/>
          </a:xfrm>
          <a:prstGeom prst="rect">
            <a:avLst/>
          </a:prstGeom>
          <a:noFill/>
          <a:ln w="9525">
            <a:noFill/>
            <a:miter lim="800000"/>
            <a:headEnd/>
            <a:tailEnd/>
          </a:ln>
          <a:effectLst>
            <a:outerShdw dist="35921" dir="2700000" algn="ctr" rotWithShape="0">
              <a:schemeClr val="tx2"/>
            </a:outerShdw>
          </a:effectLst>
        </p:spPr>
        <p:txBody>
          <a:bodyPr lIns="261817" tIns="43637" rIns="87272" bIns="43637" anchor="ctr">
            <a:spAutoFit/>
          </a:bodyPr>
          <a:lstStyle/>
          <a:p>
            <a:pPr algn="just">
              <a:defRPr/>
            </a:pPr>
            <a:endParaRPr lang="en-US" sz="4100" b="1" dirty="0">
              <a:effectLst>
                <a:outerShdw blurRad="38100" dist="38100" dir="2700000" algn="tl">
                  <a:srgbClr val="C0C0C0"/>
                </a:outerShdw>
              </a:effectLst>
              <a:latin typeface="Arial" pitchFamily="34" charset="0"/>
              <a:cs typeface="Arial" pitchFamily="34" charset="0"/>
            </a:endParaRPr>
          </a:p>
        </p:txBody>
      </p:sp>
      <p:sp>
        <p:nvSpPr>
          <p:cNvPr id="3077" name="Rectangle 4"/>
          <p:cNvSpPr>
            <a:spLocks noChangeArrowheads="1"/>
          </p:cNvSpPr>
          <p:nvPr/>
        </p:nvSpPr>
        <p:spPr bwMode="auto">
          <a:xfrm>
            <a:off x="554481" y="2028492"/>
            <a:ext cx="7721601" cy="780624"/>
          </a:xfrm>
          <a:prstGeom prst="rect">
            <a:avLst/>
          </a:prstGeom>
          <a:noFill/>
          <a:ln w="9525">
            <a:noFill/>
            <a:miter lim="800000"/>
            <a:headEnd/>
            <a:tailEnd/>
          </a:ln>
        </p:spPr>
        <p:txBody>
          <a:bodyPr lIns="87272" tIns="43637" rIns="87272" bIns="43637">
            <a:spAutoFit/>
          </a:bodyPr>
          <a:lstStyle/>
          <a:p>
            <a:pPr algn="just"/>
            <a:r>
              <a:rPr lang="en-IN" sz="1500" dirty="0">
                <a:latin typeface="Arial" charset="0"/>
                <a:cs typeface="Arial" charset="0"/>
              </a:rPr>
              <a:t>To outperform at market exceeding expectations of customers and shareholders through the accelerated evolution of people, processes and technologies in its journey towards excellence.</a:t>
            </a:r>
            <a:endParaRPr lang="en-US" sz="1500" dirty="0">
              <a:latin typeface="Arial" charset="0"/>
              <a:cs typeface="Arial" charset="0"/>
            </a:endParaRPr>
          </a:p>
        </p:txBody>
      </p:sp>
      <p:sp>
        <p:nvSpPr>
          <p:cNvPr id="3079" name="Text Box 26"/>
          <p:cNvSpPr txBox="1">
            <a:spLocks noChangeArrowheads="1"/>
          </p:cNvSpPr>
          <p:nvPr/>
        </p:nvSpPr>
        <p:spPr bwMode="auto">
          <a:xfrm>
            <a:off x="554479" y="1587776"/>
            <a:ext cx="1987642" cy="411292"/>
          </a:xfrm>
          <a:prstGeom prst="rect">
            <a:avLst/>
          </a:prstGeom>
          <a:noFill/>
          <a:ln w="9525">
            <a:noFill/>
            <a:miter lim="800000"/>
            <a:headEnd/>
            <a:tailEnd/>
          </a:ln>
        </p:spPr>
        <p:txBody>
          <a:bodyPr wrap="none" lIns="87272" tIns="43637" rIns="87272" bIns="43637">
            <a:spAutoFit/>
          </a:bodyPr>
          <a:lstStyle/>
          <a:p>
            <a:pPr eaLnBrk="1" hangingPunct="1"/>
            <a:r>
              <a:rPr lang="en-US" sz="2100" b="1" dirty="0">
                <a:solidFill>
                  <a:srgbClr val="000066"/>
                </a:solidFill>
                <a:latin typeface="Arial" charset="0"/>
              </a:rPr>
              <a:t>OUR MISSION</a:t>
            </a:r>
          </a:p>
        </p:txBody>
      </p:sp>
      <p:sp>
        <p:nvSpPr>
          <p:cNvPr id="3080" name="Text Box 26"/>
          <p:cNvSpPr txBox="1">
            <a:spLocks noChangeArrowheads="1"/>
          </p:cNvSpPr>
          <p:nvPr/>
        </p:nvSpPr>
        <p:spPr bwMode="auto">
          <a:xfrm>
            <a:off x="656082" y="2906622"/>
            <a:ext cx="2773947" cy="411292"/>
          </a:xfrm>
          <a:prstGeom prst="rect">
            <a:avLst/>
          </a:prstGeom>
          <a:noFill/>
          <a:ln w="9525">
            <a:noFill/>
            <a:miter lim="800000"/>
            <a:headEnd/>
            <a:tailEnd/>
          </a:ln>
        </p:spPr>
        <p:txBody>
          <a:bodyPr wrap="none" lIns="87272" tIns="43637" rIns="87272" bIns="43637">
            <a:spAutoFit/>
          </a:bodyPr>
          <a:lstStyle/>
          <a:p>
            <a:pPr eaLnBrk="1" hangingPunct="1"/>
            <a:r>
              <a:rPr lang="en-US" sz="2100" b="1" dirty="0">
                <a:solidFill>
                  <a:srgbClr val="000066"/>
                </a:solidFill>
                <a:latin typeface="Arial" charset="0"/>
              </a:rPr>
              <a:t>OUR CORE VALUES</a:t>
            </a:r>
          </a:p>
        </p:txBody>
      </p:sp>
      <p:sp>
        <p:nvSpPr>
          <p:cNvPr id="10" name="Rectangle 4"/>
          <p:cNvSpPr>
            <a:spLocks noChangeArrowheads="1"/>
          </p:cNvSpPr>
          <p:nvPr/>
        </p:nvSpPr>
        <p:spPr bwMode="auto">
          <a:xfrm>
            <a:off x="706881" y="3257976"/>
            <a:ext cx="7721601" cy="3550613"/>
          </a:xfrm>
          <a:prstGeom prst="rect">
            <a:avLst/>
          </a:prstGeom>
          <a:noFill/>
          <a:ln w="9525">
            <a:noFill/>
            <a:miter lim="800000"/>
            <a:headEnd/>
            <a:tailEnd/>
          </a:ln>
        </p:spPr>
        <p:txBody>
          <a:bodyPr lIns="87272" tIns="43637" rIns="87272" bIns="43637">
            <a:spAutoFit/>
          </a:bodyPr>
          <a:lstStyle/>
          <a:p>
            <a:pPr algn="just"/>
            <a:r>
              <a:rPr lang="en-IN" sz="1500" dirty="0">
                <a:latin typeface="Arial" charset="0"/>
                <a:cs typeface="Arial" charset="0"/>
              </a:rPr>
              <a:t>These are the fundamental truths that the organization believes in and people respect and work towards, core values also set the tone of the organisation's culture. The core values of our organization are given below:</a:t>
            </a:r>
          </a:p>
          <a:p>
            <a:pPr algn="just"/>
            <a:endParaRPr lang="en-IN" sz="1500" dirty="0">
              <a:latin typeface="Arial" charset="0"/>
              <a:cs typeface="Arial" charset="0"/>
            </a:endParaRPr>
          </a:p>
          <a:p>
            <a:pPr algn="just">
              <a:buFont typeface="Wingdings" pitchFamily="2" charset="2"/>
              <a:buChar char="v"/>
            </a:pPr>
            <a:r>
              <a:rPr lang="en-IN" sz="1500" dirty="0">
                <a:latin typeface="Arial" charset="0"/>
                <a:cs typeface="Arial" charset="0"/>
              </a:rPr>
              <a:t>Leadership</a:t>
            </a:r>
          </a:p>
          <a:p>
            <a:pPr algn="just">
              <a:buFont typeface="Wingdings" pitchFamily="2" charset="2"/>
              <a:buChar char="v"/>
            </a:pPr>
            <a:r>
              <a:rPr lang="en-IN" sz="1500" dirty="0">
                <a:latin typeface="Arial" charset="0"/>
                <a:cs typeface="Arial" charset="0"/>
              </a:rPr>
              <a:t>Integrity</a:t>
            </a:r>
          </a:p>
          <a:p>
            <a:pPr algn="just">
              <a:buFont typeface="Wingdings" pitchFamily="2" charset="2"/>
              <a:buChar char="v"/>
            </a:pPr>
            <a:r>
              <a:rPr lang="en-IN" sz="1500" dirty="0">
                <a:latin typeface="Arial" charset="0"/>
                <a:cs typeface="Arial" charset="0"/>
              </a:rPr>
              <a:t>People Development and Involvement</a:t>
            </a:r>
          </a:p>
          <a:p>
            <a:pPr algn="just">
              <a:buFont typeface="Wingdings" pitchFamily="2" charset="2"/>
              <a:buChar char="v"/>
            </a:pPr>
            <a:r>
              <a:rPr lang="en-IN" sz="1500" dirty="0">
                <a:latin typeface="Arial" charset="0"/>
                <a:cs typeface="Arial" charset="0"/>
              </a:rPr>
              <a:t>Agility</a:t>
            </a:r>
          </a:p>
          <a:p>
            <a:pPr algn="just">
              <a:buFont typeface="Wingdings" pitchFamily="2" charset="2"/>
              <a:buChar char="v"/>
            </a:pPr>
            <a:r>
              <a:rPr lang="en-IN" sz="1500" dirty="0">
                <a:latin typeface="Arial" charset="0"/>
                <a:cs typeface="Arial" charset="0"/>
              </a:rPr>
              <a:t>Passion for Innovation and Technology </a:t>
            </a:r>
          </a:p>
          <a:p>
            <a:pPr algn="just">
              <a:buFont typeface="Wingdings" pitchFamily="2" charset="2"/>
              <a:buChar char="v"/>
            </a:pPr>
            <a:r>
              <a:rPr lang="en-IN" sz="1500" dirty="0">
                <a:latin typeface="Arial" charset="0"/>
                <a:cs typeface="Arial" charset="0"/>
              </a:rPr>
              <a:t>Channel Partner Relationship</a:t>
            </a:r>
          </a:p>
          <a:p>
            <a:pPr algn="just">
              <a:buFont typeface="Wingdings" pitchFamily="2" charset="2"/>
              <a:buChar char="v"/>
            </a:pPr>
            <a:r>
              <a:rPr lang="en-IN" sz="1500" dirty="0">
                <a:latin typeface="Arial" charset="0"/>
                <a:cs typeface="Arial" charset="0"/>
              </a:rPr>
              <a:t>Striving for Excellence</a:t>
            </a:r>
          </a:p>
          <a:p>
            <a:pPr algn="just">
              <a:buFont typeface="Wingdings" pitchFamily="2" charset="2"/>
              <a:buChar char="v"/>
            </a:pPr>
            <a:r>
              <a:rPr lang="en-IN" sz="1500" dirty="0">
                <a:latin typeface="Arial" charset="0"/>
                <a:cs typeface="Arial" charset="0"/>
              </a:rPr>
              <a:t>Customer Orientation</a:t>
            </a:r>
          </a:p>
          <a:p>
            <a:pPr algn="just">
              <a:buFont typeface="Wingdings" pitchFamily="2" charset="2"/>
              <a:buChar char="v"/>
            </a:pPr>
            <a:r>
              <a:rPr lang="en-IN" sz="1500" dirty="0">
                <a:latin typeface="Arial" charset="0"/>
                <a:cs typeface="Arial" charset="0"/>
              </a:rPr>
              <a:t>Management by Processes and Facts</a:t>
            </a:r>
          </a:p>
          <a:p>
            <a:pPr algn="just">
              <a:buFont typeface="Wingdings" pitchFamily="2" charset="2"/>
              <a:buChar char="v"/>
            </a:pPr>
            <a:r>
              <a:rPr lang="en-IN" sz="1500" dirty="0">
                <a:latin typeface="Arial" charset="0"/>
                <a:cs typeface="Arial" charset="0"/>
              </a:rPr>
              <a:t>Responsible Corporate Citizenship</a:t>
            </a:r>
          </a:p>
          <a:p>
            <a:pPr algn="just"/>
            <a:r>
              <a:rPr lang="en-IN" sz="1500" dirty="0">
                <a:latin typeface="Arial" charset="0"/>
                <a:cs typeface="Arial" charset="0"/>
              </a:rPr>
              <a:t> </a:t>
            </a:r>
            <a:endParaRPr lang="en-US" sz="1500" dirty="0">
              <a:latin typeface="Arial" charset="0"/>
              <a:cs typeface="Arial"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 name="Rounded Rectangle 412"/>
          <p:cNvSpPr/>
          <p:nvPr/>
        </p:nvSpPr>
        <p:spPr>
          <a:xfrm>
            <a:off x="3333752" y="609600"/>
            <a:ext cx="1524000" cy="525136"/>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latin typeface="+mj-lt"/>
              </a:rPr>
              <a:t>LEAD ALLOY </a:t>
            </a:r>
            <a:r>
              <a:rPr lang="en-US" sz="1100" dirty="0">
                <a:solidFill>
                  <a:schemeClr val="tx1"/>
                </a:solidFill>
                <a:latin typeface="+mj-lt"/>
              </a:rPr>
              <a:t>(Antimonial, Calcium, Pure Lead)</a:t>
            </a:r>
            <a:endParaRPr lang="en-US" sz="1400" dirty="0">
              <a:solidFill>
                <a:schemeClr val="tx1"/>
              </a:solidFill>
              <a:latin typeface="+mj-lt"/>
            </a:endParaRPr>
          </a:p>
        </p:txBody>
      </p:sp>
      <p:sp>
        <p:nvSpPr>
          <p:cNvPr id="414" name="Rectangle 413"/>
          <p:cNvSpPr/>
          <p:nvPr/>
        </p:nvSpPr>
        <p:spPr>
          <a:xfrm>
            <a:off x="1452563" y="1217612"/>
            <a:ext cx="1524000" cy="53498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bg1"/>
                </a:solidFill>
                <a:latin typeface="+mj-lt"/>
              </a:rPr>
              <a:t>GRID CASTING </a:t>
            </a:r>
            <a:r>
              <a:rPr lang="en-US" sz="1050" dirty="0">
                <a:solidFill>
                  <a:schemeClr val="bg1"/>
                </a:solidFill>
                <a:latin typeface="+mj-lt"/>
              </a:rPr>
              <a:t>(Antimonial alloy)</a:t>
            </a:r>
            <a:endParaRPr lang="en-US" sz="1400" dirty="0">
              <a:solidFill>
                <a:schemeClr val="bg1"/>
              </a:solidFill>
              <a:latin typeface="+mj-lt"/>
            </a:endParaRPr>
          </a:p>
        </p:txBody>
      </p:sp>
      <p:sp>
        <p:nvSpPr>
          <p:cNvPr id="415" name="Rectangle 414"/>
          <p:cNvSpPr/>
          <p:nvPr/>
        </p:nvSpPr>
        <p:spPr>
          <a:xfrm>
            <a:off x="5262563" y="1217612"/>
            <a:ext cx="1447800" cy="53498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bg1"/>
                </a:solidFill>
                <a:latin typeface="+mj-lt"/>
              </a:rPr>
              <a:t>SPINE CASTING </a:t>
            </a:r>
            <a:r>
              <a:rPr lang="en-US" sz="1050" dirty="0">
                <a:solidFill>
                  <a:schemeClr val="bg1"/>
                </a:solidFill>
              </a:rPr>
              <a:t>(Antimonial alloy)</a:t>
            </a:r>
            <a:endParaRPr lang="en-US" sz="1400" dirty="0">
              <a:solidFill>
                <a:schemeClr val="bg1"/>
              </a:solidFill>
              <a:latin typeface="+mj-lt"/>
            </a:endParaRPr>
          </a:p>
        </p:txBody>
      </p:sp>
      <p:sp>
        <p:nvSpPr>
          <p:cNvPr id="416" name="Rectangle 415"/>
          <p:cNvSpPr/>
          <p:nvPr/>
        </p:nvSpPr>
        <p:spPr>
          <a:xfrm>
            <a:off x="1376363" y="2209800"/>
            <a:ext cx="1524000" cy="4572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bg1"/>
                </a:solidFill>
                <a:latin typeface="+mj-lt"/>
              </a:rPr>
              <a:t>PASTE MIXING</a:t>
            </a:r>
          </a:p>
        </p:txBody>
      </p:sp>
      <p:sp>
        <p:nvSpPr>
          <p:cNvPr id="417" name="Rectangle 416"/>
          <p:cNvSpPr/>
          <p:nvPr/>
        </p:nvSpPr>
        <p:spPr>
          <a:xfrm>
            <a:off x="5338763" y="2209800"/>
            <a:ext cx="1524000" cy="5334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bg1"/>
                </a:solidFill>
                <a:latin typeface="+mj-lt"/>
              </a:rPr>
              <a:t>SLURRY/ PASTE FILLING </a:t>
            </a:r>
          </a:p>
        </p:txBody>
      </p:sp>
      <p:sp>
        <p:nvSpPr>
          <p:cNvPr id="418" name="Rectangle 417"/>
          <p:cNvSpPr/>
          <p:nvPr/>
        </p:nvSpPr>
        <p:spPr>
          <a:xfrm>
            <a:off x="3814763" y="4878387"/>
            <a:ext cx="1600200" cy="6096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bg1"/>
                </a:solidFill>
                <a:latin typeface="+mj-lt"/>
              </a:rPr>
              <a:t>CELL ASSEMBLY</a:t>
            </a:r>
          </a:p>
        </p:txBody>
      </p:sp>
      <p:sp>
        <p:nvSpPr>
          <p:cNvPr id="419" name="Rectangle 418"/>
          <p:cNvSpPr/>
          <p:nvPr/>
        </p:nvSpPr>
        <p:spPr>
          <a:xfrm>
            <a:off x="1985963" y="5867400"/>
            <a:ext cx="1371600" cy="6858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bg1"/>
                </a:solidFill>
                <a:latin typeface="+mj-lt"/>
              </a:rPr>
              <a:t>TRAY ASSEMBLY</a:t>
            </a:r>
          </a:p>
        </p:txBody>
      </p:sp>
      <p:sp>
        <p:nvSpPr>
          <p:cNvPr id="420" name="Rectangle 419"/>
          <p:cNvSpPr/>
          <p:nvPr/>
        </p:nvSpPr>
        <p:spPr>
          <a:xfrm>
            <a:off x="1300163" y="3201987"/>
            <a:ext cx="1676400" cy="6096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bg1"/>
                </a:solidFill>
                <a:latin typeface="+mj-lt"/>
              </a:rPr>
              <a:t>CURING / DRYING</a:t>
            </a:r>
          </a:p>
        </p:txBody>
      </p:sp>
      <p:sp>
        <p:nvSpPr>
          <p:cNvPr id="421" name="Rectangle 420"/>
          <p:cNvSpPr/>
          <p:nvPr/>
        </p:nvSpPr>
        <p:spPr>
          <a:xfrm>
            <a:off x="3357563" y="1524000"/>
            <a:ext cx="1600200" cy="6096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bg1"/>
                </a:solidFill>
                <a:latin typeface="+mj-lt"/>
              </a:rPr>
              <a:t>OXIDE MANUFACTURING</a:t>
            </a:r>
          </a:p>
        </p:txBody>
      </p:sp>
      <p:sp>
        <p:nvSpPr>
          <p:cNvPr id="422" name="Rectangle 421"/>
          <p:cNvSpPr/>
          <p:nvPr/>
        </p:nvSpPr>
        <p:spPr>
          <a:xfrm>
            <a:off x="6405563" y="4876800"/>
            <a:ext cx="1447800" cy="6096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bg1"/>
                </a:solidFill>
                <a:latin typeface="+mj-lt"/>
              </a:rPr>
              <a:t>RE-CIRCULATION CHARGING</a:t>
            </a:r>
          </a:p>
        </p:txBody>
      </p:sp>
      <p:cxnSp>
        <p:nvCxnSpPr>
          <p:cNvPr id="423" name="Straight Connector 422"/>
          <p:cNvCxnSpPr/>
          <p:nvPr/>
        </p:nvCxnSpPr>
        <p:spPr>
          <a:xfrm rot="10800000">
            <a:off x="2076450" y="819150"/>
            <a:ext cx="1295400" cy="158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4" name="Straight Arrow Connector 423"/>
          <p:cNvCxnSpPr/>
          <p:nvPr/>
        </p:nvCxnSpPr>
        <p:spPr>
          <a:xfrm rot="5400000">
            <a:off x="1888331" y="977106"/>
            <a:ext cx="369888" cy="2540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25" name="Straight Arrow Connector 424"/>
          <p:cNvCxnSpPr/>
          <p:nvPr/>
        </p:nvCxnSpPr>
        <p:spPr>
          <a:xfrm rot="5400000">
            <a:off x="1789112" y="1951038"/>
            <a:ext cx="549275" cy="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26" name="Straight Arrow Connector 425"/>
          <p:cNvCxnSpPr>
            <a:stCxn id="480" idx="1"/>
            <a:endCxn id="415" idx="3"/>
          </p:cNvCxnSpPr>
          <p:nvPr/>
        </p:nvCxnSpPr>
        <p:spPr>
          <a:xfrm rot="10800000">
            <a:off x="6710364" y="1485106"/>
            <a:ext cx="757237" cy="794"/>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27" name="Straight Arrow Connector 426"/>
          <p:cNvCxnSpPr/>
          <p:nvPr/>
        </p:nvCxnSpPr>
        <p:spPr>
          <a:xfrm rot="5400000">
            <a:off x="424657" y="2628106"/>
            <a:ext cx="381000" cy="1587"/>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28" name="Straight Arrow Connector 427"/>
          <p:cNvCxnSpPr/>
          <p:nvPr/>
        </p:nvCxnSpPr>
        <p:spPr>
          <a:xfrm rot="10800000">
            <a:off x="2900363" y="2513012"/>
            <a:ext cx="1295400" cy="1588"/>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29" name="Straight Connector 428"/>
          <p:cNvCxnSpPr/>
          <p:nvPr/>
        </p:nvCxnSpPr>
        <p:spPr>
          <a:xfrm>
            <a:off x="4867275" y="819150"/>
            <a:ext cx="1219200" cy="158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30" name="Straight Arrow Connector 429"/>
          <p:cNvCxnSpPr/>
          <p:nvPr/>
        </p:nvCxnSpPr>
        <p:spPr>
          <a:xfrm rot="16200000" flipH="1">
            <a:off x="5907881" y="983456"/>
            <a:ext cx="369888" cy="1270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31" name="Straight Arrow Connector 430"/>
          <p:cNvCxnSpPr>
            <a:stCxn id="418" idx="3"/>
            <a:endCxn id="422" idx="1"/>
          </p:cNvCxnSpPr>
          <p:nvPr/>
        </p:nvCxnSpPr>
        <p:spPr>
          <a:xfrm flipV="1">
            <a:off x="5414963" y="5181600"/>
            <a:ext cx="990600" cy="1587"/>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432" name="Rectangle 431"/>
          <p:cNvSpPr/>
          <p:nvPr/>
        </p:nvSpPr>
        <p:spPr>
          <a:xfrm>
            <a:off x="4043363" y="5867400"/>
            <a:ext cx="838200" cy="6858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bg1"/>
                </a:solidFill>
                <a:latin typeface="+mj-lt"/>
              </a:rPr>
              <a:t>TESTING</a:t>
            </a:r>
            <a:endParaRPr lang="en-US" dirty="0">
              <a:solidFill>
                <a:schemeClr val="bg1"/>
              </a:solidFill>
              <a:latin typeface="+mj-lt"/>
            </a:endParaRPr>
          </a:p>
        </p:txBody>
      </p:sp>
      <p:cxnSp>
        <p:nvCxnSpPr>
          <p:cNvPr id="433" name="Straight Arrow Connector 432"/>
          <p:cNvCxnSpPr>
            <a:endCxn id="417" idx="0"/>
          </p:cNvCxnSpPr>
          <p:nvPr/>
        </p:nvCxnSpPr>
        <p:spPr>
          <a:xfrm rot="5400000">
            <a:off x="5834063" y="1943099"/>
            <a:ext cx="533400" cy="3175"/>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34" name="Straight Connector 433"/>
          <p:cNvCxnSpPr/>
          <p:nvPr/>
        </p:nvCxnSpPr>
        <p:spPr>
          <a:xfrm rot="5400000" flipH="1" flipV="1">
            <a:off x="6861176" y="5788026"/>
            <a:ext cx="762000" cy="634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35" name="Straight Arrow Connector 434"/>
          <p:cNvCxnSpPr>
            <a:stCxn id="432" idx="1"/>
            <a:endCxn id="419" idx="3"/>
          </p:cNvCxnSpPr>
          <p:nvPr/>
        </p:nvCxnSpPr>
        <p:spPr>
          <a:xfrm rot="10800000">
            <a:off x="3357563" y="6210300"/>
            <a:ext cx="685800" cy="1587"/>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36" name="Straight Arrow Connector 435"/>
          <p:cNvCxnSpPr/>
          <p:nvPr/>
        </p:nvCxnSpPr>
        <p:spPr>
          <a:xfrm rot="10800000" flipV="1">
            <a:off x="4881570" y="6172200"/>
            <a:ext cx="2357431" cy="17462"/>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37" name="Straight Arrow Connector 436"/>
          <p:cNvCxnSpPr/>
          <p:nvPr/>
        </p:nvCxnSpPr>
        <p:spPr>
          <a:xfrm rot="10800000">
            <a:off x="2976563" y="3581400"/>
            <a:ext cx="3276600" cy="1587"/>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38" name="Straight Connector 437"/>
          <p:cNvCxnSpPr/>
          <p:nvPr/>
        </p:nvCxnSpPr>
        <p:spPr>
          <a:xfrm rot="5400000" flipH="1" flipV="1">
            <a:off x="5834857" y="3161506"/>
            <a:ext cx="838200" cy="158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39" name="Straight Arrow Connector 438"/>
          <p:cNvCxnSpPr/>
          <p:nvPr/>
        </p:nvCxnSpPr>
        <p:spPr>
          <a:xfrm rot="10800000">
            <a:off x="6862763" y="2438400"/>
            <a:ext cx="762000" cy="3175"/>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440" name="TextBox 439"/>
          <p:cNvSpPr txBox="1"/>
          <p:nvPr/>
        </p:nvSpPr>
        <p:spPr>
          <a:xfrm>
            <a:off x="7624763" y="2344737"/>
            <a:ext cx="838200" cy="276225"/>
          </a:xfrm>
          <a:prstGeom prst="rect">
            <a:avLst/>
          </a:prstGeom>
          <a:noFill/>
        </p:spPr>
        <p:txBody>
          <a:bodyPr>
            <a:spAutoFit/>
          </a:bodyPr>
          <a:lstStyle/>
          <a:p>
            <a:pPr algn="ctr">
              <a:defRPr/>
            </a:pPr>
            <a:r>
              <a:rPr lang="en-US" sz="1200" dirty="0">
                <a:latin typeface="+mj-lt"/>
              </a:rPr>
              <a:t>RED LEAD</a:t>
            </a:r>
          </a:p>
        </p:txBody>
      </p:sp>
      <p:cxnSp>
        <p:nvCxnSpPr>
          <p:cNvPr id="441" name="Straight Connector 440"/>
          <p:cNvCxnSpPr/>
          <p:nvPr/>
        </p:nvCxnSpPr>
        <p:spPr>
          <a:xfrm rot="5400000">
            <a:off x="7643814" y="1700214"/>
            <a:ext cx="2057399" cy="285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42" name="Rectangle 441"/>
          <p:cNvSpPr/>
          <p:nvPr/>
        </p:nvSpPr>
        <p:spPr>
          <a:xfrm>
            <a:off x="7929563" y="2743200"/>
            <a:ext cx="1143000" cy="6096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bg1"/>
                </a:solidFill>
                <a:latin typeface="+mj-lt"/>
              </a:rPr>
              <a:t>SMALL PARTS CASTING </a:t>
            </a:r>
            <a:r>
              <a:rPr lang="en-US" sz="1000" dirty="0">
                <a:solidFill>
                  <a:schemeClr val="bg1"/>
                </a:solidFill>
                <a:latin typeface="+mj-lt"/>
              </a:rPr>
              <a:t>(Antimonial Alloy)</a:t>
            </a:r>
            <a:endParaRPr lang="en-US" sz="1600" dirty="0">
              <a:solidFill>
                <a:schemeClr val="bg1"/>
              </a:solidFill>
              <a:latin typeface="+mj-lt"/>
            </a:endParaRPr>
          </a:p>
        </p:txBody>
      </p:sp>
      <p:cxnSp>
        <p:nvCxnSpPr>
          <p:cNvPr id="443" name="Straight Arrow Connector 442"/>
          <p:cNvCxnSpPr/>
          <p:nvPr/>
        </p:nvCxnSpPr>
        <p:spPr>
          <a:xfrm rot="5400000">
            <a:off x="8120857" y="3847306"/>
            <a:ext cx="990600" cy="1587"/>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44" name="Rectangle 443"/>
          <p:cNvSpPr/>
          <p:nvPr/>
        </p:nvSpPr>
        <p:spPr>
          <a:xfrm>
            <a:off x="8158163" y="4343400"/>
            <a:ext cx="914400" cy="4572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bg1"/>
                </a:solidFill>
                <a:latin typeface="+mj-lt"/>
              </a:rPr>
              <a:t>BOP</a:t>
            </a:r>
            <a:endParaRPr lang="en-US" dirty="0">
              <a:solidFill>
                <a:schemeClr val="bg1"/>
              </a:solidFill>
              <a:latin typeface="+mj-lt"/>
            </a:endParaRPr>
          </a:p>
        </p:txBody>
      </p:sp>
      <p:sp>
        <p:nvSpPr>
          <p:cNvPr id="445" name="AutoShape 36"/>
          <p:cNvSpPr>
            <a:spLocks noChangeArrowheads="1"/>
          </p:cNvSpPr>
          <p:nvPr/>
        </p:nvSpPr>
        <p:spPr bwMode="auto">
          <a:xfrm>
            <a:off x="8539163" y="3581400"/>
            <a:ext cx="171450" cy="152400"/>
          </a:xfrm>
          <a:prstGeom prst="flowChartDecision">
            <a:avLst/>
          </a:prstGeom>
          <a:solidFill>
            <a:srgbClr val="FFFFFF"/>
          </a:solidFill>
          <a:ln w="9525">
            <a:solidFill>
              <a:srgbClr val="000000"/>
            </a:solidFill>
            <a:miter lim="800000"/>
            <a:headEnd/>
            <a:tailEnd/>
          </a:ln>
        </p:spPr>
        <p:txBody>
          <a:bodyPr/>
          <a:lstStyle/>
          <a:p>
            <a:endParaRPr lang="en-US"/>
          </a:p>
        </p:txBody>
      </p:sp>
      <p:sp>
        <p:nvSpPr>
          <p:cNvPr id="446" name="Rectangle 445"/>
          <p:cNvSpPr/>
          <p:nvPr/>
        </p:nvSpPr>
        <p:spPr>
          <a:xfrm>
            <a:off x="6405563" y="3429000"/>
            <a:ext cx="1676400" cy="8382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bg1"/>
                </a:solidFill>
                <a:latin typeface="+mj-lt"/>
              </a:rPr>
              <a:t>CONTAINER, LID, SEPARATORS, LEAD PARTS, CONNECTOR &amp; VENT PLUG</a:t>
            </a:r>
          </a:p>
        </p:txBody>
      </p:sp>
      <p:cxnSp>
        <p:nvCxnSpPr>
          <p:cNvPr id="447" name="Straight Connector 446"/>
          <p:cNvCxnSpPr/>
          <p:nvPr/>
        </p:nvCxnSpPr>
        <p:spPr>
          <a:xfrm rot="240000" flipV="1">
            <a:off x="8081963" y="3810000"/>
            <a:ext cx="457200" cy="381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8" name="Straight Arrow Connector 447"/>
          <p:cNvCxnSpPr/>
          <p:nvPr/>
        </p:nvCxnSpPr>
        <p:spPr>
          <a:xfrm rot="5400000">
            <a:off x="8274051" y="4075112"/>
            <a:ext cx="533400" cy="3175"/>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49" name="Straight Arrow Connector 448"/>
          <p:cNvCxnSpPr/>
          <p:nvPr/>
        </p:nvCxnSpPr>
        <p:spPr>
          <a:xfrm rot="5400000">
            <a:off x="4346576" y="4722812"/>
            <a:ext cx="304800" cy="3175"/>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50" name="Straight Connector 449"/>
          <p:cNvCxnSpPr/>
          <p:nvPr/>
        </p:nvCxnSpPr>
        <p:spPr>
          <a:xfrm rot="60000" flipV="1">
            <a:off x="4500563" y="4527550"/>
            <a:ext cx="3657600" cy="746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51" name="AutoShape 36"/>
          <p:cNvSpPr>
            <a:spLocks noChangeArrowheads="1"/>
          </p:cNvSpPr>
          <p:nvPr/>
        </p:nvSpPr>
        <p:spPr bwMode="auto">
          <a:xfrm>
            <a:off x="7162800" y="5562600"/>
            <a:ext cx="171450" cy="152400"/>
          </a:xfrm>
          <a:prstGeom prst="flowChartDecision">
            <a:avLst/>
          </a:prstGeom>
          <a:solidFill>
            <a:srgbClr val="FFFFFF"/>
          </a:solidFill>
          <a:ln w="9525">
            <a:solidFill>
              <a:srgbClr val="000000"/>
            </a:solidFill>
            <a:miter lim="800000"/>
            <a:headEnd/>
            <a:tailEnd/>
          </a:ln>
        </p:spPr>
        <p:txBody>
          <a:bodyPr/>
          <a:lstStyle/>
          <a:p>
            <a:endParaRPr lang="en-US"/>
          </a:p>
        </p:txBody>
      </p:sp>
      <p:sp>
        <p:nvSpPr>
          <p:cNvPr id="452" name="AutoShape 36"/>
          <p:cNvSpPr>
            <a:spLocks noChangeArrowheads="1"/>
          </p:cNvSpPr>
          <p:nvPr/>
        </p:nvSpPr>
        <p:spPr bwMode="auto">
          <a:xfrm>
            <a:off x="3586163" y="6134100"/>
            <a:ext cx="171450" cy="152400"/>
          </a:xfrm>
          <a:prstGeom prst="flowChartDecision">
            <a:avLst/>
          </a:prstGeom>
          <a:solidFill>
            <a:srgbClr val="FFFFFF"/>
          </a:solidFill>
          <a:ln w="9525">
            <a:solidFill>
              <a:srgbClr val="000000"/>
            </a:solidFill>
            <a:miter lim="800000"/>
            <a:headEnd/>
            <a:tailEnd/>
          </a:ln>
        </p:spPr>
        <p:txBody>
          <a:bodyPr/>
          <a:lstStyle/>
          <a:p>
            <a:endParaRPr lang="en-US"/>
          </a:p>
        </p:txBody>
      </p:sp>
      <p:sp>
        <p:nvSpPr>
          <p:cNvPr id="453" name="AutoShape 36"/>
          <p:cNvSpPr>
            <a:spLocks noChangeArrowheads="1"/>
          </p:cNvSpPr>
          <p:nvPr/>
        </p:nvSpPr>
        <p:spPr bwMode="auto">
          <a:xfrm>
            <a:off x="1985963" y="1828800"/>
            <a:ext cx="171450" cy="152400"/>
          </a:xfrm>
          <a:prstGeom prst="flowChartDecision">
            <a:avLst/>
          </a:prstGeom>
          <a:solidFill>
            <a:srgbClr val="FFFFFF"/>
          </a:solidFill>
          <a:ln w="9525">
            <a:solidFill>
              <a:srgbClr val="000000"/>
            </a:solidFill>
            <a:miter lim="800000"/>
            <a:headEnd/>
            <a:tailEnd/>
          </a:ln>
        </p:spPr>
        <p:txBody>
          <a:bodyPr/>
          <a:lstStyle/>
          <a:p>
            <a:endParaRPr lang="en-US"/>
          </a:p>
        </p:txBody>
      </p:sp>
      <p:cxnSp>
        <p:nvCxnSpPr>
          <p:cNvPr id="454" name="Straight Arrow Connector 453"/>
          <p:cNvCxnSpPr/>
          <p:nvPr/>
        </p:nvCxnSpPr>
        <p:spPr>
          <a:xfrm rot="5400000">
            <a:off x="3968751" y="2284412"/>
            <a:ext cx="457200" cy="3175"/>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455" name="AutoShape 36"/>
          <p:cNvSpPr>
            <a:spLocks noChangeArrowheads="1"/>
          </p:cNvSpPr>
          <p:nvPr/>
        </p:nvSpPr>
        <p:spPr bwMode="auto">
          <a:xfrm>
            <a:off x="4119563" y="2209800"/>
            <a:ext cx="171450" cy="152400"/>
          </a:xfrm>
          <a:prstGeom prst="flowChartDecision">
            <a:avLst/>
          </a:prstGeom>
          <a:solidFill>
            <a:srgbClr val="FFFFFF"/>
          </a:solidFill>
          <a:ln w="9525">
            <a:solidFill>
              <a:srgbClr val="000000"/>
            </a:solidFill>
            <a:miter lim="800000"/>
            <a:headEnd/>
            <a:tailEnd/>
          </a:ln>
        </p:spPr>
        <p:txBody>
          <a:bodyPr/>
          <a:lstStyle/>
          <a:p>
            <a:endParaRPr lang="en-US"/>
          </a:p>
        </p:txBody>
      </p:sp>
      <p:sp>
        <p:nvSpPr>
          <p:cNvPr id="456" name="Rectangle 455"/>
          <p:cNvSpPr/>
          <p:nvPr/>
        </p:nvSpPr>
        <p:spPr>
          <a:xfrm>
            <a:off x="157163" y="2819400"/>
            <a:ext cx="1066800" cy="762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bg1"/>
                </a:solidFill>
                <a:latin typeface="+mj-lt"/>
              </a:rPr>
              <a:t>PASTING &amp; FLASH DRYING</a:t>
            </a:r>
          </a:p>
        </p:txBody>
      </p:sp>
      <p:cxnSp>
        <p:nvCxnSpPr>
          <p:cNvPr id="457" name="Straight Arrow Connector 456"/>
          <p:cNvCxnSpPr/>
          <p:nvPr/>
        </p:nvCxnSpPr>
        <p:spPr>
          <a:xfrm>
            <a:off x="4119563" y="2514600"/>
            <a:ext cx="1219200" cy="15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8" name="Straight Connector 457"/>
          <p:cNvCxnSpPr>
            <a:stCxn id="416" idx="1"/>
          </p:cNvCxnSpPr>
          <p:nvPr/>
        </p:nvCxnSpPr>
        <p:spPr>
          <a:xfrm rot="10800000">
            <a:off x="614363" y="2438400"/>
            <a:ext cx="762000" cy="158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9" name="Straight Arrow Connector 458"/>
          <p:cNvCxnSpPr/>
          <p:nvPr/>
        </p:nvCxnSpPr>
        <p:spPr>
          <a:xfrm flipV="1">
            <a:off x="614363" y="3810000"/>
            <a:ext cx="685800" cy="1587"/>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60" name="Straight Connector 459"/>
          <p:cNvCxnSpPr/>
          <p:nvPr/>
        </p:nvCxnSpPr>
        <p:spPr>
          <a:xfrm rot="5400000" flipH="1" flipV="1">
            <a:off x="500857" y="3694906"/>
            <a:ext cx="2286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61" name="AutoShape 36"/>
          <p:cNvSpPr>
            <a:spLocks noChangeArrowheads="1"/>
          </p:cNvSpPr>
          <p:nvPr/>
        </p:nvSpPr>
        <p:spPr bwMode="auto">
          <a:xfrm>
            <a:off x="690563" y="3733800"/>
            <a:ext cx="171450" cy="152400"/>
          </a:xfrm>
          <a:prstGeom prst="flowChartDecision">
            <a:avLst/>
          </a:prstGeom>
          <a:solidFill>
            <a:srgbClr val="FFFFFF"/>
          </a:solidFill>
          <a:ln w="9525">
            <a:solidFill>
              <a:srgbClr val="000000"/>
            </a:solidFill>
            <a:miter lim="800000"/>
            <a:headEnd/>
            <a:tailEnd/>
          </a:ln>
        </p:spPr>
        <p:txBody>
          <a:bodyPr/>
          <a:lstStyle/>
          <a:p>
            <a:endParaRPr lang="en-US"/>
          </a:p>
        </p:txBody>
      </p:sp>
      <p:sp>
        <p:nvSpPr>
          <p:cNvPr id="462" name="AutoShape 36"/>
          <p:cNvSpPr>
            <a:spLocks noChangeArrowheads="1"/>
          </p:cNvSpPr>
          <p:nvPr/>
        </p:nvSpPr>
        <p:spPr bwMode="auto">
          <a:xfrm>
            <a:off x="842963" y="2362200"/>
            <a:ext cx="171450" cy="152400"/>
          </a:xfrm>
          <a:prstGeom prst="flowChartDecision">
            <a:avLst/>
          </a:prstGeom>
          <a:solidFill>
            <a:srgbClr val="FFFFFF"/>
          </a:solidFill>
          <a:ln w="9525">
            <a:solidFill>
              <a:srgbClr val="000000"/>
            </a:solidFill>
            <a:miter lim="800000"/>
            <a:headEnd/>
            <a:tailEnd/>
          </a:ln>
        </p:spPr>
        <p:txBody>
          <a:bodyPr/>
          <a:lstStyle/>
          <a:p>
            <a:endParaRPr lang="en-US"/>
          </a:p>
        </p:txBody>
      </p:sp>
      <p:sp>
        <p:nvSpPr>
          <p:cNvPr id="463" name="AutoShape 36"/>
          <p:cNvSpPr>
            <a:spLocks noChangeArrowheads="1"/>
          </p:cNvSpPr>
          <p:nvPr/>
        </p:nvSpPr>
        <p:spPr bwMode="auto">
          <a:xfrm>
            <a:off x="5872163" y="5105400"/>
            <a:ext cx="171450" cy="152400"/>
          </a:xfrm>
          <a:prstGeom prst="flowChartDecision">
            <a:avLst/>
          </a:prstGeom>
          <a:solidFill>
            <a:srgbClr val="FFFFFF"/>
          </a:solidFill>
          <a:ln w="9525">
            <a:solidFill>
              <a:srgbClr val="000000"/>
            </a:solidFill>
            <a:miter lim="800000"/>
            <a:headEnd/>
            <a:tailEnd/>
          </a:ln>
        </p:spPr>
        <p:txBody>
          <a:bodyPr/>
          <a:lstStyle/>
          <a:p>
            <a:endParaRPr lang="en-US"/>
          </a:p>
        </p:txBody>
      </p:sp>
      <p:sp>
        <p:nvSpPr>
          <p:cNvPr id="464" name="AutoShape 36"/>
          <p:cNvSpPr>
            <a:spLocks noChangeArrowheads="1"/>
          </p:cNvSpPr>
          <p:nvPr/>
        </p:nvSpPr>
        <p:spPr bwMode="auto">
          <a:xfrm>
            <a:off x="6024563" y="1828800"/>
            <a:ext cx="171450" cy="152400"/>
          </a:xfrm>
          <a:prstGeom prst="flowChartDecision">
            <a:avLst/>
          </a:prstGeom>
          <a:solidFill>
            <a:srgbClr val="FFFFFF"/>
          </a:solidFill>
          <a:ln w="9525">
            <a:solidFill>
              <a:srgbClr val="000000"/>
            </a:solidFill>
            <a:miter lim="800000"/>
            <a:headEnd/>
            <a:tailEnd/>
          </a:ln>
        </p:spPr>
        <p:txBody>
          <a:bodyPr/>
          <a:lstStyle/>
          <a:p>
            <a:endParaRPr lang="en-US"/>
          </a:p>
        </p:txBody>
      </p:sp>
      <p:sp>
        <p:nvSpPr>
          <p:cNvPr id="465" name="AutoShape 36"/>
          <p:cNvSpPr>
            <a:spLocks noChangeArrowheads="1"/>
          </p:cNvSpPr>
          <p:nvPr/>
        </p:nvSpPr>
        <p:spPr bwMode="auto">
          <a:xfrm>
            <a:off x="6176963" y="3124200"/>
            <a:ext cx="171450" cy="152400"/>
          </a:xfrm>
          <a:prstGeom prst="flowChartDecision">
            <a:avLst/>
          </a:prstGeom>
          <a:solidFill>
            <a:srgbClr val="FFFFFF"/>
          </a:solidFill>
          <a:ln w="9525">
            <a:solidFill>
              <a:srgbClr val="000000"/>
            </a:solidFill>
            <a:miter lim="800000"/>
            <a:headEnd/>
            <a:tailEnd/>
          </a:ln>
        </p:spPr>
        <p:txBody>
          <a:bodyPr/>
          <a:lstStyle/>
          <a:p>
            <a:endParaRPr lang="en-US"/>
          </a:p>
        </p:txBody>
      </p:sp>
      <p:cxnSp>
        <p:nvCxnSpPr>
          <p:cNvPr id="466" name="Straight Connector 465"/>
          <p:cNvCxnSpPr/>
          <p:nvPr/>
        </p:nvCxnSpPr>
        <p:spPr>
          <a:xfrm>
            <a:off x="2976563" y="3733800"/>
            <a:ext cx="17526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7" name="Straight Arrow Connector 466"/>
          <p:cNvCxnSpPr/>
          <p:nvPr/>
        </p:nvCxnSpPr>
        <p:spPr>
          <a:xfrm rot="5400000">
            <a:off x="4158457" y="4304506"/>
            <a:ext cx="1143000" cy="15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8" name="AutoShape 36"/>
          <p:cNvSpPr>
            <a:spLocks noChangeArrowheads="1"/>
          </p:cNvSpPr>
          <p:nvPr/>
        </p:nvSpPr>
        <p:spPr bwMode="auto">
          <a:xfrm>
            <a:off x="3509963" y="3657600"/>
            <a:ext cx="171450" cy="152400"/>
          </a:xfrm>
          <a:prstGeom prst="flowChartDecision">
            <a:avLst/>
          </a:prstGeom>
          <a:solidFill>
            <a:srgbClr val="FFFFFF"/>
          </a:solidFill>
          <a:ln w="9525">
            <a:solidFill>
              <a:srgbClr val="000000"/>
            </a:solidFill>
            <a:miter lim="800000"/>
            <a:headEnd/>
            <a:tailEnd/>
          </a:ln>
        </p:spPr>
        <p:txBody>
          <a:bodyPr/>
          <a:lstStyle/>
          <a:p>
            <a:endParaRPr lang="en-US"/>
          </a:p>
        </p:txBody>
      </p:sp>
      <p:sp>
        <p:nvSpPr>
          <p:cNvPr id="469" name="AutoShape 36"/>
          <p:cNvSpPr>
            <a:spLocks noChangeArrowheads="1"/>
          </p:cNvSpPr>
          <p:nvPr/>
        </p:nvSpPr>
        <p:spPr bwMode="auto">
          <a:xfrm>
            <a:off x="1985963" y="866775"/>
            <a:ext cx="171450" cy="152400"/>
          </a:xfrm>
          <a:prstGeom prst="flowChartDecision">
            <a:avLst/>
          </a:prstGeom>
          <a:solidFill>
            <a:srgbClr val="FFFFFF"/>
          </a:solidFill>
          <a:ln w="9525">
            <a:solidFill>
              <a:srgbClr val="000000"/>
            </a:solidFill>
            <a:miter lim="800000"/>
            <a:headEnd/>
            <a:tailEnd/>
          </a:ln>
        </p:spPr>
        <p:txBody>
          <a:bodyPr/>
          <a:lstStyle/>
          <a:p>
            <a:endParaRPr lang="en-US"/>
          </a:p>
        </p:txBody>
      </p:sp>
      <p:sp>
        <p:nvSpPr>
          <p:cNvPr id="470" name="AutoShape 36"/>
          <p:cNvSpPr>
            <a:spLocks noChangeArrowheads="1"/>
          </p:cNvSpPr>
          <p:nvPr/>
        </p:nvSpPr>
        <p:spPr bwMode="auto">
          <a:xfrm>
            <a:off x="7167563" y="2362200"/>
            <a:ext cx="171450" cy="152400"/>
          </a:xfrm>
          <a:prstGeom prst="flowChartDecision">
            <a:avLst/>
          </a:prstGeom>
          <a:solidFill>
            <a:srgbClr val="FFFFFF"/>
          </a:solidFill>
          <a:ln w="9525">
            <a:solidFill>
              <a:srgbClr val="000000"/>
            </a:solidFill>
            <a:miter lim="800000"/>
            <a:headEnd/>
            <a:tailEnd/>
          </a:ln>
        </p:spPr>
        <p:txBody>
          <a:bodyPr/>
          <a:lstStyle/>
          <a:p>
            <a:endParaRPr lang="en-US"/>
          </a:p>
        </p:txBody>
      </p:sp>
      <p:sp>
        <p:nvSpPr>
          <p:cNvPr id="471" name="AutoShape 36"/>
          <p:cNvSpPr>
            <a:spLocks noChangeArrowheads="1"/>
          </p:cNvSpPr>
          <p:nvPr/>
        </p:nvSpPr>
        <p:spPr bwMode="auto">
          <a:xfrm>
            <a:off x="7620000" y="5943600"/>
            <a:ext cx="171450" cy="152400"/>
          </a:xfrm>
          <a:prstGeom prst="flowChartDecision">
            <a:avLst/>
          </a:prstGeom>
          <a:solidFill>
            <a:srgbClr val="FFFFFF"/>
          </a:solidFill>
          <a:ln w="9525">
            <a:solidFill>
              <a:srgbClr val="000000"/>
            </a:solidFill>
            <a:miter lim="800000"/>
            <a:headEnd/>
            <a:tailEnd/>
          </a:ln>
        </p:spPr>
        <p:txBody>
          <a:bodyPr/>
          <a:lstStyle/>
          <a:p>
            <a:endParaRPr lang="en-US" b="1"/>
          </a:p>
        </p:txBody>
      </p:sp>
      <p:sp>
        <p:nvSpPr>
          <p:cNvPr id="472" name="TextBox 192"/>
          <p:cNvSpPr txBox="1">
            <a:spLocks noChangeArrowheads="1"/>
          </p:cNvSpPr>
          <p:nvPr/>
        </p:nvSpPr>
        <p:spPr bwMode="auto">
          <a:xfrm>
            <a:off x="7800975" y="5867400"/>
            <a:ext cx="1266825" cy="228600"/>
          </a:xfrm>
          <a:prstGeom prst="rect">
            <a:avLst/>
          </a:prstGeom>
          <a:noFill/>
          <a:ln w="9525">
            <a:noFill/>
            <a:miter lim="800000"/>
            <a:headEnd/>
            <a:tailEnd/>
          </a:ln>
        </p:spPr>
        <p:txBody>
          <a:bodyPr wrap="square">
            <a:spAutoFit/>
          </a:bodyPr>
          <a:lstStyle/>
          <a:p>
            <a:r>
              <a:rPr lang="en-US" sz="900" b="1" dirty="0"/>
              <a:t>QUALITY CHECK POINT</a:t>
            </a:r>
            <a:endParaRPr lang="en-IN" sz="900" b="1" dirty="0"/>
          </a:p>
        </p:txBody>
      </p:sp>
      <p:sp>
        <p:nvSpPr>
          <p:cNvPr id="473" name="AutoShape 36"/>
          <p:cNvSpPr>
            <a:spLocks noChangeArrowheads="1"/>
          </p:cNvSpPr>
          <p:nvPr/>
        </p:nvSpPr>
        <p:spPr bwMode="auto">
          <a:xfrm>
            <a:off x="6011863" y="898525"/>
            <a:ext cx="171450" cy="152400"/>
          </a:xfrm>
          <a:prstGeom prst="flowChartDecision">
            <a:avLst/>
          </a:prstGeom>
          <a:solidFill>
            <a:srgbClr val="FFFFFF"/>
          </a:solidFill>
          <a:ln w="9525">
            <a:solidFill>
              <a:srgbClr val="000000"/>
            </a:solidFill>
            <a:miter lim="800000"/>
            <a:headEnd/>
            <a:tailEnd/>
          </a:ln>
        </p:spPr>
        <p:txBody>
          <a:bodyPr/>
          <a:lstStyle/>
          <a:p>
            <a:endParaRPr lang="en-US"/>
          </a:p>
        </p:txBody>
      </p:sp>
      <p:sp>
        <p:nvSpPr>
          <p:cNvPr id="474" name="AutoShape 36"/>
          <p:cNvSpPr>
            <a:spLocks noChangeArrowheads="1"/>
          </p:cNvSpPr>
          <p:nvPr/>
        </p:nvSpPr>
        <p:spPr bwMode="auto">
          <a:xfrm>
            <a:off x="5719763" y="4495800"/>
            <a:ext cx="171450" cy="152400"/>
          </a:xfrm>
          <a:prstGeom prst="flowChartDecision">
            <a:avLst/>
          </a:prstGeom>
          <a:solidFill>
            <a:srgbClr val="FFFFFF"/>
          </a:solidFill>
          <a:ln w="9525">
            <a:solidFill>
              <a:srgbClr val="000000"/>
            </a:solidFill>
            <a:miter lim="800000"/>
            <a:headEnd/>
            <a:tailEnd/>
          </a:ln>
        </p:spPr>
        <p:txBody>
          <a:bodyPr/>
          <a:lstStyle/>
          <a:p>
            <a:endParaRPr lang="en-US"/>
          </a:p>
        </p:txBody>
      </p:sp>
      <p:sp>
        <p:nvSpPr>
          <p:cNvPr id="475" name="Rounded Rectangle 474"/>
          <p:cNvSpPr/>
          <p:nvPr/>
        </p:nvSpPr>
        <p:spPr>
          <a:xfrm>
            <a:off x="685800" y="6062662"/>
            <a:ext cx="857250" cy="28575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latin typeface="+mj-lt"/>
              </a:rPr>
              <a:t>DESPATCH</a:t>
            </a:r>
          </a:p>
        </p:txBody>
      </p:sp>
      <p:cxnSp>
        <p:nvCxnSpPr>
          <p:cNvPr id="476" name="Straight Arrow Connector 475"/>
          <p:cNvCxnSpPr/>
          <p:nvPr/>
        </p:nvCxnSpPr>
        <p:spPr>
          <a:xfrm rot="10800000">
            <a:off x="1543050" y="6205537"/>
            <a:ext cx="500063" cy="635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477" name="AutoShape 36"/>
          <p:cNvSpPr>
            <a:spLocks noChangeArrowheads="1"/>
          </p:cNvSpPr>
          <p:nvPr/>
        </p:nvSpPr>
        <p:spPr bwMode="auto">
          <a:xfrm>
            <a:off x="1728788" y="6134100"/>
            <a:ext cx="171450" cy="152400"/>
          </a:xfrm>
          <a:prstGeom prst="flowChartDecision">
            <a:avLst/>
          </a:prstGeom>
          <a:solidFill>
            <a:srgbClr val="FFFFFF"/>
          </a:solidFill>
          <a:ln w="9525">
            <a:solidFill>
              <a:srgbClr val="000000"/>
            </a:solidFill>
            <a:miter lim="800000"/>
            <a:headEnd/>
            <a:tailEnd/>
          </a:ln>
        </p:spPr>
        <p:txBody>
          <a:bodyPr/>
          <a:lstStyle/>
          <a:p>
            <a:endParaRPr lang="en-US"/>
          </a:p>
        </p:txBody>
      </p:sp>
      <p:cxnSp>
        <p:nvCxnSpPr>
          <p:cNvPr id="478" name="Straight Arrow Connector 477"/>
          <p:cNvCxnSpPr/>
          <p:nvPr/>
        </p:nvCxnSpPr>
        <p:spPr>
          <a:xfrm rot="16200000" flipH="1">
            <a:off x="3991768" y="1332706"/>
            <a:ext cx="369888" cy="1270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479" name="AutoShape 36"/>
          <p:cNvSpPr>
            <a:spLocks noChangeArrowheads="1"/>
          </p:cNvSpPr>
          <p:nvPr/>
        </p:nvSpPr>
        <p:spPr bwMode="auto">
          <a:xfrm>
            <a:off x="4095750" y="1247775"/>
            <a:ext cx="171450" cy="152400"/>
          </a:xfrm>
          <a:prstGeom prst="flowChartDecision">
            <a:avLst/>
          </a:prstGeom>
          <a:solidFill>
            <a:srgbClr val="FFFFFF"/>
          </a:solidFill>
          <a:ln w="9525">
            <a:solidFill>
              <a:srgbClr val="000000"/>
            </a:solidFill>
            <a:miter lim="800000"/>
            <a:headEnd/>
            <a:tailEnd/>
          </a:ln>
        </p:spPr>
        <p:txBody>
          <a:bodyPr/>
          <a:lstStyle/>
          <a:p>
            <a:endParaRPr lang="en-US"/>
          </a:p>
        </p:txBody>
      </p:sp>
      <p:sp>
        <p:nvSpPr>
          <p:cNvPr id="480" name="Rectangle 479"/>
          <p:cNvSpPr/>
          <p:nvPr/>
        </p:nvSpPr>
        <p:spPr>
          <a:xfrm>
            <a:off x="7467600" y="1219200"/>
            <a:ext cx="1143000" cy="5334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bg1"/>
                </a:solidFill>
                <a:latin typeface="+mj-lt"/>
              </a:rPr>
              <a:t>GAUNTLET  FORMATION</a:t>
            </a:r>
            <a:endParaRPr lang="en-US" dirty="0">
              <a:solidFill>
                <a:schemeClr val="bg1"/>
              </a:solidFill>
              <a:latin typeface="+mj-lt"/>
            </a:endParaRPr>
          </a:p>
        </p:txBody>
      </p:sp>
      <p:sp>
        <p:nvSpPr>
          <p:cNvPr id="481" name="AutoShape 36"/>
          <p:cNvSpPr>
            <a:spLocks noChangeArrowheads="1"/>
          </p:cNvSpPr>
          <p:nvPr/>
        </p:nvSpPr>
        <p:spPr bwMode="auto">
          <a:xfrm>
            <a:off x="7046816" y="1426699"/>
            <a:ext cx="171450" cy="152400"/>
          </a:xfrm>
          <a:prstGeom prst="flowChartDecision">
            <a:avLst/>
          </a:prstGeom>
          <a:solidFill>
            <a:srgbClr val="FFFFFF"/>
          </a:solidFill>
          <a:ln w="9525">
            <a:solidFill>
              <a:srgbClr val="000000"/>
            </a:solidFill>
            <a:miter lim="800000"/>
            <a:headEnd/>
            <a:tailEnd/>
          </a:ln>
        </p:spPr>
        <p:txBody>
          <a:bodyPr/>
          <a:lstStyle/>
          <a:p>
            <a:endParaRPr lang="en-US"/>
          </a:p>
        </p:txBody>
      </p:sp>
      <p:sp>
        <p:nvSpPr>
          <p:cNvPr id="482" name="TextBox 481"/>
          <p:cNvSpPr txBox="1"/>
          <p:nvPr/>
        </p:nvSpPr>
        <p:spPr>
          <a:xfrm>
            <a:off x="2057400" y="147935"/>
            <a:ext cx="4406847" cy="461665"/>
          </a:xfrm>
          <a:prstGeom prst="rect">
            <a:avLst/>
          </a:prstGeom>
          <a:noFill/>
        </p:spPr>
        <p:txBody>
          <a:bodyPr wrap="none" rtlCol="0">
            <a:spAutoFit/>
          </a:bodyPr>
          <a:lstStyle/>
          <a:p>
            <a:r>
              <a:rPr lang="en-IN" sz="2400" b="1" dirty="0"/>
              <a:t>Industrial Process Flow Diagram</a:t>
            </a:r>
          </a:p>
        </p:txBody>
      </p:sp>
      <p:cxnSp>
        <p:nvCxnSpPr>
          <p:cNvPr id="483" name="Straight Arrow Connector 482"/>
          <p:cNvCxnSpPr/>
          <p:nvPr/>
        </p:nvCxnSpPr>
        <p:spPr>
          <a:xfrm flipV="1">
            <a:off x="4876800" y="685800"/>
            <a:ext cx="3810000" cy="1588"/>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2898" y="231614"/>
            <a:ext cx="2437064" cy="530386"/>
          </a:xfrm>
          <a:prstGeom prst="rect">
            <a:avLst/>
          </a:prstGeom>
          <a:ln>
            <a:noFill/>
          </a:ln>
        </p:spPr>
        <p:txBody>
          <a:bodyPr wrap="none" lIns="80147" tIns="40074" rIns="80147" bIns="40074">
            <a:spAutoFit/>
          </a:bodyPr>
          <a:lstStyle/>
          <a:p>
            <a:pPr lvl="0"/>
            <a:r>
              <a:rPr lang="en-US" sz="2800" b="1" u="sng" dirty="0"/>
              <a:t>Process control</a:t>
            </a:r>
          </a:p>
        </p:txBody>
      </p:sp>
      <p:sp>
        <p:nvSpPr>
          <p:cNvPr id="3" name="TextBox 2"/>
          <p:cNvSpPr txBox="1"/>
          <p:nvPr/>
        </p:nvSpPr>
        <p:spPr>
          <a:xfrm>
            <a:off x="238917" y="1066800"/>
            <a:ext cx="3885123" cy="1219704"/>
          </a:xfrm>
          <a:prstGeom prst="rect">
            <a:avLst/>
          </a:prstGeom>
          <a:noFill/>
        </p:spPr>
        <p:txBody>
          <a:bodyPr wrap="none" lIns="80147" tIns="40074" rIns="80147" bIns="40074" rtlCol="0">
            <a:spAutoFit/>
          </a:bodyPr>
          <a:lstStyle/>
          <a:p>
            <a:pPr marL="300552" indent="-300552"/>
            <a:r>
              <a:rPr lang="en-IN" dirty="0"/>
              <a:t>At the beginning of shift operator check</a:t>
            </a:r>
          </a:p>
          <a:p>
            <a:pPr marL="300552" indent="-300552">
              <a:buAutoNum type="arabicParenR"/>
            </a:pPr>
            <a:r>
              <a:rPr lang="en-IN" dirty="0"/>
              <a:t>Machine condition.</a:t>
            </a:r>
          </a:p>
          <a:p>
            <a:pPr marL="300552" indent="-300552">
              <a:buAutoNum type="arabicParenR"/>
            </a:pPr>
            <a:r>
              <a:rPr lang="en-IN" dirty="0"/>
              <a:t>Machine basic parameters.</a:t>
            </a:r>
          </a:p>
          <a:p>
            <a:pPr marL="300552" indent="-300552">
              <a:buAutoNum type="arabicParenR"/>
            </a:pPr>
            <a:r>
              <a:rPr lang="en-IN" dirty="0"/>
              <a:t>Starting product quality.</a:t>
            </a:r>
          </a:p>
        </p:txBody>
      </p:sp>
      <p:pic>
        <p:nvPicPr>
          <p:cNvPr id="6" name="Picture 2" descr="G:\TECHNICAL\Pradeep Shaw\hosur meet\DSC09491.JPG"/>
          <p:cNvPicPr>
            <a:picLocks noChangeAspect="1" noChangeArrowheads="1"/>
          </p:cNvPicPr>
          <p:nvPr/>
        </p:nvPicPr>
        <p:blipFill>
          <a:blip r:embed="rId2" cstate="print"/>
          <a:srcRect l="3750" t="3333" r="6667"/>
          <a:stretch>
            <a:fillRect/>
          </a:stretch>
        </p:blipFill>
        <p:spPr bwMode="auto">
          <a:xfrm>
            <a:off x="7802808" y="573716"/>
            <a:ext cx="1303183" cy="1672384"/>
          </a:xfrm>
          <a:prstGeom prst="rect">
            <a:avLst/>
          </a:prstGeom>
          <a:noFill/>
        </p:spPr>
      </p:pic>
      <p:pic>
        <p:nvPicPr>
          <p:cNvPr id="7" name="Picture 7" descr="G:\TECHNICAL\Pradeep Shaw\hosur meet\DSC09469.JPG"/>
          <p:cNvPicPr>
            <a:picLocks noChangeAspect="1" noChangeArrowheads="1"/>
          </p:cNvPicPr>
          <p:nvPr/>
        </p:nvPicPr>
        <p:blipFill>
          <a:blip r:embed="rId3" cstate="print"/>
          <a:srcRect l="14167" t="9259" r="15833" b="12223"/>
          <a:stretch>
            <a:fillRect/>
          </a:stretch>
        </p:blipFill>
        <p:spPr bwMode="auto">
          <a:xfrm>
            <a:off x="6662523" y="533400"/>
            <a:ext cx="1135557" cy="1693262"/>
          </a:xfrm>
          <a:prstGeom prst="rect">
            <a:avLst/>
          </a:prstGeom>
          <a:noFill/>
        </p:spPr>
      </p:pic>
      <p:sp>
        <p:nvSpPr>
          <p:cNvPr id="8" name="TextBox 7"/>
          <p:cNvSpPr txBox="1"/>
          <p:nvPr/>
        </p:nvSpPr>
        <p:spPr>
          <a:xfrm>
            <a:off x="5105400" y="2307293"/>
            <a:ext cx="3963848" cy="307066"/>
          </a:xfrm>
          <a:prstGeom prst="rect">
            <a:avLst/>
          </a:prstGeom>
        </p:spPr>
        <p:style>
          <a:lnRef idx="2">
            <a:schemeClr val="dk1"/>
          </a:lnRef>
          <a:fillRef idx="1">
            <a:schemeClr val="lt1"/>
          </a:fillRef>
          <a:effectRef idx="0">
            <a:schemeClr val="dk1"/>
          </a:effectRef>
          <a:fontRef idx="minor">
            <a:schemeClr val="dk1"/>
          </a:fontRef>
        </p:style>
        <p:txBody>
          <a:bodyPr wrap="square" lIns="80147" tIns="40074" rIns="80147" bIns="40074" rtlCol="0">
            <a:spAutoFit/>
          </a:bodyPr>
          <a:lstStyle/>
          <a:p>
            <a:pPr algn="ctr"/>
            <a:r>
              <a:rPr lang="en-IN" sz="1400" b="1" dirty="0"/>
              <a:t>Quick check &amp; Easy Understanding  for Operator</a:t>
            </a:r>
          </a:p>
        </p:txBody>
      </p:sp>
      <p:pic>
        <p:nvPicPr>
          <p:cNvPr id="10" name="Picture 8" descr="G:\TECHNICAL\Pradeep Shaw\hosur meet\DSC09468.JPG"/>
          <p:cNvPicPr>
            <a:picLocks noChangeAspect="1" noChangeArrowheads="1"/>
          </p:cNvPicPr>
          <p:nvPr/>
        </p:nvPicPr>
        <p:blipFill>
          <a:blip r:embed="rId4" cstate="print"/>
          <a:srcRect l="41250" r="25000"/>
          <a:stretch>
            <a:fillRect/>
          </a:stretch>
        </p:blipFill>
        <p:spPr bwMode="auto">
          <a:xfrm>
            <a:off x="5104133" y="533400"/>
            <a:ext cx="1520380" cy="1727818"/>
          </a:xfrm>
          <a:prstGeom prst="rect">
            <a:avLst/>
          </a:prstGeom>
          <a:noFill/>
        </p:spPr>
      </p:pic>
      <p:sp>
        <p:nvSpPr>
          <p:cNvPr id="12" name="Rectangle 11"/>
          <p:cNvSpPr/>
          <p:nvPr/>
        </p:nvSpPr>
        <p:spPr>
          <a:xfrm>
            <a:off x="162898" y="708870"/>
            <a:ext cx="4333083" cy="357930"/>
          </a:xfrm>
          <a:prstGeom prst="rect">
            <a:avLst/>
          </a:prstGeom>
        </p:spPr>
        <p:txBody>
          <a:bodyPr wrap="square" lIns="80147" tIns="40074" rIns="80147" bIns="40074">
            <a:spAutoFit/>
          </a:bodyPr>
          <a:lstStyle/>
          <a:p>
            <a:r>
              <a:rPr lang="en-IN" b="1" dirty="0">
                <a:latin typeface="Arial" pitchFamily="34" charset="0"/>
                <a:cs typeface="Arial" pitchFamily="34" charset="0"/>
              </a:rPr>
              <a:t>A) 1</a:t>
            </a:r>
            <a:r>
              <a:rPr lang="en-IN" b="1" baseline="30000" dirty="0">
                <a:latin typeface="Arial" pitchFamily="34" charset="0"/>
                <a:cs typeface="Arial" pitchFamily="34" charset="0"/>
              </a:rPr>
              <a:t>ST</a:t>
            </a:r>
            <a:r>
              <a:rPr lang="en-IN" b="1" dirty="0">
                <a:latin typeface="Arial" pitchFamily="34" charset="0"/>
                <a:cs typeface="Arial" pitchFamily="34" charset="0"/>
              </a:rPr>
              <a:t> piece inspection by operator</a:t>
            </a:r>
          </a:p>
        </p:txBody>
      </p:sp>
      <p:sp>
        <p:nvSpPr>
          <p:cNvPr id="13" name="Rectangle 12"/>
          <p:cNvSpPr/>
          <p:nvPr/>
        </p:nvSpPr>
        <p:spPr>
          <a:xfrm>
            <a:off x="200907" y="2667000"/>
            <a:ext cx="3201153" cy="357930"/>
          </a:xfrm>
          <a:prstGeom prst="rect">
            <a:avLst/>
          </a:prstGeom>
        </p:spPr>
        <p:txBody>
          <a:bodyPr wrap="none" lIns="80147" tIns="40074" rIns="80147" bIns="40074">
            <a:spAutoFit/>
          </a:bodyPr>
          <a:lstStyle/>
          <a:p>
            <a:r>
              <a:rPr lang="en-US" b="1" dirty="0">
                <a:latin typeface="Arial" pitchFamily="34" charset="0"/>
                <a:ea typeface="Times New Roman" pitchFamily="18" charset="0"/>
                <a:cs typeface="Arial" pitchFamily="34" charset="0"/>
              </a:rPr>
              <a:t>B) Stringent Process Check</a:t>
            </a:r>
            <a:endParaRPr lang="en-IN" b="1" dirty="0"/>
          </a:p>
        </p:txBody>
      </p:sp>
      <p:sp>
        <p:nvSpPr>
          <p:cNvPr id="14" name="TextBox 13"/>
          <p:cNvSpPr txBox="1"/>
          <p:nvPr/>
        </p:nvSpPr>
        <p:spPr>
          <a:xfrm>
            <a:off x="276927" y="2971800"/>
            <a:ext cx="4744139" cy="1219704"/>
          </a:xfrm>
          <a:prstGeom prst="rect">
            <a:avLst/>
          </a:prstGeom>
          <a:noFill/>
        </p:spPr>
        <p:txBody>
          <a:bodyPr wrap="none" lIns="80147" tIns="40074" rIns="80147" bIns="40074" rtlCol="0">
            <a:spAutoFit/>
          </a:bodyPr>
          <a:lstStyle/>
          <a:p>
            <a:pPr marL="300552" indent="-300552"/>
            <a:r>
              <a:rPr lang="en-IN" dirty="0"/>
              <a:t>At regular interval of shift technical person check</a:t>
            </a:r>
          </a:p>
          <a:p>
            <a:pPr marL="300552" indent="-300552">
              <a:buAutoNum type="arabicParenR"/>
            </a:pPr>
            <a:r>
              <a:rPr lang="en-IN" dirty="0"/>
              <a:t>Machine basic parameters.</a:t>
            </a:r>
          </a:p>
          <a:p>
            <a:pPr marL="300552" indent="-300552">
              <a:buAutoNum type="arabicParenR"/>
            </a:pPr>
            <a:r>
              <a:rPr lang="en-IN" dirty="0"/>
              <a:t>Product quality as per PI/WI.</a:t>
            </a:r>
          </a:p>
          <a:p>
            <a:pPr marL="300552" indent="-300552">
              <a:buAutoNum type="arabicParenR"/>
            </a:pPr>
            <a:r>
              <a:rPr lang="en-IN" dirty="0"/>
              <a:t>Trouble shooting &amp; Remedies.</a:t>
            </a:r>
          </a:p>
        </p:txBody>
      </p:sp>
      <p:pic>
        <p:nvPicPr>
          <p:cNvPr id="152581" name="Picture 5"/>
          <p:cNvPicPr>
            <a:picLocks noChangeAspect="1" noChangeArrowheads="1"/>
          </p:cNvPicPr>
          <p:nvPr/>
        </p:nvPicPr>
        <p:blipFill>
          <a:blip r:embed="rId5" cstate="print"/>
          <a:srcRect/>
          <a:stretch>
            <a:fillRect/>
          </a:stretch>
        </p:blipFill>
        <p:spPr bwMode="auto">
          <a:xfrm>
            <a:off x="5141961" y="2743200"/>
            <a:ext cx="1938485" cy="1524000"/>
          </a:xfrm>
          <a:prstGeom prst="rect">
            <a:avLst/>
          </a:prstGeom>
          <a:noFill/>
          <a:ln w="9525">
            <a:solidFill>
              <a:schemeClr val="tx1"/>
            </a:solidFill>
            <a:miter lim="800000"/>
            <a:headEnd/>
            <a:tailEnd/>
          </a:ln>
          <a:effectLst/>
        </p:spPr>
      </p:pic>
      <p:pic>
        <p:nvPicPr>
          <p:cNvPr id="152582" name="Picture 6"/>
          <p:cNvPicPr>
            <a:picLocks noChangeAspect="1" noChangeArrowheads="1"/>
          </p:cNvPicPr>
          <p:nvPr/>
        </p:nvPicPr>
        <p:blipFill>
          <a:blip r:embed="rId6" cstate="print"/>
          <a:srcRect/>
          <a:stretch>
            <a:fillRect/>
          </a:stretch>
        </p:blipFill>
        <p:spPr bwMode="auto">
          <a:xfrm>
            <a:off x="7194475" y="2743200"/>
            <a:ext cx="1873325" cy="1524000"/>
          </a:xfrm>
          <a:prstGeom prst="rect">
            <a:avLst/>
          </a:prstGeom>
          <a:noFill/>
          <a:ln w="9525">
            <a:solidFill>
              <a:schemeClr val="tx1"/>
            </a:solidFill>
            <a:miter lim="800000"/>
            <a:headEnd/>
            <a:tailEnd/>
          </a:ln>
          <a:effectLst/>
        </p:spPr>
      </p:pic>
      <p:sp>
        <p:nvSpPr>
          <p:cNvPr id="15" name="Rectangle 14"/>
          <p:cNvSpPr/>
          <p:nvPr/>
        </p:nvSpPr>
        <p:spPr>
          <a:xfrm>
            <a:off x="162898" y="4495800"/>
            <a:ext cx="2739553" cy="357930"/>
          </a:xfrm>
          <a:prstGeom prst="rect">
            <a:avLst/>
          </a:prstGeom>
        </p:spPr>
        <p:txBody>
          <a:bodyPr wrap="none" lIns="80147" tIns="40074" rIns="80147" bIns="40074">
            <a:spAutoFit/>
          </a:bodyPr>
          <a:lstStyle/>
          <a:p>
            <a:r>
              <a:rPr lang="en-US" b="1" dirty="0">
                <a:latin typeface="Arial" pitchFamily="34" charset="0"/>
                <a:ea typeface="Times New Roman" pitchFamily="18" charset="0"/>
                <a:cs typeface="Arial" pitchFamily="34" charset="0"/>
              </a:rPr>
              <a:t>C) 3 Tier Layered Audit </a:t>
            </a:r>
          </a:p>
        </p:txBody>
      </p:sp>
      <p:graphicFrame>
        <p:nvGraphicFramePr>
          <p:cNvPr id="16" name="Table 15"/>
          <p:cNvGraphicFramePr>
            <a:graphicFrameLocks noGrp="1"/>
          </p:cNvGraphicFramePr>
          <p:nvPr/>
        </p:nvGraphicFramePr>
        <p:xfrm>
          <a:off x="5114814" y="4419600"/>
          <a:ext cx="3952986" cy="1840504"/>
        </p:xfrm>
        <a:graphic>
          <a:graphicData uri="http://schemas.openxmlformats.org/drawingml/2006/table">
            <a:tbl>
              <a:tblPr firstRow="1" bandRow="1">
                <a:tableStyleId>{5C22544A-7EE6-4342-B048-85BDC9FD1C3A}</a:tableStyleId>
              </a:tblPr>
              <a:tblGrid>
                <a:gridCol w="1317662">
                  <a:extLst>
                    <a:ext uri="{9D8B030D-6E8A-4147-A177-3AD203B41FA5}">
                      <a16:colId xmlns:a16="http://schemas.microsoft.com/office/drawing/2014/main" val="20000"/>
                    </a:ext>
                  </a:extLst>
                </a:gridCol>
                <a:gridCol w="1091777">
                  <a:extLst>
                    <a:ext uri="{9D8B030D-6E8A-4147-A177-3AD203B41FA5}">
                      <a16:colId xmlns:a16="http://schemas.microsoft.com/office/drawing/2014/main" val="20001"/>
                    </a:ext>
                  </a:extLst>
                </a:gridCol>
                <a:gridCol w="1543547">
                  <a:extLst>
                    <a:ext uri="{9D8B030D-6E8A-4147-A177-3AD203B41FA5}">
                      <a16:colId xmlns:a16="http://schemas.microsoft.com/office/drawing/2014/main" val="20002"/>
                    </a:ext>
                  </a:extLst>
                </a:gridCol>
              </a:tblGrid>
              <a:tr h="173135">
                <a:tc>
                  <a:txBody>
                    <a:bodyPr/>
                    <a:lstStyle/>
                    <a:p>
                      <a:pPr algn="ctr"/>
                      <a:r>
                        <a:rPr lang="en-IN" sz="900" dirty="0">
                          <a:solidFill>
                            <a:schemeClr val="tx1"/>
                          </a:solidFill>
                          <a:latin typeface="Arial" pitchFamily="34" charset="0"/>
                          <a:cs typeface="Arial" pitchFamily="34" charset="0"/>
                        </a:rPr>
                        <a:t>Auditing System</a:t>
                      </a:r>
                    </a:p>
                  </a:txBody>
                  <a:tcPr marL="78191" marR="78191" marT="41468" marB="414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900" dirty="0">
                          <a:solidFill>
                            <a:schemeClr val="tx1"/>
                          </a:solidFill>
                          <a:latin typeface="Arial" pitchFamily="34" charset="0"/>
                          <a:cs typeface="Arial" pitchFamily="34" charset="0"/>
                        </a:rPr>
                        <a:t>Frequency</a:t>
                      </a:r>
                    </a:p>
                  </a:txBody>
                  <a:tcPr marL="78191" marR="78191" marT="41468" marB="414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900" dirty="0">
                          <a:solidFill>
                            <a:schemeClr val="tx1"/>
                          </a:solidFill>
                          <a:latin typeface="Arial" pitchFamily="34" charset="0"/>
                          <a:cs typeface="Arial" pitchFamily="34" charset="0"/>
                        </a:rPr>
                        <a:t>Responsibility</a:t>
                      </a:r>
                    </a:p>
                  </a:txBody>
                  <a:tcPr marL="78191" marR="78191" marT="41468" marB="414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13304">
                <a:tc>
                  <a:txBody>
                    <a:bodyPr/>
                    <a:lstStyle/>
                    <a:p>
                      <a:pPr algn="ctr"/>
                      <a:r>
                        <a:rPr lang="en-IN" sz="900" dirty="0">
                          <a:latin typeface="Arial" pitchFamily="34" charset="0"/>
                          <a:cs typeface="Arial" pitchFamily="34" charset="0"/>
                        </a:rPr>
                        <a:t>Daily Audit(Based on Critical</a:t>
                      </a:r>
                      <a:r>
                        <a:rPr lang="en-IN" sz="900" baseline="0" dirty="0">
                          <a:latin typeface="Arial" pitchFamily="34" charset="0"/>
                          <a:cs typeface="Arial" pitchFamily="34" charset="0"/>
                        </a:rPr>
                        <a:t> parameters)</a:t>
                      </a:r>
                      <a:endParaRPr lang="en-IN" sz="900" dirty="0">
                        <a:latin typeface="Arial" pitchFamily="34" charset="0"/>
                        <a:cs typeface="Arial" pitchFamily="34" charset="0"/>
                      </a:endParaRPr>
                    </a:p>
                  </a:txBody>
                  <a:tcPr marL="78191" marR="78191" marT="41468" marB="414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900" dirty="0">
                          <a:latin typeface="Arial" pitchFamily="34" charset="0"/>
                          <a:cs typeface="Arial" pitchFamily="34" charset="0"/>
                        </a:rPr>
                        <a:t>Each Day</a:t>
                      </a:r>
                    </a:p>
                  </a:txBody>
                  <a:tcPr marL="78191" marR="78191" marT="41468" marB="414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900" dirty="0">
                          <a:latin typeface="Arial" pitchFamily="34" charset="0"/>
                          <a:cs typeface="Arial" pitchFamily="34" charset="0"/>
                        </a:rPr>
                        <a:t>Shift In-charge (TECH)</a:t>
                      </a:r>
                    </a:p>
                    <a:p>
                      <a:r>
                        <a:rPr lang="en-IN" sz="900" dirty="0">
                          <a:latin typeface="Arial" pitchFamily="34" charset="0"/>
                          <a:cs typeface="Arial" pitchFamily="34" charset="0"/>
                        </a:rPr>
                        <a:t>Counter Measures – Respective Sec In-Chg.</a:t>
                      </a:r>
                    </a:p>
                  </a:txBody>
                  <a:tcPr marL="78191" marR="78191" marT="41468" marB="414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604713">
                <a:tc>
                  <a:txBody>
                    <a:bodyPr/>
                    <a:lstStyle/>
                    <a:p>
                      <a:pPr algn="ctr"/>
                      <a:r>
                        <a:rPr lang="en-IN" sz="900" dirty="0">
                          <a:latin typeface="Arial" pitchFamily="34" charset="0"/>
                          <a:cs typeface="Arial" pitchFamily="34" charset="0"/>
                        </a:rPr>
                        <a:t>Weekly Audit (Based</a:t>
                      </a:r>
                      <a:r>
                        <a:rPr lang="en-IN" sz="900" baseline="0" dirty="0">
                          <a:latin typeface="Arial" pitchFamily="34" charset="0"/>
                          <a:cs typeface="Arial" pitchFamily="34" charset="0"/>
                        </a:rPr>
                        <a:t> on M/C)</a:t>
                      </a:r>
                      <a:endParaRPr lang="en-IN" sz="900" dirty="0">
                        <a:latin typeface="Arial" pitchFamily="34" charset="0"/>
                        <a:cs typeface="Arial" pitchFamily="34" charset="0"/>
                      </a:endParaRPr>
                    </a:p>
                  </a:txBody>
                  <a:tcPr marL="78191" marR="78191" marT="41468" marB="414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900" dirty="0">
                          <a:latin typeface="Arial" pitchFamily="34" charset="0"/>
                          <a:cs typeface="Arial" pitchFamily="34" charset="0"/>
                        </a:rPr>
                        <a:t>Weekly</a:t>
                      </a:r>
                    </a:p>
                  </a:txBody>
                  <a:tcPr marL="78191" marR="78191" marT="41468" marB="414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900" dirty="0">
                          <a:latin typeface="Arial" pitchFamily="34" charset="0"/>
                          <a:cs typeface="Arial" pitchFamily="34" charset="0"/>
                        </a:rPr>
                        <a:t>Section</a:t>
                      </a:r>
                      <a:r>
                        <a:rPr lang="en-IN" sz="900" baseline="0" dirty="0">
                          <a:latin typeface="Arial" pitchFamily="34" charset="0"/>
                          <a:cs typeface="Arial" pitchFamily="34" charset="0"/>
                        </a:rPr>
                        <a:t> In-charge</a:t>
                      </a:r>
                    </a:p>
                    <a:p>
                      <a:r>
                        <a:rPr lang="en-IN" sz="900" baseline="0" dirty="0">
                          <a:latin typeface="Arial" pitchFamily="34" charset="0"/>
                          <a:cs typeface="Arial" pitchFamily="34" charset="0"/>
                        </a:rPr>
                        <a:t>(PROD/Maintenance)</a:t>
                      </a:r>
                    </a:p>
                    <a:p>
                      <a:r>
                        <a:rPr lang="en-US" sz="900" baseline="0" dirty="0">
                          <a:latin typeface="Arial" pitchFamily="34" charset="0"/>
                          <a:cs typeface="Arial" pitchFamily="34" charset="0"/>
                        </a:rPr>
                        <a:t>Counter Measures  : (Production / Maintenance In-Charge)</a:t>
                      </a:r>
                      <a:endParaRPr lang="en-IN" sz="900" dirty="0">
                        <a:latin typeface="Arial" pitchFamily="34" charset="0"/>
                        <a:cs typeface="Arial" pitchFamily="34" charset="0"/>
                      </a:endParaRPr>
                    </a:p>
                  </a:txBody>
                  <a:tcPr marL="78191" marR="78191" marT="41468" marB="414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81029">
                <a:tc>
                  <a:txBody>
                    <a:bodyPr/>
                    <a:lstStyle/>
                    <a:p>
                      <a:pPr algn="ctr"/>
                      <a:r>
                        <a:rPr lang="en-IN" sz="900" dirty="0">
                          <a:latin typeface="Arial" pitchFamily="34" charset="0"/>
                          <a:cs typeface="Arial" pitchFamily="34" charset="0"/>
                        </a:rPr>
                        <a:t>Quarterly </a:t>
                      </a:r>
                      <a:r>
                        <a:rPr lang="en-IN" sz="900" baseline="0" dirty="0">
                          <a:latin typeface="Arial" pitchFamily="34" charset="0"/>
                          <a:cs typeface="Arial" pitchFamily="34" charset="0"/>
                        </a:rPr>
                        <a:t>Audit (Based on control Plan)</a:t>
                      </a:r>
                      <a:endParaRPr lang="en-IN" sz="900" dirty="0">
                        <a:latin typeface="Arial" pitchFamily="34" charset="0"/>
                        <a:cs typeface="Arial" pitchFamily="34" charset="0"/>
                      </a:endParaRPr>
                    </a:p>
                  </a:txBody>
                  <a:tcPr marL="78191" marR="78191" marT="41468" marB="414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900" baseline="0" dirty="0">
                          <a:latin typeface="Arial" pitchFamily="34" charset="0"/>
                          <a:cs typeface="Arial" pitchFamily="34" charset="0"/>
                        </a:rPr>
                        <a:t>Every 3 Months</a:t>
                      </a:r>
                      <a:endParaRPr lang="en-IN" sz="900" dirty="0">
                        <a:latin typeface="Arial" pitchFamily="34" charset="0"/>
                        <a:cs typeface="Arial" pitchFamily="34" charset="0"/>
                      </a:endParaRPr>
                    </a:p>
                  </a:txBody>
                  <a:tcPr marL="78191" marR="78191" marT="41468" marB="414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900" dirty="0">
                          <a:latin typeface="Arial" pitchFamily="34" charset="0"/>
                          <a:cs typeface="Arial" pitchFamily="34" charset="0"/>
                        </a:rPr>
                        <a:t>Technical/Production</a:t>
                      </a:r>
                      <a:r>
                        <a:rPr lang="en-IN" sz="900" baseline="0" dirty="0">
                          <a:latin typeface="Arial" pitchFamily="34" charset="0"/>
                          <a:cs typeface="Arial" pitchFamily="34" charset="0"/>
                        </a:rPr>
                        <a:t> </a:t>
                      </a:r>
                      <a:r>
                        <a:rPr lang="en-IN" sz="900" dirty="0">
                          <a:latin typeface="Arial" pitchFamily="34" charset="0"/>
                          <a:cs typeface="Arial" pitchFamily="34" charset="0"/>
                        </a:rPr>
                        <a:t>Head</a:t>
                      </a:r>
                    </a:p>
                  </a:txBody>
                  <a:tcPr marL="78191" marR="78191" marT="41468" marB="414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7" name="TextBox 16"/>
          <p:cNvSpPr txBox="1"/>
          <p:nvPr/>
        </p:nvSpPr>
        <p:spPr>
          <a:xfrm>
            <a:off x="228600" y="4876800"/>
            <a:ext cx="4696691" cy="1496703"/>
          </a:xfrm>
          <a:prstGeom prst="rect">
            <a:avLst/>
          </a:prstGeom>
          <a:noFill/>
        </p:spPr>
        <p:txBody>
          <a:bodyPr wrap="none" lIns="80147" tIns="40074" rIns="80147" bIns="40074" rtlCol="0">
            <a:spAutoFit/>
          </a:bodyPr>
          <a:lstStyle/>
          <a:p>
            <a:pPr marL="300552" indent="-300552"/>
            <a:r>
              <a:rPr lang="en-IN" dirty="0"/>
              <a:t>At regular interval audit is being carried out in </a:t>
            </a:r>
          </a:p>
          <a:p>
            <a:pPr marL="300552" indent="-300552"/>
            <a:r>
              <a:rPr lang="en-IN" dirty="0"/>
              <a:t>the following manner</a:t>
            </a:r>
          </a:p>
          <a:p>
            <a:pPr marL="300552" indent="-300552">
              <a:buAutoNum type="arabicParenR"/>
            </a:pPr>
            <a:r>
              <a:rPr lang="en-IN" dirty="0"/>
              <a:t>Daily Audit based on critical parameters.</a:t>
            </a:r>
          </a:p>
          <a:p>
            <a:pPr marL="300552" indent="-300552">
              <a:buAutoNum type="arabicParenR"/>
            </a:pPr>
            <a:r>
              <a:rPr lang="en-IN" dirty="0"/>
              <a:t>Weekly audit based on Machine parameters.</a:t>
            </a:r>
          </a:p>
          <a:p>
            <a:pPr marL="300552" indent="-300552">
              <a:buAutoNum type="arabicParenR"/>
            </a:pPr>
            <a:r>
              <a:rPr lang="en-IN" dirty="0"/>
              <a:t>Quarterly audit based on Control Plan.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2898" y="324686"/>
            <a:ext cx="6467045" cy="362896"/>
          </a:xfrm>
          <a:prstGeom prst="rect">
            <a:avLst/>
          </a:prstGeom>
        </p:spPr>
        <p:txBody>
          <a:bodyPr wrap="square" lIns="80147" tIns="40074" rIns="80147" bIns="40074">
            <a:spAutoFit/>
          </a:bodyPr>
          <a:lstStyle/>
          <a:p>
            <a:r>
              <a:rPr lang="en-IN" b="1" dirty="0">
                <a:latin typeface="Arial" pitchFamily="34" charset="0"/>
                <a:cs typeface="Arial" pitchFamily="34" charset="0"/>
              </a:rPr>
              <a:t>D) Strengthening of Mould inspection &amp; Comb Inspection</a:t>
            </a:r>
          </a:p>
        </p:txBody>
      </p:sp>
      <p:pic>
        <p:nvPicPr>
          <p:cNvPr id="3" name="Picture 6"/>
          <p:cNvPicPr>
            <a:picLocks noChangeAspect="1" noChangeArrowheads="1"/>
          </p:cNvPicPr>
          <p:nvPr/>
        </p:nvPicPr>
        <p:blipFill>
          <a:blip r:embed="rId2" cstate="print"/>
          <a:srcRect/>
          <a:stretch>
            <a:fillRect/>
          </a:stretch>
        </p:blipFill>
        <p:spPr bwMode="auto">
          <a:xfrm>
            <a:off x="5609117" y="768159"/>
            <a:ext cx="1710428" cy="1733578"/>
          </a:xfrm>
          <a:prstGeom prst="rect">
            <a:avLst/>
          </a:prstGeom>
          <a:noFill/>
          <a:ln w="9525">
            <a:solidFill>
              <a:schemeClr val="tx1"/>
            </a:solidFill>
            <a:miter lim="800000"/>
            <a:headEnd/>
            <a:tailEnd/>
          </a:ln>
          <a:effectLst/>
        </p:spPr>
      </p:pic>
      <p:pic>
        <p:nvPicPr>
          <p:cNvPr id="4" name="Picture 7"/>
          <p:cNvPicPr>
            <a:picLocks noChangeAspect="1" noChangeArrowheads="1"/>
          </p:cNvPicPr>
          <p:nvPr/>
        </p:nvPicPr>
        <p:blipFill>
          <a:blip r:embed="rId3" cstate="print"/>
          <a:srcRect/>
          <a:stretch>
            <a:fillRect/>
          </a:stretch>
        </p:blipFill>
        <p:spPr bwMode="auto">
          <a:xfrm>
            <a:off x="7395564" y="727845"/>
            <a:ext cx="1623548" cy="1773893"/>
          </a:xfrm>
          <a:prstGeom prst="rect">
            <a:avLst/>
          </a:prstGeom>
          <a:noFill/>
          <a:ln w="9525">
            <a:solidFill>
              <a:schemeClr val="tx1"/>
            </a:solidFill>
            <a:miter lim="800000"/>
            <a:headEnd/>
            <a:tailEnd/>
          </a:ln>
          <a:effectLst/>
        </p:spPr>
      </p:pic>
      <p:sp>
        <p:nvSpPr>
          <p:cNvPr id="5" name="TextBox 4"/>
          <p:cNvSpPr txBox="1"/>
          <p:nvPr/>
        </p:nvSpPr>
        <p:spPr>
          <a:xfrm>
            <a:off x="390955" y="808475"/>
            <a:ext cx="5283321" cy="1188926"/>
          </a:xfrm>
          <a:prstGeom prst="rect">
            <a:avLst/>
          </a:prstGeom>
          <a:noFill/>
        </p:spPr>
        <p:txBody>
          <a:bodyPr wrap="square" lIns="80147" tIns="40074" rIns="80147" bIns="40074" rtlCol="0">
            <a:spAutoFit/>
          </a:bodyPr>
          <a:lstStyle/>
          <a:p>
            <a:r>
              <a:rPr lang="en-IN" dirty="0"/>
              <a:t>Regularly Mould &amp; comb inspection done in the following manner</a:t>
            </a:r>
          </a:p>
          <a:p>
            <a:pPr marL="300552" indent="-300552">
              <a:buAutoNum type="arabicParenR"/>
            </a:pPr>
            <a:r>
              <a:rPr lang="en-IN" dirty="0"/>
              <a:t>Dimensional check for all running moulds- Everyday</a:t>
            </a:r>
          </a:p>
          <a:p>
            <a:pPr marL="300552" indent="-300552">
              <a:buAutoNum type="arabicParenR"/>
            </a:pPr>
            <a:r>
              <a:rPr lang="en-IN" dirty="0"/>
              <a:t>Regular incoming new mould &amp; comb inspection.</a:t>
            </a:r>
          </a:p>
        </p:txBody>
      </p:sp>
      <p:sp>
        <p:nvSpPr>
          <p:cNvPr id="6" name="Rectangle 5"/>
          <p:cNvSpPr/>
          <p:nvPr/>
        </p:nvSpPr>
        <p:spPr>
          <a:xfrm>
            <a:off x="86879" y="2495456"/>
            <a:ext cx="4094671" cy="530386"/>
          </a:xfrm>
          <a:prstGeom prst="rect">
            <a:avLst/>
          </a:prstGeom>
        </p:spPr>
        <p:txBody>
          <a:bodyPr wrap="none" lIns="80147" tIns="40074" rIns="80147" bIns="40074">
            <a:spAutoFit/>
          </a:bodyPr>
          <a:lstStyle/>
          <a:p>
            <a:pPr lvl="0"/>
            <a:r>
              <a:rPr lang="en-US" sz="2800" b="1" u="sng" dirty="0"/>
              <a:t>Human machine Interface</a:t>
            </a:r>
          </a:p>
        </p:txBody>
      </p:sp>
      <p:sp>
        <p:nvSpPr>
          <p:cNvPr id="7" name="Rectangle 6"/>
          <p:cNvSpPr/>
          <p:nvPr/>
        </p:nvSpPr>
        <p:spPr>
          <a:xfrm>
            <a:off x="609600" y="5715000"/>
            <a:ext cx="7620000" cy="634929"/>
          </a:xfrm>
          <a:prstGeom prst="rect">
            <a:avLst/>
          </a:prstGeom>
          <a:ln>
            <a:solidFill>
              <a:schemeClr val="tx1"/>
            </a:solidFill>
          </a:ln>
        </p:spPr>
        <p:txBody>
          <a:bodyPr wrap="square" lIns="80147" tIns="40074" rIns="80147" bIns="40074">
            <a:spAutoFit/>
          </a:bodyPr>
          <a:lstStyle/>
          <a:p>
            <a:pPr algn="ctr"/>
            <a:r>
              <a:rPr lang="en-IN" dirty="0"/>
              <a:t>Understanding the behaviour of products which is produced from different M/C &amp; monitoring the performance (SPC)</a:t>
            </a:r>
          </a:p>
        </p:txBody>
      </p:sp>
      <p:pic>
        <p:nvPicPr>
          <p:cNvPr id="8" name="Picture 4" descr="G:\TECHNICAL\Pradeep Shaw\hosur meet\DSC09488.JPG"/>
          <p:cNvPicPr>
            <a:picLocks noChangeAspect="1" noChangeArrowheads="1"/>
          </p:cNvPicPr>
          <p:nvPr/>
        </p:nvPicPr>
        <p:blipFill>
          <a:blip r:embed="rId4" cstate="print"/>
          <a:srcRect/>
          <a:stretch>
            <a:fillRect/>
          </a:stretch>
        </p:blipFill>
        <p:spPr bwMode="auto">
          <a:xfrm>
            <a:off x="685800" y="3066158"/>
            <a:ext cx="2850713" cy="2596335"/>
          </a:xfrm>
          <a:prstGeom prst="rect">
            <a:avLst/>
          </a:prstGeom>
          <a:noFill/>
          <a:ln w="28575">
            <a:solidFill>
              <a:schemeClr val="tx1"/>
            </a:solidFill>
          </a:ln>
        </p:spPr>
      </p:pic>
      <p:pic>
        <p:nvPicPr>
          <p:cNvPr id="9" name="Picture 1" descr="C:\Users\mis-haldia\AppData\Local\Microsoft\Windows\Temporary Internet Files\Content.Outlook\5K4E1FY2\IMAG0142.jpg"/>
          <p:cNvPicPr>
            <a:picLocks noChangeAspect="1" noChangeArrowheads="1"/>
          </p:cNvPicPr>
          <p:nvPr/>
        </p:nvPicPr>
        <p:blipFill>
          <a:blip r:embed="rId5" cstate="print"/>
          <a:srcRect l="5000" t="2680" r="16667" b="6856"/>
          <a:stretch>
            <a:fillRect/>
          </a:stretch>
        </p:blipFill>
        <p:spPr bwMode="auto">
          <a:xfrm>
            <a:off x="5105400" y="3106474"/>
            <a:ext cx="2888722" cy="2539893"/>
          </a:xfrm>
          <a:prstGeom prst="rect">
            <a:avLst/>
          </a:prstGeom>
          <a:noFill/>
          <a:ln w="28575">
            <a:solidFill>
              <a:schemeClr val="tx1"/>
            </a:solidFill>
          </a:ln>
        </p:spPr>
      </p:pic>
      <p:sp>
        <p:nvSpPr>
          <p:cNvPr id="10" name="Right Arrow 9"/>
          <p:cNvSpPr/>
          <p:nvPr/>
        </p:nvSpPr>
        <p:spPr>
          <a:xfrm>
            <a:off x="3657600" y="4114800"/>
            <a:ext cx="12954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888" y="155414"/>
            <a:ext cx="6750286" cy="530386"/>
          </a:xfrm>
          <a:prstGeom prst="rect">
            <a:avLst/>
          </a:prstGeom>
        </p:spPr>
        <p:txBody>
          <a:bodyPr wrap="none" lIns="80147" tIns="40074" rIns="80147" bIns="40074">
            <a:spAutoFit/>
          </a:bodyPr>
          <a:lstStyle/>
          <a:p>
            <a:pPr lvl="0"/>
            <a:r>
              <a:rPr lang="en-US" sz="2800" b="1" u="sng" dirty="0"/>
              <a:t>People involvement for system &amp; Excellence</a:t>
            </a:r>
          </a:p>
        </p:txBody>
      </p:sp>
      <p:sp>
        <p:nvSpPr>
          <p:cNvPr id="3" name="Rectangle 2"/>
          <p:cNvSpPr/>
          <p:nvPr/>
        </p:nvSpPr>
        <p:spPr>
          <a:xfrm>
            <a:off x="352946" y="2743200"/>
            <a:ext cx="2923654" cy="357930"/>
          </a:xfrm>
          <a:prstGeom prst="rect">
            <a:avLst/>
          </a:prstGeom>
        </p:spPr>
        <p:txBody>
          <a:bodyPr wrap="square" lIns="80147" tIns="40074" rIns="80147" bIns="40074">
            <a:spAutoFit/>
          </a:bodyPr>
          <a:lstStyle/>
          <a:p>
            <a:r>
              <a:rPr lang="en-US" dirty="0">
                <a:ea typeface="Times New Roman" pitchFamily="18" charset="0"/>
                <a:cs typeface="Arial" pitchFamily="34" charset="0"/>
              </a:rPr>
              <a:t>a) Inter Kaizen Competition</a:t>
            </a:r>
          </a:p>
        </p:txBody>
      </p:sp>
      <p:sp>
        <p:nvSpPr>
          <p:cNvPr id="12" name="Rectangle 11"/>
          <p:cNvSpPr/>
          <p:nvPr/>
        </p:nvSpPr>
        <p:spPr>
          <a:xfrm>
            <a:off x="5978352" y="2703262"/>
            <a:ext cx="2949289" cy="357930"/>
          </a:xfrm>
          <a:prstGeom prst="rect">
            <a:avLst/>
          </a:prstGeom>
        </p:spPr>
        <p:txBody>
          <a:bodyPr wrap="none" lIns="80147" tIns="40074" rIns="80147" bIns="40074">
            <a:spAutoFit/>
          </a:bodyPr>
          <a:lstStyle/>
          <a:p>
            <a:r>
              <a:rPr lang="en-US" dirty="0">
                <a:ea typeface="Times New Roman" pitchFamily="18" charset="0"/>
                <a:cs typeface="Arial" pitchFamily="34" charset="0"/>
              </a:rPr>
              <a:t>c) Best Kaizen Award Monthly</a:t>
            </a:r>
          </a:p>
        </p:txBody>
      </p:sp>
      <p:sp>
        <p:nvSpPr>
          <p:cNvPr id="13" name="Rectangle 12"/>
          <p:cNvSpPr/>
          <p:nvPr/>
        </p:nvSpPr>
        <p:spPr>
          <a:xfrm>
            <a:off x="3393705" y="2703262"/>
            <a:ext cx="2470055" cy="357930"/>
          </a:xfrm>
          <a:prstGeom prst="rect">
            <a:avLst/>
          </a:prstGeom>
        </p:spPr>
        <p:txBody>
          <a:bodyPr wrap="none" lIns="80147" tIns="40074" rIns="80147" bIns="40074">
            <a:spAutoFit/>
          </a:bodyPr>
          <a:lstStyle/>
          <a:p>
            <a:r>
              <a:rPr lang="en-US" dirty="0">
                <a:ea typeface="Times New Roman" pitchFamily="18" charset="0"/>
                <a:cs typeface="Arial" pitchFamily="34" charset="0"/>
              </a:rPr>
              <a:t>b) Best Poke-Yoke Award</a:t>
            </a:r>
          </a:p>
        </p:txBody>
      </p:sp>
      <p:sp>
        <p:nvSpPr>
          <p:cNvPr id="14" name="Rectangle 13"/>
          <p:cNvSpPr/>
          <p:nvPr/>
        </p:nvSpPr>
        <p:spPr>
          <a:xfrm>
            <a:off x="238917" y="6019800"/>
            <a:ext cx="2974997" cy="362896"/>
          </a:xfrm>
          <a:prstGeom prst="rect">
            <a:avLst/>
          </a:prstGeom>
        </p:spPr>
        <p:txBody>
          <a:bodyPr wrap="none" lIns="80147" tIns="40074" rIns="80147" bIns="40074">
            <a:spAutoFit/>
          </a:bodyPr>
          <a:lstStyle/>
          <a:p>
            <a:r>
              <a:rPr lang="en-US" dirty="0">
                <a:cs typeface="Arial" pitchFamily="34" charset="0"/>
              </a:rPr>
              <a:t>d) Small Group Activity (SGA) </a:t>
            </a:r>
          </a:p>
        </p:txBody>
      </p:sp>
      <p:sp>
        <p:nvSpPr>
          <p:cNvPr id="15" name="Rectangle 14"/>
          <p:cNvSpPr/>
          <p:nvPr/>
        </p:nvSpPr>
        <p:spPr>
          <a:xfrm>
            <a:off x="5486400" y="5943600"/>
            <a:ext cx="1647651" cy="357930"/>
          </a:xfrm>
          <a:prstGeom prst="rect">
            <a:avLst/>
          </a:prstGeom>
        </p:spPr>
        <p:txBody>
          <a:bodyPr wrap="none" lIns="80147" tIns="40074" rIns="80147" bIns="40074">
            <a:spAutoFit/>
          </a:bodyPr>
          <a:lstStyle/>
          <a:p>
            <a:r>
              <a:rPr lang="en-US" dirty="0">
                <a:cs typeface="Arial" pitchFamily="34" charset="0"/>
              </a:rPr>
              <a:t>e) Quality Circle</a:t>
            </a:r>
            <a:endParaRPr lang="en-IN" dirty="0">
              <a:cs typeface="Arial" pitchFamily="34" charset="0"/>
            </a:endParaRPr>
          </a:p>
        </p:txBody>
      </p:sp>
      <p:pic>
        <p:nvPicPr>
          <p:cNvPr id="8" name="Picture 1"/>
          <p:cNvPicPr>
            <a:picLocks noChangeAspect="1" noChangeArrowheads="1"/>
          </p:cNvPicPr>
          <p:nvPr/>
        </p:nvPicPr>
        <p:blipFill>
          <a:blip r:embed="rId2"/>
          <a:srcRect/>
          <a:stretch>
            <a:fillRect/>
          </a:stretch>
        </p:blipFill>
        <p:spPr bwMode="auto">
          <a:xfrm>
            <a:off x="466974" y="678889"/>
            <a:ext cx="2364734" cy="2024427"/>
          </a:xfrm>
          <a:prstGeom prst="rect">
            <a:avLst/>
          </a:prstGeom>
          <a:noFill/>
          <a:ln w="9525">
            <a:noFill/>
            <a:miter lim="800000"/>
            <a:headEnd/>
            <a:tailEnd/>
          </a:ln>
          <a:effectLst/>
        </p:spPr>
      </p:pic>
      <p:pic>
        <p:nvPicPr>
          <p:cNvPr id="9" name="Picture 2"/>
          <p:cNvPicPr>
            <a:picLocks noChangeAspect="1" noChangeArrowheads="1"/>
          </p:cNvPicPr>
          <p:nvPr/>
        </p:nvPicPr>
        <p:blipFill>
          <a:blip r:embed="rId3"/>
          <a:srcRect/>
          <a:stretch>
            <a:fillRect/>
          </a:stretch>
        </p:blipFill>
        <p:spPr bwMode="auto">
          <a:xfrm>
            <a:off x="3355696" y="647212"/>
            <a:ext cx="2313150" cy="1955315"/>
          </a:xfrm>
          <a:prstGeom prst="rect">
            <a:avLst/>
          </a:prstGeom>
          <a:noFill/>
          <a:ln w="9525">
            <a:noFill/>
            <a:miter lim="800000"/>
            <a:headEnd/>
            <a:tailEnd/>
          </a:ln>
          <a:effectLst/>
        </p:spPr>
      </p:pic>
      <p:pic>
        <p:nvPicPr>
          <p:cNvPr id="10" name="Picture 3"/>
          <p:cNvPicPr>
            <a:picLocks noChangeAspect="1" noChangeArrowheads="1"/>
          </p:cNvPicPr>
          <p:nvPr/>
        </p:nvPicPr>
        <p:blipFill>
          <a:blip r:embed="rId4"/>
          <a:srcRect/>
          <a:stretch>
            <a:fillRect/>
          </a:stretch>
        </p:blipFill>
        <p:spPr bwMode="auto">
          <a:xfrm>
            <a:off x="5925410" y="670249"/>
            <a:ext cx="3055692" cy="1952435"/>
          </a:xfrm>
          <a:prstGeom prst="rect">
            <a:avLst/>
          </a:prstGeom>
          <a:noFill/>
          <a:ln w="9525">
            <a:noFill/>
            <a:miter lim="800000"/>
            <a:headEnd/>
            <a:tailEnd/>
          </a:ln>
          <a:effectLst/>
        </p:spPr>
      </p:pic>
      <p:pic>
        <p:nvPicPr>
          <p:cNvPr id="11" name="Picture 4"/>
          <p:cNvPicPr>
            <a:picLocks noChangeAspect="1" noChangeArrowheads="1"/>
          </p:cNvPicPr>
          <p:nvPr/>
        </p:nvPicPr>
        <p:blipFill>
          <a:blip r:embed="rId5"/>
          <a:srcRect/>
          <a:stretch>
            <a:fillRect/>
          </a:stretch>
        </p:blipFill>
        <p:spPr bwMode="auto">
          <a:xfrm>
            <a:off x="352946" y="3200400"/>
            <a:ext cx="2462473" cy="1436969"/>
          </a:xfrm>
          <a:prstGeom prst="rect">
            <a:avLst/>
          </a:prstGeom>
          <a:noFill/>
          <a:ln w="9525">
            <a:noFill/>
            <a:miter lim="800000"/>
            <a:headEnd/>
            <a:tailEnd/>
          </a:ln>
          <a:effectLst/>
        </p:spPr>
      </p:pic>
      <p:pic>
        <p:nvPicPr>
          <p:cNvPr id="16" name="Picture 5"/>
          <p:cNvPicPr>
            <a:picLocks noChangeAspect="1" noChangeArrowheads="1"/>
          </p:cNvPicPr>
          <p:nvPr/>
        </p:nvPicPr>
        <p:blipFill>
          <a:blip r:embed="rId6"/>
          <a:srcRect/>
          <a:stretch>
            <a:fillRect/>
          </a:stretch>
        </p:blipFill>
        <p:spPr bwMode="auto">
          <a:xfrm>
            <a:off x="352946" y="4651767"/>
            <a:ext cx="2462473" cy="1313142"/>
          </a:xfrm>
          <a:prstGeom prst="rect">
            <a:avLst/>
          </a:prstGeom>
          <a:noFill/>
          <a:ln w="9525">
            <a:noFill/>
            <a:miter lim="800000"/>
            <a:headEnd/>
            <a:tailEnd/>
          </a:ln>
          <a:effectLst/>
        </p:spPr>
      </p:pic>
      <p:pic>
        <p:nvPicPr>
          <p:cNvPr id="21" name="Picture 2"/>
          <p:cNvPicPr>
            <a:picLocks noChangeAspect="1" noChangeArrowheads="1"/>
          </p:cNvPicPr>
          <p:nvPr/>
        </p:nvPicPr>
        <p:blipFill>
          <a:blip r:embed="rId7"/>
          <a:srcRect/>
          <a:stretch>
            <a:fillRect/>
          </a:stretch>
        </p:blipFill>
        <p:spPr bwMode="auto">
          <a:xfrm>
            <a:off x="3657600" y="3236284"/>
            <a:ext cx="4930775" cy="2644775"/>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2898" y="79214"/>
            <a:ext cx="2573151" cy="530386"/>
          </a:xfrm>
          <a:prstGeom prst="rect">
            <a:avLst/>
          </a:prstGeom>
        </p:spPr>
        <p:txBody>
          <a:bodyPr wrap="none" lIns="80147" tIns="40074" rIns="80147" bIns="40074">
            <a:spAutoFit/>
          </a:bodyPr>
          <a:lstStyle/>
          <a:p>
            <a:pPr lvl="0"/>
            <a:r>
              <a:rPr lang="en-IN" sz="2800" b="1" u="sng" dirty="0"/>
              <a:t>Communication</a:t>
            </a:r>
            <a:endParaRPr lang="en-US" sz="2800" b="1" u="sng" dirty="0"/>
          </a:p>
        </p:txBody>
      </p:sp>
      <p:sp>
        <p:nvSpPr>
          <p:cNvPr id="9" name="Rectangle 8"/>
          <p:cNvSpPr/>
          <p:nvPr/>
        </p:nvSpPr>
        <p:spPr>
          <a:xfrm>
            <a:off x="162898" y="2675293"/>
            <a:ext cx="3914979" cy="753707"/>
          </a:xfrm>
          <a:prstGeom prst="rect">
            <a:avLst/>
          </a:prstGeom>
          <a:ln>
            <a:solidFill>
              <a:schemeClr val="tx1"/>
            </a:solidFill>
          </a:ln>
        </p:spPr>
        <p:txBody>
          <a:bodyPr wrap="square" lIns="80147" tIns="40074" rIns="80147" bIns="40074">
            <a:spAutoFit/>
          </a:bodyPr>
          <a:lstStyle/>
          <a:p>
            <a:r>
              <a:rPr lang="en-IN" sz="1400" dirty="0">
                <a:cs typeface="Arial" pitchFamily="34" charset="0"/>
              </a:rPr>
              <a:t>Platform for Internal communication of Shop floor problem &amp;customer related issues amongst operator , Technical &amp; Production section in-charge</a:t>
            </a:r>
          </a:p>
        </p:txBody>
      </p:sp>
      <p:graphicFrame>
        <p:nvGraphicFramePr>
          <p:cNvPr id="106500" name="Object 4">
            <a:hlinkClick r:id="rId3" action="ppaction://hlinkfile"/>
          </p:cNvPr>
          <p:cNvGraphicFramePr>
            <a:graphicFrameLocks noChangeAspect="1"/>
          </p:cNvGraphicFramePr>
          <p:nvPr/>
        </p:nvGraphicFramePr>
        <p:xfrm>
          <a:off x="4838067" y="1721579"/>
          <a:ext cx="988247" cy="564421"/>
        </p:xfrm>
        <a:graphic>
          <a:graphicData uri="http://schemas.openxmlformats.org/presentationml/2006/ole">
            <mc:AlternateContent xmlns:mc="http://schemas.openxmlformats.org/markup-compatibility/2006">
              <mc:Choice xmlns:v="urn:schemas-microsoft-com:vml" Requires="v">
                <p:oleObj spid="_x0000_s2083" name="Worksheet" showAsIcon="1" r:id="rId4" imgW="914400" imgH="771525" progId="Excel.Sheet.12">
                  <p:embed/>
                </p:oleObj>
              </mc:Choice>
              <mc:Fallback>
                <p:oleObj name="Worksheet" showAsIcon="1" r:id="rId4" imgW="914400" imgH="771525" progId="Excel.Sheet.12">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8067" y="1721579"/>
                        <a:ext cx="988247" cy="5644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6501" name="Object 5">
            <a:hlinkClick r:id="rId6" action="ppaction://hlinkfile"/>
          </p:cNvPr>
          <p:cNvGraphicFramePr>
            <a:graphicFrameLocks noChangeAspect="1"/>
          </p:cNvGraphicFramePr>
          <p:nvPr/>
        </p:nvGraphicFramePr>
        <p:xfrm>
          <a:off x="8106884" y="1721579"/>
          <a:ext cx="608152" cy="524105"/>
        </p:xfrm>
        <a:graphic>
          <a:graphicData uri="http://schemas.openxmlformats.org/presentationml/2006/ole">
            <mc:AlternateContent xmlns:mc="http://schemas.openxmlformats.org/markup-compatibility/2006">
              <mc:Choice xmlns:v="urn:schemas-microsoft-com:vml" Requires="v">
                <p:oleObj spid="_x0000_s2084" name="Worksheet" showAsIcon="1" r:id="rId7" imgW="914400" imgH="771525" progId="Excel.Sheet.12">
                  <p:embed/>
                </p:oleObj>
              </mc:Choice>
              <mc:Fallback>
                <p:oleObj name="Worksheet" showAsIcon="1" r:id="rId7" imgW="914400" imgH="771525" progId="Excel.Sheet.12">
                  <p:embed/>
                  <p:pic>
                    <p:nvPicPr>
                      <p:cNvPr id="0"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06884" y="1721579"/>
                        <a:ext cx="608152" cy="52410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6502" name="Object 6">
            <a:hlinkClick r:id="rId9" action="ppaction://hlinkfile"/>
          </p:cNvPr>
          <p:cNvGraphicFramePr>
            <a:graphicFrameLocks noChangeAspect="1"/>
          </p:cNvGraphicFramePr>
          <p:nvPr/>
        </p:nvGraphicFramePr>
        <p:xfrm>
          <a:off x="6624513" y="1721579"/>
          <a:ext cx="684171" cy="564421"/>
        </p:xfrm>
        <a:graphic>
          <a:graphicData uri="http://schemas.openxmlformats.org/presentationml/2006/ole">
            <mc:AlternateContent xmlns:mc="http://schemas.openxmlformats.org/markup-compatibility/2006">
              <mc:Choice xmlns:v="urn:schemas-microsoft-com:vml" Requires="v">
                <p:oleObj spid="_x0000_s2085" name="Worksheet" showAsIcon="1" r:id="rId10" imgW="914400" imgH="771525" progId="Excel.Sheet.12">
                  <p:embed/>
                </p:oleObj>
              </mc:Choice>
              <mc:Fallback>
                <p:oleObj name="Worksheet" showAsIcon="1" r:id="rId10" imgW="914400" imgH="771525" progId="Excel.Sheet.12">
                  <p:embed/>
                  <p:pic>
                    <p:nvPicPr>
                      <p:cNvPr id="0" name="Picture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24513" y="1721579"/>
                        <a:ext cx="684171" cy="5644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17"/>
          <p:cNvSpPr/>
          <p:nvPr/>
        </p:nvSpPr>
        <p:spPr>
          <a:xfrm>
            <a:off x="162898" y="2312451"/>
            <a:ext cx="3914979" cy="327152"/>
          </a:xfrm>
          <a:prstGeom prst="rect">
            <a:avLst/>
          </a:prstGeom>
          <a:ln>
            <a:solidFill>
              <a:schemeClr val="tx1"/>
            </a:solidFill>
          </a:ln>
        </p:spPr>
        <p:txBody>
          <a:bodyPr wrap="square" lIns="80147" tIns="40074" rIns="80147" bIns="40074">
            <a:spAutoFit/>
          </a:bodyPr>
          <a:lstStyle/>
          <a:p>
            <a:pPr>
              <a:tabLst>
                <a:tab pos="0" algn="l"/>
              </a:tabLst>
            </a:pPr>
            <a:r>
              <a:rPr lang="en-IN" sz="1600" dirty="0">
                <a:latin typeface="Arial" pitchFamily="34" charset="0"/>
                <a:cs typeface="Arial" pitchFamily="34" charset="0"/>
              </a:rPr>
              <a:t>Morning Market with all operator union</a:t>
            </a:r>
          </a:p>
        </p:txBody>
      </p:sp>
      <p:sp>
        <p:nvSpPr>
          <p:cNvPr id="19" name="Rectangle 18"/>
          <p:cNvSpPr/>
          <p:nvPr/>
        </p:nvSpPr>
        <p:spPr>
          <a:xfrm>
            <a:off x="4343400" y="2363184"/>
            <a:ext cx="4762047" cy="1065816"/>
          </a:xfrm>
          <a:prstGeom prst="rect">
            <a:avLst/>
          </a:prstGeom>
          <a:ln>
            <a:solidFill>
              <a:schemeClr val="tx1"/>
            </a:solidFill>
          </a:ln>
        </p:spPr>
        <p:txBody>
          <a:bodyPr wrap="square" lIns="80147" tIns="40074" rIns="80147" bIns="40074">
            <a:spAutoFit/>
          </a:bodyPr>
          <a:lstStyle/>
          <a:p>
            <a:pPr>
              <a:buFont typeface="Wingdings" pitchFamily="2" charset="2"/>
              <a:buChar char="Ø"/>
              <a:tabLst>
                <a:tab pos="200368" algn="l"/>
              </a:tabLst>
            </a:pPr>
            <a:r>
              <a:rPr lang="en-IN" sz="1600" dirty="0">
                <a:latin typeface="Arial" pitchFamily="34" charset="0"/>
                <a:cs typeface="Arial" pitchFamily="34" charset="0"/>
              </a:rPr>
              <a:t>Shop floor related issues circulated to all concern</a:t>
            </a:r>
          </a:p>
          <a:p>
            <a:pPr>
              <a:buFont typeface="Wingdings" pitchFamily="2" charset="2"/>
              <a:buChar char="Ø"/>
            </a:pPr>
            <a:r>
              <a:rPr lang="en-IN" sz="1600" dirty="0">
                <a:latin typeface="Arial" pitchFamily="34" charset="0"/>
                <a:cs typeface="Arial" pitchFamily="34" charset="0"/>
              </a:rPr>
              <a:t>Daily Test House Report circulated to all concern</a:t>
            </a:r>
          </a:p>
          <a:p>
            <a:pPr>
              <a:buFont typeface="Wingdings" pitchFamily="2" charset="2"/>
              <a:buChar char="Ø"/>
            </a:pPr>
            <a:r>
              <a:rPr lang="en-IN" sz="1600" dirty="0">
                <a:latin typeface="Arial" pitchFamily="34" charset="0"/>
                <a:cs typeface="Arial" pitchFamily="34" charset="0"/>
              </a:rPr>
              <a:t> Daily Lab Report circulated to all concern</a:t>
            </a:r>
          </a:p>
          <a:p>
            <a:pPr>
              <a:buFont typeface="Wingdings" pitchFamily="2" charset="2"/>
              <a:buChar char="Ø"/>
            </a:pPr>
            <a:endParaRPr lang="en-IN" sz="1600" dirty="0">
              <a:latin typeface="Arial" pitchFamily="34" charset="0"/>
              <a:cs typeface="Arial" pitchFamily="34" charset="0"/>
            </a:endParaRPr>
          </a:p>
        </p:txBody>
      </p:sp>
      <p:sp>
        <p:nvSpPr>
          <p:cNvPr id="20" name="Rectangle 19"/>
          <p:cNvSpPr/>
          <p:nvPr/>
        </p:nvSpPr>
        <p:spPr>
          <a:xfrm>
            <a:off x="387516" y="5370227"/>
            <a:ext cx="2736684" cy="573373"/>
          </a:xfrm>
          <a:prstGeom prst="rect">
            <a:avLst/>
          </a:prstGeom>
          <a:ln>
            <a:solidFill>
              <a:schemeClr val="tx1"/>
            </a:solidFill>
          </a:ln>
        </p:spPr>
        <p:txBody>
          <a:bodyPr wrap="square" lIns="80147" tIns="40074" rIns="80147" bIns="40074">
            <a:spAutoFit/>
          </a:bodyPr>
          <a:lstStyle/>
          <a:p>
            <a:r>
              <a:rPr lang="en-IN" sz="1600" dirty="0">
                <a:latin typeface="Arial" pitchFamily="34" charset="0"/>
                <a:cs typeface="Arial" pitchFamily="34" charset="0"/>
              </a:rPr>
              <a:t>Daily Factory meeting in presence of Factory Head</a:t>
            </a:r>
          </a:p>
        </p:txBody>
      </p:sp>
      <p:sp>
        <p:nvSpPr>
          <p:cNvPr id="21" name="Rectangle 20"/>
          <p:cNvSpPr/>
          <p:nvPr/>
        </p:nvSpPr>
        <p:spPr>
          <a:xfrm>
            <a:off x="6129062" y="5323786"/>
            <a:ext cx="2919024" cy="357930"/>
          </a:xfrm>
          <a:prstGeom prst="rect">
            <a:avLst/>
          </a:prstGeom>
          <a:ln>
            <a:solidFill>
              <a:schemeClr val="tx1"/>
            </a:solidFill>
          </a:ln>
        </p:spPr>
        <p:txBody>
          <a:bodyPr wrap="none" lIns="80147" tIns="40074" rIns="80147" bIns="40074" anchor="ctr">
            <a:spAutoFit/>
          </a:bodyPr>
          <a:lstStyle/>
          <a:p>
            <a:r>
              <a:rPr lang="en-IN" dirty="0">
                <a:latin typeface="Arial" pitchFamily="34" charset="0"/>
                <a:cs typeface="Arial" pitchFamily="34" charset="0"/>
              </a:rPr>
              <a:t>Monthly meeting for review</a:t>
            </a:r>
          </a:p>
        </p:txBody>
      </p:sp>
      <p:sp>
        <p:nvSpPr>
          <p:cNvPr id="22" name="Rectangle 21"/>
          <p:cNvSpPr/>
          <p:nvPr/>
        </p:nvSpPr>
        <p:spPr>
          <a:xfrm>
            <a:off x="3583753" y="5943600"/>
            <a:ext cx="2277823" cy="357930"/>
          </a:xfrm>
          <a:prstGeom prst="rect">
            <a:avLst/>
          </a:prstGeom>
          <a:ln>
            <a:solidFill>
              <a:schemeClr val="tx1"/>
            </a:solidFill>
          </a:ln>
        </p:spPr>
        <p:txBody>
          <a:bodyPr wrap="none" lIns="80147" tIns="40074" rIns="80147" bIns="40074">
            <a:spAutoFit/>
          </a:bodyPr>
          <a:lstStyle/>
          <a:p>
            <a:r>
              <a:rPr lang="en-IN" dirty="0">
                <a:latin typeface="Arial" pitchFamily="34" charset="0"/>
                <a:cs typeface="Arial" pitchFamily="34" charset="0"/>
              </a:rPr>
              <a:t>Goal setting meeting</a:t>
            </a:r>
          </a:p>
        </p:txBody>
      </p:sp>
      <p:pic>
        <p:nvPicPr>
          <p:cNvPr id="106503" name="Picture 7"/>
          <p:cNvPicPr>
            <a:picLocks noChangeAspect="1" noChangeArrowheads="1"/>
          </p:cNvPicPr>
          <p:nvPr/>
        </p:nvPicPr>
        <p:blipFill>
          <a:blip r:embed="rId12"/>
          <a:srcRect/>
          <a:stretch>
            <a:fillRect/>
          </a:stretch>
        </p:blipFill>
        <p:spPr bwMode="auto">
          <a:xfrm>
            <a:off x="314936" y="533400"/>
            <a:ext cx="1498660" cy="898466"/>
          </a:xfrm>
          <a:prstGeom prst="rect">
            <a:avLst/>
          </a:prstGeom>
          <a:noFill/>
          <a:ln w="9525">
            <a:noFill/>
            <a:miter lim="800000"/>
            <a:headEnd/>
            <a:tailEnd/>
          </a:ln>
          <a:effectLst/>
        </p:spPr>
      </p:pic>
      <p:pic>
        <p:nvPicPr>
          <p:cNvPr id="2" name="Picture 8"/>
          <p:cNvPicPr>
            <a:picLocks noChangeAspect="1" noChangeArrowheads="1"/>
          </p:cNvPicPr>
          <p:nvPr/>
        </p:nvPicPr>
        <p:blipFill>
          <a:blip r:embed="rId13"/>
          <a:srcRect/>
          <a:stretch>
            <a:fillRect/>
          </a:stretch>
        </p:blipFill>
        <p:spPr bwMode="auto">
          <a:xfrm>
            <a:off x="2139392" y="549334"/>
            <a:ext cx="1609974" cy="898466"/>
          </a:xfrm>
          <a:prstGeom prst="rect">
            <a:avLst/>
          </a:prstGeom>
          <a:noFill/>
          <a:ln w="9525">
            <a:noFill/>
            <a:miter lim="800000"/>
            <a:headEnd/>
            <a:tailEnd/>
          </a:ln>
          <a:effectLst/>
        </p:spPr>
      </p:pic>
      <p:pic>
        <p:nvPicPr>
          <p:cNvPr id="4" name="Picture 9"/>
          <p:cNvPicPr>
            <a:picLocks noChangeAspect="1" noChangeArrowheads="1"/>
          </p:cNvPicPr>
          <p:nvPr/>
        </p:nvPicPr>
        <p:blipFill>
          <a:blip r:embed="rId14"/>
          <a:srcRect/>
          <a:stretch>
            <a:fillRect/>
          </a:stretch>
        </p:blipFill>
        <p:spPr bwMode="auto">
          <a:xfrm>
            <a:off x="352946" y="1500979"/>
            <a:ext cx="1498660" cy="740082"/>
          </a:xfrm>
          <a:prstGeom prst="rect">
            <a:avLst/>
          </a:prstGeom>
          <a:noFill/>
          <a:ln w="9525">
            <a:noFill/>
            <a:miter lim="800000"/>
            <a:headEnd/>
            <a:tailEnd/>
          </a:ln>
          <a:effectLst/>
        </p:spPr>
      </p:pic>
      <p:pic>
        <p:nvPicPr>
          <p:cNvPr id="106506" name="Picture 10"/>
          <p:cNvPicPr>
            <a:picLocks noChangeAspect="1" noChangeArrowheads="1"/>
          </p:cNvPicPr>
          <p:nvPr/>
        </p:nvPicPr>
        <p:blipFill>
          <a:blip r:embed="rId15"/>
          <a:srcRect/>
          <a:stretch>
            <a:fillRect/>
          </a:stretch>
        </p:blipFill>
        <p:spPr bwMode="auto">
          <a:xfrm>
            <a:off x="2139392" y="1500979"/>
            <a:ext cx="1609974" cy="740082"/>
          </a:xfrm>
          <a:prstGeom prst="rect">
            <a:avLst/>
          </a:prstGeom>
          <a:noFill/>
          <a:ln w="9525">
            <a:noFill/>
            <a:miter lim="800000"/>
            <a:headEnd/>
            <a:tailEnd/>
          </a:ln>
          <a:effectLst/>
        </p:spPr>
      </p:pic>
      <p:pic>
        <p:nvPicPr>
          <p:cNvPr id="106507" name="Picture 11"/>
          <p:cNvPicPr>
            <a:picLocks noChangeAspect="1" noChangeArrowheads="1"/>
          </p:cNvPicPr>
          <p:nvPr/>
        </p:nvPicPr>
        <p:blipFill>
          <a:blip r:embed="rId16"/>
          <a:srcRect/>
          <a:stretch>
            <a:fillRect/>
          </a:stretch>
        </p:blipFill>
        <p:spPr bwMode="auto">
          <a:xfrm>
            <a:off x="276926" y="3590263"/>
            <a:ext cx="2827635" cy="1589593"/>
          </a:xfrm>
          <a:prstGeom prst="rect">
            <a:avLst/>
          </a:prstGeom>
          <a:noFill/>
          <a:ln w="19050">
            <a:solidFill>
              <a:schemeClr val="tx1"/>
            </a:solidFill>
            <a:miter lim="800000"/>
            <a:headEnd/>
            <a:tailEnd/>
          </a:ln>
          <a:effectLst/>
        </p:spPr>
      </p:pic>
      <p:pic>
        <p:nvPicPr>
          <p:cNvPr id="106508" name="Picture 12"/>
          <p:cNvPicPr>
            <a:picLocks noChangeAspect="1" noChangeArrowheads="1"/>
          </p:cNvPicPr>
          <p:nvPr/>
        </p:nvPicPr>
        <p:blipFill>
          <a:blip r:embed="rId17"/>
          <a:srcRect/>
          <a:stretch>
            <a:fillRect/>
          </a:stretch>
        </p:blipFill>
        <p:spPr bwMode="auto">
          <a:xfrm>
            <a:off x="3505200" y="3810000"/>
            <a:ext cx="2222199" cy="205322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6509" name="Picture 13"/>
          <p:cNvPicPr>
            <a:picLocks noChangeAspect="1" noChangeArrowheads="1"/>
          </p:cNvPicPr>
          <p:nvPr/>
        </p:nvPicPr>
        <p:blipFill>
          <a:blip r:embed="rId18"/>
          <a:srcRect/>
          <a:stretch>
            <a:fillRect/>
          </a:stretch>
        </p:blipFill>
        <p:spPr bwMode="auto">
          <a:xfrm>
            <a:off x="6019800" y="3590263"/>
            <a:ext cx="2795055" cy="1589593"/>
          </a:xfrm>
          <a:prstGeom prst="rect">
            <a:avLst/>
          </a:prstGeom>
          <a:noFill/>
          <a:ln w="9525">
            <a:solidFill>
              <a:schemeClr val="tx1"/>
            </a:solidFill>
            <a:miter lim="800000"/>
            <a:headEnd/>
            <a:tailEnd/>
          </a:ln>
          <a:effectLst/>
        </p:spPr>
      </p:pic>
      <p:pic>
        <p:nvPicPr>
          <p:cNvPr id="5" name="Picture 7"/>
          <p:cNvPicPr>
            <a:picLocks noChangeAspect="1" noChangeArrowheads="1"/>
          </p:cNvPicPr>
          <p:nvPr/>
        </p:nvPicPr>
        <p:blipFill>
          <a:blip r:embed="rId19" cstate="print"/>
          <a:srcRect/>
          <a:stretch>
            <a:fillRect/>
          </a:stretch>
        </p:blipFill>
        <p:spPr bwMode="auto">
          <a:xfrm>
            <a:off x="4419962" y="507243"/>
            <a:ext cx="1824456" cy="1169157"/>
          </a:xfrm>
          <a:prstGeom prst="rect">
            <a:avLst/>
          </a:prstGeom>
          <a:noFill/>
          <a:ln w="9525">
            <a:solidFill>
              <a:schemeClr val="tx1"/>
            </a:solidFill>
            <a:miter lim="800000"/>
            <a:headEnd/>
            <a:tailEnd/>
          </a:ln>
          <a:effectLst/>
        </p:spPr>
      </p:pic>
      <p:pic>
        <p:nvPicPr>
          <p:cNvPr id="106504" name="Picture 8"/>
          <p:cNvPicPr>
            <a:picLocks noChangeAspect="1" noChangeArrowheads="1"/>
          </p:cNvPicPr>
          <p:nvPr/>
        </p:nvPicPr>
        <p:blipFill>
          <a:blip r:embed="rId20"/>
          <a:srcRect/>
          <a:stretch>
            <a:fillRect/>
          </a:stretch>
        </p:blipFill>
        <p:spPr bwMode="auto">
          <a:xfrm>
            <a:off x="6320438" y="507243"/>
            <a:ext cx="1361553" cy="1169157"/>
          </a:xfrm>
          <a:prstGeom prst="rect">
            <a:avLst/>
          </a:prstGeom>
          <a:noFill/>
          <a:ln w="9525">
            <a:solidFill>
              <a:schemeClr val="tx1"/>
            </a:solidFill>
            <a:miter lim="800000"/>
            <a:headEnd/>
            <a:tailEnd/>
          </a:ln>
          <a:effectLst/>
        </p:spPr>
      </p:pic>
      <p:pic>
        <p:nvPicPr>
          <p:cNvPr id="106505" name="Picture 9"/>
          <p:cNvPicPr>
            <a:picLocks noChangeAspect="1" noChangeArrowheads="1"/>
          </p:cNvPicPr>
          <p:nvPr/>
        </p:nvPicPr>
        <p:blipFill>
          <a:blip r:embed="rId21"/>
          <a:srcRect/>
          <a:stretch>
            <a:fillRect/>
          </a:stretch>
        </p:blipFill>
        <p:spPr bwMode="auto">
          <a:xfrm>
            <a:off x="7726788" y="507243"/>
            <a:ext cx="1254314" cy="1156918"/>
          </a:xfrm>
          <a:prstGeom prst="rect">
            <a:avLst/>
          </a:prstGeom>
          <a:noFill/>
          <a:ln w="9525">
            <a:solidFill>
              <a:schemeClr val="tx1"/>
            </a:solid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870" y="-38156"/>
            <a:ext cx="3641450" cy="530386"/>
          </a:xfrm>
          <a:prstGeom prst="rect">
            <a:avLst/>
          </a:prstGeom>
        </p:spPr>
        <p:txBody>
          <a:bodyPr wrap="none" lIns="80147" tIns="40074" rIns="80147" bIns="40074">
            <a:spAutoFit/>
          </a:bodyPr>
          <a:lstStyle/>
          <a:p>
            <a:pPr lvl="0"/>
            <a:r>
              <a:rPr lang="en-US" sz="2800" b="1" u="sng" dirty="0"/>
              <a:t>Resource management </a:t>
            </a:r>
          </a:p>
        </p:txBody>
      </p:sp>
      <p:sp>
        <p:nvSpPr>
          <p:cNvPr id="5" name="Rectangle 4"/>
          <p:cNvSpPr/>
          <p:nvPr/>
        </p:nvSpPr>
        <p:spPr>
          <a:xfrm>
            <a:off x="454475" y="2380790"/>
            <a:ext cx="2749107" cy="511818"/>
          </a:xfrm>
          <a:prstGeom prst="rect">
            <a:avLst/>
          </a:prstGeom>
          <a:ln>
            <a:solidFill>
              <a:schemeClr val="tx1"/>
            </a:solidFill>
          </a:ln>
        </p:spPr>
        <p:txBody>
          <a:bodyPr wrap="none" lIns="80147" tIns="40074" rIns="80147" bIns="40074">
            <a:spAutoFit/>
          </a:bodyPr>
          <a:lstStyle/>
          <a:p>
            <a:pPr algn="ctr">
              <a:tabLst>
                <a:tab pos="0" algn="l"/>
              </a:tabLst>
            </a:pPr>
            <a:r>
              <a:rPr lang="en-IN" sz="1400" dirty="0">
                <a:latin typeface="Arial" pitchFamily="34" charset="0"/>
                <a:cs typeface="Arial" pitchFamily="34" charset="0"/>
              </a:rPr>
              <a:t>Cost saving due to Reduction of </a:t>
            </a:r>
          </a:p>
          <a:p>
            <a:pPr algn="ctr">
              <a:tabLst>
                <a:tab pos="0" algn="l"/>
              </a:tabLst>
            </a:pPr>
            <a:r>
              <a:rPr lang="en-IN" sz="1400" dirty="0">
                <a:latin typeface="Arial" pitchFamily="34" charset="0"/>
                <a:cs typeface="Arial" pitchFamily="34" charset="0"/>
              </a:rPr>
              <a:t>power consumption (</a:t>
            </a:r>
            <a:r>
              <a:rPr lang="en-IN" sz="1400" dirty="0" err="1">
                <a:latin typeface="Arial" pitchFamily="34" charset="0"/>
                <a:cs typeface="Arial" pitchFamily="34" charset="0"/>
              </a:rPr>
              <a:t>lac</a:t>
            </a:r>
            <a:r>
              <a:rPr lang="en-IN" sz="1400" dirty="0">
                <a:latin typeface="Arial" pitchFamily="34" charset="0"/>
                <a:cs typeface="Arial" pitchFamily="34" charset="0"/>
              </a:rPr>
              <a:t>)</a:t>
            </a:r>
          </a:p>
        </p:txBody>
      </p:sp>
      <p:sp>
        <p:nvSpPr>
          <p:cNvPr id="6" name="Rectangle 5"/>
          <p:cNvSpPr/>
          <p:nvPr/>
        </p:nvSpPr>
        <p:spPr>
          <a:xfrm>
            <a:off x="3659772" y="2380790"/>
            <a:ext cx="2311486" cy="511818"/>
          </a:xfrm>
          <a:prstGeom prst="rect">
            <a:avLst/>
          </a:prstGeom>
          <a:ln>
            <a:solidFill>
              <a:schemeClr val="tx1"/>
            </a:solidFill>
          </a:ln>
        </p:spPr>
        <p:txBody>
          <a:bodyPr wrap="none" lIns="80147" tIns="40074" rIns="80147" bIns="40074">
            <a:spAutoFit/>
          </a:bodyPr>
          <a:lstStyle/>
          <a:p>
            <a:pPr algn="ctr">
              <a:tabLst>
                <a:tab pos="0" algn="l"/>
              </a:tabLst>
            </a:pPr>
            <a:r>
              <a:rPr lang="en-IN" sz="1400" dirty="0">
                <a:latin typeface="Arial" pitchFamily="34" charset="0"/>
                <a:cs typeface="Arial" pitchFamily="34" charset="0"/>
              </a:rPr>
              <a:t>Reduction of Raw Material </a:t>
            </a:r>
          </a:p>
          <a:p>
            <a:pPr algn="ctr">
              <a:tabLst>
                <a:tab pos="0" algn="l"/>
              </a:tabLst>
            </a:pPr>
            <a:r>
              <a:rPr lang="en-IN" sz="1400" dirty="0">
                <a:latin typeface="Arial" pitchFamily="34" charset="0"/>
                <a:cs typeface="Arial" pitchFamily="34" charset="0"/>
              </a:rPr>
              <a:t>Inventory</a:t>
            </a:r>
          </a:p>
        </p:txBody>
      </p:sp>
      <p:sp>
        <p:nvSpPr>
          <p:cNvPr id="7" name="Rectangle 6"/>
          <p:cNvSpPr/>
          <p:nvPr/>
        </p:nvSpPr>
        <p:spPr>
          <a:xfrm>
            <a:off x="6404210" y="2380790"/>
            <a:ext cx="2539112" cy="511818"/>
          </a:xfrm>
          <a:prstGeom prst="rect">
            <a:avLst/>
          </a:prstGeom>
          <a:ln>
            <a:solidFill>
              <a:schemeClr val="tx1"/>
            </a:solidFill>
          </a:ln>
        </p:spPr>
        <p:txBody>
          <a:bodyPr wrap="none" lIns="80147" tIns="40074" rIns="80147" bIns="40074">
            <a:spAutoFit/>
          </a:bodyPr>
          <a:lstStyle/>
          <a:p>
            <a:pPr algn="ctr">
              <a:tabLst>
                <a:tab pos="0" algn="l"/>
              </a:tabLst>
            </a:pPr>
            <a:r>
              <a:rPr lang="en-IN" sz="1400" dirty="0">
                <a:latin typeface="Arial" pitchFamily="34" charset="0"/>
                <a:cs typeface="Arial" pitchFamily="34" charset="0"/>
              </a:rPr>
              <a:t>Reduction of total man power </a:t>
            </a:r>
          </a:p>
          <a:p>
            <a:pPr algn="ctr">
              <a:tabLst>
                <a:tab pos="0" algn="l"/>
              </a:tabLst>
            </a:pPr>
            <a:r>
              <a:rPr lang="en-IN" sz="1400" dirty="0">
                <a:latin typeface="Arial" pitchFamily="34" charset="0"/>
                <a:cs typeface="Arial" pitchFamily="34" charset="0"/>
              </a:rPr>
              <a:t>due to Automation</a:t>
            </a:r>
          </a:p>
        </p:txBody>
      </p:sp>
      <p:sp>
        <p:nvSpPr>
          <p:cNvPr id="8" name="Rectangle 7"/>
          <p:cNvSpPr/>
          <p:nvPr/>
        </p:nvSpPr>
        <p:spPr>
          <a:xfrm>
            <a:off x="162898" y="2864579"/>
            <a:ext cx="2109508" cy="511818"/>
          </a:xfrm>
          <a:prstGeom prst="rect">
            <a:avLst/>
          </a:prstGeom>
        </p:spPr>
        <p:txBody>
          <a:bodyPr wrap="none" lIns="80147" tIns="40074" rIns="80147" bIns="40074">
            <a:spAutoFit/>
          </a:bodyPr>
          <a:lstStyle/>
          <a:p>
            <a:pPr lvl="0"/>
            <a:r>
              <a:rPr lang="en-US" sz="2800" b="1" u="sng" dirty="0"/>
              <a:t>Multi Skilling</a:t>
            </a:r>
          </a:p>
        </p:txBody>
      </p:sp>
      <p:sp>
        <p:nvSpPr>
          <p:cNvPr id="11" name="Rectangle 10"/>
          <p:cNvSpPr/>
          <p:nvPr/>
        </p:nvSpPr>
        <p:spPr>
          <a:xfrm>
            <a:off x="3089629" y="4746965"/>
            <a:ext cx="2736684" cy="334981"/>
          </a:xfrm>
          <a:prstGeom prst="rect">
            <a:avLst/>
          </a:prstGeom>
        </p:spPr>
        <p:txBody>
          <a:bodyPr wrap="square" lIns="80147" tIns="40074" rIns="80147" bIns="40074">
            <a:spAutoFit/>
          </a:bodyPr>
          <a:lstStyle/>
          <a:p>
            <a:pPr lvl="0" algn="ctr"/>
            <a:r>
              <a:rPr lang="en-US" sz="1600" dirty="0">
                <a:solidFill>
                  <a:srgbClr val="000000"/>
                </a:solidFill>
                <a:latin typeface="Arial" pitchFamily="34" charset="0"/>
                <a:cs typeface="Arial" pitchFamily="34" charset="0"/>
              </a:rPr>
              <a:t>In-house class room training</a:t>
            </a:r>
          </a:p>
        </p:txBody>
      </p:sp>
      <p:sp>
        <p:nvSpPr>
          <p:cNvPr id="12" name="Rectangle 11"/>
          <p:cNvSpPr/>
          <p:nvPr/>
        </p:nvSpPr>
        <p:spPr>
          <a:xfrm>
            <a:off x="5826314" y="4706649"/>
            <a:ext cx="3344836" cy="334981"/>
          </a:xfrm>
          <a:prstGeom prst="rect">
            <a:avLst/>
          </a:prstGeom>
        </p:spPr>
        <p:txBody>
          <a:bodyPr wrap="square" lIns="80147" tIns="40074" rIns="80147" bIns="40074">
            <a:spAutoFit/>
          </a:bodyPr>
          <a:lstStyle/>
          <a:p>
            <a:pPr lvl="0" algn="ctr"/>
            <a:r>
              <a:rPr lang="en-US" sz="1600" dirty="0">
                <a:solidFill>
                  <a:srgbClr val="000000"/>
                </a:solidFill>
                <a:latin typeface="Arial" pitchFamily="34" charset="0"/>
                <a:cs typeface="Arial" pitchFamily="34" charset="0"/>
              </a:rPr>
              <a:t>Training by external faculty</a:t>
            </a:r>
          </a:p>
        </p:txBody>
      </p:sp>
      <p:sp>
        <p:nvSpPr>
          <p:cNvPr id="13" name="Rectangle 12"/>
          <p:cNvSpPr/>
          <p:nvPr/>
        </p:nvSpPr>
        <p:spPr>
          <a:xfrm>
            <a:off x="352945" y="6309939"/>
            <a:ext cx="2584646" cy="586217"/>
          </a:xfrm>
          <a:prstGeom prst="rect">
            <a:avLst/>
          </a:prstGeom>
        </p:spPr>
        <p:txBody>
          <a:bodyPr wrap="square" lIns="80147" tIns="40074" rIns="80147" bIns="40074">
            <a:spAutoFit/>
          </a:bodyPr>
          <a:lstStyle/>
          <a:p>
            <a:pPr algn="ctr"/>
            <a:r>
              <a:rPr lang="en-US" sz="1600" dirty="0">
                <a:solidFill>
                  <a:srgbClr val="000000"/>
                </a:solidFill>
                <a:latin typeface="Arial" pitchFamily="34" charset="0"/>
                <a:cs typeface="Arial" pitchFamily="34" charset="0"/>
              </a:rPr>
              <a:t>Inter departmental transfer of employees</a:t>
            </a:r>
          </a:p>
        </p:txBody>
      </p:sp>
      <p:pic>
        <p:nvPicPr>
          <p:cNvPr id="19" name="Picture 25" descr="C:\Documents and Settings\shk.EXIDE\Application Data\Microsoft\Media Catalog\DSC01965.JPG"/>
          <p:cNvPicPr>
            <a:picLocks noChangeAspect="1" noChangeArrowheads="1"/>
          </p:cNvPicPr>
          <p:nvPr/>
        </p:nvPicPr>
        <p:blipFill>
          <a:blip r:embed="rId2" cstate="email"/>
          <a:srcRect/>
          <a:stretch>
            <a:fillRect/>
          </a:stretch>
        </p:blipFill>
        <p:spPr bwMode="auto">
          <a:xfrm>
            <a:off x="428964" y="3469315"/>
            <a:ext cx="950238" cy="1249789"/>
          </a:xfrm>
          <a:prstGeom prst="rect">
            <a:avLst/>
          </a:prstGeom>
          <a:noFill/>
          <a:ln w="19050">
            <a:solidFill>
              <a:schemeClr val="tx1"/>
            </a:solidFill>
            <a:miter lim="800000"/>
            <a:headEnd/>
            <a:tailEnd/>
          </a:ln>
        </p:spPr>
      </p:pic>
      <p:sp>
        <p:nvSpPr>
          <p:cNvPr id="21" name="Rectangle 20"/>
          <p:cNvSpPr/>
          <p:nvPr/>
        </p:nvSpPr>
        <p:spPr>
          <a:xfrm>
            <a:off x="3431715" y="6331735"/>
            <a:ext cx="1797306" cy="530386"/>
          </a:xfrm>
          <a:prstGeom prst="rect">
            <a:avLst/>
          </a:prstGeom>
        </p:spPr>
        <p:txBody>
          <a:bodyPr wrap="square" lIns="80147" tIns="40074" rIns="80147" bIns="40074">
            <a:spAutoFit/>
          </a:bodyPr>
          <a:lstStyle/>
          <a:p>
            <a:pPr algn="ctr"/>
            <a:r>
              <a:rPr lang="en-US" sz="1400" dirty="0">
                <a:solidFill>
                  <a:srgbClr val="000000"/>
                </a:solidFill>
                <a:latin typeface="Arial" pitchFamily="34" charset="0"/>
                <a:cs typeface="Arial" pitchFamily="34" charset="0"/>
              </a:rPr>
              <a:t>Skilled operators graph</a:t>
            </a:r>
          </a:p>
        </p:txBody>
      </p:sp>
      <p:pic>
        <p:nvPicPr>
          <p:cNvPr id="158721" name="Picture 1"/>
          <p:cNvPicPr>
            <a:picLocks noChangeAspect="1" noChangeArrowheads="1"/>
          </p:cNvPicPr>
          <p:nvPr/>
        </p:nvPicPr>
        <p:blipFill>
          <a:blip r:embed="rId3"/>
          <a:srcRect/>
          <a:stretch>
            <a:fillRect/>
          </a:stretch>
        </p:blipFill>
        <p:spPr bwMode="auto">
          <a:xfrm>
            <a:off x="1417212" y="3429000"/>
            <a:ext cx="1270603" cy="1389454"/>
          </a:xfrm>
          <a:prstGeom prst="rect">
            <a:avLst/>
          </a:prstGeom>
          <a:noFill/>
          <a:ln w="9525">
            <a:noFill/>
            <a:miter lim="800000"/>
            <a:headEnd/>
            <a:tailEnd/>
          </a:ln>
          <a:effectLst/>
        </p:spPr>
      </p:pic>
      <p:sp>
        <p:nvSpPr>
          <p:cNvPr id="20" name="Rectangle 19"/>
          <p:cNvSpPr/>
          <p:nvPr/>
        </p:nvSpPr>
        <p:spPr>
          <a:xfrm>
            <a:off x="719606" y="4706649"/>
            <a:ext cx="1551535" cy="327152"/>
          </a:xfrm>
          <a:prstGeom prst="rect">
            <a:avLst/>
          </a:prstGeom>
        </p:spPr>
        <p:txBody>
          <a:bodyPr wrap="none" lIns="80147" tIns="40074" rIns="80147" bIns="40074">
            <a:spAutoFit/>
          </a:bodyPr>
          <a:lstStyle/>
          <a:p>
            <a:pPr lvl="0"/>
            <a:r>
              <a:rPr lang="en-US" sz="1600" dirty="0">
                <a:solidFill>
                  <a:srgbClr val="000000"/>
                </a:solidFill>
                <a:latin typeface="Arial" pitchFamily="34" charset="0"/>
                <a:cs typeface="Arial" pitchFamily="34" charset="0"/>
              </a:rPr>
              <a:t>On job Training</a:t>
            </a:r>
          </a:p>
        </p:txBody>
      </p:sp>
      <p:pic>
        <p:nvPicPr>
          <p:cNvPr id="158722" name="Picture 2"/>
          <p:cNvPicPr>
            <a:picLocks noChangeAspect="1" noChangeArrowheads="1"/>
          </p:cNvPicPr>
          <p:nvPr/>
        </p:nvPicPr>
        <p:blipFill>
          <a:blip r:embed="rId4"/>
          <a:srcRect/>
          <a:stretch>
            <a:fillRect/>
          </a:stretch>
        </p:blipFill>
        <p:spPr bwMode="auto">
          <a:xfrm>
            <a:off x="3241668" y="3529789"/>
            <a:ext cx="2299575" cy="1189315"/>
          </a:xfrm>
          <a:prstGeom prst="rect">
            <a:avLst/>
          </a:prstGeom>
          <a:noFill/>
          <a:ln w="9525">
            <a:noFill/>
            <a:miter lim="800000"/>
            <a:headEnd/>
            <a:tailEnd/>
          </a:ln>
          <a:effectLst/>
        </p:spPr>
      </p:pic>
      <p:pic>
        <p:nvPicPr>
          <p:cNvPr id="158723" name="Picture 3"/>
          <p:cNvPicPr>
            <a:picLocks noChangeAspect="1" noChangeArrowheads="1"/>
          </p:cNvPicPr>
          <p:nvPr/>
        </p:nvPicPr>
        <p:blipFill>
          <a:blip r:embed="rId5"/>
          <a:srcRect/>
          <a:stretch>
            <a:fillRect/>
          </a:stretch>
        </p:blipFill>
        <p:spPr bwMode="auto">
          <a:xfrm>
            <a:off x="6434465" y="3488033"/>
            <a:ext cx="2150252" cy="1271387"/>
          </a:xfrm>
          <a:prstGeom prst="rect">
            <a:avLst/>
          </a:prstGeom>
          <a:noFill/>
          <a:ln w="9525">
            <a:noFill/>
            <a:miter lim="800000"/>
            <a:headEnd/>
            <a:tailEnd/>
          </a:ln>
          <a:effectLst/>
        </p:spPr>
      </p:pic>
      <p:pic>
        <p:nvPicPr>
          <p:cNvPr id="158724" name="Picture 4"/>
          <p:cNvPicPr>
            <a:picLocks noChangeAspect="1" noChangeArrowheads="1"/>
          </p:cNvPicPr>
          <p:nvPr/>
        </p:nvPicPr>
        <p:blipFill>
          <a:blip r:embed="rId6"/>
          <a:srcRect/>
          <a:stretch>
            <a:fillRect/>
          </a:stretch>
        </p:blipFill>
        <p:spPr bwMode="auto">
          <a:xfrm>
            <a:off x="466974" y="5030111"/>
            <a:ext cx="2136677" cy="1382255"/>
          </a:xfrm>
          <a:prstGeom prst="rect">
            <a:avLst/>
          </a:prstGeom>
          <a:noFill/>
          <a:ln w="9525">
            <a:noFill/>
            <a:miter lim="800000"/>
            <a:headEnd/>
            <a:tailEnd/>
          </a:ln>
          <a:effectLst/>
        </p:spPr>
      </p:pic>
      <p:graphicFrame>
        <p:nvGraphicFramePr>
          <p:cNvPr id="24" name="Content Placeholder 3"/>
          <p:cNvGraphicFramePr>
            <a:graphicFrameLocks/>
          </p:cNvGraphicFramePr>
          <p:nvPr/>
        </p:nvGraphicFramePr>
        <p:xfrm>
          <a:off x="390955" y="445633"/>
          <a:ext cx="2926732" cy="185452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6" name="Chart 25"/>
          <p:cNvGraphicFramePr/>
          <p:nvPr/>
        </p:nvGraphicFramePr>
        <p:xfrm>
          <a:off x="3429000" y="457200"/>
          <a:ext cx="2743200" cy="1828800"/>
        </p:xfrm>
        <a:graphic>
          <a:graphicData uri="http://schemas.openxmlformats.org/drawingml/2006/chart">
            <c:chart xmlns:c="http://schemas.openxmlformats.org/drawingml/2006/chart" xmlns:r="http://schemas.openxmlformats.org/officeDocument/2006/relationships" r:id="rId8"/>
          </a:graphicData>
        </a:graphic>
      </p:graphicFrame>
      <p:cxnSp>
        <p:nvCxnSpPr>
          <p:cNvPr id="28" name="Straight Connector 27"/>
          <p:cNvCxnSpPr/>
          <p:nvPr/>
        </p:nvCxnSpPr>
        <p:spPr bwMode="auto">
          <a:xfrm>
            <a:off x="3962400" y="685800"/>
            <a:ext cx="1938485" cy="322526"/>
          </a:xfrm>
          <a:prstGeom prst="line">
            <a:avLst/>
          </a:prstGeom>
          <a:solidFill>
            <a:schemeClr val="accent1"/>
          </a:solidFill>
          <a:ln w="9525" cap="flat" cmpd="sng" algn="ctr">
            <a:solidFill>
              <a:schemeClr val="tx1"/>
            </a:solidFill>
            <a:prstDash val="solid"/>
            <a:round/>
            <a:headEnd type="none" w="med" len="med"/>
            <a:tailEnd type="none" w="med" len="med"/>
          </a:ln>
          <a:effectLst/>
        </p:spPr>
      </p:cxnSp>
      <p:graphicFrame>
        <p:nvGraphicFramePr>
          <p:cNvPr id="30" name="Chart 29"/>
          <p:cNvGraphicFramePr/>
          <p:nvPr/>
        </p:nvGraphicFramePr>
        <p:xfrm>
          <a:off x="6248400" y="457200"/>
          <a:ext cx="2667000" cy="1828800"/>
        </p:xfrm>
        <a:graphic>
          <a:graphicData uri="http://schemas.openxmlformats.org/drawingml/2006/chart">
            <c:chart xmlns:c="http://schemas.openxmlformats.org/drawingml/2006/chart" xmlns:r="http://schemas.openxmlformats.org/officeDocument/2006/relationships" r:id="rId9"/>
          </a:graphicData>
        </a:graphic>
      </p:graphicFrame>
      <p:cxnSp>
        <p:nvCxnSpPr>
          <p:cNvPr id="31" name="Straight Connector 30"/>
          <p:cNvCxnSpPr/>
          <p:nvPr/>
        </p:nvCxnSpPr>
        <p:spPr bwMode="auto">
          <a:xfrm>
            <a:off x="6934200" y="762000"/>
            <a:ext cx="1828800" cy="76200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34" name="Picture 3"/>
          <p:cNvPicPr>
            <a:picLocks noChangeAspect="1" noChangeArrowheads="1"/>
          </p:cNvPicPr>
          <p:nvPr/>
        </p:nvPicPr>
        <p:blipFill>
          <a:blip r:embed="rId10"/>
          <a:srcRect/>
          <a:stretch>
            <a:fillRect/>
          </a:stretch>
        </p:blipFill>
        <p:spPr bwMode="auto">
          <a:xfrm>
            <a:off x="3200400" y="5105400"/>
            <a:ext cx="2362200" cy="1231194"/>
          </a:xfrm>
          <a:prstGeom prst="rect">
            <a:avLst/>
          </a:prstGeom>
          <a:noFill/>
          <a:ln w="9525">
            <a:solidFill>
              <a:schemeClr val="tx1"/>
            </a:solid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7437" y="231614"/>
            <a:ext cx="2038563" cy="530386"/>
          </a:xfrm>
          <a:prstGeom prst="rect">
            <a:avLst/>
          </a:prstGeom>
        </p:spPr>
        <p:txBody>
          <a:bodyPr wrap="none" lIns="80147" tIns="40074" rIns="80147" bIns="40074">
            <a:spAutoFit/>
          </a:bodyPr>
          <a:lstStyle/>
          <a:p>
            <a:pPr lvl="0"/>
            <a:r>
              <a:rPr lang="en-US" sz="2800" b="1" u="sng" dirty="0"/>
              <a:t>Recognition </a:t>
            </a:r>
          </a:p>
        </p:txBody>
      </p:sp>
      <p:sp>
        <p:nvSpPr>
          <p:cNvPr id="6" name="Rectangle 5"/>
          <p:cNvSpPr/>
          <p:nvPr/>
        </p:nvSpPr>
        <p:spPr>
          <a:xfrm>
            <a:off x="3124200" y="5673334"/>
            <a:ext cx="2818495" cy="634929"/>
          </a:xfrm>
          <a:prstGeom prst="rect">
            <a:avLst/>
          </a:prstGeom>
          <a:ln>
            <a:solidFill>
              <a:schemeClr val="tx1"/>
            </a:solidFill>
          </a:ln>
        </p:spPr>
        <p:txBody>
          <a:bodyPr wrap="square" lIns="80147" tIns="40074" rIns="80147" bIns="40074">
            <a:spAutoFit/>
          </a:bodyPr>
          <a:lstStyle/>
          <a:p>
            <a:pPr algn="ctr"/>
            <a:r>
              <a:rPr lang="en-US" dirty="0">
                <a:latin typeface="Arial" pitchFamily="34" charset="0"/>
                <a:cs typeface="Arial" pitchFamily="34" charset="0"/>
              </a:rPr>
              <a:t>Grade upgradation based on multi-skilling</a:t>
            </a:r>
          </a:p>
        </p:txBody>
      </p:sp>
      <p:sp>
        <p:nvSpPr>
          <p:cNvPr id="7" name="Rectangle 6"/>
          <p:cNvSpPr/>
          <p:nvPr/>
        </p:nvSpPr>
        <p:spPr>
          <a:xfrm>
            <a:off x="3089630" y="2852124"/>
            <a:ext cx="2853302" cy="327152"/>
          </a:xfrm>
          <a:prstGeom prst="rect">
            <a:avLst/>
          </a:prstGeom>
          <a:ln>
            <a:solidFill>
              <a:schemeClr val="tx1"/>
            </a:solidFill>
          </a:ln>
        </p:spPr>
        <p:txBody>
          <a:bodyPr wrap="none" lIns="80147" tIns="40074" rIns="80147" bIns="40074">
            <a:spAutoFit/>
          </a:bodyPr>
          <a:lstStyle/>
          <a:p>
            <a:r>
              <a:rPr lang="en-US" sz="1600" dirty="0">
                <a:latin typeface="Arial" pitchFamily="34" charset="0"/>
                <a:cs typeface="Arial" pitchFamily="34" charset="0"/>
              </a:rPr>
              <a:t>Best workmen award monthly</a:t>
            </a:r>
          </a:p>
        </p:txBody>
      </p:sp>
      <p:sp>
        <p:nvSpPr>
          <p:cNvPr id="8" name="Rectangle 7"/>
          <p:cNvSpPr/>
          <p:nvPr/>
        </p:nvSpPr>
        <p:spPr>
          <a:xfrm>
            <a:off x="6207081" y="2852070"/>
            <a:ext cx="2681780" cy="327152"/>
          </a:xfrm>
          <a:prstGeom prst="rect">
            <a:avLst/>
          </a:prstGeom>
          <a:ln>
            <a:solidFill>
              <a:schemeClr val="tx1"/>
            </a:solidFill>
          </a:ln>
        </p:spPr>
        <p:txBody>
          <a:bodyPr wrap="none" lIns="80147" tIns="40074" rIns="80147" bIns="40074">
            <a:spAutoFit/>
          </a:bodyPr>
          <a:lstStyle/>
          <a:p>
            <a:r>
              <a:rPr lang="en-US" sz="1600" dirty="0">
                <a:latin typeface="Arial" pitchFamily="34" charset="0"/>
                <a:cs typeface="Arial" pitchFamily="34" charset="0"/>
              </a:rPr>
              <a:t>Best workmen award yearly</a:t>
            </a:r>
          </a:p>
        </p:txBody>
      </p:sp>
      <p:sp>
        <p:nvSpPr>
          <p:cNvPr id="9" name="Rectangle 8"/>
          <p:cNvSpPr/>
          <p:nvPr/>
        </p:nvSpPr>
        <p:spPr>
          <a:xfrm>
            <a:off x="390955" y="2852070"/>
            <a:ext cx="2236145" cy="327152"/>
          </a:xfrm>
          <a:prstGeom prst="rect">
            <a:avLst/>
          </a:prstGeom>
          <a:ln>
            <a:solidFill>
              <a:schemeClr val="tx1"/>
            </a:solidFill>
          </a:ln>
        </p:spPr>
        <p:txBody>
          <a:bodyPr wrap="none" lIns="80147" tIns="40074" rIns="80147" bIns="40074">
            <a:spAutoFit/>
          </a:bodyPr>
          <a:lstStyle/>
          <a:p>
            <a:r>
              <a:rPr lang="en-US" sz="1600" dirty="0">
                <a:latin typeface="Arial" pitchFamily="34" charset="0"/>
                <a:cs typeface="Arial" pitchFamily="34" charset="0"/>
              </a:rPr>
              <a:t>Best suggestion award</a:t>
            </a:r>
          </a:p>
        </p:txBody>
      </p:sp>
      <p:sp>
        <p:nvSpPr>
          <p:cNvPr id="10" name="Rectangle 9"/>
          <p:cNvSpPr/>
          <p:nvPr/>
        </p:nvSpPr>
        <p:spPr>
          <a:xfrm>
            <a:off x="296432" y="5661870"/>
            <a:ext cx="2675368" cy="357930"/>
          </a:xfrm>
          <a:prstGeom prst="rect">
            <a:avLst/>
          </a:prstGeom>
          <a:ln>
            <a:solidFill>
              <a:schemeClr val="tx1"/>
            </a:solidFill>
          </a:ln>
        </p:spPr>
        <p:txBody>
          <a:bodyPr wrap="none" lIns="80147" tIns="40074" rIns="80147" bIns="40074">
            <a:spAutoFit/>
          </a:bodyPr>
          <a:lstStyle/>
          <a:p>
            <a:r>
              <a:rPr lang="en-US" dirty="0">
                <a:latin typeface="Arial" pitchFamily="34" charset="0"/>
                <a:cs typeface="Arial" pitchFamily="34" charset="0"/>
              </a:rPr>
              <a:t>Best performance award</a:t>
            </a:r>
          </a:p>
        </p:txBody>
      </p:sp>
      <p:pic>
        <p:nvPicPr>
          <p:cNvPr id="11" name="Picture 1" descr="G:\TECHNICAL\GPS\Best Workman Award.jpg"/>
          <p:cNvPicPr>
            <a:picLocks noChangeAspect="1" noChangeArrowheads="1"/>
          </p:cNvPicPr>
          <p:nvPr/>
        </p:nvPicPr>
        <p:blipFill>
          <a:blip r:embed="rId2" cstate="print"/>
          <a:srcRect l="2374" t="10025" r="68182" b="62933"/>
          <a:stretch>
            <a:fillRect/>
          </a:stretch>
        </p:blipFill>
        <p:spPr bwMode="auto">
          <a:xfrm>
            <a:off x="3241667" y="1037915"/>
            <a:ext cx="2356589" cy="1652946"/>
          </a:xfrm>
          <a:prstGeom prst="rect">
            <a:avLst/>
          </a:prstGeom>
          <a:noFill/>
          <a:ln>
            <a:solidFill>
              <a:schemeClr val="tx1"/>
            </a:solidFill>
          </a:ln>
        </p:spPr>
      </p:pic>
      <p:pic>
        <p:nvPicPr>
          <p:cNvPr id="13" name="Picture 3"/>
          <p:cNvPicPr>
            <a:picLocks noChangeAspect="1" noChangeArrowheads="1"/>
          </p:cNvPicPr>
          <p:nvPr/>
        </p:nvPicPr>
        <p:blipFill>
          <a:blip r:embed="rId3"/>
          <a:srcRect r="45687"/>
          <a:stretch>
            <a:fillRect/>
          </a:stretch>
        </p:blipFill>
        <p:spPr bwMode="auto">
          <a:xfrm>
            <a:off x="3239314" y="3505200"/>
            <a:ext cx="2628086" cy="2087557"/>
          </a:xfrm>
          <a:prstGeom prst="rect">
            <a:avLst/>
          </a:prstGeom>
          <a:noFill/>
          <a:ln w="9525">
            <a:solidFill>
              <a:schemeClr val="tx1"/>
            </a:solidFill>
            <a:miter lim="800000"/>
            <a:headEnd/>
            <a:tailEnd/>
          </a:ln>
          <a:effectLst/>
        </p:spPr>
      </p:pic>
      <p:pic>
        <p:nvPicPr>
          <p:cNvPr id="157697" name="Picture 1"/>
          <p:cNvPicPr>
            <a:picLocks noChangeAspect="1" noChangeArrowheads="1"/>
          </p:cNvPicPr>
          <p:nvPr/>
        </p:nvPicPr>
        <p:blipFill>
          <a:blip r:embed="rId4"/>
          <a:srcRect/>
          <a:stretch>
            <a:fillRect/>
          </a:stretch>
        </p:blipFill>
        <p:spPr bwMode="auto">
          <a:xfrm>
            <a:off x="6244418" y="1010054"/>
            <a:ext cx="2522202" cy="1665905"/>
          </a:xfrm>
          <a:prstGeom prst="rect">
            <a:avLst/>
          </a:prstGeom>
          <a:noFill/>
          <a:ln w="9525">
            <a:noFill/>
            <a:miter lim="800000"/>
            <a:headEnd/>
            <a:tailEnd/>
          </a:ln>
          <a:effectLst/>
        </p:spPr>
      </p:pic>
      <p:pic>
        <p:nvPicPr>
          <p:cNvPr id="161795" name="Picture 3"/>
          <p:cNvPicPr>
            <a:picLocks noChangeAspect="1" noChangeArrowheads="1"/>
          </p:cNvPicPr>
          <p:nvPr/>
        </p:nvPicPr>
        <p:blipFill>
          <a:blip r:embed="rId5"/>
          <a:srcRect/>
          <a:stretch>
            <a:fillRect/>
          </a:stretch>
        </p:blipFill>
        <p:spPr bwMode="auto">
          <a:xfrm>
            <a:off x="352945" y="1023012"/>
            <a:ext cx="2385097" cy="1720620"/>
          </a:xfrm>
          <a:prstGeom prst="rect">
            <a:avLst/>
          </a:prstGeom>
          <a:noFill/>
          <a:ln w="9525">
            <a:noFill/>
            <a:miter lim="800000"/>
            <a:headEnd/>
            <a:tailEnd/>
          </a:ln>
          <a:effectLst/>
        </p:spPr>
      </p:pic>
      <p:pic>
        <p:nvPicPr>
          <p:cNvPr id="161797" name="Picture 5"/>
          <p:cNvPicPr>
            <a:picLocks noChangeAspect="1" noChangeArrowheads="1"/>
          </p:cNvPicPr>
          <p:nvPr/>
        </p:nvPicPr>
        <p:blipFill>
          <a:blip r:embed="rId6"/>
          <a:srcRect/>
          <a:stretch>
            <a:fillRect/>
          </a:stretch>
        </p:blipFill>
        <p:spPr bwMode="auto">
          <a:xfrm>
            <a:off x="381000" y="3629577"/>
            <a:ext cx="2399124" cy="1907025"/>
          </a:xfrm>
          <a:prstGeom prst="rect">
            <a:avLst/>
          </a:prstGeom>
          <a:noFill/>
          <a:ln w="9525">
            <a:noFill/>
            <a:miter lim="800000"/>
            <a:headEnd/>
            <a:tailEnd/>
          </a:ln>
          <a:effectLst/>
        </p:spPr>
      </p:pic>
      <p:pic>
        <p:nvPicPr>
          <p:cNvPr id="14" name="Picture 13" descr="DSC_0287.JPG"/>
          <p:cNvPicPr>
            <a:picLocks noChangeAspect="1"/>
          </p:cNvPicPr>
          <p:nvPr/>
        </p:nvPicPr>
        <p:blipFill>
          <a:blip r:embed="rId7" cstate="print"/>
          <a:srcRect b="16667"/>
          <a:stretch>
            <a:fillRect/>
          </a:stretch>
        </p:blipFill>
        <p:spPr>
          <a:xfrm>
            <a:off x="6324600" y="3505200"/>
            <a:ext cx="2438400" cy="990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descr="DSC_0221.JPG"/>
          <p:cNvPicPr>
            <a:picLocks noChangeAspect="1"/>
          </p:cNvPicPr>
          <p:nvPr/>
        </p:nvPicPr>
        <p:blipFill>
          <a:blip r:embed="rId8" cstate="print"/>
          <a:stretch>
            <a:fillRect/>
          </a:stretch>
        </p:blipFill>
        <p:spPr>
          <a:xfrm>
            <a:off x="6335485" y="4572000"/>
            <a:ext cx="2427515" cy="1295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 name="Rectangle 15"/>
          <p:cNvSpPr/>
          <p:nvPr/>
        </p:nvSpPr>
        <p:spPr>
          <a:xfrm>
            <a:off x="6553200" y="5943600"/>
            <a:ext cx="2116990"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IN" dirty="0"/>
              <a:t>Annual Sport Award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2"/>
          <p:cNvSpPr txBox="1">
            <a:spLocks noChangeArrowheads="1"/>
          </p:cNvSpPr>
          <p:nvPr/>
        </p:nvSpPr>
        <p:spPr bwMode="auto">
          <a:xfrm>
            <a:off x="6594638" y="5982412"/>
            <a:ext cx="1136212" cy="251236"/>
          </a:xfrm>
          <a:prstGeom prst="rect">
            <a:avLst/>
          </a:prstGeom>
          <a:noFill/>
          <a:ln w="9525">
            <a:solidFill>
              <a:schemeClr val="tx1"/>
            </a:solidFill>
            <a:miter lim="800000"/>
            <a:headEnd/>
            <a:tailEnd/>
          </a:ln>
        </p:spPr>
        <p:txBody>
          <a:bodyPr lIns="80147" tIns="40074" rIns="80147" bIns="40074">
            <a:spAutoFit/>
          </a:bodyPr>
          <a:lstStyle/>
          <a:p>
            <a:pPr algn="ctr">
              <a:defRPr/>
            </a:pPr>
            <a:r>
              <a:rPr lang="en-US" sz="1100" dirty="0"/>
              <a:t>Future Plan</a:t>
            </a:r>
          </a:p>
        </p:txBody>
      </p:sp>
      <p:sp>
        <p:nvSpPr>
          <p:cNvPr id="24" name="Text Box 4"/>
          <p:cNvSpPr txBox="1">
            <a:spLocks noChangeArrowheads="1"/>
          </p:cNvSpPr>
          <p:nvPr/>
        </p:nvSpPr>
        <p:spPr bwMode="auto">
          <a:xfrm>
            <a:off x="3849819" y="914400"/>
            <a:ext cx="1211827" cy="404096"/>
          </a:xfrm>
          <a:prstGeom prst="rect">
            <a:avLst/>
          </a:prstGeom>
          <a:noFill/>
          <a:ln w="9525">
            <a:noFill/>
            <a:miter lim="800000"/>
            <a:headEnd/>
            <a:tailEnd/>
          </a:ln>
        </p:spPr>
        <p:txBody>
          <a:bodyPr wrap="none" lIns="80147" tIns="40074" rIns="80147" bIns="40074">
            <a:spAutoFit/>
          </a:bodyPr>
          <a:lstStyle/>
          <a:p>
            <a:pPr>
              <a:defRPr/>
            </a:pPr>
            <a:r>
              <a:rPr lang="en-US" sz="2100" b="1" dirty="0">
                <a:solidFill>
                  <a:srgbClr val="25B100"/>
                </a:solidFill>
              </a:rPr>
              <a:t>QM Pillar</a:t>
            </a:r>
          </a:p>
        </p:txBody>
      </p:sp>
      <p:sp>
        <p:nvSpPr>
          <p:cNvPr id="25" name="Text Box 5"/>
          <p:cNvSpPr txBox="1">
            <a:spLocks noChangeArrowheads="1"/>
          </p:cNvSpPr>
          <p:nvPr/>
        </p:nvSpPr>
        <p:spPr bwMode="auto">
          <a:xfrm>
            <a:off x="5983756" y="1446858"/>
            <a:ext cx="1954798" cy="250551"/>
          </a:xfrm>
          <a:prstGeom prst="rect">
            <a:avLst/>
          </a:prstGeom>
          <a:noFill/>
          <a:ln w="57150">
            <a:solidFill>
              <a:schemeClr val="tx1"/>
            </a:solidFill>
            <a:miter lim="800000"/>
            <a:headEnd/>
            <a:tailEnd/>
          </a:ln>
        </p:spPr>
        <p:txBody>
          <a:bodyPr wrap="square" lIns="80147" tIns="40074" rIns="80147" bIns="40074">
            <a:spAutoFit/>
          </a:bodyPr>
          <a:lstStyle/>
          <a:p>
            <a:pPr algn="ctr">
              <a:defRPr/>
            </a:pPr>
            <a:r>
              <a:rPr lang="en-US" sz="1100" dirty="0"/>
              <a:t>Customer Complaint Reduction</a:t>
            </a:r>
          </a:p>
        </p:txBody>
      </p:sp>
      <p:sp>
        <p:nvSpPr>
          <p:cNvPr id="26" name="Text Box 6"/>
          <p:cNvSpPr txBox="1">
            <a:spLocks noChangeArrowheads="1"/>
          </p:cNvSpPr>
          <p:nvPr/>
        </p:nvSpPr>
        <p:spPr bwMode="auto">
          <a:xfrm>
            <a:off x="5983756" y="1965220"/>
            <a:ext cx="1954774" cy="259173"/>
          </a:xfrm>
          <a:prstGeom prst="rect">
            <a:avLst/>
          </a:prstGeom>
          <a:noFill/>
          <a:ln w="9525">
            <a:solidFill>
              <a:schemeClr val="tx1"/>
            </a:solidFill>
            <a:miter lim="800000"/>
            <a:headEnd/>
            <a:tailEnd/>
          </a:ln>
        </p:spPr>
        <p:txBody>
          <a:bodyPr lIns="80147" tIns="40074" rIns="80147" bIns="40074">
            <a:spAutoFit/>
          </a:bodyPr>
          <a:lstStyle/>
          <a:p>
            <a:pPr algn="ctr">
              <a:defRPr/>
            </a:pPr>
            <a:r>
              <a:rPr lang="en-US" sz="1100" dirty="0">
                <a:solidFill>
                  <a:srgbClr val="009644"/>
                </a:solidFill>
              </a:rPr>
              <a:t>Vendor Rejection Reduction </a:t>
            </a:r>
          </a:p>
        </p:txBody>
      </p:sp>
      <p:sp>
        <p:nvSpPr>
          <p:cNvPr id="27" name="Line 15"/>
          <p:cNvSpPr>
            <a:spLocks noChangeShapeType="1"/>
          </p:cNvSpPr>
          <p:nvPr/>
        </p:nvSpPr>
        <p:spPr bwMode="auto">
          <a:xfrm>
            <a:off x="3088246" y="1288491"/>
            <a:ext cx="3974708" cy="0"/>
          </a:xfrm>
          <a:prstGeom prst="line">
            <a:avLst/>
          </a:prstGeom>
          <a:noFill/>
          <a:ln w="9525">
            <a:solidFill>
              <a:schemeClr val="tx1"/>
            </a:solidFill>
            <a:round/>
            <a:headEnd/>
            <a:tailEnd/>
          </a:ln>
        </p:spPr>
        <p:txBody>
          <a:bodyPr lIns="80147" tIns="40074" rIns="80147" bIns="40074"/>
          <a:lstStyle/>
          <a:p>
            <a:pPr>
              <a:defRPr/>
            </a:pPr>
            <a:endParaRPr lang="en-US">
              <a:latin typeface="+mn-lt"/>
            </a:endParaRPr>
          </a:p>
        </p:txBody>
      </p:sp>
      <p:sp>
        <p:nvSpPr>
          <p:cNvPr id="28" name="Line 16"/>
          <p:cNvSpPr>
            <a:spLocks noChangeShapeType="1"/>
          </p:cNvSpPr>
          <p:nvPr/>
        </p:nvSpPr>
        <p:spPr bwMode="auto">
          <a:xfrm>
            <a:off x="7062954" y="1288491"/>
            <a:ext cx="0" cy="138225"/>
          </a:xfrm>
          <a:prstGeom prst="line">
            <a:avLst/>
          </a:prstGeom>
          <a:noFill/>
          <a:ln w="9525">
            <a:solidFill>
              <a:schemeClr val="tx1"/>
            </a:solidFill>
            <a:round/>
            <a:headEnd/>
            <a:tailEnd type="triangle" w="med" len="med"/>
          </a:ln>
        </p:spPr>
        <p:txBody>
          <a:bodyPr lIns="80147" tIns="40074" rIns="80147" bIns="40074"/>
          <a:lstStyle/>
          <a:p>
            <a:pPr>
              <a:defRPr/>
            </a:pPr>
            <a:endParaRPr lang="en-US">
              <a:latin typeface="+mn-lt"/>
            </a:endParaRPr>
          </a:p>
        </p:txBody>
      </p:sp>
      <p:sp>
        <p:nvSpPr>
          <p:cNvPr id="29" name="Line 36"/>
          <p:cNvSpPr>
            <a:spLocks noChangeShapeType="1"/>
          </p:cNvSpPr>
          <p:nvPr/>
        </p:nvSpPr>
        <p:spPr bwMode="auto">
          <a:xfrm>
            <a:off x="5043020" y="1184822"/>
            <a:ext cx="3127639" cy="0"/>
          </a:xfrm>
          <a:prstGeom prst="line">
            <a:avLst/>
          </a:prstGeom>
          <a:noFill/>
          <a:ln w="12700">
            <a:solidFill>
              <a:schemeClr val="tx1"/>
            </a:solidFill>
            <a:prstDash val="dash"/>
            <a:round/>
            <a:headEnd type="triangle" w="med" len="med"/>
            <a:tailEnd/>
          </a:ln>
        </p:spPr>
        <p:txBody>
          <a:bodyPr lIns="80147" tIns="40074" rIns="80147" bIns="40074"/>
          <a:lstStyle/>
          <a:p>
            <a:pPr>
              <a:defRPr/>
            </a:pPr>
            <a:endParaRPr lang="en-US">
              <a:latin typeface="+mn-lt"/>
            </a:endParaRPr>
          </a:p>
        </p:txBody>
      </p:sp>
      <p:sp>
        <p:nvSpPr>
          <p:cNvPr id="30" name="Text Box 39"/>
          <p:cNvSpPr txBox="1">
            <a:spLocks noChangeArrowheads="1"/>
          </p:cNvSpPr>
          <p:nvPr/>
        </p:nvSpPr>
        <p:spPr bwMode="auto">
          <a:xfrm>
            <a:off x="4326270" y="1423836"/>
            <a:ext cx="1288771" cy="419485"/>
          </a:xfrm>
          <a:prstGeom prst="rect">
            <a:avLst/>
          </a:prstGeom>
          <a:noFill/>
          <a:ln w="57150">
            <a:solidFill>
              <a:schemeClr val="tx1"/>
            </a:solidFill>
            <a:miter lim="800000"/>
            <a:headEnd/>
            <a:tailEnd/>
          </a:ln>
        </p:spPr>
        <p:txBody>
          <a:bodyPr wrap="none" lIns="80147" tIns="40074" rIns="80147" bIns="40074">
            <a:spAutoFit/>
          </a:bodyPr>
          <a:lstStyle/>
          <a:p>
            <a:pPr algn="ctr">
              <a:defRPr/>
            </a:pPr>
            <a:r>
              <a:rPr lang="en-US" sz="1100" dirty="0"/>
              <a:t>Reactive</a:t>
            </a:r>
          </a:p>
          <a:p>
            <a:pPr algn="ctr">
              <a:defRPr/>
            </a:pPr>
            <a:r>
              <a:rPr lang="en-US" sz="1100" dirty="0"/>
              <a:t>(In-house rejection)</a:t>
            </a:r>
          </a:p>
        </p:txBody>
      </p:sp>
      <p:sp>
        <p:nvSpPr>
          <p:cNvPr id="31" name="Text Box 40"/>
          <p:cNvSpPr txBox="1">
            <a:spLocks noChangeArrowheads="1"/>
          </p:cNvSpPr>
          <p:nvPr/>
        </p:nvSpPr>
        <p:spPr bwMode="auto">
          <a:xfrm>
            <a:off x="4467448" y="1970979"/>
            <a:ext cx="1030688" cy="250208"/>
          </a:xfrm>
          <a:prstGeom prst="rect">
            <a:avLst/>
          </a:prstGeom>
          <a:noFill/>
          <a:ln w="9525">
            <a:solidFill>
              <a:schemeClr val="tx1"/>
            </a:solidFill>
            <a:miter lim="800000"/>
            <a:headEnd/>
            <a:tailEnd/>
          </a:ln>
        </p:spPr>
        <p:txBody>
          <a:bodyPr wrap="none" lIns="80147" tIns="40074" rIns="80147" bIns="40074">
            <a:spAutoFit/>
          </a:bodyPr>
          <a:lstStyle/>
          <a:p>
            <a:pPr algn="ctr">
              <a:defRPr/>
            </a:pPr>
            <a:r>
              <a:rPr lang="en-US" sz="1100" dirty="0"/>
              <a:t>Data Collection</a:t>
            </a:r>
          </a:p>
        </p:txBody>
      </p:sp>
      <p:sp>
        <p:nvSpPr>
          <p:cNvPr id="32" name="Line 42"/>
          <p:cNvSpPr>
            <a:spLocks noChangeShapeType="1"/>
          </p:cNvSpPr>
          <p:nvPr/>
        </p:nvSpPr>
        <p:spPr bwMode="auto">
          <a:xfrm>
            <a:off x="4957499" y="1288491"/>
            <a:ext cx="0" cy="138225"/>
          </a:xfrm>
          <a:prstGeom prst="line">
            <a:avLst/>
          </a:prstGeom>
          <a:noFill/>
          <a:ln w="9525">
            <a:solidFill>
              <a:schemeClr val="tx1"/>
            </a:solidFill>
            <a:round/>
            <a:headEnd/>
            <a:tailEnd type="triangle" w="med" len="med"/>
          </a:ln>
        </p:spPr>
        <p:txBody>
          <a:bodyPr lIns="80147" tIns="40074" rIns="80147" bIns="40074"/>
          <a:lstStyle/>
          <a:p>
            <a:pPr>
              <a:defRPr/>
            </a:pPr>
            <a:endParaRPr lang="en-US">
              <a:latin typeface="+mn-lt"/>
            </a:endParaRPr>
          </a:p>
        </p:txBody>
      </p:sp>
      <p:sp>
        <p:nvSpPr>
          <p:cNvPr id="33" name="Line 43"/>
          <p:cNvSpPr>
            <a:spLocks noChangeShapeType="1"/>
          </p:cNvSpPr>
          <p:nvPr/>
        </p:nvSpPr>
        <p:spPr bwMode="auto">
          <a:xfrm>
            <a:off x="4957499" y="1910505"/>
            <a:ext cx="0" cy="69113"/>
          </a:xfrm>
          <a:prstGeom prst="line">
            <a:avLst/>
          </a:prstGeom>
          <a:noFill/>
          <a:ln w="9525">
            <a:solidFill>
              <a:schemeClr val="tx1"/>
            </a:solidFill>
            <a:round/>
            <a:headEnd/>
            <a:tailEnd type="triangle" w="med" len="med"/>
          </a:ln>
        </p:spPr>
        <p:txBody>
          <a:bodyPr lIns="80147" tIns="40074" rIns="80147" bIns="40074"/>
          <a:lstStyle/>
          <a:p>
            <a:pPr>
              <a:defRPr/>
            </a:pPr>
            <a:endParaRPr lang="en-US">
              <a:latin typeface="+mn-lt"/>
            </a:endParaRPr>
          </a:p>
        </p:txBody>
      </p:sp>
      <p:sp>
        <p:nvSpPr>
          <p:cNvPr id="34" name="Text Box 50"/>
          <p:cNvSpPr txBox="1">
            <a:spLocks noChangeArrowheads="1"/>
          </p:cNvSpPr>
          <p:nvPr/>
        </p:nvSpPr>
        <p:spPr bwMode="auto">
          <a:xfrm>
            <a:off x="5983756" y="2224393"/>
            <a:ext cx="1954774" cy="250534"/>
          </a:xfrm>
          <a:prstGeom prst="rect">
            <a:avLst/>
          </a:prstGeom>
          <a:noFill/>
          <a:ln w="9525">
            <a:solidFill>
              <a:schemeClr val="tx1"/>
            </a:solidFill>
            <a:miter lim="800000"/>
            <a:headEnd/>
            <a:tailEnd/>
          </a:ln>
        </p:spPr>
        <p:txBody>
          <a:bodyPr lIns="80147" tIns="40074" rIns="80147" bIns="40074">
            <a:spAutoFit/>
          </a:bodyPr>
          <a:lstStyle/>
          <a:p>
            <a:pPr algn="ctr">
              <a:defRPr/>
            </a:pPr>
            <a:r>
              <a:rPr lang="en-US" sz="1100" dirty="0">
                <a:solidFill>
                  <a:srgbClr val="009644"/>
                </a:solidFill>
              </a:rPr>
              <a:t>Process variation reduction</a:t>
            </a:r>
          </a:p>
        </p:txBody>
      </p:sp>
      <p:sp>
        <p:nvSpPr>
          <p:cNvPr id="35" name="Text Box 53"/>
          <p:cNvSpPr txBox="1">
            <a:spLocks noChangeArrowheads="1"/>
          </p:cNvSpPr>
          <p:nvPr/>
        </p:nvSpPr>
        <p:spPr bwMode="auto">
          <a:xfrm>
            <a:off x="2405433" y="2598753"/>
            <a:ext cx="1598150" cy="250208"/>
          </a:xfrm>
          <a:prstGeom prst="rect">
            <a:avLst/>
          </a:prstGeom>
          <a:noFill/>
          <a:ln w="9525">
            <a:solidFill>
              <a:schemeClr val="tx1"/>
            </a:solidFill>
            <a:miter lim="800000"/>
            <a:headEnd/>
            <a:tailEnd/>
          </a:ln>
        </p:spPr>
        <p:txBody>
          <a:bodyPr wrap="none" lIns="80147" tIns="40074" rIns="80147" bIns="40074">
            <a:spAutoFit/>
          </a:bodyPr>
          <a:lstStyle/>
          <a:p>
            <a:pPr algn="ctr">
              <a:defRPr/>
            </a:pPr>
            <a:r>
              <a:rPr lang="en-US" sz="1100" dirty="0"/>
              <a:t>Quality Assurance Matrix</a:t>
            </a:r>
          </a:p>
        </p:txBody>
      </p:sp>
      <p:sp>
        <p:nvSpPr>
          <p:cNvPr id="36" name="Text Box 54"/>
          <p:cNvSpPr txBox="1">
            <a:spLocks noChangeArrowheads="1"/>
          </p:cNvSpPr>
          <p:nvPr/>
        </p:nvSpPr>
        <p:spPr bwMode="auto">
          <a:xfrm>
            <a:off x="1850222" y="3016309"/>
            <a:ext cx="2476048" cy="423316"/>
          </a:xfrm>
          <a:prstGeom prst="rect">
            <a:avLst/>
          </a:prstGeom>
          <a:noFill/>
          <a:ln w="9525">
            <a:solidFill>
              <a:schemeClr val="tx1"/>
            </a:solidFill>
            <a:miter lim="800000"/>
            <a:headEnd/>
            <a:tailEnd/>
          </a:ln>
        </p:spPr>
        <p:txBody>
          <a:bodyPr lIns="80147" tIns="40074" rIns="80147" bIns="40074">
            <a:spAutoFit/>
          </a:bodyPr>
          <a:lstStyle/>
          <a:p>
            <a:pPr algn="ctr">
              <a:defRPr/>
            </a:pPr>
            <a:r>
              <a:rPr lang="en-US" sz="1100" dirty="0"/>
              <a:t>Establishment &amp; monitoring of 3M conditions</a:t>
            </a:r>
          </a:p>
        </p:txBody>
      </p:sp>
      <p:sp>
        <p:nvSpPr>
          <p:cNvPr id="37" name="Text Box 55"/>
          <p:cNvSpPr txBox="1">
            <a:spLocks noChangeArrowheads="1"/>
          </p:cNvSpPr>
          <p:nvPr/>
        </p:nvSpPr>
        <p:spPr bwMode="auto">
          <a:xfrm>
            <a:off x="2618557" y="3566332"/>
            <a:ext cx="990612" cy="250208"/>
          </a:xfrm>
          <a:prstGeom prst="rect">
            <a:avLst/>
          </a:prstGeom>
          <a:noFill/>
          <a:ln w="9525">
            <a:solidFill>
              <a:schemeClr val="tx1"/>
            </a:solidFill>
            <a:miter lim="800000"/>
            <a:headEnd/>
            <a:tailEnd/>
          </a:ln>
        </p:spPr>
        <p:txBody>
          <a:bodyPr wrap="none" lIns="80147" tIns="40074" rIns="80147" bIns="40074">
            <a:spAutoFit/>
          </a:bodyPr>
          <a:lstStyle/>
          <a:p>
            <a:pPr algn="ctr">
              <a:defRPr/>
            </a:pPr>
            <a:r>
              <a:rPr lang="en-US" sz="1100" dirty="0"/>
              <a:t>Problem Table</a:t>
            </a:r>
          </a:p>
        </p:txBody>
      </p:sp>
      <p:sp>
        <p:nvSpPr>
          <p:cNvPr id="38" name="Text Box 56"/>
          <p:cNvSpPr txBox="1">
            <a:spLocks noChangeArrowheads="1"/>
          </p:cNvSpPr>
          <p:nvPr/>
        </p:nvSpPr>
        <p:spPr bwMode="auto">
          <a:xfrm>
            <a:off x="2661997" y="1423837"/>
            <a:ext cx="697263" cy="250208"/>
          </a:xfrm>
          <a:prstGeom prst="rect">
            <a:avLst/>
          </a:prstGeom>
          <a:noFill/>
          <a:ln w="57150">
            <a:solidFill>
              <a:schemeClr val="tx1"/>
            </a:solidFill>
            <a:miter lim="800000"/>
            <a:headEnd/>
            <a:tailEnd/>
          </a:ln>
        </p:spPr>
        <p:txBody>
          <a:bodyPr wrap="none" lIns="80147" tIns="40074" rIns="80147" bIns="40074">
            <a:spAutoFit/>
          </a:bodyPr>
          <a:lstStyle/>
          <a:p>
            <a:pPr algn="ctr">
              <a:defRPr/>
            </a:pPr>
            <a:r>
              <a:rPr lang="en-US" sz="1100" dirty="0"/>
              <a:t>Proactive</a:t>
            </a:r>
          </a:p>
        </p:txBody>
      </p:sp>
      <p:sp>
        <p:nvSpPr>
          <p:cNvPr id="39" name="Text Box 57"/>
          <p:cNvSpPr txBox="1">
            <a:spLocks noChangeArrowheads="1"/>
          </p:cNvSpPr>
          <p:nvPr/>
        </p:nvSpPr>
        <p:spPr bwMode="auto">
          <a:xfrm>
            <a:off x="756092" y="4759966"/>
            <a:ext cx="1349337" cy="250534"/>
          </a:xfrm>
          <a:prstGeom prst="rect">
            <a:avLst/>
          </a:prstGeom>
          <a:noFill/>
          <a:ln w="9525">
            <a:solidFill>
              <a:schemeClr val="tx1"/>
            </a:solidFill>
            <a:miter lim="800000"/>
            <a:headEnd/>
            <a:tailEnd/>
          </a:ln>
        </p:spPr>
        <p:txBody>
          <a:bodyPr wrap="none" lIns="80147" tIns="40074" rIns="80147" bIns="40074">
            <a:spAutoFit/>
          </a:bodyPr>
          <a:lstStyle/>
          <a:p>
            <a:pPr algn="ctr">
              <a:defRPr/>
            </a:pPr>
            <a:r>
              <a:rPr lang="en-US" sz="1100" dirty="0"/>
              <a:t>FMEA &amp; P.M analysis</a:t>
            </a:r>
          </a:p>
        </p:txBody>
      </p:sp>
      <p:sp>
        <p:nvSpPr>
          <p:cNvPr id="40" name="Text Box 58"/>
          <p:cNvSpPr txBox="1">
            <a:spLocks noChangeArrowheads="1"/>
          </p:cNvSpPr>
          <p:nvPr/>
        </p:nvSpPr>
        <p:spPr bwMode="auto">
          <a:xfrm>
            <a:off x="2463805" y="3946452"/>
            <a:ext cx="1211827" cy="250208"/>
          </a:xfrm>
          <a:prstGeom prst="rect">
            <a:avLst/>
          </a:prstGeom>
          <a:noFill/>
          <a:ln w="9525">
            <a:solidFill>
              <a:schemeClr val="tx1"/>
            </a:solidFill>
            <a:miter lim="800000"/>
            <a:headEnd/>
            <a:tailEnd/>
          </a:ln>
        </p:spPr>
        <p:txBody>
          <a:bodyPr wrap="none" lIns="80147" tIns="40074" rIns="80147" bIns="40074">
            <a:spAutoFit/>
          </a:bodyPr>
          <a:lstStyle/>
          <a:p>
            <a:pPr algn="ctr">
              <a:defRPr/>
            </a:pPr>
            <a:r>
              <a:rPr lang="en-US" sz="1100" dirty="0"/>
              <a:t>Why </a:t>
            </a:r>
            <a:r>
              <a:rPr lang="en-US" sz="1100" dirty="0" err="1"/>
              <a:t>Why</a:t>
            </a:r>
            <a:r>
              <a:rPr lang="en-US" sz="1100" dirty="0"/>
              <a:t> Analysis</a:t>
            </a:r>
          </a:p>
        </p:txBody>
      </p:sp>
      <p:sp>
        <p:nvSpPr>
          <p:cNvPr id="41" name="Text Box 59"/>
          <p:cNvSpPr txBox="1">
            <a:spLocks noChangeArrowheads="1"/>
          </p:cNvSpPr>
          <p:nvPr/>
        </p:nvSpPr>
        <p:spPr bwMode="auto">
          <a:xfrm>
            <a:off x="5617244" y="4362571"/>
            <a:ext cx="1965238" cy="942705"/>
          </a:xfrm>
          <a:prstGeom prst="rect">
            <a:avLst/>
          </a:prstGeom>
          <a:noFill/>
          <a:ln w="9525">
            <a:solidFill>
              <a:schemeClr val="tx1"/>
            </a:solidFill>
            <a:miter lim="800000"/>
            <a:headEnd/>
            <a:tailEnd/>
          </a:ln>
        </p:spPr>
        <p:txBody>
          <a:bodyPr wrap="none" lIns="80147" tIns="40074" rIns="80147" bIns="40074">
            <a:spAutoFit/>
          </a:bodyPr>
          <a:lstStyle/>
          <a:p>
            <a:pPr marL="400736" indent="-400736">
              <a:defRPr/>
            </a:pPr>
            <a:r>
              <a:rPr lang="en-US" sz="1100" b="1" dirty="0"/>
              <a:t>ZERO CUSTOMER COMPLAINT.</a:t>
            </a:r>
          </a:p>
          <a:p>
            <a:pPr marL="400736" indent="-400736">
              <a:defRPr/>
            </a:pPr>
            <a:r>
              <a:rPr lang="en-US" sz="1100" b="1" dirty="0"/>
              <a:t>ZERO LINE REJECTION</a:t>
            </a:r>
          </a:p>
          <a:p>
            <a:pPr marL="400736" indent="-400736">
              <a:defRPr/>
            </a:pPr>
            <a:r>
              <a:rPr lang="en-US" sz="1100" b="1" dirty="0">
                <a:solidFill>
                  <a:srgbClr val="009644"/>
                </a:solidFill>
              </a:rPr>
              <a:t>ZERO WARRANTY REJECTION</a:t>
            </a:r>
          </a:p>
          <a:p>
            <a:pPr marL="400736" indent="-400736">
              <a:defRPr/>
            </a:pPr>
            <a:r>
              <a:rPr lang="en-US" sz="1100" b="1" dirty="0">
                <a:solidFill>
                  <a:srgbClr val="009644"/>
                </a:solidFill>
              </a:rPr>
              <a:t>ZERO VENDOR’S REJECTION</a:t>
            </a:r>
          </a:p>
          <a:p>
            <a:pPr marL="400736" indent="-400736">
              <a:defRPr/>
            </a:pPr>
            <a:r>
              <a:rPr lang="en-US" sz="1100" b="1" dirty="0">
                <a:solidFill>
                  <a:srgbClr val="009644"/>
                </a:solidFill>
              </a:rPr>
              <a:t>ACHIEVE CpK &gt;1.33</a:t>
            </a:r>
          </a:p>
        </p:txBody>
      </p:sp>
      <p:sp>
        <p:nvSpPr>
          <p:cNvPr id="42" name="Line 60"/>
          <p:cNvSpPr>
            <a:spLocks noChangeShapeType="1"/>
          </p:cNvSpPr>
          <p:nvPr/>
        </p:nvSpPr>
        <p:spPr bwMode="auto">
          <a:xfrm>
            <a:off x="3088246" y="1288491"/>
            <a:ext cx="0" cy="138225"/>
          </a:xfrm>
          <a:prstGeom prst="line">
            <a:avLst/>
          </a:prstGeom>
          <a:noFill/>
          <a:ln w="9525">
            <a:solidFill>
              <a:schemeClr val="tx1"/>
            </a:solidFill>
            <a:round/>
            <a:headEnd/>
            <a:tailEnd type="triangle" w="med" len="med"/>
          </a:ln>
        </p:spPr>
        <p:txBody>
          <a:bodyPr lIns="80147" tIns="40074" rIns="80147" bIns="40074"/>
          <a:lstStyle/>
          <a:p>
            <a:pPr>
              <a:defRPr/>
            </a:pPr>
            <a:endParaRPr lang="en-US">
              <a:latin typeface="+mn-lt"/>
            </a:endParaRPr>
          </a:p>
        </p:txBody>
      </p:sp>
      <p:sp>
        <p:nvSpPr>
          <p:cNvPr id="43" name="Line 61"/>
          <p:cNvSpPr>
            <a:spLocks noChangeShapeType="1"/>
          </p:cNvSpPr>
          <p:nvPr/>
        </p:nvSpPr>
        <p:spPr bwMode="auto">
          <a:xfrm>
            <a:off x="3112681" y="5896023"/>
            <a:ext cx="0" cy="345564"/>
          </a:xfrm>
          <a:prstGeom prst="line">
            <a:avLst/>
          </a:prstGeom>
          <a:noFill/>
          <a:ln w="9525">
            <a:solidFill>
              <a:schemeClr val="tx1"/>
            </a:solidFill>
            <a:round/>
            <a:headEnd/>
            <a:tailEnd type="triangle" w="med" len="med"/>
          </a:ln>
        </p:spPr>
        <p:txBody>
          <a:bodyPr lIns="80147" tIns="40074" rIns="80147" bIns="40074"/>
          <a:lstStyle/>
          <a:p>
            <a:pPr>
              <a:defRPr/>
            </a:pPr>
            <a:endParaRPr lang="en-US">
              <a:latin typeface="+mn-lt"/>
            </a:endParaRPr>
          </a:p>
        </p:txBody>
      </p:sp>
      <p:sp>
        <p:nvSpPr>
          <p:cNvPr id="44" name="Text Box 62"/>
          <p:cNvSpPr txBox="1">
            <a:spLocks noChangeArrowheads="1"/>
          </p:cNvSpPr>
          <p:nvPr/>
        </p:nvSpPr>
        <p:spPr bwMode="auto">
          <a:xfrm>
            <a:off x="2394573" y="1769401"/>
            <a:ext cx="1325641" cy="250208"/>
          </a:xfrm>
          <a:prstGeom prst="rect">
            <a:avLst/>
          </a:prstGeom>
          <a:noFill/>
          <a:ln w="9525">
            <a:solidFill>
              <a:schemeClr val="tx1"/>
            </a:solidFill>
            <a:miter lim="800000"/>
            <a:headEnd/>
            <a:tailEnd/>
          </a:ln>
        </p:spPr>
        <p:txBody>
          <a:bodyPr wrap="none" lIns="80147" tIns="40074" rIns="80147" bIns="40074">
            <a:spAutoFit/>
          </a:bodyPr>
          <a:lstStyle/>
          <a:p>
            <a:pPr algn="ctr">
              <a:defRPr/>
            </a:pPr>
            <a:r>
              <a:rPr lang="en-US" sz="1100" dirty="0"/>
              <a:t>Quality Defect Chart</a:t>
            </a:r>
          </a:p>
        </p:txBody>
      </p:sp>
      <p:sp>
        <p:nvSpPr>
          <p:cNvPr id="45" name="Text Box 63"/>
          <p:cNvSpPr txBox="1">
            <a:spLocks noChangeArrowheads="1"/>
          </p:cNvSpPr>
          <p:nvPr/>
        </p:nvSpPr>
        <p:spPr bwMode="auto">
          <a:xfrm>
            <a:off x="2470592" y="2184077"/>
            <a:ext cx="1304801" cy="250208"/>
          </a:xfrm>
          <a:prstGeom prst="rect">
            <a:avLst/>
          </a:prstGeom>
          <a:noFill/>
          <a:ln w="9525">
            <a:solidFill>
              <a:schemeClr val="tx1"/>
            </a:solidFill>
            <a:miter lim="800000"/>
            <a:headEnd/>
            <a:tailEnd/>
          </a:ln>
        </p:spPr>
        <p:txBody>
          <a:bodyPr wrap="none" lIns="80147" tIns="40074" rIns="80147" bIns="40074">
            <a:spAutoFit/>
          </a:bodyPr>
          <a:lstStyle/>
          <a:p>
            <a:pPr algn="ctr">
              <a:defRPr/>
            </a:pPr>
            <a:r>
              <a:rPr lang="en-US" sz="1100" dirty="0"/>
              <a:t>Defect Stratification</a:t>
            </a:r>
          </a:p>
        </p:txBody>
      </p:sp>
      <p:sp>
        <p:nvSpPr>
          <p:cNvPr id="46" name="Text Box 64"/>
          <p:cNvSpPr txBox="1">
            <a:spLocks noChangeArrowheads="1"/>
          </p:cNvSpPr>
          <p:nvPr/>
        </p:nvSpPr>
        <p:spPr bwMode="auto">
          <a:xfrm>
            <a:off x="814464" y="5155925"/>
            <a:ext cx="1218239" cy="250208"/>
          </a:xfrm>
          <a:prstGeom prst="rect">
            <a:avLst/>
          </a:prstGeom>
          <a:noFill/>
          <a:ln w="9525">
            <a:solidFill>
              <a:schemeClr val="tx1"/>
            </a:solidFill>
            <a:miter lim="800000"/>
            <a:headEnd/>
            <a:tailEnd/>
          </a:ln>
        </p:spPr>
        <p:txBody>
          <a:bodyPr wrap="none" lIns="80147" tIns="40074" rIns="80147" bIns="40074">
            <a:spAutoFit/>
          </a:bodyPr>
          <a:lstStyle/>
          <a:p>
            <a:pPr algn="ctr">
              <a:defRPr/>
            </a:pPr>
            <a:r>
              <a:rPr lang="en-US" sz="1100" dirty="0"/>
              <a:t>Counter Measures</a:t>
            </a:r>
          </a:p>
        </p:txBody>
      </p:sp>
      <p:sp>
        <p:nvSpPr>
          <p:cNvPr id="47" name="Text Box 65"/>
          <p:cNvSpPr txBox="1">
            <a:spLocks noChangeArrowheads="1"/>
          </p:cNvSpPr>
          <p:nvPr/>
        </p:nvSpPr>
        <p:spPr bwMode="auto">
          <a:xfrm>
            <a:off x="1054738" y="5639714"/>
            <a:ext cx="570626" cy="250208"/>
          </a:xfrm>
          <a:prstGeom prst="rect">
            <a:avLst/>
          </a:prstGeom>
          <a:noFill/>
          <a:ln w="9525">
            <a:solidFill>
              <a:schemeClr val="tx1"/>
            </a:solidFill>
            <a:miter lim="800000"/>
            <a:headEnd/>
            <a:tailEnd/>
          </a:ln>
        </p:spPr>
        <p:txBody>
          <a:bodyPr wrap="none" lIns="80147" tIns="40074" rIns="80147" bIns="40074">
            <a:spAutoFit/>
          </a:bodyPr>
          <a:lstStyle/>
          <a:p>
            <a:pPr algn="ctr">
              <a:defRPr/>
            </a:pPr>
            <a:r>
              <a:rPr lang="en-US" sz="1100" dirty="0"/>
              <a:t>Results</a:t>
            </a:r>
          </a:p>
        </p:txBody>
      </p:sp>
      <p:sp>
        <p:nvSpPr>
          <p:cNvPr id="48" name="Text Box 66"/>
          <p:cNvSpPr txBox="1">
            <a:spLocks noChangeArrowheads="1"/>
          </p:cNvSpPr>
          <p:nvPr/>
        </p:nvSpPr>
        <p:spPr bwMode="auto">
          <a:xfrm>
            <a:off x="2443443" y="4326572"/>
            <a:ext cx="1218239" cy="250208"/>
          </a:xfrm>
          <a:prstGeom prst="rect">
            <a:avLst/>
          </a:prstGeom>
          <a:noFill/>
          <a:ln w="9525">
            <a:solidFill>
              <a:schemeClr val="tx1"/>
            </a:solidFill>
            <a:miter lim="800000"/>
            <a:headEnd/>
            <a:tailEnd/>
          </a:ln>
        </p:spPr>
        <p:txBody>
          <a:bodyPr wrap="none" lIns="80147" tIns="40074" rIns="80147" bIns="40074">
            <a:spAutoFit/>
          </a:bodyPr>
          <a:lstStyle/>
          <a:p>
            <a:pPr algn="ctr">
              <a:defRPr/>
            </a:pPr>
            <a:r>
              <a:rPr lang="en-US" sz="1100" dirty="0"/>
              <a:t>Counter Measures</a:t>
            </a:r>
          </a:p>
        </p:txBody>
      </p:sp>
      <p:sp>
        <p:nvSpPr>
          <p:cNvPr id="49" name="Text Box 67"/>
          <p:cNvSpPr txBox="1">
            <a:spLocks noChangeArrowheads="1"/>
          </p:cNvSpPr>
          <p:nvPr/>
        </p:nvSpPr>
        <p:spPr bwMode="auto">
          <a:xfrm>
            <a:off x="2807248" y="5593651"/>
            <a:ext cx="598649" cy="250534"/>
          </a:xfrm>
          <a:prstGeom prst="rect">
            <a:avLst/>
          </a:prstGeom>
          <a:noFill/>
          <a:ln w="9525">
            <a:solidFill>
              <a:schemeClr val="tx1"/>
            </a:solidFill>
            <a:miter lim="800000"/>
            <a:headEnd/>
            <a:tailEnd/>
          </a:ln>
        </p:spPr>
        <p:txBody>
          <a:bodyPr lIns="80147" tIns="40074" rIns="80147" bIns="40074">
            <a:spAutoFit/>
          </a:bodyPr>
          <a:lstStyle/>
          <a:p>
            <a:pPr algn="ctr">
              <a:defRPr/>
            </a:pPr>
            <a:r>
              <a:rPr lang="en-US" sz="1100" dirty="0"/>
              <a:t>Results</a:t>
            </a:r>
          </a:p>
        </p:txBody>
      </p:sp>
      <p:sp>
        <p:nvSpPr>
          <p:cNvPr id="50" name="Line 68"/>
          <p:cNvSpPr>
            <a:spLocks noChangeShapeType="1"/>
          </p:cNvSpPr>
          <p:nvPr/>
        </p:nvSpPr>
        <p:spPr bwMode="auto">
          <a:xfrm>
            <a:off x="3088246" y="2104884"/>
            <a:ext cx="0" cy="69113"/>
          </a:xfrm>
          <a:prstGeom prst="line">
            <a:avLst/>
          </a:prstGeom>
          <a:noFill/>
          <a:ln w="9525">
            <a:solidFill>
              <a:schemeClr val="tx1"/>
            </a:solidFill>
            <a:round/>
            <a:headEnd/>
            <a:tailEnd type="triangle" w="med" len="med"/>
          </a:ln>
        </p:spPr>
        <p:txBody>
          <a:bodyPr lIns="80147" tIns="40074" rIns="80147" bIns="40074"/>
          <a:lstStyle/>
          <a:p>
            <a:pPr>
              <a:defRPr/>
            </a:pPr>
            <a:endParaRPr lang="en-US">
              <a:latin typeface="+mn-lt"/>
            </a:endParaRPr>
          </a:p>
        </p:txBody>
      </p:sp>
      <p:sp>
        <p:nvSpPr>
          <p:cNvPr id="51" name="Line 69"/>
          <p:cNvSpPr>
            <a:spLocks noChangeShapeType="1"/>
          </p:cNvSpPr>
          <p:nvPr/>
        </p:nvSpPr>
        <p:spPr bwMode="auto">
          <a:xfrm>
            <a:off x="3088246" y="1703167"/>
            <a:ext cx="0" cy="69113"/>
          </a:xfrm>
          <a:prstGeom prst="line">
            <a:avLst/>
          </a:prstGeom>
          <a:noFill/>
          <a:ln w="9525">
            <a:solidFill>
              <a:schemeClr val="tx1"/>
            </a:solidFill>
            <a:round/>
            <a:headEnd/>
            <a:tailEnd type="triangle" w="med" len="med"/>
          </a:ln>
        </p:spPr>
        <p:txBody>
          <a:bodyPr lIns="80147" tIns="40074" rIns="80147" bIns="40074"/>
          <a:lstStyle/>
          <a:p>
            <a:pPr>
              <a:defRPr/>
            </a:pPr>
            <a:endParaRPr lang="en-US">
              <a:latin typeface="+mn-lt"/>
            </a:endParaRPr>
          </a:p>
        </p:txBody>
      </p:sp>
      <p:sp>
        <p:nvSpPr>
          <p:cNvPr id="52" name="Line 70"/>
          <p:cNvSpPr>
            <a:spLocks noChangeShapeType="1"/>
          </p:cNvSpPr>
          <p:nvPr/>
        </p:nvSpPr>
        <p:spPr bwMode="auto">
          <a:xfrm>
            <a:off x="3088246" y="2506603"/>
            <a:ext cx="0" cy="69113"/>
          </a:xfrm>
          <a:prstGeom prst="line">
            <a:avLst/>
          </a:prstGeom>
          <a:noFill/>
          <a:ln w="9525">
            <a:solidFill>
              <a:schemeClr val="tx1"/>
            </a:solidFill>
            <a:round/>
            <a:headEnd/>
            <a:tailEnd type="triangle" w="med" len="med"/>
          </a:ln>
        </p:spPr>
        <p:txBody>
          <a:bodyPr lIns="80147" tIns="40074" rIns="80147" bIns="40074"/>
          <a:lstStyle/>
          <a:p>
            <a:pPr>
              <a:defRPr/>
            </a:pPr>
            <a:endParaRPr lang="en-US">
              <a:latin typeface="+mn-lt"/>
            </a:endParaRPr>
          </a:p>
        </p:txBody>
      </p:sp>
      <p:sp>
        <p:nvSpPr>
          <p:cNvPr id="53" name="Line 71"/>
          <p:cNvSpPr>
            <a:spLocks noChangeShapeType="1"/>
          </p:cNvSpPr>
          <p:nvPr/>
        </p:nvSpPr>
        <p:spPr bwMode="auto">
          <a:xfrm>
            <a:off x="1394108" y="5020579"/>
            <a:ext cx="16290" cy="120947"/>
          </a:xfrm>
          <a:prstGeom prst="line">
            <a:avLst/>
          </a:prstGeom>
          <a:noFill/>
          <a:ln w="9525">
            <a:solidFill>
              <a:schemeClr val="tx1"/>
            </a:solidFill>
            <a:round/>
            <a:headEnd/>
            <a:tailEnd type="triangle" w="med" len="med"/>
          </a:ln>
        </p:spPr>
        <p:txBody>
          <a:bodyPr lIns="80147" tIns="40074" rIns="80147" bIns="40074"/>
          <a:lstStyle/>
          <a:p>
            <a:pPr>
              <a:defRPr/>
            </a:pPr>
            <a:endParaRPr lang="en-US">
              <a:latin typeface="+mn-lt"/>
            </a:endParaRPr>
          </a:p>
        </p:txBody>
      </p:sp>
      <p:sp>
        <p:nvSpPr>
          <p:cNvPr id="54" name="Line 72"/>
          <p:cNvSpPr>
            <a:spLocks noChangeShapeType="1"/>
          </p:cNvSpPr>
          <p:nvPr/>
        </p:nvSpPr>
        <p:spPr bwMode="auto">
          <a:xfrm>
            <a:off x="1394108" y="5435255"/>
            <a:ext cx="0" cy="207338"/>
          </a:xfrm>
          <a:prstGeom prst="line">
            <a:avLst/>
          </a:prstGeom>
          <a:noFill/>
          <a:ln w="9525">
            <a:solidFill>
              <a:schemeClr val="tx1"/>
            </a:solidFill>
            <a:round/>
            <a:headEnd/>
            <a:tailEnd type="triangle" w="med" len="med"/>
          </a:ln>
        </p:spPr>
        <p:txBody>
          <a:bodyPr lIns="80147" tIns="40074" rIns="80147" bIns="40074"/>
          <a:lstStyle/>
          <a:p>
            <a:pPr>
              <a:defRPr/>
            </a:pPr>
            <a:endParaRPr lang="en-US">
              <a:latin typeface="+mn-lt"/>
            </a:endParaRPr>
          </a:p>
        </p:txBody>
      </p:sp>
      <p:sp>
        <p:nvSpPr>
          <p:cNvPr id="55" name="Line 73"/>
          <p:cNvSpPr>
            <a:spLocks noChangeShapeType="1"/>
          </p:cNvSpPr>
          <p:nvPr/>
        </p:nvSpPr>
        <p:spPr bwMode="auto">
          <a:xfrm>
            <a:off x="1394108" y="3707437"/>
            <a:ext cx="0" cy="1105804"/>
          </a:xfrm>
          <a:prstGeom prst="line">
            <a:avLst/>
          </a:prstGeom>
          <a:noFill/>
          <a:ln w="9525">
            <a:solidFill>
              <a:schemeClr val="tx1"/>
            </a:solidFill>
            <a:round/>
            <a:headEnd/>
            <a:tailEnd type="triangle" w="med" len="med"/>
          </a:ln>
        </p:spPr>
        <p:txBody>
          <a:bodyPr lIns="80147" tIns="40074" rIns="80147" bIns="40074"/>
          <a:lstStyle/>
          <a:p>
            <a:pPr>
              <a:defRPr/>
            </a:pPr>
            <a:endParaRPr lang="en-US">
              <a:latin typeface="+mn-lt"/>
            </a:endParaRPr>
          </a:p>
        </p:txBody>
      </p:sp>
      <p:sp>
        <p:nvSpPr>
          <p:cNvPr id="56" name="Line 74"/>
          <p:cNvSpPr>
            <a:spLocks noChangeShapeType="1"/>
          </p:cNvSpPr>
          <p:nvPr/>
        </p:nvSpPr>
        <p:spPr bwMode="auto">
          <a:xfrm flipH="1">
            <a:off x="1394108" y="3707437"/>
            <a:ext cx="1107705" cy="0"/>
          </a:xfrm>
          <a:prstGeom prst="line">
            <a:avLst/>
          </a:prstGeom>
          <a:noFill/>
          <a:ln w="9525">
            <a:solidFill>
              <a:schemeClr val="tx1"/>
            </a:solidFill>
            <a:round/>
            <a:headEnd/>
            <a:tailEnd type="triangle" w="med" len="med"/>
          </a:ln>
        </p:spPr>
        <p:txBody>
          <a:bodyPr lIns="80147" tIns="40074" rIns="80147" bIns="40074"/>
          <a:lstStyle/>
          <a:p>
            <a:pPr>
              <a:defRPr/>
            </a:pPr>
            <a:endParaRPr lang="en-US">
              <a:latin typeface="+mn-lt"/>
            </a:endParaRPr>
          </a:p>
        </p:txBody>
      </p:sp>
      <p:sp>
        <p:nvSpPr>
          <p:cNvPr id="57" name="Line 75"/>
          <p:cNvSpPr>
            <a:spLocks noChangeShapeType="1"/>
          </p:cNvSpPr>
          <p:nvPr/>
        </p:nvSpPr>
        <p:spPr bwMode="auto">
          <a:xfrm>
            <a:off x="1394108" y="5919044"/>
            <a:ext cx="0" cy="345564"/>
          </a:xfrm>
          <a:prstGeom prst="line">
            <a:avLst/>
          </a:prstGeom>
          <a:noFill/>
          <a:ln w="9525">
            <a:solidFill>
              <a:schemeClr val="tx1"/>
            </a:solidFill>
            <a:round/>
            <a:headEnd/>
            <a:tailEnd type="triangle" w="med" len="med"/>
          </a:ln>
        </p:spPr>
        <p:txBody>
          <a:bodyPr lIns="80147" tIns="40074" rIns="80147" bIns="40074"/>
          <a:lstStyle/>
          <a:p>
            <a:pPr>
              <a:defRPr/>
            </a:pPr>
            <a:endParaRPr lang="en-US">
              <a:latin typeface="+mn-lt"/>
            </a:endParaRPr>
          </a:p>
        </p:txBody>
      </p:sp>
      <p:sp>
        <p:nvSpPr>
          <p:cNvPr id="58" name="Text Box 76"/>
          <p:cNvSpPr txBox="1">
            <a:spLocks noChangeArrowheads="1"/>
          </p:cNvSpPr>
          <p:nvPr/>
        </p:nvSpPr>
        <p:spPr bwMode="auto">
          <a:xfrm>
            <a:off x="2623987" y="5140086"/>
            <a:ext cx="1059541" cy="250208"/>
          </a:xfrm>
          <a:prstGeom prst="rect">
            <a:avLst/>
          </a:prstGeom>
          <a:noFill/>
          <a:ln w="9525">
            <a:solidFill>
              <a:schemeClr val="tx1"/>
            </a:solidFill>
            <a:miter lim="800000"/>
            <a:headEnd/>
            <a:tailEnd/>
          </a:ln>
        </p:spPr>
        <p:txBody>
          <a:bodyPr wrap="none" lIns="80147" tIns="40074" rIns="80147" bIns="40074">
            <a:spAutoFit/>
          </a:bodyPr>
          <a:lstStyle/>
          <a:p>
            <a:pPr algn="ctr">
              <a:defRPr/>
            </a:pPr>
            <a:r>
              <a:rPr lang="en-US" sz="1100" dirty="0"/>
              <a:t>Standardization</a:t>
            </a:r>
          </a:p>
        </p:txBody>
      </p:sp>
      <p:sp>
        <p:nvSpPr>
          <p:cNvPr id="59" name="Text Box 77"/>
          <p:cNvSpPr txBox="1">
            <a:spLocks noChangeArrowheads="1"/>
          </p:cNvSpPr>
          <p:nvPr/>
        </p:nvSpPr>
        <p:spPr bwMode="auto">
          <a:xfrm>
            <a:off x="2306336" y="4693733"/>
            <a:ext cx="2003644" cy="257733"/>
          </a:xfrm>
          <a:prstGeom prst="rect">
            <a:avLst/>
          </a:prstGeom>
          <a:noFill/>
          <a:ln w="9525">
            <a:solidFill>
              <a:schemeClr val="tx1"/>
            </a:solidFill>
            <a:miter lim="800000"/>
            <a:headEnd/>
            <a:tailEnd/>
          </a:ln>
        </p:spPr>
        <p:txBody>
          <a:bodyPr lIns="80147" tIns="40074" rIns="80147" bIns="40074">
            <a:spAutoFit/>
          </a:bodyPr>
          <a:lstStyle/>
          <a:p>
            <a:pPr algn="ctr">
              <a:defRPr/>
            </a:pPr>
            <a:r>
              <a:rPr lang="en-US" sz="1100" dirty="0"/>
              <a:t>Review of  3M conditions</a:t>
            </a:r>
          </a:p>
        </p:txBody>
      </p:sp>
      <p:sp>
        <p:nvSpPr>
          <p:cNvPr id="60" name="Line 78"/>
          <p:cNvSpPr>
            <a:spLocks noChangeShapeType="1"/>
          </p:cNvSpPr>
          <p:nvPr/>
        </p:nvSpPr>
        <p:spPr bwMode="auto">
          <a:xfrm>
            <a:off x="3088246" y="2878084"/>
            <a:ext cx="0" cy="69113"/>
          </a:xfrm>
          <a:prstGeom prst="line">
            <a:avLst/>
          </a:prstGeom>
          <a:noFill/>
          <a:ln w="9525">
            <a:solidFill>
              <a:schemeClr val="tx1"/>
            </a:solidFill>
            <a:round/>
            <a:headEnd/>
            <a:tailEnd type="triangle" w="med" len="med"/>
          </a:ln>
        </p:spPr>
        <p:txBody>
          <a:bodyPr lIns="80147" tIns="40074" rIns="80147" bIns="40074"/>
          <a:lstStyle/>
          <a:p>
            <a:pPr>
              <a:defRPr/>
            </a:pPr>
            <a:endParaRPr lang="en-US">
              <a:latin typeface="+mn-lt"/>
            </a:endParaRPr>
          </a:p>
        </p:txBody>
      </p:sp>
      <p:sp>
        <p:nvSpPr>
          <p:cNvPr id="61" name="Line 79"/>
          <p:cNvSpPr>
            <a:spLocks noChangeShapeType="1"/>
          </p:cNvSpPr>
          <p:nvPr/>
        </p:nvSpPr>
        <p:spPr bwMode="auto">
          <a:xfrm>
            <a:off x="3088246" y="4260338"/>
            <a:ext cx="0" cy="69113"/>
          </a:xfrm>
          <a:prstGeom prst="line">
            <a:avLst/>
          </a:prstGeom>
          <a:noFill/>
          <a:ln w="9525">
            <a:solidFill>
              <a:schemeClr val="tx1"/>
            </a:solidFill>
            <a:round/>
            <a:headEnd/>
            <a:tailEnd type="triangle" w="med" len="med"/>
          </a:ln>
        </p:spPr>
        <p:txBody>
          <a:bodyPr lIns="80147" tIns="40074" rIns="80147" bIns="40074"/>
          <a:lstStyle/>
          <a:p>
            <a:pPr>
              <a:defRPr/>
            </a:pPr>
            <a:endParaRPr lang="en-US">
              <a:latin typeface="+mn-lt"/>
            </a:endParaRPr>
          </a:p>
        </p:txBody>
      </p:sp>
      <p:sp>
        <p:nvSpPr>
          <p:cNvPr id="62" name="Line 80"/>
          <p:cNvSpPr>
            <a:spLocks noChangeShapeType="1"/>
          </p:cNvSpPr>
          <p:nvPr/>
        </p:nvSpPr>
        <p:spPr bwMode="auto">
          <a:xfrm>
            <a:off x="3112681" y="5010499"/>
            <a:ext cx="0" cy="69113"/>
          </a:xfrm>
          <a:prstGeom prst="line">
            <a:avLst/>
          </a:prstGeom>
          <a:noFill/>
          <a:ln w="9525">
            <a:solidFill>
              <a:schemeClr val="tx1"/>
            </a:solidFill>
            <a:round/>
            <a:headEnd/>
            <a:tailEnd type="triangle" w="med" len="med"/>
          </a:ln>
        </p:spPr>
        <p:txBody>
          <a:bodyPr lIns="80147" tIns="40074" rIns="80147" bIns="40074"/>
          <a:lstStyle/>
          <a:p>
            <a:pPr>
              <a:defRPr/>
            </a:pPr>
            <a:endParaRPr lang="en-US">
              <a:latin typeface="+mn-lt"/>
            </a:endParaRPr>
          </a:p>
        </p:txBody>
      </p:sp>
      <p:sp>
        <p:nvSpPr>
          <p:cNvPr id="63" name="Line 82"/>
          <p:cNvSpPr>
            <a:spLocks noChangeShapeType="1"/>
          </p:cNvSpPr>
          <p:nvPr/>
        </p:nvSpPr>
        <p:spPr bwMode="auto">
          <a:xfrm>
            <a:off x="3088246" y="3500098"/>
            <a:ext cx="0" cy="69113"/>
          </a:xfrm>
          <a:prstGeom prst="line">
            <a:avLst/>
          </a:prstGeom>
          <a:noFill/>
          <a:ln w="9525">
            <a:solidFill>
              <a:schemeClr val="tx1"/>
            </a:solidFill>
            <a:round/>
            <a:headEnd/>
            <a:tailEnd type="triangle" w="med" len="med"/>
          </a:ln>
        </p:spPr>
        <p:txBody>
          <a:bodyPr lIns="80147" tIns="40074" rIns="80147" bIns="40074"/>
          <a:lstStyle/>
          <a:p>
            <a:pPr>
              <a:defRPr/>
            </a:pPr>
            <a:endParaRPr lang="en-US">
              <a:latin typeface="+mn-lt"/>
            </a:endParaRPr>
          </a:p>
        </p:txBody>
      </p:sp>
      <p:sp>
        <p:nvSpPr>
          <p:cNvPr id="64" name="Line 83"/>
          <p:cNvSpPr>
            <a:spLocks noChangeShapeType="1"/>
          </p:cNvSpPr>
          <p:nvPr/>
        </p:nvSpPr>
        <p:spPr bwMode="auto">
          <a:xfrm>
            <a:off x="3088246" y="3845662"/>
            <a:ext cx="0" cy="69113"/>
          </a:xfrm>
          <a:prstGeom prst="line">
            <a:avLst/>
          </a:prstGeom>
          <a:noFill/>
          <a:ln w="9525">
            <a:solidFill>
              <a:schemeClr val="tx1"/>
            </a:solidFill>
            <a:round/>
            <a:headEnd/>
            <a:tailEnd type="triangle" w="med" len="med"/>
          </a:ln>
        </p:spPr>
        <p:txBody>
          <a:bodyPr lIns="80147" tIns="40074" rIns="80147" bIns="40074"/>
          <a:lstStyle/>
          <a:p>
            <a:pPr>
              <a:defRPr/>
            </a:pPr>
            <a:endParaRPr lang="en-US">
              <a:latin typeface="+mn-lt"/>
            </a:endParaRPr>
          </a:p>
        </p:txBody>
      </p:sp>
      <p:sp>
        <p:nvSpPr>
          <p:cNvPr id="65" name="Line 84"/>
          <p:cNvSpPr>
            <a:spLocks noChangeShapeType="1"/>
          </p:cNvSpPr>
          <p:nvPr/>
        </p:nvSpPr>
        <p:spPr bwMode="auto">
          <a:xfrm>
            <a:off x="3088246" y="4605902"/>
            <a:ext cx="0" cy="69113"/>
          </a:xfrm>
          <a:prstGeom prst="line">
            <a:avLst/>
          </a:prstGeom>
          <a:noFill/>
          <a:ln w="9525">
            <a:solidFill>
              <a:schemeClr val="tx1"/>
            </a:solidFill>
            <a:round/>
            <a:headEnd/>
            <a:tailEnd type="triangle" w="med" len="med"/>
          </a:ln>
        </p:spPr>
        <p:txBody>
          <a:bodyPr lIns="80147" tIns="40074" rIns="80147" bIns="40074"/>
          <a:lstStyle/>
          <a:p>
            <a:pPr>
              <a:defRPr/>
            </a:pPr>
            <a:endParaRPr lang="en-US">
              <a:latin typeface="+mn-lt"/>
            </a:endParaRPr>
          </a:p>
        </p:txBody>
      </p:sp>
      <p:cxnSp>
        <p:nvCxnSpPr>
          <p:cNvPr id="66" name="Straight Arrow Connector 65"/>
          <p:cNvCxnSpPr/>
          <p:nvPr/>
        </p:nvCxnSpPr>
        <p:spPr>
          <a:xfrm rot="10800000">
            <a:off x="3723548" y="3714636"/>
            <a:ext cx="3176508" cy="144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67" name="Line 80"/>
          <p:cNvSpPr>
            <a:spLocks noChangeShapeType="1"/>
          </p:cNvSpPr>
          <p:nvPr/>
        </p:nvSpPr>
        <p:spPr bwMode="auto">
          <a:xfrm>
            <a:off x="3112681" y="5399258"/>
            <a:ext cx="0" cy="69113"/>
          </a:xfrm>
          <a:prstGeom prst="line">
            <a:avLst/>
          </a:prstGeom>
          <a:noFill/>
          <a:ln w="9525">
            <a:solidFill>
              <a:schemeClr val="tx1"/>
            </a:solidFill>
            <a:round/>
            <a:headEnd/>
            <a:tailEnd type="triangle" w="med" len="med"/>
          </a:ln>
        </p:spPr>
        <p:txBody>
          <a:bodyPr lIns="80147" tIns="40074" rIns="80147" bIns="40074"/>
          <a:lstStyle/>
          <a:p>
            <a:pPr>
              <a:defRPr/>
            </a:pPr>
            <a:endParaRPr lang="en-US">
              <a:latin typeface="+mn-lt"/>
            </a:endParaRPr>
          </a:p>
        </p:txBody>
      </p:sp>
      <p:sp>
        <p:nvSpPr>
          <p:cNvPr id="68" name="Text Box 5"/>
          <p:cNvSpPr txBox="1">
            <a:spLocks noChangeArrowheads="1"/>
          </p:cNvSpPr>
          <p:nvPr/>
        </p:nvSpPr>
        <p:spPr bwMode="auto">
          <a:xfrm>
            <a:off x="5983756" y="1706047"/>
            <a:ext cx="1954774" cy="250534"/>
          </a:xfrm>
          <a:prstGeom prst="rect">
            <a:avLst/>
          </a:prstGeom>
          <a:noFill/>
          <a:ln w="57150">
            <a:solidFill>
              <a:schemeClr val="tx1"/>
            </a:solidFill>
            <a:miter lim="800000"/>
            <a:headEnd/>
            <a:tailEnd/>
          </a:ln>
        </p:spPr>
        <p:txBody>
          <a:bodyPr lIns="80147" tIns="40074" rIns="80147" bIns="40074">
            <a:spAutoFit/>
          </a:bodyPr>
          <a:lstStyle/>
          <a:p>
            <a:pPr algn="ctr">
              <a:defRPr/>
            </a:pPr>
            <a:r>
              <a:rPr lang="en-US" sz="1100" dirty="0">
                <a:solidFill>
                  <a:srgbClr val="009644"/>
                </a:solidFill>
              </a:rPr>
              <a:t>Warranty Reduction</a:t>
            </a:r>
          </a:p>
        </p:txBody>
      </p:sp>
      <p:cxnSp>
        <p:nvCxnSpPr>
          <p:cNvPr id="69" name="Straight Arrow Connector 68"/>
          <p:cNvCxnSpPr/>
          <p:nvPr/>
        </p:nvCxnSpPr>
        <p:spPr>
          <a:xfrm rot="5400000">
            <a:off x="6285200" y="3098421"/>
            <a:ext cx="1231070" cy="135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0" name="Straight Arrow Connector 69"/>
          <p:cNvCxnSpPr/>
          <p:nvPr/>
        </p:nvCxnSpPr>
        <p:spPr>
          <a:xfrm rot="5400000" flipH="1" flipV="1">
            <a:off x="5619988" y="5755676"/>
            <a:ext cx="971905" cy="135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1" name="Straight Arrow Connector 70"/>
          <p:cNvCxnSpPr/>
          <p:nvPr/>
        </p:nvCxnSpPr>
        <p:spPr>
          <a:xfrm rot="5400000">
            <a:off x="6820432" y="5658464"/>
            <a:ext cx="648657" cy="67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29" idx="1"/>
          </p:cNvCxnSpPr>
          <p:nvPr/>
        </p:nvCxnSpPr>
        <p:spPr>
          <a:xfrm rot="16200000" flipH="1">
            <a:off x="5713192" y="3642289"/>
            <a:ext cx="4927178" cy="12243"/>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73" name="Straight Connector 72"/>
          <p:cNvCxnSpPr/>
          <p:nvPr/>
        </p:nvCxnSpPr>
        <p:spPr>
          <a:xfrm rot="10800000">
            <a:off x="7755293" y="6112000"/>
            <a:ext cx="366523" cy="144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74" name="Straight Connector 73"/>
          <p:cNvCxnSpPr/>
          <p:nvPr/>
        </p:nvCxnSpPr>
        <p:spPr>
          <a:xfrm>
            <a:off x="1402231" y="6241587"/>
            <a:ext cx="4703709" cy="1440"/>
          </a:xfrm>
          <a:prstGeom prst="line">
            <a:avLst/>
          </a:prstGeom>
        </p:spPr>
        <p:style>
          <a:lnRef idx="1">
            <a:schemeClr val="dk1"/>
          </a:lnRef>
          <a:fillRef idx="0">
            <a:schemeClr val="dk1"/>
          </a:fillRef>
          <a:effectRef idx="0">
            <a:schemeClr val="dk1"/>
          </a:effectRef>
          <a:fontRef idx="minor">
            <a:schemeClr val="tx1"/>
          </a:fontRef>
        </p:style>
      </p:cxnSp>
      <p:sp>
        <p:nvSpPr>
          <p:cNvPr id="75" name="Rectangle 74"/>
          <p:cNvSpPr/>
          <p:nvPr/>
        </p:nvSpPr>
        <p:spPr>
          <a:xfrm>
            <a:off x="7022247" y="3001904"/>
            <a:ext cx="1038481" cy="453556"/>
          </a:xfrm>
          <a:prstGeom prst="rect">
            <a:avLst/>
          </a:prstGeom>
          <a:ln w="6350">
            <a:prstDash val="dash"/>
          </a:ln>
        </p:spPr>
        <p:style>
          <a:lnRef idx="2">
            <a:schemeClr val="accent4"/>
          </a:lnRef>
          <a:fillRef idx="1">
            <a:schemeClr val="lt1"/>
          </a:fillRef>
          <a:effectRef idx="0">
            <a:schemeClr val="accent4"/>
          </a:effectRef>
          <a:fontRef idx="minor">
            <a:schemeClr val="dk1"/>
          </a:fontRef>
        </p:style>
        <p:txBody>
          <a:bodyPr lIns="80147" tIns="40074" rIns="80147" bIns="40074" rtlCol="0" anchor="ctr"/>
          <a:lstStyle/>
          <a:p>
            <a:pPr algn="ctr"/>
            <a:r>
              <a:rPr lang="en-US" sz="1000" dirty="0">
                <a:solidFill>
                  <a:srgbClr val="009644"/>
                </a:solidFill>
              </a:rPr>
              <a:t>Introduction of Statistical Process Control</a:t>
            </a:r>
          </a:p>
        </p:txBody>
      </p:sp>
      <p:cxnSp>
        <p:nvCxnSpPr>
          <p:cNvPr id="76" name="Straight Arrow Connector 75"/>
          <p:cNvCxnSpPr>
            <a:stCxn id="31" idx="2"/>
          </p:cNvCxnSpPr>
          <p:nvPr/>
        </p:nvCxnSpPr>
        <p:spPr>
          <a:xfrm rot="5400000">
            <a:off x="4217315" y="2949158"/>
            <a:ext cx="1493448" cy="3750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7" name="Straight Arrow Connector 76"/>
          <p:cNvCxnSpPr/>
          <p:nvPr/>
        </p:nvCxnSpPr>
        <p:spPr>
          <a:xfrm rot="5400000" flipH="1" flipV="1">
            <a:off x="7312177" y="2742051"/>
            <a:ext cx="518349" cy="1358"/>
          </a:xfrm>
          <a:prstGeom prst="straightConnector1">
            <a:avLst/>
          </a:prstGeom>
          <a:ln>
            <a:prstDash val="dash"/>
            <a:tailEnd type="arrow"/>
          </a:ln>
        </p:spPr>
        <p:style>
          <a:lnRef idx="1">
            <a:schemeClr val="dk1"/>
          </a:lnRef>
          <a:fillRef idx="0">
            <a:schemeClr val="dk1"/>
          </a:fillRef>
          <a:effectRef idx="0">
            <a:schemeClr val="dk1"/>
          </a:effectRef>
          <a:fontRef idx="minor">
            <a:schemeClr val="tx1"/>
          </a:fontRef>
        </p:style>
      </p:cxnSp>
      <p:sp>
        <p:nvSpPr>
          <p:cNvPr id="78" name="Rectangle 77"/>
          <p:cNvSpPr/>
          <p:nvPr/>
        </p:nvSpPr>
        <p:spPr>
          <a:xfrm>
            <a:off x="1371600" y="152400"/>
            <a:ext cx="6176326" cy="927316"/>
          </a:xfrm>
          <a:prstGeom prst="rect">
            <a:avLst/>
          </a:prstGeom>
        </p:spPr>
        <p:txBody>
          <a:bodyPr wrap="none" lIns="80147" tIns="40074" rIns="80147" bIns="40074">
            <a:spAutoFit/>
          </a:bodyPr>
          <a:lstStyle/>
          <a:p>
            <a:pPr algn="ctr">
              <a:spcBef>
                <a:spcPct val="20000"/>
              </a:spcBef>
            </a:pPr>
            <a:r>
              <a:rPr lang="en-US" sz="2500" b="1" dirty="0">
                <a:latin typeface="Century Gothic" pitchFamily="34" charset="0"/>
                <a:cs typeface="Arial" charset="0"/>
              </a:rPr>
              <a:t>PROCESS CONTROL APPROACH AS PER </a:t>
            </a:r>
          </a:p>
          <a:p>
            <a:pPr algn="ctr">
              <a:spcBef>
                <a:spcPct val="20000"/>
              </a:spcBef>
            </a:pPr>
            <a:r>
              <a:rPr lang="en-US" sz="2500" b="1" dirty="0">
                <a:latin typeface="Century Gothic" pitchFamily="34" charset="0"/>
                <a:cs typeface="Arial" charset="0"/>
              </a:rPr>
              <a:t>TPM LEVEL-II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30849" y="263561"/>
            <a:ext cx="5017820" cy="680334"/>
          </a:xfrm>
          <a:prstGeom prst="rect">
            <a:avLst/>
          </a:prstGeom>
        </p:spPr>
        <p:txBody>
          <a:bodyPr wrap="none" lIns="70249" tIns="35125" rIns="70249" bIns="35125">
            <a:spAutoFit/>
          </a:bodyPr>
          <a:lstStyle/>
          <a:p>
            <a:pPr algn="ctr">
              <a:spcBef>
                <a:spcPct val="20000"/>
              </a:spcBef>
            </a:pPr>
            <a:r>
              <a:rPr lang="en-US" b="1" dirty="0">
                <a:cs typeface="Arial" charset="0"/>
              </a:rPr>
              <a:t>NEW PRODUCT DEVELOPMENT APPROACH AS PER </a:t>
            </a:r>
          </a:p>
          <a:p>
            <a:pPr algn="ctr">
              <a:spcBef>
                <a:spcPct val="20000"/>
              </a:spcBef>
            </a:pPr>
            <a:r>
              <a:rPr lang="en-US" b="1" dirty="0">
                <a:cs typeface="Arial" charset="0"/>
              </a:rPr>
              <a:t>TPM LEVEL-II </a:t>
            </a:r>
          </a:p>
        </p:txBody>
      </p:sp>
      <p:sp>
        <p:nvSpPr>
          <p:cNvPr id="5" name="Text Box 30"/>
          <p:cNvSpPr txBox="1">
            <a:spLocks noChangeArrowheads="1"/>
          </p:cNvSpPr>
          <p:nvPr/>
        </p:nvSpPr>
        <p:spPr bwMode="auto">
          <a:xfrm>
            <a:off x="3670115" y="1026710"/>
            <a:ext cx="1448669" cy="211560"/>
          </a:xfrm>
          <a:prstGeom prst="rect">
            <a:avLst/>
          </a:prstGeom>
          <a:noFill/>
          <a:ln w="9525">
            <a:solidFill>
              <a:srgbClr val="000000"/>
            </a:solidFill>
            <a:miter lim="800000"/>
            <a:headEnd/>
            <a:tailEnd/>
          </a:ln>
        </p:spPr>
        <p:txBody>
          <a:bodyPr wrap="square" lIns="28100" tIns="17562" rIns="2810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dirty="0">
                <a:latin typeface="Times New Roman" pitchFamily="18" charset="0"/>
                <a:cs typeface="Times New Roman" pitchFamily="18" charset="0"/>
              </a:rPr>
              <a:t>Customer's Requirement</a:t>
            </a:r>
          </a:p>
        </p:txBody>
      </p:sp>
      <p:sp>
        <p:nvSpPr>
          <p:cNvPr id="6" name="Line 31"/>
          <p:cNvSpPr>
            <a:spLocks noChangeShapeType="1"/>
          </p:cNvSpPr>
          <p:nvPr/>
        </p:nvSpPr>
        <p:spPr bwMode="auto">
          <a:xfrm flipH="1">
            <a:off x="4370073" y="1159915"/>
            <a:ext cx="0" cy="955941"/>
          </a:xfrm>
          <a:prstGeom prst="line">
            <a:avLst/>
          </a:prstGeom>
          <a:noFill/>
          <a:ln w="9525">
            <a:solidFill>
              <a:srgbClr val="000000"/>
            </a:solidFill>
            <a:round/>
            <a:headEnd/>
            <a:tailEnd type="triangle" w="med" len="med"/>
          </a:ln>
        </p:spPr>
      </p:sp>
      <p:sp>
        <p:nvSpPr>
          <p:cNvPr id="7" name="Text Box 32"/>
          <p:cNvSpPr txBox="1">
            <a:spLocks noChangeArrowheads="1"/>
          </p:cNvSpPr>
          <p:nvPr/>
        </p:nvSpPr>
        <p:spPr bwMode="auto">
          <a:xfrm>
            <a:off x="4007907" y="2074720"/>
            <a:ext cx="1135255" cy="180218"/>
          </a:xfrm>
          <a:prstGeom prst="rect">
            <a:avLst/>
          </a:prstGeom>
          <a:noFill/>
          <a:ln w="9525">
            <a:solidFill>
              <a:srgbClr val="000000"/>
            </a:solidFill>
            <a:miter lim="800000"/>
            <a:headEnd/>
            <a:tailEnd/>
          </a:ln>
        </p:spPr>
        <p:txBody>
          <a:bodyPr wrap="square" lIns="28100" tIns="17562" rIns="2810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dirty="0">
                <a:latin typeface="Times New Roman" pitchFamily="18" charset="0"/>
                <a:cs typeface="Times New Roman" pitchFamily="18" charset="0"/>
              </a:rPr>
              <a:t>Product Selection</a:t>
            </a:r>
          </a:p>
        </p:txBody>
      </p:sp>
      <p:sp>
        <p:nvSpPr>
          <p:cNvPr id="8" name="Text Box 33"/>
          <p:cNvSpPr txBox="1">
            <a:spLocks noChangeArrowheads="1"/>
          </p:cNvSpPr>
          <p:nvPr/>
        </p:nvSpPr>
        <p:spPr bwMode="auto">
          <a:xfrm>
            <a:off x="3750210" y="2366594"/>
            <a:ext cx="1379021" cy="188054"/>
          </a:xfrm>
          <a:prstGeom prst="rect">
            <a:avLst/>
          </a:prstGeom>
          <a:noFill/>
          <a:ln w="9525">
            <a:solidFill>
              <a:srgbClr val="000000"/>
            </a:solidFill>
            <a:miter lim="800000"/>
            <a:headEnd/>
            <a:tailEnd/>
          </a:ln>
        </p:spPr>
        <p:txBody>
          <a:bodyPr wrap="square" lIns="28100" tIns="17562" rIns="2810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dirty="0">
                <a:latin typeface="Times New Roman" pitchFamily="18" charset="0"/>
                <a:cs typeface="Times New Roman" pitchFamily="18" charset="0"/>
              </a:rPr>
              <a:t> Conceptual Design</a:t>
            </a:r>
          </a:p>
        </p:txBody>
      </p:sp>
      <p:sp>
        <p:nvSpPr>
          <p:cNvPr id="9" name="Line 35"/>
          <p:cNvSpPr>
            <a:spLocks noChangeShapeType="1"/>
          </p:cNvSpPr>
          <p:nvPr/>
        </p:nvSpPr>
        <p:spPr bwMode="auto">
          <a:xfrm flipH="1" flipV="1">
            <a:off x="4390968" y="1573242"/>
            <a:ext cx="2141661" cy="0"/>
          </a:xfrm>
          <a:prstGeom prst="line">
            <a:avLst/>
          </a:prstGeom>
          <a:noFill/>
          <a:ln w="9525">
            <a:solidFill>
              <a:srgbClr val="000000"/>
            </a:solidFill>
            <a:round/>
            <a:headEnd/>
            <a:tailEnd type="triangle" w="med" len="med"/>
          </a:ln>
        </p:spPr>
      </p:sp>
      <p:sp>
        <p:nvSpPr>
          <p:cNvPr id="10" name="Text Box 36"/>
          <p:cNvSpPr txBox="1">
            <a:spLocks noChangeArrowheads="1"/>
          </p:cNvSpPr>
          <p:nvPr/>
        </p:nvSpPr>
        <p:spPr bwMode="auto">
          <a:xfrm>
            <a:off x="3614398" y="3163865"/>
            <a:ext cx="1647165" cy="219397"/>
          </a:xfrm>
          <a:prstGeom prst="rect">
            <a:avLst/>
          </a:prstGeom>
          <a:noFill/>
          <a:ln w="9525">
            <a:solidFill>
              <a:srgbClr val="000000"/>
            </a:solidFill>
            <a:miter lim="800000"/>
            <a:headEnd/>
            <a:tailEnd/>
          </a:ln>
        </p:spPr>
        <p:txBody>
          <a:bodyPr wrap="square" lIns="28100" tIns="17562" rIns="2810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dirty="0">
                <a:latin typeface="Times New Roman" pitchFamily="18" charset="0"/>
                <a:cs typeface="Times New Roman" pitchFamily="18" charset="0"/>
              </a:rPr>
              <a:t>Laboratory Scale Prototyping </a:t>
            </a:r>
          </a:p>
        </p:txBody>
      </p:sp>
      <p:sp>
        <p:nvSpPr>
          <p:cNvPr id="11" name="Text Box 40"/>
          <p:cNvSpPr txBox="1">
            <a:spLocks noChangeArrowheads="1"/>
          </p:cNvSpPr>
          <p:nvPr/>
        </p:nvSpPr>
        <p:spPr bwMode="auto">
          <a:xfrm>
            <a:off x="3934777" y="4740776"/>
            <a:ext cx="1156149" cy="195889"/>
          </a:xfrm>
          <a:prstGeom prst="rect">
            <a:avLst/>
          </a:prstGeom>
          <a:noFill/>
          <a:ln w="9525">
            <a:solidFill>
              <a:srgbClr val="000000"/>
            </a:solidFill>
            <a:miter lim="800000"/>
            <a:headEnd/>
            <a:tailEnd/>
          </a:ln>
        </p:spPr>
        <p:txBody>
          <a:bodyPr wrap="square" lIns="28100" tIns="17562" rIns="2810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dirty="0">
                <a:latin typeface="Times New Roman" pitchFamily="18" charset="0"/>
                <a:cs typeface="Times New Roman" pitchFamily="18" charset="0"/>
              </a:rPr>
              <a:t>Detailed Design </a:t>
            </a:r>
          </a:p>
        </p:txBody>
      </p:sp>
      <p:sp>
        <p:nvSpPr>
          <p:cNvPr id="12" name="Text Box 42"/>
          <p:cNvSpPr txBox="1">
            <a:spLocks noChangeArrowheads="1"/>
          </p:cNvSpPr>
          <p:nvPr/>
        </p:nvSpPr>
        <p:spPr bwMode="auto">
          <a:xfrm>
            <a:off x="3934777" y="4960172"/>
            <a:ext cx="1170079" cy="227232"/>
          </a:xfrm>
          <a:prstGeom prst="rect">
            <a:avLst/>
          </a:prstGeom>
          <a:noFill/>
          <a:ln w="9525">
            <a:solidFill>
              <a:srgbClr val="000000"/>
            </a:solidFill>
            <a:miter lim="800000"/>
            <a:headEnd/>
            <a:tailEnd/>
          </a:ln>
        </p:spPr>
        <p:txBody>
          <a:bodyPr wrap="square" lIns="28100" tIns="17562" rIns="2810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dirty="0">
                <a:latin typeface="Times New Roman" pitchFamily="18" charset="0"/>
                <a:cs typeface="Times New Roman" pitchFamily="18" charset="0"/>
              </a:rPr>
              <a:t>Full scale prototypes</a:t>
            </a:r>
          </a:p>
        </p:txBody>
      </p:sp>
      <p:sp>
        <p:nvSpPr>
          <p:cNvPr id="13" name="Text Box 44"/>
          <p:cNvSpPr txBox="1">
            <a:spLocks noChangeArrowheads="1"/>
          </p:cNvSpPr>
          <p:nvPr/>
        </p:nvSpPr>
        <p:spPr bwMode="auto">
          <a:xfrm>
            <a:off x="3962635" y="5688881"/>
            <a:ext cx="1156149" cy="235068"/>
          </a:xfrm>
          <a:prstGeom prst="rect">
            <a:avLst/>
          </a:prstGeom>
          <a:noFill/>
          <a:ln w="9525">
            <a:solidFill>
              <a:srgbClr val="000000"/>
            </a:solidFill>
            <a:miter lim="800000"/>
            <a:headEnd/>
            <a:tailEnd/>
          </a:ln>
        </p:spPr>
        <p:txBody>
          <a:bodyPr wrap="square" lIns="28100" tIns="17562" rIns="2810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dirty="0">
                <a:latin typeface="Times New Roman" pitchFamily="18" charset="0"/>
                <a:cs typeface="Times New Roman" pitchFamily="18" charset="0"/>
              </a:rPr>
              <a:t>Validation of  Design</a:t>
            </a:r>
          </a:p>
        </p:txBody>
      </p:sp>
      <p:sp>
        <p:nvSpPr>
          <p:cNvPr id="14" name="Line 47"/>
          <p:cNvSpPr>
            <a:spLocks noChangeShapeType="1"/>
          </p:cNvSpPr>
          <p:nvPr/>
        </p:nvSpPr>
        <p:spPr bwMode="auto">
          <a:xfrm flipH="1">
            <a:off x="3725835" y="5297102"/>
            <a:ext cx="738264" cy="0"/>
          </a:xfrm>
          <a:prstGeom prst="line">
            <a:avLst/>
          </a:prstGeom>
          <a:noFill/>
          <a:ln w="9525">
            <a:solidFill>
              <a:srgbClr val="000000"/>
            </a:solidFill>
            <a:round/>
            <a:headEnd/>
            <a:tailEnd type="triangle" w="med" len="med"/>
          </a:ln>
        </p:spPr>
      </p:sp>
      <p:sp>
        <p:nvSpPr>
          <p:cNvPr id="15" name="Line 49"/>
          <p:cNvSpPr>
            <a:spLocks noChangeShapeType="1"/>
          </p:cNvSpPr>
          <p:nvPr/>
        </p:nvSpPr>
        <p:spPr bwMode="auto">
          <a:xfrm>
            <a:off x="3746729" y="4873980"/>
            <a:ext cx="167154" cy="0"/>
          </a:xfrm>
          <a:prstGeom prst="line">
            <a:avLst/>
          </a:prstGeom>
          <a:noFill/>
          <a:ln w="9525">
            <a:solidFill>
              <a:srgbClr val="000000"/>
            </a:solidFill>
            <a:round/>
            <a:headEnd/>
            <a:tailEnd type="triangle" w="med" len="med"/>
          </a:ln>
        </p:spPr>
      </p:sp>
      <p:sp>
        <p:nvSpPr>
          <p:cNvPr id="16" name="Text Box 51"/>
          <p:cNvSpPr txBox="1">
            <a:spLocks noChangeArrowheads="1"/>
          </p:cNvSpPr>
          <p:nvPr/>
        </p:nvSpPr>
        <p:spPr bwMode="auto">
          <a:xfrm>
            <a:off x="4101931" y="6057155"/>
            <a:ext cx="835770" cy="195889"/>
          </a:xfrm>
          <a:prstGeom prst="rect">
            <a:avLst/>
          </a:prstGeom>
          <a:noFill/>
          <a:ln w="9525">
            <a:solidFill>
              <a:srgbClr val="000000"/>
            </a:solidFill>
            <a:miter lim="800000"/>
            <a:headEnd/>
            <a:tailEnd/>
          </a:ln>
        </p:spPr>
        <p:txBody>
          <a:bodyPr wrap="square" lIns="28100" tIns="17562" rIns="2810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dirty="0">
                <a:latin typeface="Times New Roman" pitchFamily="18" charset="0"/>
                <a:cs typeface="Times New Roman" pitchFamily="18" charset="0"/>
              </a:rPr>
              <a:t>Evaluate</a:t>
            </a:r>
          </a:p>
        </p:txBody>
      </p:sp>
      <p:sp>
        <p:nvSpPr>
          <p:cNvPr id="17" name="Line 52"/>
          <p:cNvSpPr>
            <a:spLocks noChangeShapeType="1"/>
          </p:cNvSpPr>
          <p:nvPr/>
        </p:nvSpPr>
        <p:spPr bwMode="auto">
          <a:xfrm>
            <a:off x="4491957" y="5923948"/>
            <a:ext cx="6965" cy="141041"/>
          </a:xfrm>
          <a:prstGeom prst="line">
            <a:avLst/>
          </a:prstGeom>
          <a:noFill/>
          <a:ln w="9525">
            <a:solidFill>
              <a:srgbClr val="000000"/>
            </a:solidFill>
            <a:round/>
            <a:headEnd/>
            <a:tailEnd type="triangle" w="med" len="med"/>
          </a:ln>
        </p:spPr>
      </p:sp>
      <p:sp>
        <p:nvSpPr>
          <p:cNvPr id="18" name="Line 53"/>
          <p:cNvSpPr>
            <a:spLocks noChangeShapeType="1"/>
          </p:cNvSpPr>
          <p:nvPr/>
        </p:nvSpPr>
        <p:spPr bwMode="auto">
          <a:xfrm flipH="1">
            <a:off x="4937702" y="6159016"/>
            <a:ext cx="1612340" cy="0"/>
          </a:xfrm>
          <a:prstGeom prst="line">
            <a:avLst/>
          </a:prstGeom>
          <a:noFill/>
          <a:ln w="9525">
            <a:solidFill>
              <a:srgbClr val="000000"/>
            </a:solidFill>
            <a:round/>
            <a:headEnd/>
            <a:tailEnd type="triangle" w="med" len="med"/>
          </a:ln>
        </p:spPr>
      </p:sp>
      <p:sp>
        <p:nvSpPr>
          <p:cNvPr id="19" name="Line 54"/>
          <p:cNvSpPr>
            <a:spLocks noChangeShapeType="1"/>
          </p:cNvSpPr>
          <p:nvPr/>
        </p:nvSpPr>
        <p:spPr bwMode="auto">
          <a:xfrm flipH="1">
            <a:off x="3739764" y="6135509"/>
            <a:ext cx="285555" cy="0"/>
          </a:xfrm>
          <a:prstGeom prst="line">
            <a:avLst/>
          </a:prstGeom>
          <a:noFill/>
          <a:ln w="9525">
            <a:solidFill>
              <a:srgbClr val="000000"/>
            </a:solidFill>
            <a:round/>
            <a:headEnd/>
            <a:tailEnd type="triangle" w="med" len="med"/>
          </a:ln>
        </p:spPr>
      </p:sp>
      <p:sp>
        <p:nvSpPr>
          <p:cNvPr id="20" name="Line 56"/>
          <p:cNvSpPr>
            <a:spLocks noChangeShapeType="1"/>
          </p:cNvSpPr>
          <p:nvPr/>
        </p:nvSpPr>
        <p:spPr bwMode="auto">
          <a:xfrm flipV="1">
            <a:off x="3739763" y="4742734"/>
            <a:ext cx="0" cy="1384939"/>
          </a:xfrm>
          <a:prstGeom prst="line">
            <a:avLst/>
          </a:prstGeom>
          <a:noFill/>
          <a:ln w="9525">
            <a:solidFill>
              <a:srgbClr val="000000"/>
            </a:solidFill>
            <a:round/>
            <a:headEnd/>
            <a:tailEnd/>
          </a:ln>
        </p:spPr>
      </p:sp>
      <p:sp>
        <p:nvSpPr>
          <p:cNvPr id="21" name="Text Box 57"/>
          <p:cNvSpPr txBox="1">
            <a:spLocks noChangeArrowheads="1"/>
          </p:cNvSpPr>
          <p:nvPr/>
        </p:nvSpPr>
        <p:spPr bwMode="auto">
          <a:xfrm>
            <a:off x="2332883" y="6002304"/>
            <a:ext cx="1190973" cy="250739"/>
          </a:xfrm>
          <a:prstGeom prst="rect">
            <a:avLst/>
          </a:prstGeom>
          <a:noFill/>
          <a:ln w="9525">
            <a:solidFill>
              <a:srgbClr val="000000"/>
            </a:solidFill>
            <a:miter lim="800000"/>
            <a:headEnd/>
            <a:tailEnd/>
          </a:ln>
        </p:spPr>
        <p:txBody>
          <a:bodyPr wrap="square" lIns="28100" tIns="17562" rIns="2810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dirty="0">
                <a:latin typeface="Times New Roman" pitchFamily="18" charset="0"/>
                <a:cs typeface="Times New Roman" pitchFamily="18" charset="0"/>
              </a:rPr>
              <a:t>Volume Production</a:t>
            </a:r>
          </a:p>
        </p:txBody>
      </p:sp>
      <p:sp>
        <p:nvSpPr>
          <p:cNvPr id="22" name="Text Box 61"/>
          <p:cNvSpPr txBox="1">
            <a:spLocks noChangeArrowheads="1"/>
          </p:cNvSpPr>
          <p:nvPr/>
        </p:nvSpPr>
        <p:spPr bwMode="auto">
          <a:xfrm>
            <a:off x="3920847" y="5234417"/>
            <a:ext cx="362167" cy="188054"/>
          </a:xfrm>
          <a:prstGeom prst="rect">
            <a:avLst/>
          </a:prstGeom>
          <a:ln w="12700">
            <a:headEnd/>
            <a:tailEnd/>
          </a:ln>
        </p:spPr>
        <p:style>
          <a:lnRef idx="2">
            <a:schemeClr val="dk1"/>
          </a:lnRef>
          <a:fillRef idx="1">
            <a:schemeClr val="lt1"/>
          </a:fillRef>
          <a:effectRef idx="0">
            <a:schemeClr val="dk1"/>
          </a:effectRef>
          <a:fontRef idx="minor">
            <a:schemeClr val="dk1"/>
          </a:fontRef>
        </p:style>
        <p:txBody>
          <a:bodyPr wrap="square" lIns="21075" tIns="17562"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dirty="0">
                <a:latin typeface="Times New Roman" pitchFamily="18" charset="0"/>
                <a:cs typeface="Times New Roman" pitchFamily="18" charset="0"/>
              </a:rPr>
              <a:t>Not OK</a:t>
            </a:r>
          </a:p>
        </p:txBody>
      </p:sp>
      <p:sp>
        <p:nvSpPr>
          <p:cNvPr id="23" name="Text Box 62"/>
          <p:cNvSpPr txBox="1">
            <a:spLocks noChangeArrowheads="1"/>
          </p:cNvSpPr>
          <p:nvPr/>
        </p:nvSpPr>
        <p:spPr bwMode="auto">
          <a:xfrm>
            <a:off x="4620805" y="1765213"/>
            <a:ext cx="888006" cy="282081"/>
          </a:xfrm>
          <a:prstGeom prst="rect">
            <a:avLst/>
          </a:prstGeom>
          <a:noFill/>
          <a:ln w="9525">
            <a:solidFill>
              <a:srgbClr val="000000"/>
            </a:solidFill>
            <a:miter lim="800000"/>
            <a:headEnd/>
            <a:tailEnd/>
          </a:ln>
        </p:spPr>
        <p:txBody>
          <a:bodyPr wrap="square" lIns="28100" tIns="17562" rIns="2810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dirty="0">
                <a:latin typeface="Times New Roman" pitchFamily="18" charset="0"/>
                <a:cs typeface="Times New Roman" pitchFamily="18" charset="0"/>
              </a:rPr>
              <a:t>Feasibility study</a:t>
            </a:r>
          </a:p>
        </p:txBody>
      </p:sp>
      <p:sp>
        <p:nvSpPr>
          <p:cNvPr id="24" name="Text Box 82"/>
          <p:cNvSpPr txBox="1">
            <a:spLocks noChangeArrowheads="1"/>
          </p:cNvSpPr>
          <p:nvPr/>
        </p:nvSpPr>
        <p:spPr bwMode="auto">
          <a:xfrm>
            <a:off x="4509369" y="1314668"/>
            <a:ext cx="933277" cy="203725"/>
          </a:xfrm>
          <a:prstGeom prst="rect">
            <a:avLst/>
          </a:prstGeom>
          <a:noFill/>
          <a:ln w="9525">
            <a:solidFill>
              <a:srgbClr val="000000"/>
            </a:solidFill>
            <a:miter lim="800000"/>
            <a:headEnd/>
            <a:tailEnd/>
          </a:ln>
        </p:spPr>
        <p:txBody>
          <a:bodyPr wrap="square" lIns="28100" tIns="17562" rIns="2810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dirty="0">
                <a:latin typeface="Times New Roman" pitchFamily="18" charset="0"/>
                <a:cs typeface="Times New Roman" pitchFamily="18" charset="0"/>
              </a:rPr>
              <a:t>Idea Generation</a:t>
            </a:r>
          </a:p>
        </p:txBody>
      </p:sp>
      <p:sp>
        <p:nvSpPr>
          <p:cNvPr id="25" name="Text Box 85"/>
          <p:cNvSpPr txBox="1">
            <a:spLocks noChangeArrowheads="1"/>
          </p:cNvSpPr>
          <p:nvPr/>
        </p:nvSpPr>
        <p:spPr bwMode="auto">
          <a:xfrm>
            <a:off x="3457691" y="1710363"/>
            <a:ext cx="710405" cy="329095"/>
          </a:xfrm>
          <a:prstGeom prst="rect">
            <a:avLst/>
          </a:prstGeom>
          <a:noFill/>
          <a:ln w="9525">
            <a:solidFill>
              <a:srgbClr val="000000"/>
            </a:solidFill>
            <a:miter lim="800000"/>
            <a:headEnd/>
            <a:tailEnd/>
          </a:ln>
        </p:spPr>
        <p:txBody>
          <a:bodyPr wrap="square" lIns="28100" tIns="17562" rIns="2810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dirty="0" err="1">
                <a:latin typeface="Times New Roman" pitchFamily="18" charset="0"/>
                <a:cs typeface="Times New Roman" pitchFamily="18" charset="0"/>
              </a:rPr>
              <a:t>Prodn</a:t>
            </a:r>
            <a:r>
              <a:rPr lang="en-US" dirty="0">
                <a:latin typeface="Times New Roman" pitchFamily="18" charset="0"/>
                <a:cs typeface="Times New Roman" pitchFamily="18" charset="0"/>
              </a:rPr>
              <a:t>. Capability</a:t>
            </a:r>
          </a:p>
        </p:txBody>
      </p:sp>
      <p:sp>
        <p:nvSpPr>
          <p:cNvPr id="26" name="Line 87"/>
          <p:cNvSpPr>
            <a:spLocks noChangeShapeType="1"/>
          </p:cNvSpPr>
          <p:nvPr/>
        </p:nvSpPr>
        <p:spPr bwMode="auto">
          <a:xfrm flipH="1">
            <a:off x="4370074" y="1416530"/>
            <a:ext cx="146260" cy="0"/>
          </a:xfrm>
          <a:prstGeom prst="line">
            <a:avLst/>
          </a:prstGeom>
          <a:noFill/>
          <a:ln w="9525">
            <a:solidFill>
              <a:srgbClr val="000000"/>
            </a:solidFill>
            <a:round/>
            <a:headEnd/>
            <a:tailEnd type="triangle" w="med" len="med"/>
          </a:ln>
        </p:spPr>
      </p:sp>
      <p:sp>
        <p:nvSpPr>
          <p:cNvPr id="27" name="Line 89"/>
          <p:cNvSpPr>
            <a:spLocks noChangeShapeType="1"/>
          </p:cNvSpPr>
          <p:nvPr/>
        </p:nvSpPr>
        <p:spPr bwMode="auto">
          <a:xfrm>
            <a:off x="4168096" y="1859240"/>
            <a:ext cx="195013" cy="0"/>
          </a:xfrm>
          <a:prstGeom prst="line">
            <a:avLst/>
          </a:prstGeom>
          <a:noFill/>
          <a:ln w="9525">
            <a:solidFill>
              <a:srgbClr val="000000"/>
            </a:solidFill>
            <a:round/>
            <a:headEnd/>
            <a:tailEnd type="triangle" w="med" len="med"/>
          </a:ln>
        </p:spPr>
      </p:sp>
      <p:sp>
        <p:nvSpPr>
          <p:cNvPr id="28" name="Text Box 95"/>
          <p:cNvSpPr txBox="1">
            <a:spLocks noChangeArrowheads="1"/>
          </p:cNvSpPr>
          <p:nvPr/>
        </p:nvSpPr>
        <p:spPr bwMode="auto">
          <a:xfrm>
            <a:off x="3833787" y="2770128"/>
            <a:ext cx="1204903" cy="242903"/>
          </a:xfrm>
          <a:prstGeom prst="rect">
            <a:avLst/>
          </a:prstGeom>
          <a:noFill/>
          <a:ln w="9525">
            <a:solidFill>
              <a:srgbClr val="000000"/>
            </a:solidFill>
            <a:miter lim="800000"/>
            <a:headEnd/>
            <a:tailEnd/>
          </a:ln>
        </p:spPr>
        <p:txBody>
          <a:bodyPr wrap="square" lIns="28100" tIns="17562" rIns="2810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dirty="0">
                <a:latin typeface="Times New Roman" pitchFamily="18" charset="0"/>
                <a:cs typeface="Times New Roman" pitchFamily="18" charset="0"/>
              </a:rPr>
              <a:t>Resource Planning</a:t>
            </a:r>
          </a:p>
        </p:txBody>
      </p:sp>
      <p:sp>
        <p:nvSpPr>
          <p:cNvPr id="29" name="Line 96"/>
          <p:cNvSpPr>
            <a:spLocks noChangeShapeType="1"/>
          </p:cNvSpPr>
          <p:nvPr/>
        </p:nvSpPr>
        <p:spPr bwMode="auto">
          <a:xfrm>
            <a:off x="4377038" y="2554649"/>
            <a:ext cx="0" cy="238986"/>
          </a:xfrm>
          <a:prstGeom prst="line">
            <a:avLst/>
          </a:prstGeom>
          <a:noFill/>
          <a:ln w="9525">
            <a:solidFill>
              <a:srgbClr val="000000"/>
            </a:solidFill>
            <a:round/>
            <a:headEnd/>
            <a:tailEnd type="triangle" w="med" len="med"/>
          </a:ln>
        </p:spPr>
      </p:sp>
      <p:sp>
        <p:nvSpPr>
          <p:cNvPr id="30" name="Line 97"/>
          <p:cNvSpPr>
            <a:spLocks noChangeShapeType="1"/>
          </p:cNvSpPr>
          <p:nvPr/>
        </p:nvSpPr>
        <p:spPr bwMode="auto">
          <a:xfrm flipH="1" flipV="1">
            <a:off x="4390968" y="2631045"/>
            <a:ext cx="2051120" cy="0"/>
          </a:xfrm>
          <a:prstGeom prst="line">
            <a:avLst/>
          </a:prstGeom>
          <a:noFill/>
          <a:ln w="9525">
            <a:solidFill>
              <a:srgbClr val="000000"/>
            </a:solidFill>
            <a:round/>
            <a:headEnd/>
            <a:tailEnd type="triangle" w="med" len="med"/>
          </a:ln>
        </p:spPr>
      </p:sp>
      <p:sp>
        <p:nvSpPr>
          <p:cNvPr id="31" name="Line 46"/>
          <p:cNvSpPr>
            <a:spLocks noChangeShapeType="1"/>
          </p:cNvSpPr>
          <p:nvPr/>
        </p:nvSpPr>
        <p:spPr bwMode="auto">
          <a:xfrm flipH="1">
            <a:off x="4551157" y="5610525"/>
            <a:ext cx="1918790" cy="0"/>
          </a:xfrm>
          <a:prstGeom prst="line">
            <a:avLst/>
          </a:prstGeom>
          <a:noFill/>
          <a:ln w="9525">
            <a:solidFill>
              <a:srgbClr val="000000"/>
            </a:solidFill>
            <a:round/>
            <a:headEnd/>
            <a:tailEnd type="triangle" w="med" len="med"/>
          </a:ln>
        </p:spPr>
      </p:sp>
      <p:sp>
        <p:nvSpPr>
          <p:cNvPr id="32" name="Line 105"/>
          <p:cNvSpPr>
            <a:spLocks noChangeShapeType="1"/>
          </p:cNvSpPr>
          <p:nvPr/>
        </p:nvSpPr>
        <p:spPr bwMode="auto">
          <a:xfrm flipH="1">
            <a:off x="4390967" y="1929760"/>
            <a:ext cx="208943" cy="0"/>
          </a:xfrm>
          <a:prstGeom prst="line">
            <a:avLst/>
          </a:prstGeom>
          <a:noFill/>
          <a:ln w="9525">
            <a:solidFill>
              <a:srgbClr val="000000"/>
            </a:solidFill>
            <a:round/>
            <a:headEnd/>
            <a:tailEnd type="triangle" w="med" len="med"/>
          </a:ln>
        </p:spPr>
      </p:sp>
      <p:sp>
        <p:nvSpPr>
          <p:cNvPr id="33" name="Line 106"/>
          <p:cNvSpPr>
            <a:spLocks noChangeShapeType="1"/>
          </p:cNvSpPr>
          <p:nvPr/>
        </p:nvSpPr>
        <p:spPr bwMode="auto">
          <a:xfrm>
            <a:off x="4478027" y="4607571"/>
            <a:ext cx="0" cy="141041"/>
          </a:xfrm>
          <a:prstGeom prst="line">
            <a:avLst/>
          </a:prstGeom>
          <a:noFill/>
          <a:ln w="9525">
            <a:solidFill>
              <a:srgbClr val="000000"/>
            </a:solidFill>
            <a:round/>
            <a:headEnd/>
            <a:tailEnd type="triangle" w="med" len="med"/>
          </a:ln>
        </p:spPr>
      </p:sp>
      <p:sp>
        <p:nvSpPr>
          <p:cNvPr id="34" name="Line 106"/>
          <p:cNvSpPr>
            <a:spLocks noChangeShapeType="1"/>
          </p:cNvSpPr>
          <p:nvPr/>
        </p:nvSpPr>
        <p:spPr bwMode="auto">
          <a:xfrm>
            <a:off x="4380521" y="3020212"/>
            <a:ext cx="0" cy="141041"/>
          </a:xfrm>
          <a:prstGeom prst="line">
            <a:avLst/>
          </a:prstGeom>
          <a:noFill/>
          <a:ln w="9525">
            <a:solidFill>
              <a:srgbClr val="000000"/>
            </a:solidFill>
            <a:round/>
            <a:headEnd/>
            <a:tailEnd type="triangle" w="med" len="med"/>
          </a:ln>
        </p:spPr>
      </p:sp>
      <p:sp>
        <p:nvSpPr>
          <p:cNvPr id="35" name="Text Box 99"/>
          <p:cNvSpPr txBox="1">
            <a:spLocks noChangeArrowheads="1"/>
          </p:cNvSpPr>
          <p:nvPr/>
        </p:nvSpPr>
        <p:spPr bwMode="auto">
          <a:xfrm>
            <a:off x="6501289" y="5485156"/>
            <a:ext cx="396991" cy="199807"/>
          </a:xfrm>
          <a:prstGeom prst="rect">
            <a:avLst/>
          </a:prstGeom>
          <a:noFill/>
          <a:ln w="9525">
            <a:solidFill>
              <a:srgbClr val="000000"/>
            </a:solidFill>
            <a:miter lim="800000"/>
            <a:headEnd/>
            <a:tailEnd/>
          </a:ln>
        </p:spPr>
        <p:txBody>
          <a:bodyPr wrap="square" lIns="28100" tIns="21075"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b="1" dirty="0">
                <a:latin typeface="Times New Roman" pitchFamily="18" charset="0"/>
                <a:cs typeface="Times New Roman" pitchFamily="18" charset="0"/>
              </a:rPr>
              <a:t>DR3</a:t>
            </a:r>
          </a:p>
        </p:txBody>
      </p:sp>
      <p:sp>
        <p:nvSpPr>
          <p:cNvPr id="36" name="Text Box 99"/>
          <p:cNvSpPr txBox="1">
            <a:spLocks noChangeArrowheads="1"/>
          </p:cNvSpPr>
          <p:nvPr/>
        </p:nvSpPr>
        <p:spPr bwMode="auto">
          <a:xfrm>
            <a:off x="6560490" y="1489009"/>
            <a:ext cx="396991" cy="199807"/>
          </a:xfrm>
          <a:prstGeom prst="rect">
            <a:avLst/>
          </a:prstGeom>
          <a:noFill/>
          <a:ln w="9525">
            <a:solidFill>
              <a:srgbClr val="000000"/>
            </a:solidFill>
            <a:miter lim="800000"/>
            <a:headEnd/>
            <a:tailEnd/>
          </a:ln>
        </p:spPr>
        <p:txBody>
          <a:bodyPr wrap="square" lIns="28100" tIns="21075"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b="1" dirty="0">
                <a:latin typeface="Times New Roman" pitchFamily="18" charset="0"/>
                <a:cs typeface="Times New Roman" pitchFamily="18" charset="0"/>
              </a:rPr>
              <a:t>DR1</a:t>
            </a:r>
          </a:p>
        </p:txBody>
      </p:sp>
      <p:sp>
        <p:nvSpPr>
          <p:cNvPr id="37" name="Text Box 99"/>
          <p:cNvSpPr txBox="1">
            <a:spLocks noChangeArrowheads="1"/>
          </p:cNvSpPr>
          <p:nvPr/>
        </p:nvSpPr>
        <p:spPr bwMode="auto">
          <a:xfrm>
            <a:off x="6456018" y="2556608"/>
            <a:ext cx="396991" cy="199807"/>
          </a:xfrm>
          <a:prstGeom prst="rect">
            <a:avLst/>
          </a:prstGeom>
          <a:noFill/>
          <a:ln w="9525">
            <a:solidFill>
              <a:srgbClr val="000000"/>
            </a:solidFill>
            <a:miter lim="800000"/>
            <a:headEnd/>
            <a:tailEnd/>
          </a:ln>
        </p:spPr>
        <p:txBody>
          <a:bodyPr wrap="square" lIns="28100" tIns="21075"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b="1" dirty="0">
                <a:latin typeface="Times New Roman" pitchFamily="18" charset="0"/>
                <a:cs typeface="Times New Roman" pitchFamily="18" charset="0"/>
              </a:rPr>
              <a:t>DR2</a:t>
            </a:r>
          </a:p>
        </p:txBody>
      </p:sp>
      <p:sp>
        <p:nvSpPr>
          <p:cNvPr id="38" name="Text Box 99"/>
          <p:cNvSpPr txBox="1">
            <a:spLocks noChangeArrowheads="1"/>
          </p:cNvSpPr>
          <p:nvPr/>
        </p:nvSpPr>
        <p:spPr bwMode="auto">
          <a:xfrm>
            <a:off x="6550043" y="6037565"/>
            <a:ext cx="396991" cy="199807"/>
          </a:xfrm>
          <a:prstGeom prst="rect">
            <a:avLst/>
          </a:prstGeom>
          <a:noFill/>
          <a:ln w="9525">
            <a:solidFill>
              <a:srgbClr val="000000"/>
            </a:solidFill>
            <a:miter lim="800000"/>
            <a:headEnd/>
            <a:tailEnd/>
          </a:ln>
        </p:spPr>
        <p:txBody>
          <a:bodyPr wrap="square" lIns="28100" tIns="21075"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b="1" dirty="0">
                <a:latin typeface="Times New Roman" pitchFamily="18" charset="0"/>
                <a:cs typeface="Times New Roman" pitchFamily="18" charset="0"/>
              </a:rPr>
              <a:t>DR4</a:t>
            </a:r>
          </a:p>
        </p:txBody>
      </p:sp>
      <p:cxnSp>
        <p:nvCxnSpPr>
          <p:cNvPr id="39" name="Straight Arrow Connector 38"/>
          <p:cNvCxnSpPr/>
          <p:nvPr/>
        </p:nvCxnSpPr>
        <p:spPr>
          <a:xfrm rot="5400000">
            <a:off x="4244121" y="5422544"/>
            <a:ext cx="501477" cy="1161"/>
          </a:xfrm>
          <a:prstGeom prst="straightConnector1">
            <a:avLst/>
          </a:prstGeom>
          <a:ln w="12700">
            <a:solidFill>
              <a:srgbClr val="0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Text Box 61"/>
          <p:cNvSpPr txBox="1">
            <a:spLocks noChangeArrowheads="1"/>
          </p:cNvSpPr>
          <p:nvPr/>
        </p:nvSpPr>
        <p:spPr bwMode="auto">
          <a:xfrm>
            <a:off x="4384004" y="5359786"/>
            <a:ext cx="222872" cy="188054"/>
          </a:xfrm>
          <a:prstGeom prst="rect">
            <a:avLst/>
          </a:prstGeom>
          <a:ln w="12700">
            <a:headEnd/>
            <a:tailEnd/>
          </a:ln>
        </p:spPr>
        <p:style>
          <a:lnRef idx="2">
            <a:schemeClr val="dk1"/>
          </a:lnRef>
          <a:fillRef idx="1">
            <a:schemeClr val="lt1"/>
          </a:fillRef>
          <a:effectRef idx="0">
            <a:schemeClr val="dk1"/>
          </a:effectRef>
          <a:fontRef idx="minor">
            <a:schemeClr val="dk1"/>
          </a:fontRef>
        </p:style>
        <p:txBody>
          <a:bodyPr wrap="square" lIns="21075" tIns="17562"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dirty="0">
                <a:latin typeface="Times New Roman" pitchFamily="18" charset="0"/>
                <a:cs typeface="Times New Roman" pitchFamily="18" charset="0"/>
              </a:rPr>
              <a:t>OK</a:t>
            </a:r>
          </a:p>
        </p:txBody>
      </p:sp>
      <p:cxnSp>
        <p:nvCxnSpPr>
          <p:cNvPr id="41" name="Straight Arrow Connector 40"/>
          <p:cNvCxnSpPr/>
          <p:nvPr/>
        </p:nvCxnSpPr>
        <p:spPr>
          <a:xfrm rot="10800000">
            <a:off x="3558680" y="6190359"/>
            <a:ext cx="501462" cy="1306"/>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42" name="Line 106"/>
          <p:cNvSpPr>
            <a:spLocks noChangeShapeType="1"/>
          </p:cNvSpPr>
          <p:nvPr/>
        </p:nvSpPr>
        <p:spPr bwMode="auto">
          <a:xfrm>
            <a:off x="4338732" y="2241225"/>
            <a:ext cx="0" cy="141041"/>
          </a:xfrm>
          <a:prstGeom prst="line">
            <a:avLst/>
          </a:prstGeom>
          <a:noFill/>
          <a:ln w="9525">
            <a:solidFill>
              <a:srgbClr val="000000"/>
            </a:solidFill>
            <a:round/>
            <a:headEnd/>
            <a:tailEnd type="triangle" w="med" len="med"/>
          </a:ln>
        </p:spPr>
      </p:sp>
      <p:sp>
        <p:nvSpPr>
          <p:cNvPr id="43" name="Text Box 3"/>
          <p:cNvSpPr txBox="1">
            <a:spLocks noChangeArrowheads="1"/>
          </p:cNvSpPr>
          <p:nvPr/>
        </p:nvSpPr>
        <p:spPr bwMode="auto">
          <a:xfrm>
            <a:off x="1608548" y="3577846"/>
            <a:ext cx="1125969" cy="199021"/>
          </a:xfrm>
          <a:prstGeom prst="rect">
            <a:avLst/>
          </a:prstGeom>
          <a:noFill/>
          <a:ln w="9525" algn="ctr">
            <a:solidFill>
              <a:schemeClr val="tx1"/>
            </a:solidFill>
            <a:miter lim="800000"/>
            <a:headEnd/>
            <a:tailEnd/>
          </a:ln>
        </p:spPr>
        <p:txBody>
          <a:bodyPr lIns="70249" tIns="35125" rIns="70249" bIns="35125">
            <a:spAutoFit/>
          </a:bodyPr>
          <a:lstStyle/>
          <a:p>
            <a:pPr algn="ctr">
              <a:spcBef>
                <a:spcPct val="0"/>
              </a:spcBef>
            </a:pPr>
            <a:r>
              <a:rPr lang="en-US" sz="800" dirty="0"/>
              <a:t>PM Pillar</a:t>
            </a:r>
          </a:p>
        </p:txBody>
      </p:sp>
      <p:sp>
        <p:nvSpPr>
          <p:cNvPr id="44" name="Text Box 5"/>
          <p:cNvSpPr txBox="1">
            <a:spLocks noChangeArrowheads="1"/>
          </p:cNvSpPr>
          <p:nvPr/>
        </p:nvSpPr>
        <p:spPr bwMode="auto">
          <a:xfrm>
            <a:off x="3670116" y="3626523"/>
            <a:ext cx="891488" cy="199021"/>
          </a:xfrm>
          <a:prstGeom prst="rect">
            <a:avLst/>
          </a:prstGeom>
          <a:noFill/>
          <a:ln w="9525" algn="ctr">
            <a:solidFill>
              <a:schemeClr val="tx1"/>
            </a:solidFill>
            <a:miter lim="800000"/>
            <a:headEnd/>
            <a:tailEnd/>
          </a:ln>
        </p:spPr>
        <p:txBody>
          <a:bodyPr lIns="70249" tIns="35125" rIns="70249" bIns="35125">
            <a:spAutoFit/>
          </a:bodyPr>
          <a:lstStyle/>
          <a:p>
            <a:pPr algn="ctr">
              <a:spcBef>
                <a:spcPct val="0"/>
              </a:spcBef>
            </a:pPr>
            <a:r>
              <a:rPr lang="en-US" sz="800" dirty="0"/>
              <a:t>QM Pillar</a:t>
            </a:r>
          </a:p>
        </p:txBody>
      </p:sp>
      <p:sp>
        <p:nvSpPr>
          <p:cNvPr id="45" name="Text Box 6"/>
          <p:cNvSpPr txBox="1">
            <a:spLocks noChangeArrowheads="1"/>
          </p:cNvSpPr>
          <p:nvPr/>
        </p:nvSpPr>
        <p:spPr bwMode="auto">
          <a:xfrm>
            <a:off x="5063067" y="3577846"/>
            <a:ext cx="1114361" cy="199021"/>
          </a:xfrm>
          <a:prstGeom prst="rect">
            <a:avLst/>
          </a:prstGeom>
          <a:noFill/>
          <a:ln w="9525" algn="ctr">
            <a:solidFill>
              <a:schemeClr val="tx1"/>
            </a:solidFill>
            <a:miter lim="800000"/>
            <a:headEnd/>
            <a:tailEnd/>
          </a:ln>
        </p:spPr>
        <p:txBody>
          <a:bodyPr lIns="70249" tIns="35125" rIns="70249" bIns="35125">
            <a:spAutoFit/>
          </a:bodyPr>
          <a:lstStyle/>
          <a:p>
            <a:pPr algn="ctr">
              <a:spcBef>
                <a:spcPct val="0"/>
              </a:spcBef>
            </a:pPr>
            <a:r>
              <a:rPr lang="en-US" sz="800" dirty="0"/>
              <a:t>KK Pillar</a:t>
            </a:r>
          </a:p>
        </p:txBody>
      </p:sp>
      <p:sp>
        <p:nvSpPr>
          <p:cNvPr id="46" name="Text Box 7"/>
          <p:cNvSpPr txBox="1">
            <a:spLocks noChangeArrowheads="1"/>
          </p:cNvSpPr>
          <p:nvPr/>
        </p:nvSpPr>
        <p:spPr bwMode="auto">
          <a:xfrm>
            <a:off x="1329959" y="3961138"/>
            <a:ext cx="1671541" cy="563379"/>
          </a:xfrm>
          <a:prstGeom prst="rect">
            <a:avLst/>
          </a:prstGeom>
          <a:noFill/>
          <a:ln w="9525" algn="ctr">
            <a:solidFill>
              <a:schemeClr val="tx1"/>
            </a:solidFill>
            <a:miter lim="800000"/>
            <a:headEnd/>
            <a:tailEnd/>
          </a:ln>
        </p:spPr>
        <p:txBody>
          <a:bodyPr wrap="square" lIns="70249" tIns="35125" rIns="70249" bIns="35125">
            <a:spAutoFit/>
          </a:bodyPr>
          <a:lstStyle/>
          <a:p>
            <a:pPr>
              <a:spcBef>
                <a:spcPct val="0"/>
              </a:spcBef>
            </a:pPr>
            <a:r>
              <a:rPr lang="en-US" sz="800" dirty="0"/>
              <a:t>To check whether the existing m/c is capable for the new product development or new set-up is required</a:t>
            </a:r>
          </a:p>
        </p:txBody>
      </p:sp>
      <p:sp>
        <p:nvSpPr>
          <p:cNvPr id="47" name="Text Box 9"/>
          <p:cNvSpPr txBox="1">
            <a:spLocks noChangeArrowheads="1"/>
          </p:cNvSpPr>
          <p:nvPr/>
        </p:nvSpPr>
        <p:spPr bwMode="auto">
          <a:xfrm>
            <a:off x="3558680" y="3960843"/>
            <a:ext cx="1225797" cy="575875"/>
          </a:xfrm>
          <a:prstGeom prst="rect">
            <a:avLst/>
          </a:prstGeom>
          <a:noFill/>
          <a:ln w="9525" algn="ctr">
            <a:solidFill>
              <a:schemeClr val="tx1"/>
            </a:solidFill>
            <a:miter lim="800000"/>
            <a:headEnd/>
            <a:tailEnd/>
          </a:ln>
        </p:spPr>
        <p:txBody>
          <a:bodyPr wrap="square" lIns="70249" tIns="35125" rIns="70249" bIns="35125">
            <a:spAutoFit/>
          </a:bodyPr>
          <a:lstStyle/>
          <a:p>
            <a:pPr algn="l">
              <a:spcBef>
                <a:spcPct val="0"/>
              </a:spcBef>
            </a:pPr>
            <a:r>
              <a:rPr lang="en-US" sz="800" dirty="0"/>
              <a:t>To check whether Product  is commensurate with existing process &amp; facilities.</a:t>
            </a:r>
          </a:p>
        </p:txBody>
      </p:sp>
      <p:sp>
        <p:nvSpPr>
          <p:cNvPr id="48" name="Text Box 10"/>
          <p:cNvSpPr txBox="1">
            <a:spLocks noChangeArrowheads="1"/>
          </p:cNvSpPr>
          <p:nvPr/>
        </p:nvSpPr>
        <p:spPr bwMode="auto">
          <a:xfrm>
            <a:off x="4951631" y="3912164"/>
            <a:ext cx="1392951" cy="701492"/>
          </a:xfrm>
          <a:prstGeom prst="rect">
            <a:avLst/>
          </a:prstGeom>
          <a:noFill/>
          <a:ln w="9525" algn="ctr">
            <a:solidFill>
              <a:schemeClr val="tx1"/>
            </a:solidFill>
            <a:miter lim="800000"/>
            <a:headEnd/>
            <a:tailEnd/>
          </a:ln>
        </p:spPr>
        <p:txBody>
          <a:bodyPr wrap="square" lIns="70249" tIns="35125" rIns="70249" bIns="35125">
            <a:spAutoFit/>
          </a:bodyPr>
          <a:lstStyle/>
          <a:p>
            <a:pPr algn="l">
              <a:spcBef>
                <a:spcPct val="0"/>
              </a:spcBef>
            </a:pPr>
            <a:r>
              <a:rPr lang="en-US" sz="800" dirty="0"/>
              <a:t>To check the losses, industrial engineering &amp; value engineering with the new product development in the process</a:t>
            </a:r>
          </a:p>
        </p:txBody>
      </p:sp>
      <p:sp>
        <p:nvSpPr>
          <p:cNvPr id="49" name="Line 26"/>
          <p:cNvSpPr>
            <a:spLocks noChangeShapeType="1"/>
          </p:cNvSpPr>
          <p:nvPr/>
        </p:nvSpPr>
        <p:spPr bwMode="auto">
          <a:xfrm>
            <a:off x="4171578" y="3835473"/>
            <a:ext cx="0" cy="125369"/>
          </a:xfrm>
          <a:prstGeom prst="line">
            <a:avLst/>
          </a:prstGeom>
          <a:noFill/>
          <a:ln w="38100">
            <a:solidFill>
              <a:schemeClr val="tx1"/>
            </a:solidFill>
            <a:round/>
            <a:headEnd/>
            <a:tailEnd type="triangle" w="med" len="med"/>
          </a:ln>
        </p:spPr>
        <p:txBody>
          <a:bodyPr lIns="70249" tIns="35125" rIns="70249" bIns="35125" anchor="ctr"/>
          <a:lstStyle/>
          <a:p>
            <a:endParaRPr lang="en-US"/>
          </a:p>
        </p:txBody>
      </p:sp>
      <p:sp>
        <p:nvSpPr>
          <p:cNvPr id="50" name="Line 28"/>
          <p:cNvSpPr>
            <a:spLocks noChangeShapeType="1"/>
          </p:cNvSpPr>
          <p:nvPr/>
        </p:nvSpPr>
        <p:spPr bwMode="auto">
          <a:xfrm>
            <a:off x="5675965" y="3786796"/>
            <a:ext cx="0" cy="125369"/>
          </a:xfrm>
          <a:prstGeom prst="line">
            <a:avLst/>
          </a:prstGeom>
          <a:noFill/>
          <a:ln w="38100">
            <a:solidFill>
              <a:schemeClr val="tx1"/>
            </a:solidFill>
            <a:round/>
            <a:headEnd/>
            <a:tailEnd type="triangle" w="med" len="med"/>
          </a:ln>
        </p:spPr>
        <p:txBody>
          <a:bodyPr lIns="70249" tIns="35125" rIns="70249" bIns="35125" anchor="ctr"/>
          <a:lstStyle/>
          <a:p>
            <a:endParaRPr lang="en-US"/>
          </a:p>
        </p:txBody>
      </p:sp>
      <p:sp>
        <p:nvSpPr>
          <p:cNvPr id="51" name="Line 58"/>
          <p:cNvSpPr>
            <a:spLocks noChangeShapeType="1"/>
          </p:cNvSpPr>
          <p:nvPr/>
        </p:nvSpPr>
        <p:spPr bwMode="auto">
          <a:xfrm>
            <a:off x="1887139" y="4560557"/>
            <a:ext cx="4958905" cy="0"/>
          </a:xfrm>
          <a:prstGeom prst="line">
            <a:avLst/>
          </a:prstGeom>
          <a:noFill/>
          <a:ln w="9525">
            <a:solidFill>
              <a:schemeClr val="tx1">
                <a:lumMod val="65000"/>
                <a:lumOff val="35000"/>
              </a:schemeClr>
            </a:solidFill>
            <a:round/>
            <a:headEnd/>
            <a:tailEnd/>
          </a:ln>
        </p:spPr>
        <p:txBody>
          <a:bodyPr lIns="70249" tIns="35125" rIns="70249" bIns="35125"/>
          <a:lstStyle/>
          <a:p>
            <a:endParaRPr lang="en-US"/>
          </a:p>
        </p:txBody>
      </p:sp>
      <p:sp>
        <p:nvSpPr>
          <p:cNvPr id="52" name="Line 83"/>
          <p:cNvSpPr>
            <a:spLocks noChangeShapeType="1"/>
          </p:cNvSpPr>
          <p:nvPr/>
        </p:nvSpPr>
        <p:spPr bwMode="auto">
          <a:xfrm flipV="1">
            <a:off x="2221448" y="3473372"/>
            <a:ext cx="4513161" cy="0"/>
          </a:xfrm>
          <a:prstGeom prst="line">
            <a:avLst/>
          </a:prstGeom>
          <a:noFill/>
          <a:ln w="9525">
            <a:solidFill>
              <a:schemeClr val="tx1"/>
            </a:solidFill>
            <a:round/>
            <a:headEnd/>
            <a:tailEnd/>
          </a:ln>
        </p:spPr>
        <p:txBody>
          <a:bodyPr lIns="70249" tIns="35125" rIns="70249" bIns="35125"/>
          <a:lstStyle/>
          <a:p>
            <a:endParaRPr lang="en-US"/>
          </a:p>
        </p:txBody>
      </p:sp>
      <p:sp>
        <p:nvSpPr>
          <p:cNvPr id="53" name="Text Box 6"/>
          <p:cNvSpPr txBox="1">
            <a:spLocks noChangeArrowheads="1"/>
          </p:cNvSpPr>
          <p:nvPr/>
        </p:nvSpPr>
        <p:spPr bwMode="auto">
          <a:xfrm>
            <a:off x="6344581" y="3577846"/>
            <a:ext cx="1114361" cy="199021"/>
          </a:xfrm>
          <a:prstGeom prst="rect">
            <a:avLst/>
          </a:prstGeom>
          <a:noFill/>
          <a:ln w="9525" algn="ctr">
            <a:solidFill>
              <a:schemeClr val="tx1"/>
            </a:solidFill>
            <a:miter lim="800000"/>
            <a:headEnd/>
            <a:tailEnd/>
          </a:ln>
        </p:spPr>
        <p:txBody>
          <a:bodyPr lIns="70249" tIns="35125" rIns="70249" bIns="35125">
            <a:spAutoFit/>
          </a:bodyPr>
          <a:lstStyle/>
          <a:p>
            <a:pPr algn="ctr">
              <a:spcBef>
                <a:spcPct val="0"/>
              </a:spcBef>
            </a:pPr>
            <a:r>
              <a:rPr lang="en-US" sz="800" dirty="0"/>
              <a:t>SHE Pillar</a:t>
            </a:r>
          </a:p>
        </p:txBody>
      </p:sp>
      <p:sp>
        <p:nvSpPr>
          <p:cNvPr id="54" name="Text Box 10"/>
          <p:cNvSpPr txBox="1">
            <a:spLocks noChangeArrowheads="1"/>
          </p:cNvSpPr>
          <p:nvPr/>
        </p:nvSpPr>
        <p:spPr bwMode="auto">
          <a:xfrm>
            <a:off x="6456018" y="3961138"/>
            <a:ext cx="1114361" cy="563379"/>
          </a:xfrm>
          <a:prstGeom prst="rect">
            <a:avLst/>
          </a:prstGeom>
          <a:noFill/>
          <a:ln w="9525" algn="ctr">
            <a:solidFill>
              <a:schemeClr val="tx1"/>
            </a:solidFill>
            <a:miter lim="800000"/>
            <a:headEnd/>
            <a:tailEnd/>
          </a:ln>
        </p:spPr>
        <p:txBody>
          <a:bodyPr lIns="70249" tIns="35125" rIns="70249" bIns="35125">
            <a:spAutoFit/>
          </a:bodyPr>
          <a:lstStyle/>
          <a:p>
            <a:pPr algn="l">
              <a:spcBef>
                <a:spcPct val="0"/>
              </a:spcBef>
            </a:pPr>
            <a:r>
              <a:rPr lang="en-US" sz="800" dirty="0"/>
              <a:t>To check the safety of the process development of the new product </a:t>
            </a:r>
          </a:p>
        </p:txBody>
      </p:sp>
      <p:sp>
        <p:nvSpPr>
          <p:cNvPr id="55" name="Line 28"/>
          <p:cNvSpPr>
            <a:spLocks noChangeShapeType="1"/>
          </p:cNvSpPr>
          <p:nvPr/>
        </p:nvSpPr>
        <p:spPr bwMode="auto">
          <a:xfrm>
            <a:off x="7068916" y="3786795"/>
            <a:ext cx="0" cy="188054"/>
          </a:xfrm>
          <a:prstGeom prst="line">
            <a:avLst/>
          </a:prstGeom>
          <a:noFill/>
          <a:ln w="38100">
            <a:solidFill>
              <a:schemeClr val="tx1"/>
            </a:solidFill>
            <a:round/>
            <a:headEnd/>
            <a:tailEnd type="triangle" w="med" len="med"/>
          </a:ln>
        </p:spPr>
        <p:txBody>
          <a:bodyPr lIns="70249" tIns="35125" rIns="70249" bIns="35125" anchor="ctr"/>
          <a:lstStyle/>
          <a:p>
            <a:endParaRPr lang="en-US"/>
          </a:p>
        </p:txBody>
      </p:sp>
      <p:sp>
        <p:nvSpPr>
          <p:cNvPr id="56" name="Line 26"/>
          <p:cNvSpPr>
            <a:spLocks noChangeShapeType="1"/>
          </p:cNvSpPr>
          <p:nvPr/>
        </p:nvSpPr>
        <p:spPr bwMode="auto">
          <a:xfrm>
            <a:off x="2221447" y="3808342"/>
            <a:ext cx="0" cy="125369"/>
          </a:xfrm>
          <a:prstGeom prst="line">
            <a:avLst/>
          </a:prstGeom>
          <a:noFill/>
          <a:ln w="38100">
            <a:solidFill>
              <a:schemeClr val="tx1"/>
            </a:solidFill>
            <a:round/>
            <a:headEnd/>
            <a:tailEnd type="triangle" w="med" len="med"/>
          </a:ln>
        </p:spPr>
        <p:txBody>
          <a:bodyPr lIns="70249" tIns="35125" rIns="70249" bIns="35125" anchor="ctr"/>
          <a:lstStyle/>
          <a:p>
            <a:endParaRPr lang="en-US"/>
          </a:p>
        </p:txBody>
      </p:sp>
      <p:sp>
        <p:nvSpPr>
          <p:cNvPr id="57" name="Line 26"/>
          <p:cNvSpPr>
            <a:spLocks noChangeShapeType="1"/>
          </p:cNvSpPr>
          <p:nvPr/>
        </p:nvSpPr>
        <p:spPr bwMode="auto">
          <a:xfrm>
            <a:off x="2221447" y="3494918"/>
            <a:ext cx="0" cy="125369"/>
          </a:xfrm>
          <a:prstGeom prst="line">
            <a:avLst/>
          </a:prstGeom>
          <a:noFill/>
          <a:ln w="38100">
            <a:solidFill>
              <a:schemeClr val="tx1"/>
            </a:solidFill>
            <a:round/>
            <a:headEnd/>
            <a:tailEnd type="triangle" w="med" len="med"/>
          </a:ln>
        </p:spPr>
        <p:txBody>
          <a:bodyPr lIns="70249" tIns="35125" rIns="70249" bIns="35125" anchor="ctr"/>
          <a:lstStyle/>
          <a:p>
            <a:endParaRPr lang="en-US"/>
          </a:p>
        </p:txBody>
      </p:sp>
      <p:sp>
        <p:nvSpPr>
          <p:cNvPr id="58" name="Line 26"/>
          <p:cNvSpPr>
            <a:spLocks noChangeShapeType="1"/>
          </p:cNvSpPr>
          <p:nvPr/>
        </p:nvSpPr>
        <p:spPr bwMode="auto">
          <a:xfrm>
            <a:off x="4171578" y="3494918"/>
            <a:ext cx="0" cy="125369"/>
          </a:xfrm>
          <a:prstGeom prst="line">
            <a:avLst/>
          </a:prstGeom>
          <a:noFill/>
          <a:ln w="38100">
            <a:solidFill>
              <a:schemeClr val="tx1"/>
            </a:solidFill>
            <a:round/>
            <a:headEnd/>
            <a:tailEnd type="triangle" w="med" len="med"/>
          </a:ln>
        </p:spPr>
        <p:txBody>
          <a:bodyPr lIns="70249" tIns="35125" rIns="70249" bIns="35125" anchor="ctr"/>
          <a:lstStyle/>
          <a:p>
            <a:endParaRPr lang="en-US"/>
          </a:p>
        </p:txBody>
      </p:sp>
      <p:sp>
        <p:nvSpPr>
          <p:cNvPr id="59" name="Line 26"/>
          <p:cNvSpPr>
            <a:spLocks noChangeShapeType="1"/>
          </p:cNvSpPr>
          <p:nvPr/>
        </p:nvSpPr>
        <p:spPr bwMode="auto">
          <a:xfrm>
            <a:off x="5620247" y="3494918"/>
            <a:ext cx="0" cy="125369"/>
          </a:xfrm>
          <a:prstGeom prst="line">
            <a:avLst/>
          </a:prstGeom>
          <a:noFill/>
          <a:ln w="38100">
            <a:solidFill>
              <a:schemeClr val="tx1"/>
            </a:solidFill>
            <a:round/>
            <a:headEnd/>
            <a:tailEnd type="triangle" w="med" len="med"/>
          </a:ln>
        </p:spPr>
        <p:txBody>
          <a:bodyPr lIns="70249" tIns="35125" rIns="70249" bIns="35125" anchor="ctr"/>
          <a:lstStyle/>
          <a:p>
            <a:endParaRPr lang="en-US"/>
          </a:p>
        </p:txBody>
      </p:sp>
      <p:sp>
        <p:nvSpPr>
          <p:cNvPr id="60" name="Line 26"/>
          <p:cNvSpPr>
            <a:spLocks noChangeShapeType="1"/>
          </p:cNvSpPr>
          <p:nvPr/>
        </p:nvSpPr>
        <p:spPr bwMode="auto">
          <a:xfrm>
            <a:off x="6734608" y="3494918"/>
            <a:ext cx="0" cy="125369"/>
          </a:xfrm>
          <a:prstGeom prst="line">
            <a:avLst/>
          </a:prstGeom>
          <a:noFill/>
          <a:ln w="38100">
            <a:solidFill>
              <a:schemeClr val="tx1"/>
            </a:solidFill>
            <a:round/>
            <a:headEnd/>
            <a:tailEnd type="triangle" w="med" len="med"/>
          </a:ln>
        </p:spPr>
        <p:txBody>
          <a:bodyPr lIns="70249" tIns="35125" rIns="70249" bIns="35125" anchor="ctr"/>
          <a:lstStyle/>
          <a:p>
            <a:endParaRPr lang="en-US"/>
          </a:p>
        </p:txBody>
      </p:sp>
      <p:sp>
        <p:nvSpPr>
          <p:cNvPr id="61" name="Line 26"/>
          <p:cNvSpPr>
            <a:spLocks noChangeShapeType="1"/>
          </p:cNvSpPr>
          <p:nvPr/>
        </p:nvSpPr>
        <p:spPr bwMode="auto">
          <a:xfrm>
            <a:off x="6790326" y="4435188"/>
            <a:ext cx="0" cy="125369"/>
          </a:xfrm>
          <a:prstGeom prst="line">
            <a:avLst/>
          </a:prstGeom>
          <a:noFill/>
          <a:ln w="38100">
            <a:solidFill>
              <a:schemeClr val="tx1"/>
            </a:solidFill>
            <a:round/>
            <a:headEnd/>
            <a:tailEnd type="triangle" w="med" len="med"/>
          </a:ln>
        </p:spPr>
        <p:txBody>
          <a:bodyPr lIns="70249" tIns="35125" rIns="70249" bIns="35125" anchor="ctr"/>
          <a:lstStyle/>
          <a:p>
            <a:endParaRPr lang="en-US"/>
          </a:p>
        </p:txBody>
      </p:sp>
      <p:sp>
        <p:nvSpPr>
          <p:cNvPr id="62" name="Line 26"/>
          <p:cNvSpPr>
            <a:spLocks noChangeShapeType="1"/>
          </p:cNvSpPr>
          <p:nvPr/>
        </p:nvSpPr>
        <p:spPr bwMode="auto">
          <a:xfrm>
            <a:off x="1887139" y="4435188"/>
            <a:ext cx="0" cy="125369"/>
          </a:xfrm>
          <a:prstGeom prst="line">
            <a:avLst/>
          </a:prstGeom>
          <a:noFill/>
          <a:ln w="38100">
            <a:solidFill>
              <a:schemeClr val="tx1"/>
            </a:solidFill>
            <a:round/>
            <a:headEnd/>
            <a:tailEnd type="triangle" w="med" len="med"/>
          </a:ln>
        </p:spPr>
        <p:txBody>
          <a:bodyPr lIns="70249" tIns="35125" rIns="70249" bIns="35125" anchor="ctr"/>
          <a:lstStyle/>
          <a:p>
            <a:endParaRPr lang="en-US"/>
          </a:p>
        </p:txBody>
      </p:sp>
      <p:cxnSp>
        <p:nvCxnSpPr>
          <p:cNvPr id="63" name="Straight Connector 62"/>
          <p:cNvCxnSpPr>
            <a:stCxn id="47" idx="2"/>
          </p:cNvCxnSpPr>
          <p:nvPr/>
        </p:nvCxnSpPr>
        <p:spPr>
          <a:xfrm rot="5400000">
            <a:off x="4159042" y="4548674"/>
            <a:ext cx="24492" cy="580"/>
          </a:xfrm>
          <a:prstGeom prst="line">
            <a:avLst/>
          </a:prstGeom>
        </p:spPr>
        <p:style>
          <a:lnRef idx="2">
            <a:schemeClr val="dk1"/>
          </a:lnRef>
          <a:fillRef idx="0">
            <a:schemeClr val="dk1"/>
          </a:fillRef>
          <a:effectRef idx="1">
            <a:schemeClr val="dk1"/>
          </a:effectRef>
          <a:fontRef idx="minor">
            <a:schemeClr val="tx1"/>
          </a:fontRef>
        </p:style>
      </p:cxnSp>
      <p:cxnSp>
        <p:nvCxnSpPr>
          <p:cNvPr id="64" name="Straight Connector 63"/>
          <p:cNvCxnSpPr/>
          <p:nvPr/>
        </p:nvCxnSpPr>
        <p:spPr>
          <a:xfrm rot="5400000">
            <a:off x="5645203" y="4528636"/>
            <a:ext cx="62687" cy="1162"/>
          </a:xfrm>
          <a:prstGeom prst="line">
            <a:avLst/>
          </a:prstGeom>
        </p:spPr>
        <p:style>
          <a:lnRef idx="2">
            <a:schemeClr val="dk1"/>
          </a:lnRef>
          <a:fillRef idx="0">
            <a:schemeClr val="dk1"/>
          </a:fillRef>
          <a:effectRef idx="1">
            <a:schemeClr val="dk1"/>
          </a:effectRef>
          <a:fontRef idx="minor">
            <a:schemeClr val="tx1"/>
          </a:fontRef>
        </p:style>
      </p:cxnSp>
      <p:cxnSp>
        <p:nvCxnSpPr>
          <p:cNvPr id="65" name="Straight Connector 64"/>
          <p:cNvCxnSpPr/>
          <p:nvPr/>
        </p:nvCxnSpPr>
        <p:spPr>
          <a:xfrm rot="5400000">
            <a:off x="4363689" y="3400312"/>
            <a:ext cx="62687" cy="1162"/>
          </a:xfrm>
          <a:prstGeom prst="line">
            <a:avLst/>
          </a:prstGeom>
        </p:spPr>
        <p:style>
          <a:lnRef idx="2">
            <a:schemeClr val="dk1"/>
          </a:lnRef>
          <a:fillRef idx="0">
            <a:schemeClr val="dk1"/>
          </a:fillRef>
          <a:effectRef idx="1">
            <a:schemeClr val="dk1"/>
          </a:effectRef>
          <a:fontRef idx="minor">
            <a:schemeClr val="tx1"/>
          </a:fontRef>
        </p:style>
      </p:cxnSp>
      <p:sp>
        <p:nvSpPr>
          <p:cNvPr id="66" name="Rectangle 65"/>
          <p:cNvSpPr/>
          <p:nvPr/>
        </p:nvSpPr>
        <p:spPr bwMode="auto">
          <a:xfrm>
            <a:off x="847069" y="914400"/>
            <a:ext cx="7280490" cy="5377169"/>
          </a:xfrm>
          <a:prstGeom prst="rect">
            <a:avLst/>
          </a:prstGeom>
          <a:noFill/>
          <a:ln w="9525" cap="flat" cmpd="sng" algn="ctr">
            <a:solidFill>
              <a:schemeClr val="tx1"/>
            </a:solidFill>
            <a:prstDash val="dashDot"/>
            <a:round/>
            <a:headEnd type="none" w="med" len="med"/>
            <a:tailEnd type="none" w="med" len="med"/>
          </a:ln>
          <a:effectLst/>
        </p:spPr>
        <p:txBody>
          <a:bodyPr vert="horz" wrap="square" lIns="70249" tIns="35125" rIns="70249" bIns="35125" numCol="1" rtlCol="0" anchor="t" anchorCtr="0" compatLnSpc="1">
            <a:prstTxWarp prst="textNoShape">
              <a:avLst/>
            </a:prstTxWarp>
          </a:bodyPr>
          <a:lstStyle/>
          <a:p>
            <a:pPr defTabSz="702490" eaLnBrk="0" fontAlgn="base" hangingPunct="0">
              <a:spcBef>
                <a:spcPct val="0"/>
              </a:spcBef>
              <a:spcAft>
                <a:spcPct val="0"/>
              </a:spcAft>
            </a:pPr>
            <a:endParaRPr lang="en-US" dirty="0">
              <a:latin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075126" y="622356"/>
            <a:ext cx="2425556" cy="296374"/>
          </a:xfrm>
          <a:prstGeom prst="rect">
            <a:avLst/>
          </a:prstGeom>
        </p:spPr>
        <p:txBody>
          <a:bodyPr wrap="none" lIns="80147" tIns="40074" rIns="80147" bIns="40074">
            <a:spAutoFit/>
          </a:bodyPr>
          <a:lstStyle/>
          <a:p>
            <a:r>
              <a:rPr lang="en-IN" sz="1400" b="1" dirty="0"/>
              <a:t>SMALL GROUP ACTIVITY (SGA)</a:t>
            </a:r>
          </a:p>
        </p:txBody>
      </p:sp>
      <p:sp>
        <p:nvSpPr>
          <p:cNvPr id="15" name="Text Box 6"/>
          <p:cNvSpPr txBox="1">
            <a:spLocks noChangeArrowheads="1"/>
          </p:cNvSpPr>
          <p:nvPr/>
        </p:nvSpPr>
        <p:spPr bwMode="auto">
          <a:xfrm>
            <a:off x="5826313" y="647212"/>
            <a:ext cx="1862466" cy="362842"/>
          </a:xfrm>
          <a:prstGeom prst="rect">
            <a:avLst/>
          </a:prstGeom>
          <a:solidFill>
            <a:srgbClr val="FFFFFF"/>
          </a:solidFill>
          <a:ln w="12700">
            <a:noFill/>
            <a:prstDash val="dash"/>
            <a:miter lim="800000"/>
            <a:headEnd/>
            <a:tailEnd/>
          </a:ln>
          <a:effectLst/>
        </p:spPr>
        <p:txBody>
          <a:bodyPr vert="horz" wrap="square" lIns="80147" tIns="40074" rIns="80147" bIns="40074" numCol="1" anchor="t" anchorCtr="0" compatLnSpc="1">
            <a:prstTxWarp prst="textNoShape">
              <a:avLst/>
            </a:prstTxWarp>
          </a:bodyPr>
          <a:lstStyle/>
          <a:p>
            <a:pPr algn="ctr" defTabSz="801472" fontAlgn="base">
              <a:spcBef>
                <a:spcPct val="0"/>
              </a:spcBef>
              <a:spcAft>
                <a:spcPts val="877"/>
              </a:spcAft>
            </a:pPr>
            <a:r>
              <a:rPr lang="en-IN" sz="1400" b="1" dirty="0">
                <a:cs typeface="Arial" pitchFamily="34" charset="0"/>
              </a:rPr>
              <a:t>QUALITY CIRCLES</a:t>
            </a:r>
            <a:endParaRPr lang="en-US" sz="2500" b="1" dirty="0">
              <a:cs typeface="Arial" pitchFamily="34" charset="0"/>
            </a:endParaRPr>
          </a:p>
        </p:txBody>
      </p:sp>
      <p:sp>
        <p:nvSpPr>
          <p:cNvPr id="12" name="TextBox 11"/>
          <p:cNvSpPr txBox="1"/>
          <p:nvPr/>
        </p:nvSpPr>
        <p:spPr>
          <a:xfrm>
            <a:off x="114030" y="71768"/>
            <a:ext cx="4686027" cy="537832"/>
          </a:xfrm>
          <a:prstGeom prst="rect">
            <a:avLst/>
          </a:prstGeom>
          <a:noFill/>
        </p:spPr>
        <p:txBody>
          <a:bodyPr wrap="square" lIns="87272" tIns="43637" rIns="87272" bIns="43637" rtlCol="0">
            <a:spAutoFit/>
          </a:bodyPr>
          <a:lstStyle/>
          <a:p>
            <a:r>
              <a:rPr lang="en-US" sz="2800" b="1" u="sng" dirty="0">
                <a:ea typeface="Tahoma" pitchFamily="34" charset="0"/>
                <a:cs typeface="Tahoma" pitchFamily="34" charset="0"/>
              </a:rPr>
              <a:t>System Excellence</a:t>
            </a:r>
            <a:r>
              <a:rPr lang="en-IN" sz="1600" b="1" dirty="0">
                <a:ea typeface="Tahoma" pitchFamily="34" charset="0"/>
                <a:cs typeface="Tahoma" pitchFamily="34" charset="0"/>
              </a:rPr>
              <a:t>- HALDIA</a:t>
            </a:r>
            <a:endParaRPr lang="en-IN" sz="2800" b="1" dirty="0">
              <a:ea typeface="Tahoma" pitchFamily="34" charset="0"/>
              <a:cs typeface="Tahoma" pitchFamily="34" charset="0"/>
            </a:endParaRPr>
          </a:p>
        </p:txBody>
      </p:sp>
      <p:sp>
        <p:nvSpPr>
          <p:cNvPr id="11" name="Text Box 6"/>
          <p:cNvSpPr txBox="1">
            <a:spLocks noChangeArrowheads="1"/>
          </p:cNvSpPr>
          <p:nvPr/>
        </p:nvSpPr>
        <p:spPr bwMode="auto">
          <a:xfrm>
            <a:off x="6244418" y="3711210"/>
            <a:ext cx="1178295" cy="362842"/>
          </a:xfrm>
          <a:prstGeom prst="rect">
            <a:avLst/>
          </a:prstGeom>
          <a:solidFill>
            <a:srgbClr val="FFFFFF"/>
          </a:solidFill>
          <a:ln w="12700">
            <a:noFill/>
            <a:prstDash val="dash"/>
            <a:miter lim="800000"/>
            <a:headEnd/>
            <a:tailEnd/>
          </a:ln>
          <a:effectLst/>
        </p:spPr>
        <p:txBody>
          <a:bodyPr vert="horz" wrap="square" lIns="80147" tIns="40074" rIns="80147" bIns="40074" numCol="1" anchor="t" anchorCtr="0" compatLnSpc="1">
            <a:prstTxWarp prst="textNoShape">
              <a:avLst/>
            </a:prstTxWarp>
          </a:bodyPr>
          <a:lstStyle/>
          <a:p>
            <a:pPr algn="ctr" defTabSz="801472" fontAlgn="base">
              <a:spcBef>
                <a:spcPct val="0"/>
              </a:spcBef>
              <a:spcAft>
                <a:spcPts val="877"/>
              </a:spcAft>
            </a:pPr>
            <a:r>
              <a:rPr lang="en-IN" sz="1400" b="1" dirty="0">
                <a:cs typeface="Arial" pitchFamily="34" charset="0"/>
              </a:rPr>
              <a:t>KAIZEN</a:t>
            </a:r>
            <a:endParaRPr lang="en-US" sz="2500" b="1" dirty="0">
              <a:cs typeface="Arial" pitchFamily="34" charset="0"/>
            </a:endParaRPr>
          </a:p>
        </p:txBody>
      </p:sp>
      <p:sp>
        <p:nvSpPr>
          <p:cNvPr id="22" name="Text Box 6"/>
          <p:cNvSpPr txBox="1">
            <a:spLocks noChangeArrowheads="1"/>
          </p:cNvSpPr>
          <p:nvPr/>
        </p:nvSpPr>
        <p:spPr bwMode="auto">
          <a:xfrm>
            <a:off x="1835316" y="3711210"/>
            <a:ext cx="1596399" cy="362842"/>
          </a:xfrm>
          <a:prstGeom prst="rect">
            <a:avLst/>
          </a:prstGeom>
          <a:solidFill>
            <a:srgbClr val="FFFFFF"/>
          </a:solidFill>
          <a:ln w="12700">
            <a:noFill/>
            <a:prstDash val="dash"/>
            <a:miter lim="800000"/>
            <a:headEnd/>
            <a:tailEnd/>
          </a:ln>
          <a:effectLst/>
        </p:spPr>
        <p:txBody>
          <a:bodyPr vert="horz" wrap="square" lIns="80147" tIns="40074" rIns="80147" bIns="40074" numCol="1" anchor="t" anchorCtr="0" compatLnSpc="1">
            <a:prstTxWarp prst="textNoShape">
              <a:avLst/>
            </a:prstTxWarp>
          </a:bodyPr>
          <a:lstStyle/>
          <a:p>
            <a:pPr algn="ctr" defTabSz="801472" fontAlgn="base">
              <a:spcBef>
                <a:spcPct val="0"/>
              </a:spcBef>
              <a:spcAft>
                <a:spcPts val="877"/>
              </a:spcAft>
            </a:pPr>
            <a:r>
              <a:rPr lang="en-IN" sz="1400" b="1" dirty="0">
                <a:cs typeface="Arial" pitchFamily="34" charset="0"/>
              </a:rPr>
              <a:t>SUGGESTION</a:t>
            </a:r>
            <a:endParaRPr lang="en-US" sz="2500" b="1" dirty="0">
              <a:cs typeface="Arial" pitchFamily="34" charset="0"/>
            </a:endParaRPr>
          </a:p>
        </p:txBody>
      </p:sp>
      <p:graphicFrame>
        <p:nvGraphicFramePr>
          <p:cNvPr id="16" name="Chart 15"/>
          <p:cNvGraphicFramePr/>
          <p:nvPr/>
        </p:nvGraphicFramePr>
        <p:xfrm>
          <a:off x="304800" y="990600"/>
          <a:ext cx="4343400" cy="2362200"/>
        </p:xfrm>
        <a:graphic>
          <a:graphicData uri="http://schemas.openxmlformats.org/drawingml/2006/chart">
            <c:chart xmlns:c="http://schemas.openxmlformats.org/drawingml/2006/chart" xmlns:r="http://schemas.openxmlformats.org/officeDocument/2006/relationships" r:id="rId2"/>
          </a:graphicData>
        </a:graphic>
      </p:graphicFrame>
      <p:cxnSp>
        <p:nvCxnSpPr>
          <p:cNvPr id="17" name="Straight Connector 16"/>
          <p:cNvCxnSpPr/>
          <p:nvPr/>
        </p:nvCxnSpPr>
        <p:spPr bwMode="auto">
          <a:xfrm flipV="1">
            <a:off x="1143000" y="1295400"/>
            <a:ext cx="2895600" cy="761568"/>
          </a:xfrm>
          <a:prstGeom prst="line">
            <a:avLst/>
          </a:prstGeom>
          <a:solidFill>
            <a:schemeClr val="accent1"/>
          </a:solidFill>
          <a:ln w="9525" cap="flat" cmpd="sng" algn="ctr">
            <a:solidFill>
              <a:schemeClr val="tx1"/>
            </a:solidFill>
            <a:prstDash val="solid"/>
            <a:round/>
            <a:headEnd type="none" w="med" len="med"/>
            <a:tailEnd type="none" w="med" len="med"/>
          </a:ln>
          <a:effectLst/>
        </p:spPr>
      </p:cxnSp>
      <p:graphicFrame>
        <p:nvGraphicFramePr>
          <p:cNvPr id="19" name="Chart 18"/>
          <p:cNvGraphicFramePr/>
          <p:nvPr/>
        </p:nvGraphicFramePr>
        <p:xfrm>
          <a:off x="4876800" y="990600"/>
          <a:ext cx="3810000" cy="2362200"/>
        </p:xfrm>
        <a:graphic>
          <a:graphicData uri="http://schemas.openxmlformats.org/drawingml/2006/chart">
            <c:chart xmlns:c="http://schemas.openxmlformats.org/drawingml/2006/chart" xmlns:r="http://schemas.openxmlformats.org/officeDocument/2006/relationships" r:id="rId3"/>
          </a:graphicData>
        </a:graphic>
      </p:graphicFrame>
      <p:cxnSp>
        <p:nvCxnSpPr>
          <p:cNvPr id="21" name="Straight Connector 20"/>
          <p:cNvCxnSpPr/>
          <p:nvPr/>
        </p:nvCxnSpPr>
        <p:spPr bwMode="auto">
          <a:xfrm flipV="1">
            <a:off x="5638800" y="1371600"/>
            <a:ext cx="2514600" cy="7660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aphicFrame>
        <p:nvGraphicFramePr>
          <p:cNvPr id="23" name="Chart 22"/>
          <p:cNvGraphicFramePr/>
          <p:nvPr/>
        </p:nvGraphicFramePr>
        <p:xfrm>
          <a:off x="4800600" y="4114800"/>
          <a:ext cx="3962400" cy="2209800"/>
        </p:xfrm>
        <a:graphic>
          <a:graphicData uri="http://schemas.openxmlformats.org/drawingml/2006/chart">
            <c:chart xmlns:c="http://schemas.openxmlformats.org/drawingml/2006/chart" xmlns:r="http://schemas.openxmlformats.org/officeDocument/2006/relationships" r:id="rId4"/>
          </a:graphicData>
        </a:graphic>
      </p:graphicFrame>
      <p:cxnSp>
        <p:nvCxnSpPr>
          <p:cNvPr id="24" name="Straight Connector 23"/>
          <p:cNvCxnSpPr/>
          <p:nvPr/>
        </p:nvCxnSpPr>
        <p:spPr bwMode="auto">
          <a:xfrm flipV="1">
            <a:off x="5715000" y="4800600"/>
            <a:ext cx="1752600" cy="532968"/>
          </a:xfrm>
          <a:prstGeom prst="line">
            <a:avLst/>
          </a:prstGeom>
          <a:solidFill>
            <a:schemeClr val="accent1"/>
          </a:solidFill>
          <a:ln w="9525" cap="flat" cmpd="sng" algn="ctr">
            <a:solidFill>
              <a:schemeClr val="tx1"/>
            </a:solidFill>
            <a:prstDash val="solid"/>
            <a:round/>
            <a:headEnd type="none" w="med" len="med"/>
            <a:tailEnd type="none" w="med" len="med"/>
          </a:ln>
          <a:effectLst/>
        </p:spPr>
      </p:cxnSp>
      <p:graphicFrame>
        <p:nvGraphicFramePr>
          <p:cNvPr id="26" name="Chart 25"/>
          <p:cNvGraphicFramePr/>
          <p:nvPr/>
        </p:nvGraphicFramePr>
        <p:xfrm>
          <a:off x="457200" y="4114800"/>
          <a:ext cx="4191000" cy="2209800"/>
        </p:xfrm>
        <a:graphic>
          <a:graphicData uri="http://schemas.openxmlformats.org/drawingml/2006/chart">
            <c:chart xmlns:c="http://schemas.openxmlformats.org/drawingml/2006/chart" xmlns:r="http://schemas.openxmlformats.org/officeDocument/2006/relationships" r:id="rId5"/>
          </a:graphicData>
        </a:graphic>
      </p:graphicFrame>
      <p:cxnSp>
        <p:nvCxnSpPr>
          <p:cNvPr id="27" name="Straight Connector 26"/>
          <p:cNvCxnSpPr/>
          <p:nvPr/>
        </p:nvCxnSpPr>
        <p:spPr bwMode="auto">
          <a:xfrm flipV="1">
            <a:off x="1447800" y="4572000"/>
            <a:ext cx="1752600" cy="775296"/>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812803" y="2572501"/>
            <a:ext cx="1763221" cy="257403"/>
          </a:xfrm>
          <a:prstGeom prst="rect">
            <a:avLst/>
          </a:prstGeom>
          <a:noFill/>
          <a:ln w="9525">
            <a:noFill/>
            <a:miter lim="800000"/>
            <a:headEnd/>
            <a:tailEnd/>
          </a:ln>
        </p:spPr>
        <p:txBody>
          <a:bodyPr wrap="none" lIns="87272" tIns="43637" rIns="87272" bIns="43637">
            <a:spAutoFit/>
          </a:bodyPr>
          <a:lstStyle/>
          <a:p>
            <a:r>
              <a:rPr lang="en-US" sz="1100" b="1" dirty="0">
                <a:solidFill>
                  <a:srgbClr val="000066"/>
                </a:solidFill>
                <a:latin typeface="Arial" charset="0"/>
              </a:rPr>
              <a:t>OPERATION STARTED </a:t>
            </a:r>
          </a:p>
        </p:txBody>
      </p:sp>
      <p:sp>
        <p:nvSpPr>
          <p:cNvPr id="4099" name="Text Box 3"/>
          <p:cNvSpPr txBox="1">
            <a:spLocks noChangeArrowheads="1"/>
          </p:cNvSpPr>
          <p:nvPr/>
        </p:nvSpPr>
        <p:spPr bwMode="auto">
          <a:xfrm>
            <a:off x="4064002" y="2554916"/>
            <a:ext cx="732491" cy="257403"/>
          </a:xfrm>
          <a:prstGeom prst="rect">
            <a:avLst/>
          </a:prstGeom>
          <a:noFill/>
          <a:ln w="9525">
            <a:noFill/>
            <a:miter lim="800000"/>
            <a:headEnd/>
            <a:tailEnd/>
          </a:ln>
        </p:spPr>
        <p:txBody>
          <a:bodyPr wrap="none" lIns="87272" tIns="43637" rIns="87272" bIns="43637">
            <a:spAutoFit/>
          </a:bodyPr>
          <a:lstStyle/>
          <a:p>
            <a:r>
              <a:rPr lang="en-US" sz="1100" b="1" dirty="0">
                <a:solidFill>
                  <a:srgbClr val="000066"/>
                </a:solidFill>
                <a:latin typeface="Arial" charset="0"/>
              </a:rPr>
              <a:t>MAR ’81</a:t>
            </a:r>
          </a:p>
        </p:txBody>
      </p:sp>
      <p:sp>
        <p:nvSpPr>
          <p:cNvPr id="4100" name="Text Box 4"/>
          <p:cNvSpPr txBox="1">
            <a:spLocks noChangeArrowheads="1"/>
          </p:cNvSpPr>
          <p:nvPr/>
        </p:nvSpPr>
        <p:spPr bwMode="auto">
          <a:xfrm>
            <a:off x="840318" y="2765930"/>
            <a:ext cx="1166904" cy="257403"/>
          </a:xfrm>
          <a:prstGeom prst="rect">
            <a:avLst/>
          </a:prstGeom>
          <a:noFill/>
          <a:ln w="9525">
            <a:noFill/>
            <a:miter lim="800000"/>
            <a:headEnd/>
            <a:tailEnd/>
          </a:ln>
        </p:spPr>
        <p:txBody>
          <a:bodyPr wrap="none" lIns="87272" tIns="43637" rIns="87272" bIns="43637">
            <a:spAutoFit/>
          </a:bodyPr>
          <a:lstStyle/>
          <a:p>
            <a:r>
              <a:rPr lang="en-US" sz="1100" b="1" dirty="0">
                <a:solidFill>
                  <a:srgbClr val="000066"/>
                </a:solidFill>
                <a:latin typeface="Arial" charset="0"/>
              </a:rPr>
              <a:t> PLANT AREA </a:t>
            </a:r>
          </a:p>
        </p:txBody>
      </p:sp>
      <p:sp>
        <p:nvSpPr>
          <p:cNvPr id="4101" name="Text Box 5"/>
          <p:cNvSpPr txBox="1">
            <a:spLocks noChangeArrowheads="1"/>
          </p:cNvSpPr>
          <p:nvPr/>
        </p:nvSpPr>
        <p:spPr bwMode="auto">
          <a:xfrm>
            <a:off x="3962403" y="2765932"/>
            <a:ext cx="1075534" cy="257403"/>
          </a:xfrm>
          <a:prstGeom prst="rect">
            <a:avLst/>
          </a:prstGeom>
          <a:noFill/>
          <a:ln w="9525">
            <a:noFill/>
            <a:miter lim="800000"/>
            <a:headEnd/>
            <a:tailEnd/>
          </a:ln>
        </p:spPr>
        <p:txBody>
          <a:bodyPr wrap="none" lIns="87272" tIns="43637" rIns="87272" bIns="43637">
            <a:spAutoFit/>
          </a:bodyPr>
          <a:lstStyle/>
          <a:p>
            <a:r>
              <a:rPr lang="en-US" sz="1100" b="1" dirty="0">
                <a:solidFill>
                  <a:srgbClr val="000066"/>
                </a:solidFill>
                <a:latin typeface="Arial" charset="0"/>
              </a:rPr>
              <a:t>  42.14  Acres</a:t>
            </a:r>
          </a:p>
        </p:txBody>
      </p:sp>
      <p:sp>
        <p:nvSpPr>
          <p:cNvPr id="4102" name="Text Box 6"/>
          <p:cNvSpPr txBox="1">
            <a:spLocks noChangeArrowheads="1"/>
          </p:cNvSpPr>
          <p:nvPr/>
        </p:nvSpPr>
        <p:spPr bwMode="auto">
          <a:xfrm>
            <a:off x="812802" y="2963759"/>
            <a:ext cx="1274306" cy="257403"/>
          </a:xfrm>
          <a:prstGeom prst="rect">
            <a:avLst/>
          </a:prstGeom>
          <a:noFill/>
          <a:ln w="9525">
            <a:noFill/>
            <a:miter lim="800000"/>
            <a:headEnd/>
            <a:tailEnd/>
          </a:ln>
        </p:spPr>
        <p:txBody>
          <a:bodyPr wrap="none" lIns="87272" tIns="43637" rIns="87272" bIns="43637">
            <a:spAutoFit/>
          </a:bodyPr>
          <a:lstStyle/>
          <a:p>
            <a:r>
              <a:rPr lang="en-US" sz="1100" b="1" dirty="0">
                <a:solidFill>
                  <a:srgbClr val="000066"/>
                </a:solidFill>
                <a:latin typeface="Arial" charset="0"/>
              </a:rPr>
              <a:t> FLOOR SPACE </a:t>
            </a:r>
          </a:p>
        </p:txBody>
      </p:sp>
      <p:sp>
        <p:nvSpPr>
          <p:cNvPr id="4103" name="Text Box 7"/>
          <p:cNvSpPr txBox="1">
            <a:spLocks noChangeArrowheads="1"/>
          </p:cNvSpPr>
          <p:nvPr/>
        </p:nvSpPr>
        <p:spPr bwMode="auto">
          <a:xfrm>
            <a:off x="4001858" y="2952768"/>
            <a:ext cx="770962" cy="257403"/>
          </a:xfrm>
          <a:prstGeom prst="rect">
            <a:avLst/>
          </a:prstGeom>
          <a:noFill/>
          <a:ln w="9525">
            <a:noFill/>
            <a:miter lim="800000"/>
            <a:headEnd/>
            <a:tailEnd/>
          </a:ln>
        </p:spPr>
        <p:txBody>
          <a:bodyPr wrap="none" lIns="87272" tIns="43637" rIns="87272" bIns="43637">
            <a:spAutoFit/>
          </a:bodyPr>
          <a:lstStyle/>
          <a:p>
            <a:pPr algn="ctr"/>
            <a:r>
              <a:rPr lang="en-US" sz="1100" b="1" dirty="0">
                <a:solidFill>
                  <a:srgbClr val="000066"/>
                </a:solidFill>
                <a:latin typeface="Arial" charset="0"/>
              </a:rPr>
              <a:t>48530 M</a:t>
            </a:r>
            <a:r>
              <a:rPr lang="en-US" sz="1100" b="1" baseline="30000" dirty="0">
                <a:latin typeface="Book Antiqua" pitchFamily="18" charset="0"/>
              </a:rPr>
              <a:t>2</a:t>
            </a:r>
            <a:endParaRPr lang="en-US" sz="1100" b="1" dirty="0">
              <a:latin typeface="Book Antiqua" pitchFamily="18" charset="0"/>
            </a:endParaRPr>
          </a:p>
        </p:txBody>
      </p:sp>
      <p:sp>
        <p:nvSpPr>
          <p:cNvPr id="4104" name="Text Box 8"/>
          <p:cNvSpPr txBox="1">
            <a:spLocks noChangeArrowheads="1"/>
          </p:cNvSpPr>
          <p:nvPr/>
        </p:nvSpPr>
        <p:spPr bwMode="auto">
          <a:xfrm>
            <a:off x="850901" y="4580276"/>
            <a:ext cx="1094770" cy="257403"/>
          </a:xfrm>
          <a:prstGeom prst="rect">
            <a:avLst/>
          </a:prstGeom>
          <a:noFill/>
          <a:ln w="9525">
            <a:noFill/>
            <a:miter lim="800000"/>
            <a:headEnd/>
            <a:tailEnd/>
          </a:ln>
        </p:spPr>
        <p:txBody>
          <a:bodyPr wrap="none" lIns="87272" tIns="43637" rIns="87272" bIns="43637">
            <a:spAutoFit/>
          </a:bodyPr>
          <a:lstStyle/>
          <a:p>
            <a:r>
              <a:rPr lang="en-US" sz="1100" b="1" dirty="0">
                <a:solidFill>
                  <a:srgbClr val="000066"/>
                </a:solidFill>
                <a:latin typeface="Arial" charset="0"/>
              </a:rPr>
              <a:t>EMPLOYEES </a:t>
            </a:r>
          </a:p>
        </p:txBody>
      </p:sp>
      <p:sp>
        <p:nvSpPr>
          <p:cNvPr id="4105" name="Text Box 9"/>
          <p:cNvSpPr txBox="1">
            <a:spLocks noChangeArrowheads="1"/>
          </p:cNvSpPr>
          <p:nvPr/>
        </p:nvSpPr>
        <p:spPr bwMode="auto">
          <a:xfrm>
            <a:off x="3963848" y="4570704"/>
            <a:ext cx="1415370" cy="257403"/>
          </a:xfrm>
          <a:prstGeom prst="rect">
            <a:avLst/>
          </a:prstGeom>
          <a:noFill/>
          <a:ln w="9525">
            <a:noFill/>
            <a:miter lim="800000"/>
            <a:headEnd/>
            <a:tailEnd/>
          </a:ln>
        </p:spPr>
        <p:txBody>
          <a:bodyPr wrap="none" lIns="87272" tIns="43637" rIns="87272" bIns="43637">
            <a:spAutoFit/>
          </a:bodyPr>
          <a:lstStyle/>
          <a:p>
            <a:r>
              <a:rPr lang="en-US" sz="1100" b="1" dirty="0">
                <a:solidFill>
                  <a:srgbClr val="000066"/>
                </a:solidFill>
                <a:latin typeface="Arial" charset="0"/>
              </a:rPr>
              <a:t>721 (AS ON DATE)</a:t>
            </a:r>
          </a:p>
        </p:txBody>
      </p:sp>
      <p:sp>
        <p:nvSpPr>
          <p:cNvPr id="4106" name="Text Box 17"/>
          <p:cNvSpPr txBox="1">
            <a:spLocks noChangeArrowheads="1"/>
          </p:cNvSpPr>
          <p:nvPr/>
        </p:nvSpPr>
        <p:spPr bwMode="auto">
          <a:xfrm>
            <a:off x="2581797" y="366841"/>
            <a:ext cx="4434722" cy="318959"/>
          </a:xfrm>
          <a:prstGeom prst="rect">
            <a:avLst/>
          </a:prstGeom>
          <a:noFill/>
          <a:ln w="9525">
            <a:noFill/>
            <a:miter lim="800000"/>
            <a:headEnd/>
            <a:tailEnd/>
          </a:ln>
        </p:spPr>
        <p:txBody>
          <a:bodyPr wrap="none" lIns="87272" tIns="43637" rIns="87272" bIns="43637">
            <a:spAutoFit/>
          </a:bodyPr>
          <a:lstStyle/>
          <a:p>
            <a:r>
              <a:rPr lang="en-US" sz="1500" b="1" dirty="0">
                <a:solidFill>
                  <a:srgbClr val="000066"/>
                </a:solidFill>
                <a:latin typeface="Arial" charset="0"/>
              </a:rPr>
              <a:t>(An  ISO 9001 &amp; ISO 14001 Accredited Factory)</a:t>
            </a:r>
          </a:p>
        </p:txBody>
      </p:sp>
      <p:sp>
        <p:nvSpPr>
          <p:cNvPr id="4107" name="Text Box 18"/>
          <p:cNvSpPr txBox="1">
            <a:spLocks noChangeArrowheads="1"/>
          </p:cNvSpPr>
          <p:nvPr/>
        </p:nvSpPr>
        <p:spPr bwMode="auto">
          <a:xfrm>
            <a:off x="2557497" y="60553"/>
            <a:ext cx="4559756" cy="472847"/>
          </a:xfrm>
          <a:prstGeom prst="rect">
            <a:avLst/>
          </a:prstGeom>
          <a:noFill/>
          <a:ln w="9525">
            <a:noFill/>
            <a:miter lim="800000"/>
            <a:headEnd/>
            <a:tailEnd/>
          </a:ln>
        </p:spPr>
        <p:txBody>
          <a:bodyPr wrap="none" lIns="87272" tIns="43637" rIns="87272" bIns="43637">
            <a:spAutoFit/>
          </a:bodyPr>
          <a:lstStyle/>
          <a:p>
            <a:r>
              <a:rPr lang="en-US" sz="2500" b="1" dirty="0">
                <a:solidFill>
                  <a:srgbClr val="000066"/>
                </a:solidFill>
                <a:latin typeface="Arial" charset="0"/>
              </a:rPr>
              <a:t>OUTLINE OF HALDIA PLANT</a:t>
            </a:r>
          </a:p>
        </p:txBody>
      </p:sp>
      <p:sp>
        <p:nvSpPr>
          <p:cNvPr id="4108" name="Text Box 19"/>
          <p:cNvSpPr txBox="1">
            <a:spLocks noChangeArrowheads="1"/>
          </p:cNvSpPr>
          <p:nvPr/>
        </p:nvSpPr>
        <p:spPr bwMode="auto">
          <a:xfrm>
            <a:off x="812801" y="3135207"/>
            <a:ext cx="4975503" cy="1034539"/>
          </a:xfrm>
          <a:prstGeom prst="rect">
            <a:avLst/>
          </a:prstGeom>
          <a:noFill/>
          <a:ln w="9525">
            <a:noFill/>
            <a:miter lim="800000"/>
            <a:headEnd/>
            <a:tailEnd/>
          </a:ln>
        </p:spPr>
        <p:txBody>
          <a:bodyPr wrap="square" lIns="87272" tIns="43637" rIns="87272" bIns="43637">
            <a:spAutoFit/>
          </a:bodyPr>
          <a:lstStyle/>
          <a:p>
            <a:pPr>
              <a:spcBef>
                <a:spcPts val="572"/>
              </a:spcBef>
            </a:pPr>
            <a:r>
              <a:rPr lang="en-US" sz="1100" b="1" dirty="0">
                <a:solidFill>
                  <a:srgbClr val="000066"/>
                </a:solidFill>
                <a:latin typeface="Arial" charset="0"/>
              </a:rPr>
              <a:t> GREEN  AREA                                                          22626 M</a:t>
            </a:r>
            <a:r>
              <a:rPr lang="en-US" sz="1100" b="1" baseline="30000" dirty="0">
                <a:latin typeface="Book Antiqua" pitchFamily="18" charset="0"/>
              </a:rPr>
              <a:t>2</a:t>
            </a:r>
          </a:p>
          <a:p>
            <a:pPr>
              <a:spcBef>
                <a:spcPts val="572"/>
              </a:spcBef>
            </a:pPr>
            <a:r>
              <a:rPr lang="en-US" sz="1100" b="1" dirty="0">
                <a:solidFill>
                  <a:srgbClr val="000066"/>
                </a:solidFill>
                <a:latin typeface="Arial" charset="0"/>
              </a:rPr>
              <a:t> ROAD		                                    22500 M</a:t>
            </a:r>
            <a:r>
              <a:rPr lang="en-US" sz="1100" b="1" baseline="30000" dirty="0">
                <a:latin typeface="Book Antiqua" pitchFamily="18" charset="0"/>
              </a:rPr>
              <a:t>2</a:t>
            </a:r>
          </a:p>
          <a:p>
            <a:pPr>
              <a:spcBef>
                <a:spcPts val="572"/>
              </a:spcBef>
            </a:pPr>
            <a:r>
              <a:rPr lang="en-US" sz="1100" b="1" dirty="0">
                <a:solidFill>
                  <a:srgbClr val="000066"/>
                </a:solidFill>
                <a:latin typeface="Arial" charset="0"/>
              </a:rPr>
              <a:t> OPEN </a:t>
            </a:r>
            <a:r>
              <a:rPr lang="en-US" sz="1100" b="1" dirty="0">
                <a:solidFill>
                  <a:srgbClr val="000066"/>
                </a:solidFill>
                <a:latin typeface="Book Antiqua" pitchFamily="18" charset="0"/>
              </a:rPr>
              <a:t>AREA	                                                                 </a:t>
            </a:r>
            <a:r>
              <a:rPr lang="en-US" sz="1100" b="1" dirty="0">
                <a:solidFill>
                  <a:srgbClr val="000066"/>
                </a:solidFill>
                <a:latin typeface="Arial" charset="0"/>
              </a:rPr>
              <a:t>66663</a:t>
            </a:r>
            <a:r>
              <a:rPr lang="en-US" sz="1100" b="1" dirty="0">
                <a:solidFill>
                  <a:srgbClr val="000066"/>
                </a:solidFill>
                <a:latin typeface="Book Antiqua" pitchFamily="18" charset="0"/>
              </a:rPr>
              <a:t> </a:t>
            </a:r>
            <a:r>
              <a:rPr lang="en-US" sz="1100" b="1" dirty="0">
                <a:solidFill>
                  <a:srgbClr val="000066"/>
                </a:solidFill>
                <a:latin typeface="Arial" charset="0"/>
              </a:rPr>
              <a:t>M</a:t>
            </a:r>
            <a:r>
              <a:rPr lang="en-US" sz="1100" b="1" baseline="30000" dirty="0">
                <a:latin typeface="Book Antiqua" pitchFamily="18" charset="0"/>
              </a:rPr>
              <a:t>2</a:t>
            </a:r>
            <a:endParaRPr lang="en-US" sz="1100" b="1" dirty="0">
              <a:solidFill>
                <a:srgbClr val="000066"/>
              </a:solidFill>
              <a:latin typeface="Book Antiqua" pitchFamily="18" charset="0"/>
            </a:endParaRPr>
          </a:p>
          <a:p>
            <a:pPr>
              <a:spcBef>
                <a:spcPts val="572"/>
              </a:spcBef>
            </a:pPr>
            <a:r>
              <a:rPr lang="en-US" sz="1100" b="1" dirty="0">
                <a:solidFill>
                  <a:srgbClr val="000066"/>
                </a:solidFill>
                <a:latin typeface="Arial" charset="0"/>
              </a:rPr>
              <a:t> NEW LAND 	                                                           10275 M</a:t>
            </a:r>
            <a:r>
              <a:rPr lang="en-US" sz="1100" b="1" baseline="30000" dirty="0">
                <a:latin typeface="Book Antiqua" pitchFamily="18" charset="0"/>
              </a:rPr>
              <a:t>2</a:t>
            </a:r>
            <a:endParaRPr lang="en-US" sz="1100" b="1" dirty="0">
              <a:solidFill>
                <a:srgbClr val="000066"/>
              </a:solidFill>
              <a:latin typeface="Arial" charset="0"/>
            </a:endParaRPr>
          </a:p>
        </p:txBody>
      </p:sp>
      <p:sp>
        <p:nvSpPr>
          <p:cNvPr id="4109" name="Text Box 22"/>
          <p:cNvSpPr txBox="1">
            <a:spLocks noChangeArrowheads="1"/>
          </p:cNvSpPr>
          <p:nvPr/>
        </p:nvSpPr>
        <p:spPr bwMode="auto">
          <a:xfrm>
            <a:off x="771050" y="4167546"/>
            <a:ext cx="2504885" cy="257403"/>
          </a:xfrm>
          <a:prstGeom prst="rect">
            <a:avLst/>
          </a:prstGeom>
          <a:noFill/>
          <a:ln w="9525">
            <a:noFill/>
            <a:miter lim="800000"/>
            <a:headEnd/>
            <a:tailEnd/>
          </a:ln>
        </p:spPr>
        <p:txBody>
          <a:bodyPr wrap="square" lIns="87272" tIns="43637" rIns="87272" bIns="43637">
            <a:spAutoFit/>
          </a:bodyPr>
          <a:lstStyle/>
          <a:p>
            <a:r>
              <a:rPr lang="en-US" sz="1100" b="1" dirty="0">
                <a:solidFill>
                  <a:srgbClr val="000066"/>
                </a:solidFill>
                <a:latin typeface="Arial" charset="0"/>
              </a:rPr>
              <a:t> SUB UNITS (</a:t>
            </a:r>
            <a:r>
              <a:rPr lang="en-US" sz="1100" b="1" dirty="0" err="1">
                <a:solidFill>
                  <a:srgbClr val="000066"/>
                </a:solidFill>
                <a:latin typeface="Arial" charset="0"/>
              </a:rPr>
              <a:t>SBU</a:t>
            </a:r>
            <a:r>
              <a:rPr lang="en-US" sz="1100" b="1" dirty="0">
                <a:solidFill>
                  <a:srgbClr val="000066"/>
                </a:solidFill>
                <a:latin typeface="Arial" charset="0"/>
              </a:rPr>
              <a:t>) </a:t>
            </a:r>
          </a:p>
        </p:txBody>
      </p:sp>
      <p:sp>
        <p:nvSpPr>
          <p:cNvPr id="4110" name="Text Box 23"/>
          <p:cNvSpPr txBox="1">
            <a:spLocks noChangeArrowheads="1"/>
          </p:cNvSpPr>
          <p:nvPr/>
        </p:nvSpPr>
        <p:spPr bwMode="auto">
          <a:xfrm>
            <a:off x="3963848" y="4127230"/>
            <a:ext cx="2032001" cy="426681"/>
          </a:xfrm>
          <a:prstGeom prst="rect">
            <a:avLst/>
          </a:prstGeom>
          <a:noFill/>
          <a:ln w="9525">
            <a:noFill/>
            <a:miter lim="800000"/>
            <a:headEnd/>
            <a:tailEnd/>
          </a:ln>
        </p:spPr>
        <p:txBody>
          <a:bodyPr lIns="87272" tIns="43637" rIns="87272" bIns="43637">
            <a:spAutoFit/>
          </a:bodyPr>
          <a:lstStyle/>
          <a:p>
            <a:r>
              <a:rPr lang="en-US" sz="1100" b="1" dirty="0">
                <a:solidFill>
                  <a:srgbClr val="000066"/>
                </a:solidFill>
                <a:latin typeface="Arial" charset="0"/>
              </a:rPr>
              <a:t>A) AUTOMOTIVE</a:t>
            </a:r>
          </a:p>
          <a:p>
            <a:r>
              <a:rPr lang="en-US" sz="1100" b="1" dirty="0">
                <a:solidFill>
                  <a:srgbClr val="000066"/>
                </a:solidFill>
                <a:latin typeface="Arial" charset="0"/>
              </a:rPr>
              <a:t>B) INDUSTRIAL</a:t>
            </a:r>
          </a:p>
        </p:txBody>
      </p:sp>
      <p:sp>
        <p:nvSpPr>
          <p:cNvPr id="4111" name="Text Box 24"/>
          <p:cNvSpPr txBox="1">
            <a:spLocks noChangeArrowheads="1"/>
          </p:cNvSpPr>
          <p:nvPr/>
        </p:nvSpPr>
        <p:spPr bwMode="auto">
          <a:xfrm>
            <a:off x="847069" y="4822003"/>
            <a:ext cx="2618732" cy="257403"/>
          </a:xfrm>
          <a:prstGeom prst="rect">
            <a:avLst/>
          </a:prstGeom>
          <a:noFill/>
          <a:ln w="9525">
            <a:noFill/>
            <a:miter lim="800000"/>
            <a:headEnd/>
            <a:tailEnd/>
          </a:ln>
        </p:spPr>
        <p:txBody>
          <a:bodyPr wrap="square" lIns="87272" tIns="43637" rIns="87272" bIns="43637">
            <a:spAutoFit/>
          </a:bodyPr>
          <a:lstStyle/>
          <a:p>
            <a:r>
              <a:rPr lang="en-US" sz="1100" b="1" dirty="0">
                <a:solidFill>
                  <a:srgbClr val="000066"/>
                </a:solidFill>
                <a:latin typeface="Arial" charset="0"/>
              </a:rPr>
              <a:t>EMPLOYEES FACILITIES</a:t>
            </a:r>
          </a:p>
        </p:txBody>
      </p:sp>
      <p:sp>
        <p:nvSpPr>
          <p:cNvPr id="4112" name="Text Box 25"/>
          <p:cNvSpPr txBox="1">
            <a:spLocks noChangeArrowheads="1"/>
          </p:cNvSpPr>
          <p:nvPr/>
        </p:nvSpPr>
        <p:spPr bwMode="auto">
          <a:xfrm>
            <a:off x="3963848" y="4806619"/>
            <a:ext cx="4470400" cy="595958"/>
          </a:xfrm>
          <a:prstGeom prst="rect">
            <a:avLst/>
          </a:prstGeom>
          <a:noFill/>
          <a:ln w="9525">
            <a:noFill/>
            <a:miter lim="800000"/>
            <a:headEnd/>
            <a:tailEnd/>
          </a:ln>
        </p:spPr>
        <p:txBody>
          <a:bodyPr lIns="87272" tIns="43637" rIns="87272" bIns="43637">
            <a:spAutoFit/>
          </a:bodyPr>
          <a:lstStyle/>
          <a:p>
            <a:r>
              <a:rPr lang="en-US" sz="1100" b="1" dirty="0">
                <a:solidFill>
                  <a:srgbClr val="000066"/>
                </a:solidFill>
                <a:latin typeface="Arial" charset="0"/>
              </a:rPr>
              <a:t>RECREATION CLUB, </a:t>
            </a:r>
            <a:r>
              <a:rPr lang="en-US" sz="1100" b="1" dirty="0" err="1">
                <a:solidFill>
                  <a:srgbClr val="000066"/>
                </a:solidFill>
                <a:latin typeface="Arial" charset="0"/>
              </a:rPr>
              <a:t>OHC</a:t>
            </a:r>
            <a:r>
              <a:rPr lang="en-US" sz="1100" b="1" dirty="0">
                <a:solidFill>
                  <a:srgbClr val="000066"/>
                </a:solidFill>
                <a:latin typeface="Arial" charset="0"/>
              </a:rPr>
              <a:t>, CANTEEN, LIBRARY, LOCKER, ROOM, TRANSPORT, INDOOR GAMES, INTERNET / INTRANET FACILITY ETC.</a:t>
            </a:r>
          </a:p>
        </p:txBody>
      </p:sp>
      <p:sp>
        <p:nvSpPr>
          <p:cNvPr id="27" name="Rectangle 26"/>
          <p:cNvSpPr/>
          <p:nvPr/>
        </p:nvSpPr>
        <p:spPr>
          <a:xfrm>
            <a:off x="609599" y="2514600"/>
            <a:ext cx="7924801" cy="4087347"/>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87272" tIns="43637" rIns="87272" bIns="43637" anchor="ctr"/>
          <a:lstStyle/>
          <a:p>
            <a:pPr algn="ctr">
              <a:defRPr/>
            </a:pPr>
            <a:endParaRPr lang="en-US"/>
          </a:p>
        </p:txBody>
      </p:sp>
      <p:sp>
        <p:nvSpPr>
          <p:cNvPr id="4115" name="Text Box 10"/>
          <p:cNvSpPr txBox="1">
            <a:spLocks noChangeArrowheads="1"/>
          </p:cNvSpPr>
          <p:nvPr/>
        </p:nvSpPr>
        <p:spPr bwMode="auto">
          <a:xfrm>
            <a:off x="865719" y="5360534"/>
            <a:ext cx="1301557" cy="257403"/>
          </a:xfrm>
          <a:prstGeom prst="rect">
            <a:avLst/>
          </a:prstGeom>
          <a:noFill/>
          <a:ln w="9525">
            <a:noFill/>
            <a:miter lim="800000"/>
            <a:headEnd/>
            <a:tailEnd/>
          </a:ln>
        </p:spPr>
        <p:txBody>
          <a:bodyPr wrap="none" lIns="87272" tIns="43637" rIns="87272" bIns="43637">
            <a:spAutoFit/>
          </a:bodyPr>
          <a:lstStyle/>
          <a:p>
            <a:r>
              <a:rPr lang="en-US" sz="1100" b="1" dirty="0">
                <a:solidFill>
                  <a:srgbClr val="000066"/>
                </a:solidFill>
                <a:latin typeface="Arial" charset="0"/>
              </a:rPr>
              <a:t>WATER SUPPLY</a:t>
            </a:r>
          </a:p>
        </p:txBody>
      </p:sp>
      <p:sp>
        <p:nvSpPr>
          <p:cNvPr id="4116" name="Text Box 11"/>
          <p:cNvSpPr txBox="1">
            <a:spLocks noChangeArrowheads="1"/>
          </p:cNvSpPr>
          <p:nvPr/>
        </p:nvSpPr>
        <p:spPr bwMode="auto">
          <a:xfrm>
            <a:off x="3963849" y="5349542"/>
            <a:ext cx="4575014" cy="257403"/>
          </a:xfrm>
          <a:prstGeom prst="rect">
            <a:avLst/>
          </a:prstGeom>
          <a:noFill/>
          <a:ln w="9525">
            <a:noFill/>
            <a:miter lim="800000"/>
            <a:headEnd/>
            <a:tailEnd/>
          </a:ln>
        </p:spPr>
        <p:txBody>
          <a:bodyPr wrap="square" lIns="87272" tIns="43637" rIns="87272" bIns="43637">
            <a:spAutoFit/>
          </a:bodyPr>
          <a:lstStyle/>
          <a:p>
            <a:r>
              <a:rPr lang="en-US" sz="1100" b="1" dirty="0">
                <a:solidFill>
                  <a:srgbClr val="000066"/>
                </a:solidFill>
                <a:latin typeface="Arial" charset="0"/>
              </a:rPr>
              <a:t>2 TUBEWELLS ( CAPACITY 1200 LPM )SUPPLY FROM PHE</a:t>
            </a:r>
          </a:p>
        </p:txBody>
      </p:sp>
      <p:sp>
        <p:nvSpPr>
          <p:cNvPr id="4117" name="Text Box 12"/>
          <p:cNvSpPr txBox="1">
            <a:spLocks noChangeArrowheads="1"/>
          </p:cNvSpPr>
          <p:nvPr/>
        </p:nvSpPr>
        <p:spPr bwMode="auto">
          <a:xfrm>
            <a:off x="838200" y="5670461"/>
            <a:ext cx="1283924" cy="426681"/>
          </a:xfrm>
          <a:prstGeom prst="rect">
            <a:avLst/>
          </a:prstGeom>
          <a:noFill/>
          <a:ln w="9525">
            <a:noFill/>
            <a:miter lim="800000"/>
            <a:headEnd/>
            <a:tailEnd/>
          </a:ln>
        </p:spPr>
        <p:txBody>
          <a:bodyPr wrap="none" lIns="87272" tIns="43637" rIns="87272" bIns="43637">
            <a:spAutoFit/>
          </a:bodyPr>
          <a:lstStyle/>
          <a:p>
            <a:r>
              <a:rPr lang="en-US" sz="1100" b="1" dirty="0">
                <a:solidFill>
                  <a:srgbClr val="000066"/>
                </a:solidFill>
                <a:latin typeface="Arial" charset="0"/>
              </a:rPr>
              <a:t>WASTE WATER </a:t>
            </a:r>
          </a:p>
          <a:p>
            <a:r>
              <a:rPr lang="en-US" sz="1100" b="1" dirty="0">
                <a:solidFill>
                  <a:srgbClr val="000066"/>
                </a:solidFill>
                <a:latin typeface="Arial" charset="0"/>
              </a:rPr>
              <a:t>TREATMENT</a:t>
            </a:r>
          </a:p>
        </p:txBody>
      </p:sp>
      <p:sp>
        <p:nvSpPr>
          <p:cNvPr id="4118" name="Text Box 13"/>
          <p:cNvSpPr txBox="1">
            <a:spLocks noChangeArrowheads="1"/>
          </p:cNvSpPr>
          <p:nvPr/>
        </p:nvSpPr>
        <p:spPr bwMode="auto">
          <a:xfrm>
            <a:off x="3963848" y="5659230"/>
            <a:ext cx="4470400" cy="257403"/>
          </a:xfrm>
          <a:prstGeom prst="rect">
            <a:avLst/>
          </a:prstGeom>
          <a:noFill/>
          <a:ln w="9525">
            <a:noFill/>
            <a:miter lim="800000"/>
            <a:headEnd/>
            <a:tailEnd/>
          </a:ln>
        </p:spPr>
        <p:txBody>
          <a:bodyPr lIns="87272" tIns="43637" rIns="87272" bIns="43637">
            <a:spAutoFit/>
          </a:bodyPr>
          <a:lstStyle/>
          <a:p>
            <a:r>
              <a:rPr lang="en-US" sz="1100" b="1" dirty="0">
                <a:solidFill>
                  <a:srgbClr val="000066"/>
                </a:solidFill>
                <a:latin typeface="Arial" charset="0"/>
              </a:rPr>
              <a:t>CAPACITY OF TREATMENT –  500 M</a:t>
            </a:r>
            <a:r>
              <a:rPr lang="en-US" sz="1100" b="1" baseline="30000" dirty="0">
                <a:solidFill>
                  <a:srgbClr val="000066"/>
                </a:solidFill>
                <a:latin typeface="Arial" charset="0"/>
              </a:rPr>
              <a:t>3 </a:t>
            </a:r>
            <a:r>
              <a:rPr lang="en-US" sz="1100" b="1" dirty="0">
                <a:solidFill>
                  <a:srgbClr val="000066"/>
                </a:solidFill>
                <a:latin typeface="Arial" charset="0"/>
              </a:rPr>
              <a:t>/ DAY</a:t>
            </a:r>
          </a:p>
        </p:txBody>
      </p:sp>
      <p:sp>
        <p:nvSpPr>
          <p:cNvPr id="4119" name="Text Box 14"/>
          <p:cNvSpPr txBox="1">
            <a:spLocks noChangeArrowheads="1"/>
          </p:cNvSpPr>
          <p:nvPr/>
        </p:nvSpPr>
        <p:spPr bwMode="auto">
          <a:xfrm>
            <a:off x="3963848" y="5901124"/>
            <a:ext cx="4384969" cy="257403"/>
          </a:xfrm>
          <a:prstGeom prst="rect">
            <a:avLst/>
          </a:prstGeom>
          <a:noFill/>
          <a:ln w="9525">
            <a:noFill/>
            <a:miter lim="800000"/>
            <a:headEnd/>
            <a:tailEnd/>
          </a:ln>
        </p:spPr>
        <p:txBody>
          <a:bodyPr wrap="square" lIns="87272" tIns="43637" rIns="87272" bIns="43637">
            <a:spAutoFit/>
          </a:bodyPr>
          <a:lstStyle/>
          <a:p>
            <a:r>
              <a:rPr lang="en-US" sz="1100" b="1" dirty="0">
                <a:solidFill>
                  <a:srgbClr val="000066"/>
                </a:solidFill>
                <a:latin typeface="Arial" charset="0"/>
              </a:rPr>
              <a:t>TYPE OF WASTE WATER – SEWAGE, LEADY &amp; ACIDIC  </a:t>
            </a:r>
          </a:p>
        </p:txBody>
      </p:sp>
      <p:sp>
        <p:nvSpPr>
          <p:cNvPr id="4120" name="Text Box 15"/>
          <p:cNvSpPr txBox="1">
            <a:spLocks noChangeArrowheads="1"/>
          </p:cNvSpPr>
          <p:nvPr/>
        </p:nvSpPr>
        <p:spPr bwMode="auto">
          <a:xfrm>
            <a:off x="838200" y="6172721"/>
            <a:ext cx="1458651" cy="426681"/>
          </a:xfrm>
          <a:prstGeom prst="rect">
            <a:avLst/>
          </a:prstGeom>
          <a:noFill/>
          <a:ln w="9525">
            <a:noFill/>
            <a:miter lim="800000"/>
            <a:headEnd/>
            <a:tailEnd/>
          </a:ln>
        </p:spPr>
        <p:txBody>
          <a:bodyPr wrap="none" lIns="87272" tIns="43637" rIns="87272" bIns="43637">
            <a:spAutoFit/>
          </a:bodyPr>
          <a:lstStyle/>
          <a:p>
            <a:r>
              <a:rPr lang="en-US" sz="1100" b="1" dirty="0">
                <a:solidFill>
                  <a:srgbClr val="000066"/>
                </a:solidFill>
                <a:latin typeface="Arial" charset="0"/>
              </a:rPr>
              <a:t>NATURAL WATER </a:t>
            </a:r>
          </a:p>
          <a:p>
            <a:r>
              <a:rPr lang="en-US" sz="1100" b="1" dirty="0">
                <a:solidFill>
                  <a:srgbClr val="000066"/>
                </a:solidFill>
                <a:latin typeface="Arial" charset="0"/>
              </a:rPr>
              <a:t>RESERVOIR</a:t>
            </a:r>
          </a:p>
        </p:txBody>
      </p:sp>
      <p:sp>
        <p:nvSpPr>
          <p:cNvPr id="4121" name="Text Box 16"/>
          <p:cNvSpPr txBox="1">
            <a:spLocks noChangeArrowheads="1"/>
          </p:cNvSpPr>
          <p:nvPr/>
        </p:nvSpPr>
        <p:spPr bwMode="auto">
          <a:xfrm>
            <a:off x="4001857" y="6223650"/>
            <a:ext cx="777375" cy="257403"/>
          </a:xfrm>
          <a:prstGeom prst="rect">
            <a:avLst/>
          </a:prstGeom>
          <a:noFill/>
          <a:ln w="9525">
            <a:noFill/>
            <a:miter lim="800000"/>
            <a:headEnd/>
            <a:tailEnd/>
          </a:ln>
        </p:spPr>
        <p:txBody>
          <a:bodyPr wrap="none" lIns="87272" tIns="43637" rIns="87272" bIns="43637">
            <a:spAutoFit/>
          </a:bodyPr>
          <a:lstStyle/>
          <a:p>
            <a:r>
              <a:rPr lang="en-US" sz="1100" b="1" dirty="0">
                <a:solidFill>
                  <a:srgbClr val="000066"/>
                </a:solidFill>
                <a:latin typeface="Arial" charset="0"/>
              </a:rPr>
              <a:t>18000 M</a:t>
            </a:r>
            <a:r>
              <a:rPr lang="en-US" sz="1100" b="1" baseline="30000" dirty="0">
                <a:solidFill>
                  <a:srgbClr val="000066"/>
                </a:solidFill>
                <a:latin typeface="Arial" charset="0"/>
              </a:rPr>
              <a:t>3</a:t>
            </a:r>
            <a:endParaRPr lang="en-US" sz="1100" b="1" dirty="0">
              <a:solidFill>
                <a:srgbClr val="000066"/>
              </a:solidFill>
              <a:latin typeface="Arial" charset="0"/>
            </a:endParaRPr>
          </a:p>
        </p:txBody>
      </p:sp>
      <p:pic>
        <p:nvPicPr>
          <p:cNvPr id="84993" name="Picture 1"/>
          <p:cNvPicPr>
            <a:picLocks noChangeAspect="1" noChangeArrowheads="1"/>
          </p:cNvPicPr>
          <p:nvPr/>
        </p:nvPicPr>
        <p:blipFill>
          <a:blip r:embed="rId2"/>
          <a:srcRect/>
          <a:stretch>
            <a:fillRect/>
          </a:stretch>
        </p:blipFill>
        <p:spPr bwMode="auto">
          <a:xfrm>
            <a:off x="848427" y="609600"/>
            <a:ext cx="7441717" cy="1892138"/>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12648" y="5715000"/>
            <a:ext cx="4062704" cy="450263"/>
          </a:xfrm>
          <a:prstGeom prst="rect">
            <a:avLst/>
          </a:prstGeom>
          <a:noFill/>
        </p:spPr>
        <p:txBody>
          <a:bodyPr wrap="square" lIns="80147" tIns="40074" rIns="80147" bIns="40074" rtlCol="0">
            <a:spAutoFit/>
          </a:bodyPr>
          <a:lstStyle/>
          <a:p>
            <a:r>
              <a:rPr lang="en-IN" sz="2400" dirty="0">
                <a:solidFill>
                  <a:srgbClr val="002060"/>
                </a:solidFill>
                <a:latin typeface="Times New Roman" panose="02020603050405020304" pitchFamily="18" charset="0"/>
                <a:cs typeface="Times New Roman" panose="02020603050405020304" pitchFamily="18" charset="0"/>
              </a:rPr>
              <a:t>THANK YOU</a:t>
            </a:r>
          </a:p>
        </p:txBody>
      </p:sp>
      <p:sp>
        <p:nvSpPr>
          <p:cNvPr id="2" name="TextBox 1"/>
          <p:cNvSpPr txBox="1"/>
          <p:nvPr/>
        </p:nvSpPr>
        <p:spPr>
          <a:xfrm>
            <a:off x="2433968" y="1981200"/>
            <a:ext cx="4648200" cy="1938992"/>
          </a:xfrm>
          <a:prstGeom prst="rect">
            <a:avLst/>
          </a:prstGeom>
          <a:noFill/>
        </p:spPr>
        <p:txBody>
          <a:bodyPr wrap="square" rtlCol="0">
            <a:spAutoFit/>
          </a:bodyPr>
          <a:lstStyle/>
          <a:p>
            <a:pPr algn="ctr"/>
            <a:r>
              <a:rPr lang="en-IN" sz="6000" dirty="0">
                <a:solidFill>
                  <a:srgbClr val="002060"/>
                </a:solidFill>
              </a:rPr>
              <a:t>???</a:t>
            </a:r>
          </a:p>
          <a:p>
            <a:pPr algn="ctr"/>
            <a:r>
              <a:rPr lang="en-IN" sz="6000" dirty="0">
                <a:solidFill>
                  <a:srgbClr val="002060"/>
                </a:solidFill>
              </a:rPr>
              <a:t>Any Questions</a:t>
            </a:r>
          </a:p>
        </p:txBody>
      </p:sp>
      <p:sp>
        <p:nvSpPr>
          <p:cNvPr id="3" name="Explosion 1 2"/>
          <p:cNvSpPr/>
          <p:nvPr/>
        </p:nvSpPr>
        <p:spPr>
          <a:xfrm>
            <a:off x="685800" y="762000"/>
            <a:ext cx="7848600" cy="5101931"/>
          </a:xfrm>
          <a:prstGeom prst="irregularSeal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Text Box 36"/>
          <p:cNvSpPr txBox="1">
            <a:spLocks noChangeArrowheads="1"/>
          </p:cNvSpPr>
          <p:nvPr/>
        </p:nvSpPr>
        <p:spPr bwMode="auto">
          <a:xfrm>
            <a:off x="4603798" y="914401"/>
            <a:ext cx="4072659" cy="4419600"/>
          </a:xfrm>
          <a:prstGeom prst="rect">
            <a:avLst/>
          </a:prstGeom>
          <a:solidFill>
            <a:srgbClr val="000066"/>
          </a:solidFill>
          <a:ln w="15875" algn="ctr">
            <a:solidFill>
              <a:srgbClr val="969696"/>
            </a:solidFill>
            <a:prstDash val="dash"/>
            <a:miter lim="800000"/>
            <a:headEnd/>
            <a:tailEnd/>
          </a:ln>
        </p:spPr>
        <p:txBody>
          <a:bodyPr wrap="none" lIns="82044" tIns="41022" rIns="82044" bIns="41022" anchor="ctr"/>
          <a:lstStyle/>
          <a:p>
            <a:pPr algn="ctr"/>
            <a:endParaRPr lang="en-GB" sz="2200" dirty="0">
              <a:solidFill>
                <a:schemeClr val="bg1"/>
              </a:solidFill>
              <a:ea typeface="SimSun" pitchFamily="2" charset="-122"/>
              <a:cs typeface="Arial" pitchFamily="34" charset="0"/>
            </a:endParaRPr>
          </a:p>
        </p:txBody>
      </p:sp>
      <p:grpSp>
        <p:nvGrpSpPr>
          <p:cNvPr id="2" name="Group 2"/>
          <p:cNvGrpSpPr>
            <a:grpSpLocks/>
          </p:cNvGrpSpPr>
          <p:nvPr/>
        </p:nvGrpSpPr>
        <p:grpSpPr bwMode="auto">
          <a:xfrm>
            <a:off x="4931689" y="1014418"/>
            <a:ext cx="3482397" cy="3405187"/>
            <a:chOff x="3379" y="1038"/>
            <a:chExt cx="2394" cy="2416"/>
          </a:xfrm>
          <a:solidFill>
            <a:srgbClr val="FFFF00"/>
          </a:solidFill>
        </p:grpSpPr>
        <p:sp>
          <p:nvSpPr>
            <p:cNvPr id="16770" name="Freeform 3"/>
            <p:cNvSpPr>
              <a:spLocks noChangeAspect="1"/>
            </p:cNvSpPr>
            <p:nvPr/>
          </p:nvSpPr>
          <p:spPr bwMode="auto">
            <a:xfrm>
              <a:off x="3932" y="3021"/>
              <a:ext cx="240" cy="421"/>
            </a:xfrm>
            <a:custGeom>
              <a:avLst/>
              <a:gdLst>
                <a:gd name="T0" fmla="*/ 379 w 191"/>
                <a:gd name="T1" fmla="*/ 800 h 300"/>
                <a:gd name="T2" fmla="*/ 358 w 191"/>
                <a:gd name="T3" fmla="*/ 758 h 300"/>
                <a:gd name="T4" fmla="*/ 339 w 191"/>
                <a:gd name="T5" fmla="*/ 727 h 300"/>
                <a:gd name="T6" fmla="*/ 333 w 191"/>
                <a:gd name="T7" fmla="*/ 707 h 300"/>
                <a:gd name="T8" fmla="*/ 351 w 191"/>
                <a:gd name="T9" fmla="*/ 674 h 300"/>
                <a:gd name="T10" fmla="*/ 358 w 191"/>
                <a:gd name="T11" fmla="*/ 650 h 300"/>
                <a:gd name="T12" fmla="*/ 346 w 191"/>
                <a:gd name="T13" fmla="*/ 616 h 300"/>
                <a:gd name="T14" fmla="*/ 338 w 191"/>
                <a:gd name="T15" fmla="*/ 589 h 300"/>
                <a:gd name="T16" fmla="*/ 343 w 191"/>
                <a:gd name="T17" fmla="*/ 557 h 300"/>
                <a:gd name="T18" fmla="*/ 339 w 191"/>
                <a:gd name="T19" fmla="*/ 507 h 300"/>
                <a:gd name="T20" fmla="*/ 324 w 191"/>
                <a:gd name="T21" fmla="*/ 494 h 300"/>
                <a:gd name="T22" fmla="*/ 312 w 191"/>
                <a:gd name="T23" fmla="*/ 508 h 300"/>
                <a:gd name="T24" fmla="*/ 288 w 191"/>
                <a:gd name="T25" fmla="*/ 488 h 300"/>
                <a:gd name="T26" fmla="*/ 285 w 191"/>
                <a:gd name="T27" fmla="*/ 465 h 300"/>
                <a:gd name="T28" fmla="*/ 294 w 191"/>
                <a:gd name="T29" fmla="*/ 425 h 300"/>
                <a:gd name="T30" fmla="*/ 279 w 191"/>
                <a:gd name="T31" fmla="*/ 400 h 300"/>
                <a:gd name="T32" fmla="*/ 263 w 191"/>
                <a:gd name="T33" fmla="*/ 386 h 300"/>
                <a:gd name="T34" fmla="*/ 258 w 191"/>
                <a:gd name="T35" fmla="*/ 376 h 300"/>
                <a:gd name="T36" fmla="*/ 265 w 191"/>
                <a:gd name="T37" fmla="*/ 348 h 300"/>
                <a:gd name="T38" fmla="*/ 246 w 191"/>
                <a:gd name="T39" fmla="*/ 328 h 300"/>
                <a:gd name="T40" fmla="*/ 226 w 191"/>
                <a:gd name="T41" fmla="*/ 317 h 300"/>
                <a:gd name="T42" fmla="*/ 216 w 191"/>
                <a:gd name="T43" fmla="*/ 285 h 300"/>
                <a:gd name="T44" fmla="*/ 196 w 191"/>
                <a:gd name="T45" fmla="*/ 248 h 300"/>
                <a:gd name="T46" fmla="*/ 133 w 191"/>
                <a:gd name="T47" fmla="*/ 199 h 300"/>
                <a:gd name="T48" fmla="*/ 94 w 191"/>
                <a:gd name="T49" fmla="*/ 173 h 300"/>
                <a:gd name="T50" fmla="*/ 79 w 191"/>
                <a:gd name="T51" fmla="*/ 156 h 300"/>
                <a:gd name="T52" fmla="*/ 72 w 191"/>
                <a:gd name="T53" fmla="*/ 111 h 300"/>
                <a:gd name="T54" fmla="*/ 54 w 191"/>
                <a:gd name="T55" fmla="*/ 97 h 300"/>
                <a:gd name="T56" fmla="*/ 38 w 191"/>
                <a:gd name="T57" fmla="*/ 77 h 300"/>
                <a:gd name="T58" fmla="*/ 10 w 191"/>
                <a:gd name="T59" fmla="*/ 15 h 300"/>
                <a:gd name="T60" fmla="*/ 0 w 191"/>
                <a:gd name="T61" fmla="*/ 0 h 300"/>
                <a:gd name="T62" fmla="*/ 10 w 191"/>
                <a:gd name="T63" fmla="*/ 74 h 300"/>
                <a:gd name="T64" fmla="*/ 23 w 191"/>
                <a:gd name="T65" fmla="*/ 116 h 300"/>
                <a:gd name="T66" fmla="*/ 52 w 191"/>
                <a:gd name="T67" fmla="*/ 187 h 300"/>
                <a:gd name="T68" fmla="*/ 60 w 191"/>
                <a:gd name="T69" fmla="*/ 205 h 300"/>
                <a:gd name="T70" fmla="*/ 65 w 191"/>
                <a:gd name="T71" fmla="*/ 226 h 300"/>
                <a:gd name="T72" fmla="*/ 73 w 191"/>
                <a:gd name="T73" fmla="*/ 239 h 300"/>
                <a:gd name="T74" fmla="*/ 94 w 191"/>
                <a:gd name="T75" fmla="*/ 260 h 300"/>
                <a:gd name="T76" fmla="*/ 122 w 191"/>
                <a:gd name="T77" fmla="*/ 316 h 300"/>
                <a:gd name="T78" fmla="*/ 137 w 191"/>
                <a:gd name="T79" fmla="*/ 345 h 300"/>
                <a:gd name="T80" fmla="*/ 172 w 191"/>
                <a:gd name="T81" fmla="*/ 376 h 300"/>
                <a:gd name="T82" fmla="*/ 183 w 191"/>
                <a:gd name="T83" fmla="*/ 386 h 300"/>
                <a:gd name="T84" fmla="*/ 183 w 191"/>
                <a:gd name="T85" fmla="*/ 400 h 300"/>
                <a:gd name="T86" fmla="*/ 156 w 191"/>
                <a:gd name="T87" fmla="*/ 406 h 300"/>
                <a:gd name="T88" fmla="*/ 147 w 191"/>
                <a:gd name="T89" fmla="*/ 415 h 300"/>
                <a:gd name="T90" fmla="*/ 172 w 191"/>
                <a:gd name="T91" fmla="*/ 434 h 300"/>
                <a:gd name="T92" fmla="*/ 186 w 191"/>
                <a:gd name="T93" fmla="*/ 448 h 300"/>
                <a:gd name="T94" fmla="*/ 188 w 191"/>
                <a:gd name="T95" fmla="*/ 465 h 300"/>
                <a:gd name="T96" fmla="*/ 180 w 191"/>
                <a:gd name="T97" fmla="*/ 465 h 300"/>
                <a:gd name="T98" fmla="*/ 172 w 191"/>
                <a:gd name="T99" fmla="*/ 474 h 300"/>
                <a:gd name="T100" fmla="*/ 172 w 191"/>
                <a:gd name="T101" fmla="*/ 494 h 300"/>
                <a:gd name="T102" fmla="*/ 188 w 191"/>
                <a:gd name="T103" fmla="*/ 526 h 300"/>
                <a:gd name="T104" fmla="*/ 202 w 191"/>
                <a:gd name="T105" fmla="*/ 563 h 300"/>
                <a:gd name="T106" fmla="*/ 217 w 191"/>
                <a:gd name="T107" fmla="*/ 639 h 300"/>
                <a:gd name="T108" fmla="*/ 230 w 191"/>
                <a:gd name="T109" fmla="*/ 693 h 300"/>
                <a:gd name="T110" fmla="*/ 260 w 191"/>
                <a:gd name="T111" fmla="*/ 734 h 300"/>
                <a:gd name="T112" fmla="*/ 281 w 191"/>
                <a:gd name="T113" fmla="*/ 768 h 300"/>
                <a:gd name="T114" fmla="*/ 302 w 191"/>
                <a:gd name="T115" fmla="*/ 800 h 300"/>
                <a:gd name="T116" fmla="*/ 330 w 191"/>
                <a:gd name="T117" fmla="*/ 817 h 300"/>
                <a:gd name="T118" fmla="*/ 362 w 191"/>
                <a:gd name="T119" fmla="*/ 827 h 300"/>
                <a:gd name="T120" fmla="*/ 379 w 191"/>
                <a:gd name="T121" fmla="*/ 807 h 3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1"/>
                <a:gd name="T184" fmla="*/ 0 h 300"/>
                <a:gd name="T185" fmla="*/ 191 w 191"/>
                <a:gd name="T186" fmla="*/ 300 h 3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1" h="300">
                  <a:moveTo>
                    <a:pt x="191" y="292"/>
                  </a:moveTo>
                  <a:lnTo>
                    <a:pt x="191" y="292"/>
                  </a:lnTo>
                  <a:lnTo>
                    <a:pt x="191" y="289"/>
                  </a:lnTo>
                  <a:lnTo>
                    <a:pt x="191" y="286"/>
                  </a:lnTo>
                  <a:lnTo>
                    <a:pt x="189" y="281"/>
                  </a:lnTo>
                  <a:lnTo>
                    <a:pt x="181" y="274"/>
                  </a:lnTo>
                  <a:lnTo>
                    <a:pt x="174" y="267"/>
                  </a:lnTo>
                  <a:lnTo>
                    <a:pt x="171" y="263"/>
                  </a:lnTo>
                  <a:lnTo>
                    <a:pt x="170" y="259"/>
                  </a:lnTo>
                  <a:lnTo>
                    <a:pt x="168" y="256"/>
                  </a:lnTo>
                  <a:lnTo>
                    <a:pt x="170" y="253"/>
                  </a:lnTo>
                  <a:lnTo>
                    <a:pt x="173" y="248"/>
                  </a:lnTo>
                  <a:lnTo>
                    <a:pt x="177" y="244"/>
                  </a:lnTo>
                  <a:lnTo>
                    <a:pt x="179" y="239"/>
                  </a:lnTo>
                  <a:lnTo>
                    <a:pt x="181" y="235"/>
                  </a:lnTo>
                  <a:lnTo>
                    <a:pt x="181" y="233"/>
                  </a:lnTo>
                  <a:lnTo>
                    <a:pt x="178" y="227"/>
                  </a:lnTo>
                  <a:lnTo>
                    <a:pt x="174" y="223"/>
                  </a:lnTo>
                  <a:lnTo>
                    <a:pt x="171" y="217"/>
                  </a:lnTo>
                  <a:lnTo>
                    <a:pt x="170" y="213"/>
                  </a:lnTo>
                  <a:lnTo>
                    <a:pt x="170" y="209"/>
                  </a:lnTo>
                  <a:lnTo>
                    <a:pt x="173" y="202"/>
                  </a:lnTo>
                  <a:lnTo>
                    <a:pt x="174" y="192"/>
                  </a:lnTo>
                  <a:lnTo>
                    <a:pt x="174" y="187"/>
                  </a:lnTo>
                  <a:lnTo>
                    <a:pt x="171" y="183"/>
                  </a:lnTo>
                  <a:lnTo>
                    <a:pt x="168" y="179"/>
                  </a:lnTo>
                  <a:lnTo>
                    <a:pt x="163" y="179"/>
                  </a:lnTo>
                  <a:lnTo>
                    <a:pt x="159" y="180"/>
                  </a:lnTo>
                  <a:lnTo>
                    <a:pt x="157" y="184"/>
                  </a:lnTo>
                  <a:lnTo>
                    <a:pt x="153" y="184"/>
                  </a:lnTo>
                  <a:lnTo>
                    <a:pt x="149" y="181"/>
                  </a:lnTo>
                  <a:lnTo>
                    <a:pt x="145" y="177"/>
                  </a:lnTo>
                  <a:lnTo>
                    <a:pt x="144" y="173"/>
                  </a:lnTo>
                  <a:lnTo>
                    <a:pt x="144" y="168"/>
                  </a:lnTo>
                  <a:lnTo>
                    <a:pt x="145" y="163"/>
                  </a:lnTo>
                  <a:lnTo>
                    <a:pt x="148" y="158"/>
                  </a:lnTo>
                  <a:lnTo>
                    <a:pt x="148" y="154"/>
                  </a:lnTo>
                  <a:lnTo>
                    <a:pt x="145" y="148"/>
                  </a:lnTo>
                  <a:lnTo>
                    <a:pt x="141" y="145"/>
                  </a:lnTo>
                  <a:lnTo>
                    <a:pt x="135" y="143"/>
                  </a:lnTo>
                  <a:lnTo>
                    <a:pt x="132" y="140"/>
                  </a:lnTo>
                  <a:lnTo>
                    <a:pt x="131" y="139"/>
                  </a:lnTo>
                  <a:lnTo>
                    <a:pt x="130" y="136"/>
                  </a:lnTo>
                  <a:lnTo>
                    <a:pt x="130" y="134"/>
                  </a:lnTo>
                  <a:lnTo>
                    <a:pt x="132" y="130"/>
                  </a:lnTo>
                  <a:lnTo>
                    <a:pt x="134" y="126"/>
                  </a:lnTo>
                  <a:lnTo>
                    <a:pt x="135" y="122"/>
                  </a:lnTo>
                  <a:lnTo>
                    <a:pt x="124" y="119"/>
                  </a:lnTo>
                  <a:lnTo>
                    <a:pt x="119" y="116"/>
                  </a:lnTo>
                  <a:lnTo>
                    <a:pt x="114" y="115"/>
                  </a:lnTo>
                  <a:lnTo>
                    <a:pt x="112" y="111"/>
                  </a:lnTo>
                  <a:lnTo>
                    <a:pt x="110" y="107"/>
                  </a:lnTo>
                  <a:lnTo>
                    <a:pt x="109" y="103"/>
                  </a:lnTo>
                  <a:lnTo>
                    <a:pt x="106" y="98"/>
                  </a:lnTo>
                  <a:lnTo>
                    <a:pt x="99" y="90"/>
                  </a:lnTo>
                  <a:lnTo>
                    <a:pt x="90" y="85"/>
                  </a:lnTo>
                  <a:lnTo>
                    <a:pt x="67" y="72"/>
                  </a:lnTo>
                  <a:lnTo>
                    <a:pt x="55" y="67"/>
                  </a:lnTo>
                  <a:lnTo>
                    <a:pt x="48" y="63"/>
                  </a:lnTo>
                  <a:lnTo>
                    <a:pt x="43" y="60"/>
                  </a:lnTo>
                  <a:lnTo>
                    <a:pt x="40" y="56"/>
                  </a:lnTo>
                  <a:lnTo>
                    <a:pt x="38" y="50"/>
                  </a:lnTo>
                  <a:lnTo>
                    <a:pt x="37" y="45"/>
                  </a:lnTo>
                  <a:lnTo>
                    <a:pt x="36" y="40"/>
                  </a:lnTo>
                  <a:lnTo>
                    <a:pt x="32" y="36"/>
                  </a:lnTo>
                  <a:lnTo>
                    <a:pt x="27" y="35"/>
                  </a:lnTo>
                  <a:lnTo>
                    <a:pt x="23" y="32"/>
                  </a:lnTo>
                  <a:lnTo>
                    <a:pt x="19" y="28"/>
                  </a:lnTo>
                  <a:lnTo>
                    <a:pt x="15" y="22"/>
                  </a:lnTo>
                  <a:lnTo>
                    <a:pt x="11" y="14"/>
                  </a:lnTo>
                  <a:lnTo>
                    <a:pt x="5" y="6"/>
                  </a:lnTo>
                  <a:lnTo>
                    <a:pt x="2" y="3"/>
                  </a:lnTo>
                  <a:lnTo>
                    <a:pt x="0" y="0"/>
                  </a:lnTo>
                  <a:lnTo>
                    <a:pt x="2" y="11"/>
                  </a:lnTo>
                  <a:lnTo>
                    <a:pt x="5" y="27"/>
                  </a:lnTo>
                  <a:lnTo>
                    <a:pt x="7" y="35"/>
                  </a:lnTo>
                  <a:lnTo>
                    <a:pt x="11" y="42"/>
                  </a:lnTo>
                  <a:lnTo>
                    <a:pt x="18" y="56"/>
                  </a:lnTo>
                  <a:lnTo>
                    <a:pt x="22" y="61"/>
                  </a:lnTo>
                  <a:lnTo>
                    <a:pt x="26" y="68"/>
                  </a:lnTo>
                  <a:lnTo>
                    <a:pt x="29" y="71"/>
                  </a:lnTo>
                  <a:lnTo>
                    <a:pt x="30" y="74"/>
                  </a:lnTo>
                  <a:lnTo>
                    <a:pt x="32" y="78"/>
                  </a:lnTo>
                  <a:lnTo>
                    <a:pt x="33" y="82"/>
                  </a:lnTo>
                  <a:lnTo>
                    <a:pt x="34" y="85"/>
                  </a:lnTo>
                  <a:lnTo>
                    <a:pt x="37" y="86"/>
                  </a:lnTo>
                  <a:lnTo>
                    <a:pt x="43" y="89"/>
                  </a:lnTo>
                  <a:lnTo>
                    <a:pt x="48" y="94"/>
                  </a:lnTo>
                  <a:lnTo>
                    <a:pt x="52" y="100"/>
                  </a:lnTo>
                  <a:lnTo>
                    <a:pt x="56" y="107"/>
                  </a:lnTo>
                  <a:lnTo>
                    <a:pt x="61" y="114"/>
                  </a:lnTo>
                  <a:lnTo>
                    <a:pt x="69" y="125"/>
                  </a:lnTo>
                  <a:lnTo>
                    <a:pt x="73" y="129"/>
                  </a:lnTo>
                  <a:lnTo>
                    <a:pt x="77" y="132"/>
                  </a:lnTo>
                  <a:lnTo>
                    <a:pt x="87" y="136"/>
                  </a:lnTo>
                  <a:lnTo>
                    <a:pt x="90" y="137"/>
                  </a:lnTo>
                  <a:lnTo>
                    <a:pt x="92" y="140"/>
                  </a:lnTo>
                  <a:lnTo>
                    <a:pt x="94" y="143"/>
                  </a:lnTo>
                  <a:lnTo>
                    <a:pt x="92" y="145"/>
                  </a:lnTo>
                  <a:lnTo>
                    <a:pt x="90" y="145"/>
                  </a:lnTo>
                  <a:lnTo>
                    <a:pt x="85" y="147"/>
                  </a:lnTo>
                  <a:lnTo>
                    <a:pt x="79" y="147"/>
                  </a:lnTo>
                  <a:lnTo>
                    <a:pt x="76" y="148"/>
                  </a:lnTo>
                  <a:lnTo>
                    <a:pt x="74" y="150"/>
                  </a:lnTo>
                  <a:lnTo>
                    <a:pt x="76" y="151"/>
                  </a:lnTo>
                  <a:lnTo>
                    <a:pt x="79" y="152"/>
                  </a:lnTo>
                  <a:lnTo>
                    <a:pt x="87" y="157"/>
                  </a:lnTo>
                  <a:lnTo>
                    <a:pt x="92" y="159"/>
                  </a:lnTo>
                  <a:lnTo>
                    <a:pt x="94" y="162"/>
                  </a:lnTo>
                  <a:lnTo>
                    <a:pt x="95" y="165"/>
                  </a:lnTo>
                  <a:lnTo>
                    <a:pt x="95" y="168"/>
                  </a:lnTo>
                  <a:lnTo>
                    <a:pt x="94" y="168"/>
                  </a:lnTo>
                  <a:lnTo>
                    <a:pt x="92" y="168"/>
                  </a:lnTo>
                  <a:lnTo>
                    <a:pt x="91" y="168"/>
                  </a:lnTo>
                  <a:lnTo>
                    <a:pt x="88" y="170"/>
                  </a:lnTo>
                  <a:lnTo>
                    <a:pt x="87" y="172"/>
                  </a:lnTo>
                  <a:lnTo>
                    <a:pt x="85" y="175"/>
                  </a:lnTo>
                  <a:lnTo>
                    <a:pt x="87" y="179"/>
                  </a:lnTo>
                  <a:lnTo>
                    <a:pt x="91" y="184"/>
                  </a:lnTo>
                  <a:lnTo>
                    <a:pt x="95" y="190"/>
                  </a:lnTo>
                  <a:lnTo>
                    <a:pt x="99" y="197"/>
                  </a:lnTo>
                  <a:lnTo>
                    <a:pt x="102" y="204"/>
                  </a:lnTo>
                  <a:lnTo>
                    <a:pt x="106" y="217"/>
                  </a:lnTo>
                  <a:lnTo>
                    <a:pt x="110" y="231"/>
                  </a:lnTo>
                  <a:lnTo>
                    <a:pt x="113" y="241"/>
                  </a:lnTo>
                  <a:lnTo>
                    <a:pt x="114" y="245"/>
                  </a:lnTo>
                  <a:lnTo>
                    <a:pt x="116" y="251"/>
                  </a:lnTo>
                  <a:lnTo>
                    <a:pt x="123" y="259"/>
                  </a:lnTo>
                  <a:lnTo>
                    <a:pt x="131" y="266"/>
                  </a:lnTo>
                  <a:lnTo>
                    <a:pt x="137" y="271"/>
                  </a:lnTo>
                  <a:lnTo>
                    <a:pt x="142" y="278"/>
                  </a:lnTo>
                  <a:lnTo>
                    <a:pt x="146" y="284"/>
                  </a:lnTo>
                  <a:lnTo>
                    <a:pt x="152" y="289"/>
                  </a:lnTo>
                  <a:lnTo>
                    <a:pt x="159" y="293"/>
                  </a:lnTo>
                  <a:lnTo>
                    <a:pt x="166" y="296"/>
                  </a:lnTo>
                  <a:lnTo>
                    <a:pt x="171" y="300"/>
                  </a:lnTo>
                  <a:lnTo>
                    <a:pt x="182" y="299"/>
                  </a:lnTo>
                  <a:lnTo>
                    <a:pt x="186" y="296"/>
                  </a:lnTo>
                  <a:lnTo>
                    <a:pt x="191" y="292"/>
                  </a:lnTo>
                  <a:close/>
                </a:path>
              </a:pathLst>
            </a:custGeom>
            <a:grpFill/>
            <a:ln w="3175">
              <a:solidFill>
                <a:srgbClr val="969696"/>
              </a:solidFill>
              <a:round/>
              <a:headEnd/>
              <a:tailEnd/>
            </a:ln>
          </p:spPr>
          <p:txBody>
            <a:bodyPr/>
            <a:lstStyle/>
            <a:p>
              <a:endParaRPr lang="en-IN">
                <a:solidFill>
                  <a:schemeClr val="bg1"/>
                </a:solidFill>
              </a:endParaRPr>
            </a:p>
          </p:txBody>
        </p:sp>
        <p:sp>
          <p:nvSpPr>
            <p:cNvPr id="16771" name="Freeform 4"/>
            <p:cNvSpPr>
              <a:spLocks noChangeAspect="1"/>
            </p:cNvSpPr>
            <p:nvPr/>
          </p:nvSpPr>
          <p:spPr bwMode="auto">
            <a:xfrm>
              <a:off x="4070" y="2995"/>
              <a:ext cx="341" cy="459"/>
            </a:xfrm>
            <a:custGeom>
              <a:avLst/>
              <a:gdLst>
                <a:gd name="T0" fmla="*/ 429 w 270"/>
                <a:gd name="T1" fmla="*/ 67 h 327"/>
                <a:gd name="T2" fmla="*/ 354 w 270"/>
                <a:gd name="T3" fmla="*/ 88 h 327"/>
                <a:gd name="T4" fmla="*/ 323 w 270"/>
                <a:gd name="T5" fmla="*/ 101 h 327"/>
                <a:gd name="T6" fmla="*/ 298 w 270"/>
                <a:gd name="T7" fmla="*/ 138 h 327"/>
                <a:gd name="T8" fmla="*/ 269 w 270"/>
                <a:gd name="T9" fmla="*/ 136 h 327"/>
                <a:gd name="T10" fmla="*/ 248 w 270"/>
                <a:gd name="T11" fmla="*/ 118 h 327"/>
                <a:gd name="T12" fmla="*/ 207 w 270"/>
                <a:gd name="T13" fmla="*/ 108 h 327"/>
                <a:gd name="T14" fmla="*/ 186 w 270"/>
                <a:gd name="T15" fmla="*/ 142 h 327"/>
                <a:gd name="T16" fmla="*/ 131 w 270"/>
                <a:gd name="T17" fmla="*/ 166 h 327"/>
                <a:gd name="T18" fmla="*/ 148 w 270"/>
                <a:gd name="T19" fmla="*/ 211 h 327"/>
                <a:gd name="T20" fmla="*/ 201 w 270"/>
                <a:gd name="T21" fmla="*/ 258 h 327"/>
                <a:gd name="T22" fmla="*/ 182 w 270"/>
                <a:gd name="T23" fmla="*/ 288 h 327"/>
                <a:gd name="T24" fmla="*/ 163 w 270"/>
                <a:gd name="T25" fmla="*/ 316 h 327"/>
                <a:gd name="T26" fmla="*/ 131 w 270"/>
                <a:gd name="T27" fmla="*/ 317 h 327"/>
                <a:gd name="T28" fmla="*/ 95 w 270"/>
                <a:gd name="T29" fmla="*/ 303 h 327"/>
                <a:gd name="T30" fmla="*/ 77 w 270"/>
                <a:gd name="T31" fmla="*/ 341 h 327"/>
                <a:gd name="T32" fmla="*/ 43 w 270"/>
                <a:gd name="T33" fmla="*/ 335 h 327"/>
                <a:gd name="T34" fmla="*/ 0 w 270"/>
                <a:gd name="T35" fmla="*/ 337 h 327"/>
                <a:gd name="T36" fmla="*/ 8 w 270"/>
                <a:gd name="T37" fmla="*/ 368 h 327"/>
                <a:gd name="T38" fmla="*/ 51 w 270"/>
                <a:gd name="T39" fmla="*/ 389 h 327"/>
                <a:gd name="T40" fmla="*/ 43 w 270"/>
                <a:gd name="T41" fmla="*/ 434 h 327"/>
                <a:gd name="T42" fmla="*/ 62 w 270"/>
                <a:gd name="T43" fmla="*/ 451 h 327"/>
                <a:gd name="T44" fmla="*/ 71 w 270"/>
                <a:gd name="T45" fmla="*/ 501 h 327"/>
                <a:gd name="T46" fmla="*/ 78 w 270"/>
                <a:gd name="T47" fmla="*/ 550 h 327"/>
                <a:gd name="T48" fmla="*/ 107 w 270"/>
                <a:gd name="T49" fmla="*/ 546 h 327"/>
                <a:gd name="T50" fmla="*/ 129 w 270"/>
                <a:gd name="T51" fmla="*/ 581 h 327"/>
                <a:gd name="T52" fmla="*/ 123 w 270"/>
                <a:gd name="T53" fmla="*/ 650 h 327"/>
                <a:gd name="T54" fmla="*/ 144 w 270"/>
                <a:gd name="T55" fmla="*/ 699 h 327"/>
                <a:gd name="T56" fmla="*/ 121 w 270"/>
                <a:gd name="T57" fmla="*/ 748 h 327"/>
                <a:gd name="T58" fmla="*/ 129 w 270"/>
                <a:gd name="T59" fmla="*/ 787 h 327"/>
                <a:gd name="T60" fmla="*/ 163 w 270"/>
                <a:gd name="T61" fmla="*/ 849 h 327"/>
                <a:gd name="T62" fmla="*/ 123 w 270"/>
                <a:gd name="T63" fmla="*/ 879 h 327"/>
                <a:gd name="T64" fmla="*/ 152 w 270"/>
                <a:gd name="T65" fmla="*/ 904 h 327"/>
                <a:gd name="T66" fmla="*/ 208 w 270"/>
                <a:gd name="T67" fmla="*/ 889 h 327"/>
                <a:gd name="T68" fmla="*/ 253 w 270"/>
                <a:gd name="T69" fmla="*/ 849 h 327"/>
                <a:gd name="T70" fmla="*/ 259 w 270"/>
                <a:gd name="T71" fmla="*/ 816 h 327"/>
                <a:gd name="T72" fmla="*/ 261 w 270"/>
                <a:gd name="T73" fmla="*/ 796 h 327"/>
                <a:gd name="T74" fmla="*/ 266 w 270"/>
                <a:gd name="T75" fmla="*/ 761 h 327"/>
                <a:gd name="T76" fmla="*/ 320 w 270"/>
                <a:gd name="T77" fmla="*/ 726 h 327"/>
                <a:gd name="T78" fmla="*/ 375 w 270"/>
                <a:gd name="T79" fmla="*/ 717 h 327"/>
                <a:gd name="T80" fmla="*/ 383 w 270"/>
                <a:gd name="T81" fmla="*/ 693 h 327"/>
                <a:gd name="T82" fmla="*/ 360 w 270"/>
                <a:gd name="T83" fmla="*/ 664 h 327"/>
                <a:gd name="T84" fmla="*/ 370 w 270"/>
                <a:gd name="T85" fmla="*/ 616 h 327"/>
                <a:gd name="T86" fmla="*/ 407 w 270"/>
                <a:gd name="T87" fmla="*/ 526 h 327"/>
                <a:gd name="T88" fmla="*/ 450 w 270"/>
                <a:gd name="T89" fmla="*/ 517 h 327"/>
                <a:gd name="T90" fmla="*/ 477 w 270"/>
                <a:gd name="T91" fmla="*/ 536 h 327"/>
                <a:gd name="T92" fmla="*/ 485 w 270"/>
                <a:gd name="T93" fmla="*/ 508 h 327"/>
                <a:gd name="T94" fmla="*/ 493 w 270"/>
                <a:gd name="T95" fmla="*/ 467 h 327"/>
                <a:gd name="T96" fmla="*/ 491 w 270"/>
                <a:gd name="T97" fmla="*/ 410 h 327"/>
                <a:gd name="T98" fmla="*/ 484 w 270"/>
                <a:gd name="T99" fmla="*/ 355 h 327"/>
                <a:gd name="T100" fmla="*/ 472 w 270"/>
                <a:gd name="T101" fmla="*/ 299 h 327"/>
                <a:gd name="T102" fmla="*/ 488 w 270"/>
                <a:gd name="T103" fmla="*/ 234 h 327"/>
                <a:gd name="T104" fmla="*/ 496 w 270"/>
                <a:gd name="T105" fmla="*/ 180 h 327"/>
                <a:gd name="T106" fmla="*/ 529 w 270"/>
                <a:gd name="T107" fmla="*/ 108 h 327"/>
                <a:gd name="T108" fmla="*/ 544 w 270"/>
                <a:gd name="T109" fmla="*/ 39 h 327"/>
                <a:gd name="T110" fmla="*/ 532 w 270"/>
                <a:gd name="T111" fmla="*/ 0 h 327"/>
                <a:gd name="T112" fmla="*/ 515 w 270"/>
                <a:gd name="T113" fmla="*/ 35 h 327"/>
                <a:gd name="T114" fmla="*/ 474 w 270"/>
                <a:gd name="T115" fmla="*/ 58 h 32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70"/>
                <a:gd name="T175" fmla="*/ 0 h 327"/>
                <a:gd name="T176" fmla="*/ 270 w 270"/>
                <a:gd name="T177" fmla="*/ 327 h 32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70" h="327">
                  <a:moveTo>
                    <a:pt x="235" y="21"/>
                  </a:moveTo>
                  <a:lnTo>
                    <a:pt x="235" y="21"/>
                  </a:lnTo>
                  <a:lnTo>
                    <a:pt x="224" y="20"/>
                  </a:lnTo>
                  <a:lnTo>
                    <a:pt x="219" y="21"/>
                  </a:lnTo>
                  <a:lnTo>
                    <a:pt x="213" y="24"/>
                  </a:lnTo>
                  <a:lnTo>
                    <a:pt x="205" y="28"/>
                  </a:lnTo>
                  <a:lnTo>
                    <a:pt x="195" y="31"/>
                  </a:lnTo>
                  <a:lnTo>
                    <a:pt x="176" y="32"/>
                  </a:lnTo>
                  <a:lnTo>
                    <a:pt x="169" y="34"/>
                  </a:lnTo>
                  <a:lnTo>
                    <a:pt x="165" y="35"/>
                  </a:lnTo>
                  <a:lnTo>
                    <a:pt x="161" y="36"/>
                  </a:lnTo>
                  <a:lnTo>
                    <a:pt x="158" y="39"/>
                  </a:lnTo>
                  <a:lnTo>
                    <a:pt x="155" y="43"/>
                  </a:lnTo>
                  <a:lnTo>
                    <a:pt x="154" y="47"/>
                  </a:lnTo>
                  <a:lnTo>
                    <a:pt x="148" y="50"/>
                  </a:lnTo>
                  <a:lnTo>
                    <a:pt x="144" y="51"/>
                  </a:lnTo>
                  <a:lnTo>
                    <a:pt x="139" y="53"/>
                  </a:lnTo>
                  <a:lnTo>
                    <a:pt x="136" y="51"/>
                  </a:lnTo>
                  <a:lnTo>
                    <a:pt x="134" y="49"/>
                  </a:lnTo>
                  <a:lnTo>
                    <a:pt x="133" y="47"/>
                  </a:lnTo>
                  <a:lnTo>
                    <a:pt x="132" y="46"/>
                  </a:lnTo>
                  <a:lnTo>
                    <a:pt x="128" y="45"/>
                  </a:lnTo>
                  <a:lnTo>
                    <a:pt x="123" y="43"/>
                  </a:lnTo>
                  <a:lnTo>
                    <a:pt x="118" y="43"/>
                  </a:lnTo>
                  <a:lnTo>
                    <a:pt x="114" y="42"/>
                  </a:lnTo>
                  <a:lnTo>
                    <a:pt x="107" y="39"/>
                  </a:lnTo>
                  <a:lnTo>
                    <a:pt x="103" y="39"/>
                  </a:lnTo>
                  <a:lnTo>
                    <a:pt x="98" y="43"/>
                  </a:lnTo>
                  <a:lnTo>
                    <a:pt x="96" y="47"/>
                  </a:lnTo>
                  <a:lnTo>
                    <a:pt x="93" y="50"/>
                  </a:lnTo>
                  <a:lnTo>
                    <a:pt x="92" y="51"/>
                  </a:lnTo>
                  <a:lnTo>
                    <a:pt x="85" y="53"/>
                  </a:lnTo>
                  <a:lnTo>
                    <a:pt x="74" y="54"/>
                  </a:lnTo>
                  <a:lnTo>
                    <a:pt x="69" y="56"/>
                  </a:lnTo>
                  <a:lnTo>
                    <a:pt x="65" y="60"/>
                  </a:lnTo>
                  <a:lnTo>
                    <a:pt x="64" y="65"/>
                  </a:lnTo>
                  <a:lnTo>
                    <a:pt x="65" y="71"/>
                  </a:lnTo>
                  <a:lnTo>
                    <a:pt x="69" y="74"/>
                  </a:lnTo>
                  <a:lnTo>
                    <a:pt x="74" y="76"/>
                  </a:lnTo>
                  <a:lnTo>
                    <a:pt x="86" y="81"/>
                  </a:lnTo>
                  <a:lnTo>
                    <a:pt x="94" y="85"/>
                  </a:lnTo>
                  <a:lnTo>
                    <a:pt x="98" y="89"/>
                  </a:lnTo>
                  <a:lnTo>
                    <a:pt x="100" y="93"/>
                  </a:lnTo>
                  <a:lnTo>
                    <a:pt x="98" y="99"/>
                  </a:lnTo>
                  <a:lnTo>
                    <a:pt x="94" y="103"/>
                  </a:lnTo>
                  <a:lnTo>
                    <a:pt x="92" y="103"/>
                  </a:lnTo>
                  <a:lnTo>
                    <a:pt x="90" y="104"/>
                  </a:lnTo>
                  <a:lnTo>
                    <a:pt x="85" y="105"/>
                  </a:lnTo>
                  <a:lnTo>
                    <a:pt x="82" y="107"/>
                  </a:lnTo>
                  <a:lnTo>
                    <a:pt x="82" y="108"/>
                  </a:lnTo>
                  <a:lnTo>
                    <a:pt x="81" y="114"/>
                  </a:lnTo>
                  <a:lnTo>
                    <a:pt x="76" y="118"/>
                  </a:lnTo>
                  <a:lnTo>
                    <a:pt x="74" y="119"/>
                  </a:lnTo>
                  <a:lnTo>
                    <a:pt x="71" y="118"/>
                  </a:lnTo>
                  <a:lnTo>
                    <a:pt x="65" y="115"/>
                  </a:lnTo>
                  <a:lnTo>
                    <a:pt x="57" y="111"/>
                  </a:lnTo>
                  <a:lnTo>
                    <a:pt x="51" y="110"/>
                  </a:lnTo>
                  <a:lnTo>
                    <a:pt x="47" y="110"/>
                  </a:lnTo>
                  <a:lnTo>
                    <a:pt x="45" y="111"/>
                  </a:lnTo>
                  <a:lnTo>
                    <a:pt x="42" y="111"/>
                  </a:lnTo>
                  <a:lnTo>
                    <a:pt x="40" y="115"/>
                  </a:lnTo>
                  <a:lnTo>
                    <a:pt x="40" y="119"/>
                  </a:lnTo>
                  <a:lnTo>
                    <a:pt x="38" y="123"/>
                  </a:lnTo>
                  <a:lnTo>
                    <a:pt x="36" y="125"/>
                  </a:lnTo>
                  <a:lnTo>
                    <a:pt x="34" y="125"/>
                  </a:lnTo>
                  <a:lnTo>
                    <a:pt x="29" y="125"/>
                  </a:lnTo>
                  <a:lnTo>
                    <a:pt x="21" y="121"/>
                  </a:lnTo>
                  <a:lnTo>
                    <a:pt x="11" y="119"/>
                  </a:lnTo>
                  <a:lnTo>
                    <a:pt x="6" y="119"/>
                  </a:lnTo>
                  <a:lnTo>
                    <a:pt x="0" y="122"/>
                  </a:lnTo>
                  <a:lnTo>
                    <a:pt x="2" y="128"/>
                  </a:lnTo>
                  <a:lnTo>
                    <a:pt x="3" y="130"/>
                  </a:lnTo>
                  <a:lnTo>
                    <a:pt x="4" y="133"/>
                  </a:lnTo>
                  <a:lnTo>
                    <a:pt x="9" y="134"/>
                  </a:lnTo>
                  <a:lnTo>
                    <a:pt x="14" y="137"/>
                  </a:lnTo>
                  <a:lnTo>
                    <a:pt x="25" y="140"/>
                  </a:lnTo>
                  <a:lnTo>
                    <a:pt x="24" y="144"/>
                  </a:lnTo>
                  <a:lnTo>
                    <a:pt x="22" y="148"/>
                  </a:lnTo>
                  <a:lnTo>
                    <a:pt x="20" y="152"/>
                  </a:lnTo>
                  <a:lnTo>
                    <a:pt x="20" y="154"/>
                  </a:lnTo>
                  <a:lnTo>
                    <a:pt x="21" y="157"/>
                  </a:lnTo>
                  <a:lnTo>
                    <a:pt x="22" y="158"/>
                  </a:lnTo>
                  <a:lnTo>
                    <a:pt x="25" y="161"/>
                  </a:lnTo>
                  <a:lnTo>
                    <a:pt x="31" y="163"/>
                  </a:lnTo>
                  <a:lnTo>
                    <a:pt x="35" y="166"/>
                  </a:lnTo>
                  <a:lnTo>
                    <a:pt x="38" y="172"/>
                  </a:lnTo>
                  <a:lnTo>
                    <a:pt x="38" y="176"/>
                  </a:lnTo>
                  <a:lnTo>
                    <a:pt x="35" y="181"/>
                  </a:lnTo>
                  <a:lnTo>
                    <a:pt x="34" y="186"/>
                  </a:lnTo>
                  <a:lnTo>
                    <a:pt x="34" y="191"/>
                  </a:lnTo>
                  <a:lnTo>
                    <a:pt x="35" y="195"/>
                  </a:lnTo>
                  <a:lnTo>
                    <a:pt x="39" y="199"/>
                  </a:lnTo>
                  <a:lnTo>
                    <a:pt x="43" y="202"/>
                  </a:lnTo>
                  <a:lnTo>
                    <a:pt x="47" y="202"/>
                  </a:lnTo>
                  <a:lnTo>
                    <a:pt x="49" y="198"/>
                  </a:lnTo>
                  <a:lnTo>
                    <a:pt x="53" y="197"/>
                  </a:lnTo>
                  <a:lnTo>
                    <a:pt x="58" y="197"/>
                  </a:lnTo>
                  <a:lnTo>
                    <a:pt x="61" y="201"/>
                  </a:lnTo>
                  <a:lnTo>
                    <a:pt x="64" y="205"/>
                  </a:lnTo>
                  <a:lnTo>
                    <a:pt x="64" y="210"/>
                  </a:lnTo>
                  <a:lnTo>
                    <a:pt x="63" y="220"/>
                  </a:lnTo>
                  <a:lnTo>
                    <a:pt x="60" y="227"/>
                  </a:lnTo>
                  <a:lnTo>
                    <a:pt x="60" y="231"/>
                  </a:lnTo>
                  <a:lnTo>
                    <a:pt x="61" y="235"/>
                  </a:lnTo>
                  <a:lnTo>
                    <a:pt x="64" y="241"/>
                  </a:lnTo>
                  <a:lnTo>
                    <a:pt x="68" y="245"/>
                  </a:lnTo>
                  <a:lnTo>
                    <a:pt x="71" y="251"/>
                  </a:lnTo>
                  <a:lnTo>
                    <a:pt x="71" y="253"/>
                  </a:lnTo>
                  <a:lnTo>
                    <a:pt x="69" y="257"/>
                  </a:lnTo>
                  <a:lnTo>
                    <a:pt x="67" y="262"/>
                  </a:lnTo>
                  <a:lnTo>
                    <a:pt x="63" y="266"/>
                  </a:lnTo>
                  <a:lnTo>
                    <a:pt x="60" y="271"/>
                  </a:lnTo>
                  <a:lnTo>
                    <a:pt x="58" y="274"/>
                  </a:lnTo>
                  <a:lnTo>
                    <a:pt x="60" y="277"/>
                  </a:lnTo>
                  <a:lnTo>
                    <a:pt x="61" y="281"/>
                  </a:lnTo>
                  <a:lnTo>
                    <a:pt x="64" y="285"/>
                  </a:lnTo>
                  <a:lnTo>
                    <a:pt x="71" y="292"/>
                  </a:lnTo>
                  <a:lnTo>
                    <a:pt x="79" y="299"/>
                  </a:lnTo>
                  <a:lnTo>
                    <a:pt x="81" y="304"/>
                  </a:lnTo>
                  <a:lnTo>
                    <a:pt x="81" y="307"/>
                  </a:lnTo>
                  <a:lnTo>
                    <a:pt x="81" y="310"/>
                  </a:lnTo>
                  <a:lnTo>
                    <a:pt x="76" y="314"/>
                  </a:lnTo>
                  <a:lnTo>
                    <a:pt x="72" y="317"/>
                  </a:lnTo>
                  <a:lnTo>
                    <a:pt x="61" y="318"/>
                  </a:lnTo>
                  <a:lnTo>
                    <a:pt x="64" y="321"/>
                  </a:lnTo>
                  <a:lnTo>
                    <a:pt x="68" y="324"/>
                  </a:lnTo>
                  <a:lnTo>
                    <a:pt x="75" y="327"/>
                  </a:lnTo>
                  <a:lnTo>
                    <a:pt x="82" y="327"/>
                  </a:lnTo>
                  <a:lnTo>
                    <a:pt x="89" y="327"/>
                  </a:lnTo>
                  <a:lnTo>
                    <a:pt x="96" y="324"/>
                  </a:lnTo>
                  <a:lnTo>
                    <a:pt x="104" y="321"/>
                  </a:lnTo>
                  <a:lnTo>
                    <a:pt x="110" y="317"/>
                  </a:lnTo>
                  <a:lnTo>
                    <a:pt x="118" y="311"/>
                  </a:lnTo>
                  <a:lnTo>
                    <a:pt x="125" y="307"/>
                  </a:lnTo>
                  <a:lnTo>
                    <a:pt x="129" y="304"/>
                  </a:lnTo>
                  <a:lnTo>
                    <a:pt x="130" y="302"/>
                  </a:lnTo>
                  <a:lnTo>
                    <a:pt x="129" y="300"/>
                  </a:lnTo>
                  <a:lnTo>
                    <a:pt x="128" y="295"/>
                  </a:lnTo>
                  <a:lnTo>
                    <a:pt x="128" y="293"/>
                  </a:lnTo>
                  <a:lnTo>
                    <a:pt x="129" y="291"/>
                  </a:lnTo>
                  <a:lnTo>
                    <a:pt x="130" y="288"/>
                  </a:lnTo>
                  <a:lnTo>
                    <a:pt x="121" y="282"/>
                  </a:lnTo>
                  <a:lnTo>
                    <a:pt x="126" y="278"/>
                  </a:lnTo>
                  <a:lnTo>
                    <a:pt x="132" y="275"/>
                  </a:lnTo>
                  <a:lnTo>
                    <a:pt x="139" y="271"/>
                  </a:lnTo>
                  <a:lnTo>
                    <a:pt x="146" y="267"/>
                  </a:lnTo>
                  <a:lnTo>
                    <a:pt x="151" y="263"/>
                  </a:lnTo>
                  <a:lnTo>
                    <a:pt x="158" y="262"/>
                  </a:lnTo>
                  <a:lnTo>
                    <a:pt x="165" y="262"/>
                  </a:lnTo>
                  <a:lnTo>
                    <a:pt x="170" y="260"/>
                  </a:lnTo>
                  <a:lnTo>
                    <a:pt x="186" y="259"/>
                  </a:lnTo>
                  <a:lnTo>
                    <a:pt x="191" y="256"/>
                  </a:lnTo>
                  <a:lnTo>
                    <a:pt x="193" y="255"/>
                  </a:lnTo>
                  <a:lnTo>
                    <a:pt x="191" y="252"/>
                  </a:lnTo>
                  <a:lnTo>
                    <a:pt x="190" y="251"/>
                  </a:lnTo>
                  <a:lnTo>
                    <a:pt x="187" y="249"/>
                  </a:lnTo>
                  <a:lnTo>
                    <a:pt x="184" y="248"/>
                  </a:lnTo>
                  <a:lnTo>
                    <a:pt x="181" y="245"/>
                  </a:lnTo>
                  <a:lnTo>
                    <a:pt x="179" y="240"/>
                  </a:lnTo>
                  <a:lnTo>
                    <a:pt x="179" y="233"/>
                  </a:lnTo>
                  <a:lnTo>
                    <a:pt x="181" y="227"/>
                  </a:lnTo>
                  <a:lnTo>
                    <a:pt x="184" y="223"/>
                  </a:lnTo>
                  <a:lnTo>
                    <a:pt x="191" y="212"/>
                  </a:lnTo>
                  <a:lnTo>
                    <a:pt x="197" y="201"/>
                  </a:lnTo>
                  <a:lnTo>
                    <a:pt x="198" y="194"/>
                  </a:lnTo>
                  <a:lnTo>
                    <a:pt x="202" y="190"/>
                  </a:lnTo>
                  <a:lnTo>
                    <a:pt x="206" y="187"/>
                  </a:lnTo>
                  <a:lnTo>
                    <a:pt x="212" y="186"/>
                  </a:lnTo>
                  <a:lnTo>
                    <a:pt x="217" y="186"/>
                  </a:lnTo>
                  <a:lnTo>
                    <a:pt x="223" y="187"/>
                  </a:lnTo>
                  <a:lnTo>
                    <a:pt x="227" y="190"/>
                  </a:lnTo>
                  <a:lnTo>
                    <a:pt x="231" y="193"/>
                  </a:lnTo>
                  <a:lnTo>
                    <a:pt x="237" y="194"/>
                  </a:lnTo>
                  <a:lnTo>
                    <a:pt x="244" y="194"/>
                  </a:lnTo>
                  <a:lnTo>
                    <a:pt x="244" y="191"/>
                  </a:lnTo>
                  <a:lnTo>
                    <a:pt x="242" y="188"/>
                  </a:lnTo>
                  <a:lnTo>
                    <a:pt x="241" y="184"/>
                  </a:lnTo>
                  <a:lnTo>
                    <a:pt x="240" y="181"/>
                  </a:lnTo>
                  <a:lnTo>
                    <a:pt x="241" y="177"/>
                  </a:lnTo>
                  <a:lnTo>
                    <a:pt x="242" y="175"/>
                  </a:lnTo>
                  <a:lnTo>
                    <a:pt x="245" y="169"/>
                  </a:lnTo>
                  <a:lnTo>
                    <a:pt x="246" y="163"/>
                  </a:lnTo>
                  <a:lnTo>
                    <a:pt x="246" y="158"/>
                  </a:lnTo>
                  <a:lnTo>
                    <a:pt x="244" y="148"/>
                  </a:lnTo>
                  <a:lnTo>
                    <a:pt x="240" y="141"/>
                  </a:lnTo>
                  <a:lnTo>
                    <a:pt x="240" y="137"/>
                  </a:lnTo>
                  <a:lnTo>
                    <a:pt x="240" y="134"/>
                  </a:lnTo>
                  <a:lnTo>
                    <a:pt x="240" y="128"/>
                  </a:lnTo>
                  <a:lnTo>
                    <a:pt x="237" y="121"/>
                  </a:lnTo>
                  <a:lnTo>
                    <a:pt x="234" y="115"/>
                  </a:lnTo>
                  <a:lnTo>
                    <a:pt x="234" y="108"/>
                  </a:lnTo>
                  <a:lnTo>
                    <a:pt x="234" y="103"/>
                  </a:lnTo>
                  <a:lnTo>
                    <a:pt x="235" y="97"/>
                  </a:lnTo>
                  <a:lnTo>
                    <a:pt x="238" y="92"/>
                  </a:lnTo>
                  <a:lnTo>
                    <a:pt x="242" y="85"/>
                  </a:lnTo>
                  <a:lnTo>
                    <a:pt x="245" y="78"/>
                  </a:lnTo>
                  <a:lnTo>
                    <a:pt x="246" y="74"/>
                  </a:lnTo>
                  <a:lnTo>
                    <a:pt x="246" y="69"/>
                  </a:lnTo>
                  <a:lnTo>
                    <a:pt x="246" y="65"/>
                  </a:lnTo>
                  <a:lnTo>
                    <a:pt x="248" y="61"/>
                  </a:lnTo>
                  <a:lnTo>
                    <a:pt x="251" y="56"/>
                  </a:lnTo>
                  <a:lnTo>
                    <a:pt x="255" y="50"/>
                  </a:lnTo>
                  <a:lnTo>
                    <a:pt x="263" y="39"/>
                  </a:lnTo>
                  <a:lnTo>
                    <a:pt x="267" y="34"/>
                  </a:lnTo>
                  <a:lnTo>
                    <a:pt x="269" y="28"/>
                  </a:lnTo>
                  <a:lnTo>
                    <a:pt x="270" y="21"/>
                  </a:lnTo>
                  <a:lnTo>
                    <a:pt x="270" y="14"/>
                  </a:lnTo>
                  <a:lnTo>
                    <a:pt x="269" y="9"/>
                  </a:lnTo>
                  <a:lnTo>
                    <a:pt x="266" y="3"/>
                  </a:lnTo>
                  <a:lnTo>
                    <a:pt x="264" y="0"/>
                  </a:lnTo>
                  <a:lnTo>
                    <a:pt x="262" y="3"/>
                  </a:lnTo>
                  <a:lnTo>
                    <a:pt x="260" y="7"/>
                  </a:lnTo>
                  <a:lnTo>
                    <a:pt x="256" y="13"/>
                  </a:lnTo>
                  <a:lnTo>
                    <a:pt x="252" y="17"/>
                  </a:lnTo>
                  <a:lnTo>
                    <a:pt x="246" y="20"/>
                  </a:lnTo>
                  <a:lnTo>
                    <a:pt x="241" y="21"/>
                  </a:lnTo>
                  <a:lnTo>
                    <a:pt x="235" y="21"/>
                  </a:lnTo>
                  <a:close/>
                </a:path>
              </a:pathLst>
            </a:custGeom>
            <a:grpFill/>
            <a:ln w="3175">
              <a:solidFill>
                <a:srgbClr val="969696"/>
              </a:solidFill>
              <a:round/>
              <a:headEnd/>
              <a:tailEnd/>
            </a:ln>
          </p:spPr>
          <p:txBody>
            <a:bodyPr/>
            <a:lstStyle/>
            <a:p>
              <a:endParaRPr lang="en-IN">
                <a:solidFill>
                  <a:schemeClr val="bg1"/>
                </a:solidFill>
              </a:endParaRPr>
            </a:p>
          </p:txBody>
        </p:sp>
        <p:sp>
          <p:nvSpPr>
            <p:cNvPr id="16772" name="Freeform 5"/>
            <p:cNvSpPr>
              <a:spLocks noChangeAspect="1"/>
            </p:cNvSpPr>
            <p:nvPr/>
          </p:nvSpPr>
          <p:spPr bwMode="auto">
            <a:xfrm>
              <a:off x="3868" y="2590"/>
              <a:ext cx="397" cy="580"/>
            </a:xfrm>
            <a:custGeom>
              <a:avLst/>
              <a:gdLst>
                <a:gd name="T0" fmla="*/ 626 w 316"/>
                <a:gd name="T1" fmla="*/ 831 h 414"/>
                <a:gd name="T2" fmla="*/ 597 w 316"/>
                <a:gd name="T3" fmla="*/ 792 h 414"/>
                <a:gd name="T4" fmla="*/ 544 w 316"/>
                <a:gd name="T5" fmla="*/ 740 h 414"/>
                <a:gd name="T6" fmla="*/ 519 w 316"/>
                <a:gd name="T7" fmla="*/ 720 h 414"/>
                <a:gd name="T8" fmla="*/ 456 w 316"/>
                <a:gd name="T9" fmla="*/ 750 h 414"/>
                <a:gd name="T10" fmla="*/ 420 w 316"/>
                <a:gd name="T11" fmla="*/ 733 h 414"/>
                <a:gd name="T12" fmla="*/ 396 w 316"/>
                <a:gd name="T13" fmla="*/ 726 h 414"/>
                <a:gd name="T14" fmla="*/ 381 w 316"/>
                <a:gd name="T15" fmla="*/ 665 h 414"/>
                <a:gd name="T16" fmla="*/ 377 w 316"/>
                <a:gd name="T17" fmla="*/ 630 h 414"/>
                <a:gd name="T18" fmla="*/ 358 w 316"/>
                <a:gd name="T19" fmla="*/ 594 h 414"/>
                <a:gd name="T20" fmla="*/ 400 w 316"/>
                <a:gd name="T21" fmla="*/ 572 h 414"/>
                <a:gd name="T22" fmla="*/ 432 w 316"/>
                <a:gd name="T23" fmla="*/ 523 h 414"/>
                <a:gd name="T24" fmla="*/ 372 w 316"/>
                <a:gd name="T25" fmla="*/ 500 h 414"/>
                <a:gd name="T26" fmla="*/ 405 w 316"/>
                <a:gd name="T27" fmla="*/ 446 h 414"/>
                <a:gd name="T28" fmla="*/ 466 w 316"/>
                <a:gd name="T29" fmla="*/ 424 h 414"/>
                <a:gd name="T30" fmla="*/ 470 w 316"/>
                <a:gd name="T31" fmla="*/ 385 h 414"/>
                <a:gd name="T32" fmla="*/ 466 w 316"/>
                <a:gd name="T33" fmla="*/ 333 h 414"/>
                <a:gd name="T34" fmla="*/ 460 w 316"/>
                <a:gd name="T35" fmla="*/ 307 h 414"/>
                <a:gd name="T36" fmla="*/ 443 w 316"/>
                <a:gd name="T37" fmla="*/ 275 h 414"/>
                <a:gd name="T38" fmla="*/ 460 w 316"/>
                <a:gd name="T39" fmla="*/ 235 h 414"/>
                <a:gd name="T40" fmla="*/ 474 w 316"/>
                <a:gd name="T41" fmla="*/ 149 h 414"/>
                <a:gd name="T42" fmla="*/ 498 w 316"/>
                <a:gd name="T43" fmla="*/ 116 h 414"/>
                <a:gd name="T44" fmla="*/ 476 w 316"/>
                <a:gd name="T45" fmla="*/ 69 h 414"/>
                <a:gd name="T46" fmla="*/ 438 w 316"/>
                <a:gd name="T47" fmla="*/ 0 h 414"/>
                <a:gd name="T48" fmla="*/ 412 w 316"/>
                <a:gd name="T49" fmla="*/ 63 h 414"/>
                <a:gd name="T50" fmla="*/ 382 w 316"/>
                <a:gd name="T51" fmla="*/ 88 h 414"/>
                <a:gd name="T52" fmla="*/ 400 w 316"/>
                <a:gd name="T53" fmla="*/ 126 h 414"/>
                <a:gd name="T54" fmla="*/ 363 w 316"/>
                <a:gd name="T55" fmla="*/ 149 h 414"/>
                <a:gd name="T56" fmla="*/ 338 w 316"/>
                <a:gd name="T57" fmla="*/ 198 h 414"/>
                <a:gd name="T58" fmla="*/ 279 w 316"/>
                <a:gd name="T59" fmla="*/ 205 h 414"/>
                <a:gd name="T60" fmla="*/ 232 w 316"/>
                <a:gd name="T61" fmla="*/ 185 h 414"/>
                <a:gd name="T62" fmla="*/ 210 w 316"/>
                <a:gd name="T63" fmla="*/ 185 h 414"/>
                <a:gd name="T64" fmla="*/ 199 w 316"/>
                <a:gd name="T65" fmla="*/ 263 h 414"/>
                <a:gd name="T66" fmla="*/ 175 w 316"/>
                <a:gd name="T67" fmla="*/ 254 h 414"/>
                <a:gd name="T68" fmla="*/ 165 w 316"/>
                <a:gd name="T69" fmla="*/ 273 h 414"/>
                <a:gd name="T70" fmla="*/ 146 w 316"/>
                <a:gd name="T71" fmla="*/ 289 h 414"/>
                <a:gd name="T72" fmla="*/ 118 w 316"/>
                <a:gd name="T73" fmla="*/ 297 h 414"/>
                <a:gd name="T74" fmla="*/ 60 w 316"/>
                <a:gd name="T75" fmla="*/ 275 h 414"/>
                <a:gd name="T76" fmla="*/ 24 w 316"/>
                <a:gd name="T77" fmla="*/ 328 h 414"/>
                <a:gd name="T78" fmla="*/ 52 w 316"/>
                <a:gd name="T79" fmla="*/ 396 h 414"/>
                <a:gd name="T80" fmla="*/ 0 w 316"/>
                <a:gd name="T81" fmla="*/ 467 h 414"/>
                <a:gd name="T82" fmla="*/ 25 w 316"/>
                <a:gd name="T83" fmla="*/ 525 h 414"/>
                <a:gd name="T84" fmla="*/ 36 w 316"/>
                <a:gd name="T85" fmla="*/ 574 h 414"/>
                <a:gd name="T86" fmla="*/ 39 w 316"/>
                <a:gd name="T87" fmla="*/ 646 h 414"/>
                <a:gd name="T88" fmla="*/ 79 w 316"/>
                <a:gd name="T89" fmla="*/ 764 h 414"/>
                <a:gd name="T90" fmla="*/ 111 w 316"/>
                <a:gd name="T91" fmla="*/ 862 h 414"/>
                <a:gd name="T92" fmla="*/ 155 w 316"/>
                <a:gd name="T93" fmla="*/ 940 h 414"/>
                <a:gd name="T94" fmla="*/ 180 w 316"/>
                <a:gd name="T95" fmla="*/ 999 h 414"/>
                <a:gd name="T96" fmla="*/ 234 w 316"/>
                <a:gd name="T97" fmla="*/ 1042 h 414"/>
                <a:gd name="T98" fmla="*/ 319 w 316"/>
                <a:gd name="T99" fmla="*/ 1131 h 414"/>
                <a:gd name="T100" fmla="*/ 362 w 316"/>
                <a:gd name="T101" fmla="*/ 1126 h 414"/>
                <a:gd name="T102" fmla="*/ 394 w 316"/>
                <a:gd name="T103" fmla="*/ 1132 h 414"/>
                <a:gd name="T104" fmla="*/ 412 w 316"/>
                <a:gd name="T105" fmla="*/ 1097 h 414"/>
                <a:gd name="T106" fmla="*/ 466 w 316"/>
                <a:gd name="T107" fmla="*/ 1122 h 414"/>
                <a:gd name="T108" fmla="*/ 487 w 316"/>
                <a:gd name="T109" fmla="*/ 1083 h 414"/>
                <a:gd name="T110" fmla="*/ 513 w 316"/>
                <a:gd name="T111" fmla="*/ 1068 h 414"/>
                <a:gd name="T112" fmla="*/ 466 w 316"/>
                <a:gd name="T113" fmla="*/ 1003 h 414"/>
                <a:gd name="T114" fmla="*/ 456 w 316"/>
                <a:gd name="T115" fmla="*/ 948 h 414"/>
                <a:gd name="T116" fmla="*/ 510 w 316"/>
                <a:gd name="T117" fmla="*/ 925 h 414"/>
                <a:gd name="T118" fmla="*/ 544 w 316"/>
                <a:gd name="T119" fmla="*/ 911 h 414"/>
                <a:gd name="T120" fmla="*/ 609 w 316"/>
                <a:gd name="T121" fmla="*/ 871 h 4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16"/>
                <a:gd name="T184" fmla="*/ 0 h 414"/>
                <a:gd name="T185" fmla="*/ 316 w 316"/>
                <a:gd name="T186" fmla="*/ 414 h 41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16" h="414">
                  <a:moveTo>
                    <a:pt x="307" y="317"/>
                  </a:moveTo>
                  <a:lnTo>
                    <a:pt x="307" y="317"/>
                  </a:lnTo>
                  <a:lnTo>
                    <a:pt x="311" y="314"/>
                  </a:lnTo>
                  <a:lnTo>
                    <a:pt x="313" y="309"/>
                  </a:lnTo>
                  <a:lnTo>
                    <a:pt x="316" y="305"/>
                  </a:lnTo>
                  <a:lnTo>
                    <a:pt x="315" y="302"/>
                  </a:lnTo>
                  <a:lnTo>
                    <a:pt x="315" y="299"/>
                  </a:lnTo>
                  <a:lnTo>
                    <a:pt x="312" y="296"/>
                  </a:lnTo>
                  <a:lnTo>
                    <a:pt x="308" y="293"/>
                  </a:lnTo>
                  <a:lnTo>
                    <a:pt x="304" y="291"/>
                  </a:lnTo>
                  <a:lnTo>
                    <a:pt x="301" y="288"/>
                  </a:lnTo>
                  <a:lnTo>
                    <a:pt x="294" y="280"/>
                  </a:lnTo>
                  <a:lnTo>
                    <a:pt x="284" y="274"/>
                  </a:lnTo>
                  <a:lnTo>
                    <a:pt x="279" y="271"/>
                  </a:lnTo>
                  <a:lnTo>
                    <a:pt x="275" y="269"/>
                  </a:lnTo>
                  <a:lnTo>
                    <a:pt x="272" y="264"/>
                  </a:lnTo>
                  <a:lnTo>
                    <a:pt x="269" y="263"/>
                  </a:lnTo>
                  <a:lnTo>
                    <a:pt x="268" y="262"/>
                  </a:lnTo>
                  <a:lnTo>
                    <a:pt x="262" y="262"/>
                  </a:lnTo>
                  <a:lnTo>
                    <a:pt x="258" y="264"/>
                  </a:lnTo>
                  <a:lnTo>
                    <a:pt x="250" y="269"/>
                  </a:lnTo>
                  <a:lnTo>
                    <a:pt x="240" y="273"/>
                  </a:lnTo>
                  <a:lnTo>
                    <a:pt x="236" y="273"/>
                  </a:lnTo>
                  <a:lnTo>
                    <a:pt x="230" y="273"/>
                  </a:lnTo>
                  <a:lnTo>
                    <a:pt x="226" y="270"/>
                  </a:lnTo>
                  <a:lnTo>
                    <a:pt x="222" y="267"/>
                  </a:lnTo>
                  <a:lnTo>
                    <a:pt x="217" y="264"/>
                  </a:lnTo>
                  <a:lnTo>
                    <a:pt x="212" y="266"/>
                  </a:lnTo>
                  <a:lnTo>
                    <a:pt x="207" y="269"/>
                  </a:lnTo>
                  <a:lnTo>
                    <a:pt x="203" y="271"/>
                  </a:lnTo>
                  <a:lnTo>
                    <a:pt x="201" y="271"/>
                  </a:lnTo>
                  <a:lnTo>
                    <a:pt x="200" y="270"/>
                  </a:lnTo>
                  <a:lnTo>
                    <a:pt x="200" y="264"/>
                  </a:lnTo>
                  <a:lnTo>
                    <a:pt x="201" y="256"/>
                  </a:lnTo>
                  <a:lnTo>
                    <a:pt x="201" y="249"/>
                  </a:lnTo>
                  <a:lnTo>
                    <a:pt x="200" y="246"/>
                  </a:lnTo>
                  <a:lnTo>
                    <a:pt x="199" y="245"/>
                  </a:lnTo>
                  <a:lnTo>
                    <a:pt x="196" y="242"/>
                  </a:lnTo>
                  <a:lnTo>
                    <a:pt x="192" y="242"/>
                  </a:lnTo>
                  <a:lnTo>
                    <a:pt x="192" y="238"/>
                  </a:lnTo>
                  <a:lnTo>
                    <a:pt x="192" y="234"/>
                  </a:lnTo>
                  <a:lnTo>
                    <a:pt x="192" y="231"/>
                  </a:lnTo>
                  <a:lnTo>
                    <a:pt x="190" y="229"/>
                  </a:lnTo>
                  <a:lnTo>
                    <a:pt x="188" y="226"/>
                  </a:lnTo>
                  <a:lnTo>
                    <a:pt x="185" y="224"/>
                  </a:lnTo>
                  <a:lnTo>
                    <a:pt x="182" y="223"/>
                  </a:lnTo>
                  <a:lnTo>
                    <a:pt x="181" y="220"/>
                  </a:lnTo>
                  <a:lnTo>
                    <a:pt x="181" y="216"/>
                  </a:lnTo>
                  <a:lnTo>
                    <a:pt x="182" y="213"/>
                  </a:lnTo>
                  <a:lnTo>
                    <a:pt x="183" y="212"/>
                  </a:lnTo>
                  <a:lnTo>
                    <a:pt x="188" y="211"/>
                  </a:lnTo>
                  <a:lnTo>
                    <a:pt x="195" y="209"/>
                  </a:lnTo>
                  <a:lnTo>
                    <a:pt x="201" y="208"/>
                  </a:lnTo>
                  <a:lnTo>
                    <a:pt x="207" y="206"/>
                  </a:lnTo>
                  <a:lnTo>
                    <a:pt x="212" y="202"/>
                  </a:lnTo>
                  <a:lnTo>
                    <a:pt x="217" y="197"/>
                  </a:lnTo>
                  <a:lnTo>
                    <a:pt x="218" y="194"/>
                  </a:lnTo>
                  <a:lnTo>
                    <a:pt x="218" y="190"/>
                  </a:lnTo>
                  <a:lnTo>
                    <a:pt x="217" y="187"/>
                  </a:lnTo>
                  <a:lnTo>
                    <a:pt x="214" y="184"/>
                  </a:lnTo>
                  <a:lnTo>
                    <a:pt x="206" y="182"/>
                  </a:lnTo>
                  <a:lnTo>
                    <a:pt x="196" y="182"/>
                  </a:lnTo>
                  <a:lnTo>
                    <a:pt x="188" y="182"/>
                  </a:lnTo>
                  <a:lnTo>
                    <a:pt x="188" y="179"/>
                  </a:lnTo>
                  <a:lnTo>
                    <a:pt x="189" y="176"/>
                  </a:lnTo>
                  <a:lnTo>
                    <a:pt x="192" y="172"/>
                  </a:lnTo>
                  <a:lnTo>
                    <a:pt x="200" y="166"/>
                  </a:lnTo>
                  <a:lnTo>
                    <a:pt x="204" y="162"/>
                  </a:lnTo>
                  <a:lnTo>
                    <a:pt x="208" y="161"/>
                  </a:lnTo>
                  <a:lnTo>
                    <a:pt x="218" y="161"/>
                  </a:lnTo>
                  <a:lnTo>
                    <a:pt x="222" y="159"/>
                  </a:lnTo>
                  <a:lnTo>
                    <a:pt x="226" y="159"/>
                  </a:lnTo>
                  <a:lnTo>
                    <a:pt x="235" y="154"/>
                  </a:lnTo>
                  <a:lnTo>
                    <a:pt x="239" y="151"/>
                  </a:lnTo>
                  <a:lnTo>
                    <a:pt x="239" y="148"/>
                  </a:lnTo>
                  <a:lnTo>
                    <a:pt x="239" y="144"/>
                  </a:lnTo>
                  <a:lnTo>
                    <a:pt x="237" y="140"/>
                  </a:lnTo>
                  <a:lnTo>
                    <a:pt x="237" y="136"/>
                  </a:lnTo>
                  <a:lnTo>
                    <a:pt x="237" y="132"/>
                  </a:lnTo>
                  <a:lnTo>
                    <a:pt x="239" y="128"/>
                  </a:lnTo>
                  <a:lnTo>
                    <a:pt x="236" y="123"/>
                  </a:lnTo>
                  <a:lnTo>
                    <a:pt x="235" y="121"/>
                  </a:lnTo>
                  <a:lnTo>
                    <a:pt x="233" y="121"/>
                  </a:lnTo>
                  <a:lnTo>
                    <a:pt x="232" y="121"/>
                  </a:lnTo>
                  <a:lnTo>
                    <a:pt x="230" y="118"/>
                  </a:lnTo>
                  <a:lnTo>
                    <a:pt x="230" y="114"/>
                  </a:lnTo>
                  <a:lnTo>
                    <a:pt x="232" y="111"/>
                  </a:lnTo>
                  <a:lnTo>
                    <a:pt x="230" y="108"/>
                  </a:lnTo>
                  <a:lnTo>
                    <a:pt x="229" y="105"/>
                  </a:lnTo>
                  <a:lnTo>
                    <a:pt x="228" y="104"/>
                  </a:lnTo>
                  <a:lnTo>
                    <a:pt x="225" y="103"/>
                  </a:lnTo>
                  <a:lnTo>
                    <a:pt x="224" y="100"/>
                  </a:lnTo>
                  <a:lnTo>
                    <a:pt x="225" y="97"/>
                  </a:lnTo>
                  <a:lnTo>
                    <a:pt x="225" y="94"/>
                  </a:lnTo>
                  <a:lnTo>
                    <a:pt x="229" y="92"/>
                  </a:lnTo>
                  <a:lnTo>
                    <a:pt x="232" y="86"/>
                  </a:lnTo>
                  <a:lnTo>
                    <a:pt x="233" y="82"/>
                  </a:lnTo>
                  <a:lnTo>
                    <a:pt x="233" y="72"/>
                  </a:lnTo>
                  <a:lnTo>
                    <a:pt x="235" y="63"/>
                  </a:lnTo>
                  <a:lnTo>
                    <a:pt x="236" y="58"/>
                  </a:lnTo>
                  <a:lnTo>
                    <a:pt x="239" y="54"/>
                  </a:lnTo>
                  <a:lnTo>
                    <a:pt x="243" y="52"/>
                  </a:lnTo>
                  <a:lnTo>
                    <a:pt x="247" y="49"/>
                  </a:lnTo>
                  <a:lnTo>
                    <a:pt x="250" y="47"/>
                  </a:lnTo>
                  <a:lnTo>
                    <a:pt x="251" y="42"/>
                  </a:lnTo>
                  <a:lnTo>
                    <a:pt x="251" y="39"/>
                  </a:lnTo>
                  <a:lnTo>
                    <a:pt x="250" y="36"/>
                  </a:lnTo>
                  <a:lnTo>
                    <a:pt x="247" y="32"/>
                  </a:lnTo>
                  <a:lnTo>
                    <a:pt x="243" y="29"/>
                  </a:lnTo>
                  <a:lnTo>
                    <a:pt x="240" y="25"/>
                  </a:lnTo>
                  <a:lnTo>
                    <a:pt x="239" y="14"/>
                  </a:lnTo>
                  <a:lnTo>
                    <a:pt x="239" y="5"/>
                  </a:lnTo>
                  <a:lnTo>
                    <a:pt x="228" y="0"/>
                  </a:lnTo>
                  <a:lnTo>
                    <a:pt x="222" y="0"/>
                  </a:lnTo>
                  <a:lnTo>
                    <a:pt x="221" y="0"/>
                  </a:lnTo>
                  <a:lnTo>
                    <a:pt x="218" y="3"/>
                  </a:lnTo>
                  <a:lnTo>
                    <a:pt x="215" y="7"/>
                  </a:lnTo>
                  <a:lnTo>
                    <a:pt x="214" y="13"/>
                  </a:lnTo>
                  <a:lnTo>
                    <a:pt x="212" y="18"/>
                  </a:lnTo>
                  <a:lnTo>
                    <a:pt x="208" y="23"/>
                  </a:lnTo>
                  <a:lnTo>
                    <a:pt x="204" y="25"/>
                  </a:lnTo>
                  <a:lnTo>
                    <a:pt x="199" y="27"/>
                  </a:lnTo>
                  <a:lnTo>
                    <a:pt x="195" y="28"/>
                  </a:lnTo>
                  <a:lnTo>
                    <a:pt x="193" y="29"/>
                  </a:lnTo>
                  <a:lnTo>
                    <a:pt x="193" y="32"/>
                  </a:lnTo>
                  <a:lnTo>
                    <a:pt x="195" y="36"/>
                  </a:lnTo>
                  <a:lnTo>
                    <a:pt x="197" y="39"/>
                  </a:lnTo>
                  <a:lnTo>
                    <a:pt x="200" y="42"/>
                  </a:lnTo>
                  <a:lnTo>
                    <a:pt x="201" y="46"/>
                  </a:lnTo>
                  <a:lnTo>
                    <a:pt x="200" y="50"/>
                  </a:lnTo>
                  <a:lnTo>
                    <a:pt x="197" y="53"/>
                  </a:lnTo>
                  <a:lnTo>
                    <a:pt x="193" y="53"/>
                  </a:lnTo>
                  <a:lnTo>
                    <a:pt x="189" y="53"/>
                  </a:lnTo>
                  <a:lnTo>
                    <a:pt x="183" y="54"/>
                  </a:lnTo>
                  <a:lnTo>
                    <a:pt x="181" y="56"/>
                  </a:lnTo>
                  <a:lnTo>
                    <a:pt x="178" y="57"/>
                  </a:lnTo>
                  <a:lnTo>
                    <a:pt x="175" y="61"/>
                  </a:lnTo>
                  <a:lnTo>
                    <a:pt x="172" y="70"/>
                  </a:lnTo>
                  <a:lnTo>
                    <a:pt x="170" y="72"/>
                  </a:lnTo>
                  <a:lnTo>
                    <a:pt x="165" y="75"/>
                  </a:lnTo>
                  <a:lnTo>
                    <a:pt x="160" y="75"/>
                  </a:lnTo>
                  <a:lnTo>
                    <a:pt x="153" y="75"/>
                  </a:lnTo>
                  <a:lnTo>
                    <a:pt x="141" y="74"/>
                  </a:lnTo>
                  <a:lnTo>
                    <a:pt x="131" y="75"/>
                  </a:lnTo>
                  <a:lnTo>
                    <a:pt x="127" y="75"/>
                  </a:lnTo>
                  <a:lnTo>
                    <a:pt x="124" y="74"/>
                  </a:lnTo>
                  <a:lnTo>
                    <a:pt x="120" y="71"/>
                  </a:lnTo>
                  <a:lnTo>
                    <a:pt x="117" y="67"/>
                  </a:lnTo>
                  <a:lnTo>
                    <a:pt x="114" y="63"/>
                  </a:lnTo>
                  <a:lnTo>
                    <a:pt x="112" y="58"/>
                  </a:lnTo>
                  <a:lnTo>
                    <a:pt x="109" y="60"/>
                  </a:lnTo>
                  <a:lnTo>
                    <a:pt x="106" y="63"/>
                  </a:lnTo>
                  <a:lnTo>
                    <a:pt x="106" y="67"/>
                  </a:lnTo>
                  <a:lnTo>
                    <a:pt x="106" y="72"/>
                  </a:lnTo>
                  <a:lnTo>
                    <a:pt x="106" y="82"/>
                  </a:lnTo>
                  <a:lnTo>
                    <a:pt x="105" y="90"/>
                  </a:lnTo>
                  <a:lnTo>
                    <a:pt x="103" y="93"/>
                  </a:lnTo>
                  <a:lnTo>
                    <a:pt x="100" y="96"/>
                  </a:lnTo>
                  <a:lnTo>
                    <a:pt x="98" y="97"/>
                  </a:lnTo>
                  <a:lnTo>
                    <a:pt x="94" y="97"/>
                  </a:lnTo>
                  <a:lnTo>
                    <a:pt x="92" y="96"/>
                  </a:lnTo>
                  <a:lnTo>
                    <a:pt x="89" y="93"/>
                  </a:lnTo>
                  <a:lnTo>
                    <a:pt x="88" y="92"/>
                  </a:lnTo>
                  <a:lnTo>
                    <a:pt x="87" y="92"/>
                  </a:lnTo>
                  <a:lnTo>
                    <a:pt x="85" y="92"/>
                  </a:lnTo>
                  <a:lnTo>
                    <a:pt x="84" y="94"/>
                  </a:lnTo>
                  <a:lnTo>
                    <a:pt x="83" y="99"/>
                  </a:lnTo>
                  <a:lnTo>
                    <a:pt x="78" y="100"/>
                  </a:lnTo>
                  <a:lnTo>
                    <a:pt x="76" y="100"/>
                  </a:lnTo>
                  <a:lnTo>
                    <a:pt x="74" y="101"/>
                  </a:lnTo>
                  <a:lnTo>
                    <a:pt x="73" y="104"/>
                  </a:lnTo>
                  <a:lnTo>
                    <a:pt x="73" y="105"/>
                  </a:lnTo>
                  <a:lnTo>
                    <a:pt x="71" y="107"/>
                  </a:lnTo>
                  <a:lnTo>
                    <a:pt x="70" y="108"/>
                  </a:lnTo>
                  <a:lnTo>
                    <a:pt x="67" y="110"/>
                  </a:lnTo>
                  <a:lnTo>
                    <a:pt x="65" y="110"/>
                  </a:lnTo>
                  <a:lnTo>
                    <a:pt x="60" y="108"/>
                  </a:lnTo>
                  <a:lnTo>
                    <a:pt x="51" y="103"/>
                  </a:lnTo>
                  <a:lnTo>
                    <a:pt x="47" y="100"/>
                  </a:lnTo>
                  <a:lnTo>
                    <a:pt x="41" y="99"/>
                  </a:lnTo>
                  <a:lnTo>
                    <a:pt x="35" y="99"/>
                  </a:lnTo>
                  <a:lnTo>
                    <a:pt x="30" y="100"/>
                  </a:lnTo>
                  <a:lnTo>
                    <a:pt x="22" y="105"/>
                  </a:lnTo>
                  <a:lnTo>
                    <a:pt x="13" y="111"/>
                  </a:lnTo>
                  <a:lnTo>
                    <a:pt x="11" y="115"/>
                  </a:lnTo>
                  <a:lnTo>
                    <a:pt x="12" y="119"/>
                  </a:lnTo>
                  <a:lnTo>
                    <a:pt x="15" y="122"/>
                  </a:lnTo>
                  <a:lnTo>
                    <a:pt x="18" y="126"/>
                  </a:lnTo>
                  <a:lnTo>
                    <a:pt x="24" y="135"/>
                  </a:lnTo>
                  <a:lnTo>
                    <a:pt x="26" y="139"/>
                  </a:lnTo>
                  <a:lnTo>
                    <a:pt x="26" y="144"/>
                  </a:lnTo>
                  <a:lnTo>
                    <a:pt x="24" y="148"/>
                  </a:lnTo>
                  <a:lnTo>
                    <a:pt x="22" y="152"/>
                  </a:lnTo>
                  <a:lnTo>
                    <a:pt x="15" y="158"/>
                  </a:lnTo>
                  <a:lnTo>
                    <a:pt x="6" y="165"/>
                  </a:lnTo>
                  <a:lnTo>
                    <a:pt x="0" y="170"/>
                  </a:lnTo>
                  <a:lnTo>
                    <a:pt x="4" y="177"/>
                  </a:lnTo>
                  <a:lnTo>
                    <a:pt x="6" y="182"/>
                  </a:lnTo>
                  <a:lnTo>
                    <a:pt x="9" y="184"/>
                  </a:lnTo>
                  <a:lnTo>
                    <a:pt x="13" y="191"/>
                  </a:lnTo>
                  <a:lnTo>
                    <a:pt x="18" y="195"/>
                  </a:lnTo>
                  <a:lnTo>
                    <a:pt x="19" y="198"/>
                  </a:lnTo>
                  <a:lnTo>
                    <a:pt x="19" y="202"/>
                  </a:lnTo>
                  <a:lnTo>
                    <a:pt x="18" y="209"/>
                  </a:lnTo>
                  <a:lnTo>
                    <a:pt x="18" y="216"/>
                  </a:lnTo>
                  <a:lnTo>
                    <a:pt x="19" y="222"/>
                  </a:lnTo>
                  <a:lnTo>
                    <a:pt x="20" y="227"/>
                  </a:lnTo>
                  <a:lnTo>
                    <a:pt x="20" y="235"/>
                  </a:lnTo>
                  <a:lnTo>
                    <a:pt x="22" y="242"/>
                  </a:lnTo>
                  <a:lnTo>
                    <a:pt x="27" y="255"/>
                  </a:lnTo>
                  <a:lnTo>
                    <a:pt x="33" y="266"/>
                  </a:lnTo>
                  <a:lnTo>
                    <a:pt x="40" y="278"/>
                  </a:lnTo>
                  <a:lnTo>
                    <a:pt x="45" y="292"/>
                  </a:lnTo>
                  <a:lnTo>
                    <a:pt x="51" y="307"/>
                  </a:lnTo>
                  <a:lnTo>
                    <a:pt x="53" y="310"/>
                  </a:lnTo>
                  <a:lnTo>
                    <a:pt x="56" y="313"/>
                  </a:lnTo>
                  <a:lnTo>
                    <a:pt x="62" y="321"/>
                  </a:lnTo>
                  <a:lnTo>
                    <a:pt x="66" y="329"/>
                  </a:lnTo>
                  <a:lnTo>
                    <a:pt x="70" y="335"/>
                  </a:lnTo>
                  <a:lnTo>
                    <a:pt x="74" y="339"/>
                  </a:lnTo>
                  <a:lnTo>
                    <a:pt x="78" y="342"/>
                  </a:lnTo>
                  <a:lnTo>
                    <a:pt x="83" y="343"/>
                  </a:lnTo>
                  <a:lnTo>
                    <a:pt x="87" y="347"/>
                  </a:lnTo>
                  <a:lnTo>
                    <a:pt x="88" y="352"/>
                  </a:lnTo>
                  <a:lnTo>
                    <a:pt x="89" y="357"/>
                  </a:lnTo>
                  <a:lnTo>
                    <a:pt x="91" y="363"/>
                  </a:lnTo>
                  <a:lnTo>
                    <a:pt x="94" y="367"/>
                  </a:lnTo>
                  <a:lnTo>
                    <a:pt x="99" y="370"/>
                  </a:lnTo>
                  <a:lnTo>
                    <a:pt x="106" y="374"/>
                  </a:lnTo>
                  <a:lnTo>
                    <a:pt x="118" y="379"/>
                  </a:lnTo>
                  <a:lnTo>
                    <a:pt x="141" y="392"/>
                  </a:lnTo>
                  <a:lnTo>
                    <a:pt x="150" y="397"/>
                  </a:lnTo>
                  <a:lnTo>
                    <a:pt x="157" y="405"/>
                  </a:lnTo>
                  <a:lnTo>
                    <a:pt x="161" y="411"/>
                  </a:lnTo>
                  <a:lnTo>
                    <a:pt x="167" y="408"/>
                  </a:lnTo>
                  <a:lnTo>
                    <a:pt x="172" y="408"/>
                  </a:lnTo>
                  <a:lnTo>
                    <a:pt x="182" y="410"/>
                  </a:lnTo>
                  <a:lnTo>
                    <a:pt x="190" y="414"/>
                  </a:lnTo>
                  <a:lnTo>
                    <a:pt x="195" y="414"/>
                  </a:lnTo>
                  <a:lnTo>
                    <a:pt x="197" y="414"/>
                  </a:lnTo>
                  <a:lnTo>
                    <a:pt x="199" y="412"/>
                  </a:lnTo>
                  <a:lnTo>
                    <a:pt x="201" y="408"/>
                  </a:lnTo>
                  <a:lnTo>
                    <a:pt x="201" y="404"/>
                  </a:lnTo>
                  <a:lnTo>
                    <a:pt x="203" y="400"/>
                  </a:lnTo>
                  <a:lnTo>
                    <a:pt x="206" y="400"/>
                  </a:lnTo>
                  <a:lnTo>
                    <a:pt x="208" y="399"/>
                  </a:lnTo>
                  <a:lnTo>
                    <a:pt x="212" y="399"/>
                  </a:lnTo>
                  <a:lnTo>
                    <a:pt x="218" y="400"/>
                  </a:lnTo>
                  <a:lnTo>
                    <a:pt x="226" y="404"/>
                  </a:lnTo>
                  <a:lnTo>
                    <a:pt x="232" y="407"/>
                  </a:lnTo>
                  <a:lnTo>
                    <a:pt x="235" y="408"/>
                  </a:lnTo>
                  <a:lnTo>
                    <a:pt x="237" y="407"/>
                  </a:lnTo>
                  <a:lnTo>
                    <a:pt x="242" y="403"/>
                  </a:lnTo>
                  <a:lnTo>
                    <a:pt x="243" y="397"/>
                  </a:lnTo>
                  <a:lnTo>
                    <a:pt x="243" y="396"/>
                  </a:lnTo>
                  <a:lnTo>
                    <a:pt x="246" y="394"/>
                  </a:lnTo>
                  <a:lnTo>
                    <a:pt x="251" y="393"/>
                  </a:lnTo>
                  <a:lnTo>
                    <a:pt x="253" y="392"/>
                  </a:lnTo>
                  <a:lnTo>
                    <a:pt x="255" y="392"/>
                  </a:lnTo>
                  <a:lnTo>
                    <a:pt x="259" y="388"/>
                  </a:lnTo>
                  <a:lnTo>
                    <a:pt x="261" y="382"/>
                  </a:lnTo>
                  <a:lnTo>
                    <a:pt x="259" y="378"/>
                  </a:lnTo>
                  <a:lnTo>
                    <a:pt x="255" y="374"/>
                  </a:lnTo>
                  <a:lnTo>
                    <a:pt x="247" y="370"/>
                  </a:lnTo>
                  <a:lnTo>
                    <a:pt x="235" y="365"/>
                  </a:lnTo>
                  <a:lnTo>
                    <a:pt x="230" y="363"/>
                  </a:lnTo>
                  <a:lnTo>
                    <a:pt x="226" y="360"/>
                  </a:lnTo>
                  <a:lnTo>
                    <a:pt x="225" y="354"/>
                  </a:lnTo>
                  <a:lnTo>
                    <a:pt x="226" y="349"/>
                  </a:lnTo>
                  <a:lnTo>
                    <a:pt x="230" y="345"/>
                  </a:lnTo>
                  <a:lnTo>
                    <a:pt x="235" y="343"/>
                  </a:lnTo>
                  <a:lnTo>
                    <a:pt x="246" y="342"/>
                  </a:lnTo>
                  <a:lnTo>
                    <a:pt x="253" y="340"/>
                  </a:lnTo>
                  <a:lnTo>
                    <a:pt x="254" y="339"/>
                  </a:lnTo>
                  <a:lnTo>
                    <a:pt x="257" y="336"/>
                  </a:lnTo>
                  <a:lnTo>
                    <a:pt x="259" y="332"/>
                  </a:lnTo>
                  <a:lnTo>
                    <a:pt x="264" y="328"/>
                  </a:lnTo>
                  <a:lnTo>
                    <a:pt x="268" y="328"/>
                  </a:lnTo>
                  <a:lnTo>
                    <a:pt x="275" y="331"/>
                  </a:lnTo>
                  <a:lnTo>
                    <a:pt x="283" y="332"/>
                  </a:lnTo>
                  <a:lnTo>
                    <a:pt x="291" y="334"/>
                  </a:lnTo>
                  <a:lnTo>
                    <a:pt x="298" y="325"/>
                  </a:lnTo>
                  <a:lnTo>
                    <a:pt x="307" y="317"/>
                  </a:lnTo>
                  <a:close/>
                </a:path>
              </a:pathLst>
            </a:custGeom>
            <a:grpFill/>
            <a:ln w="3175">
              <a:solidFill>
                <a:srgbClr val="969696"/>
              </a:solidFill>
              <a:round/>
              <a:headEnd/>
              <a:tailEnd/>
            </a:ln>
          </p:spPr>
          <p:txBody>
            <a:bodyPr/>
            <a:lstStyle/>
            <a:p>
              <a:endParaRPr lang="en-IN">
                <a:solidFill>
                  <a:schemeClr val="bg1"/>
                </a:solidFill>
              </a:endParaRPr>
            </a:p>
          </p:txBody>
        </p:sp>
        <p:sp>
          <p:nvSpPr>
            <p:cNvPr id="16773" name="Freeform 6"/>
            <p:cNvSpPr>
              <a:spLocks noChangeAspect="1"/>
            </p:cNvSpPr>
            <p:nvPr/>
          </p:nvSpPr>
          <p:spPr bwMode="auto">
            <a:xfrm>
              <a:off x="4096" y="2478"/>
              <a:ext cx="710" cy="591"/>
            </a:xfrm>
            <a:custGeom>
              <a:avLst/>
              <a:gdLst>
                <a:gd name="T0" fmla="*/ 1041 w 564"/>
                <a:gd name="T1" fmla="*/ 77 h 422"/>
                <a:gd name="T2" fmla="*/ 996 w 564"/>
                <a:gd name="T3" fmla="*/ 118 h 422"/>
                <a:gd name="T4" fmla="*/ 955 w 564"/>
                <a:gd name="T5" fmla="*/ 97 h 422"/>
                <a:gd name="T6" fmla="*/ 911 w 564"/>
                <a:gd name="T7" fmla="*/ 97 h 422"/>
                <a:gd name="T8" fmla="*/ 852 w 564"/>
                <a:gd name="T9" fmla="*/ 158 h 422"/>
                <a:gd name="T10" fmla="*/ 788 w 564"/>
                <a:gd name="T11" fmla="*/ 214 h 422"/>
                <a:gd name="T12" fmla="*/ 755 w 564"/>
                <a:gd name="T13" fmla="*/ 207 h 422"/>
                <a:gd name="T14" fmla="*/ 710 w 564"/>
                <a:gd name="T15" fmla="*/ 300 h 422"/>
                <a:gd name="T16" fmla="*/ 648 w 564"/>
                <a:gd name="T17" fmla="*/ 314 h 422"/>
                <a:gd name="T18" fmla="*/ 577 w 564"/>
                <a:gd name="T19" fmla="*/ 269 h 422"/>
                <a:gd name="T20" fmla="*/ 501 w 564"/>
                <a:gd name="T21" fmla="*/ 195 h 422"/>
                <a:gd name="T22" fmla="*/ 454 w 564"/>
                <a:gd name="T23" fmla="*/ 69 h 422"/>
                <a:gd name="T24" fmla="*/ 398 w 564"/>
                <a:gd name="T25" fmla="*/ 48 h 422"/>
                <a:gd name="T26" fmla="*/ 347 w 564"/>
                <a:gd name="T27" fmla="*/ 41 h 422"/>
                <a:gd name="T28" fmla="*/ 298 w 564"/>
                <a:gd name="T29" fmla="*/ 0 h 422"/>
                <a:gd name="T30" fmla="*/ 245 w 564"/>
                <a:gd name="T31" fmla="*/ 0 h 422"/>
                <a:gd name="T32" fmla="*/ 224 w 564"/>
                <a:gd name="T33" fmla="*/ 88 h 422"/>
                <a:gd name="T34" fmla="*/ 183 w 564"/>
                <a:gd name="T35" fmla="*/ 137 h 422"/>
                <a:gd name="T36" fmla="*/ 154 w 564"/>
                <a:gd name="T37" fmla="*/ 186 h 422"/>
                <a:gd name="T38" fmla="*/ 116 w 564"/>
                <a:gd name="T39" fmla="*/ 266 h 422"/>
                <a:gd name="T40" fmla="*/ 140 w 564"/>
                <a:gd name="T41" fmla="*/ 335 h 422"/>
                <a:gd name="T42" fmla="*/ 103 w 564"/>
                <a:gd name="T43" fmla="*/ 417 h 422"/>
                <a:gd name="T44" fmla="*/ 86 w 564"/>
                <a:gd name="T45" fmla="*/ 494 h 422"/>
                <a:gd name="T46" fmla="*/ 98 w 564"/>
                <a:gd name="T47" fmla="*/ 534 h 422"/>
                <a:gd name="T48" fmla="*/ 116 w 564"/>
                <a:gd name="T49" fmla="*/ 571 h 422"/>
                <a:gd name="T50" fmla="*/ 108 w 564"/>
                <a:gd name="T51" fmla="*/ 643 h 422"/>
                <a:gd name="T52" fmla="*/ 38 w 564"/>
                <a:gd name="T53" fmla="*/ 676 h 422"/>
                <a:gd name="T54" fmla="*/ 49 w 564"/>
                <a:gd name="T55" fmla="*/ 720 h 422"/>
                <a:gd name="T56" fmla="*/ 53 w 564"/>
                <a:gd name="T57" fmla="*/ 787 h 422"/>
                <a:gd name="T58" fmla="*/ 0 w 564"/>
                <a:gd name="T59" fmla="*/ 823 h 422"/>
                <a:gd name="T60" fmla="*/ 23 w 564"/>
                <a:gd name="T61" fmla="*/ 863 h 422"/>
                <a:gd name="T62" fmla="*/ 39 w 564"/>
                <a:gd name="T63" fmla="*/ 924 h 422"/>
                <a:gd name="T64" fmla="*/ 62 w 564"/>
                <a:gd name="T65" fmla="*/ 951 h 422"/>
                <a:gd name="T66" fmla="*/ 138 w 564"/>
                <a:gd name="T67" fmla="*/ 959 h 422"/>
                <a:gd name="T68" fmla="*/ 188 w 564"/>
                <a:gd name="T69" fmla="*/ 959 h 422"/>
                <a:gd name="T70" fmla="*/ 245 w 564"/>
                <a:gd name="T71" fmla="*/ 1020 h 422"/>
                <a:gd name="T72" fmla="*/ 259 w 564"/>
                <a:gd name="T73" fmla="*/ 1083 h 422"/>
                <a:gd name="T74" fmla="*/ 225 w 564"/>
                <a:gd name="T75" fmla="*/ 1143 h 422"/>
                <a:gd name="T76" fmla="*/ 268 w 564"/>
                <a:gd name="T77" fmla="*/ 1143 h 422"/>
                <a:gd name="T78" fmla="*/ 311 w 564"/>
                <a:gd name="T79" fmla="*/ 1102 h 422"/>
                <a:gd name="T80" fmla="*/ 429 w 564"/>
                <a:gd name="T81" fmla="*/ 1071 h 422"/>
                <a:gd name="T82" fmla="*/ 483 w 564"/>
                <a:gd name="T83" fmla="*/ 1022 h 422"/>
                <a:gd name="T84" fmla="*/ 463 w 564"/>
                <a:gd name="T85" fmla="*/ 961 h 422"/>
                <a:gd name="T86" fmla="*/ 470 w 564"/>
                <a:gd name="T87" fmla="*/ 882 h 422"/>
                <a:gd name="T88" fmla="*/ 483 w 564"/>
                <a:gd name="T89" fmla="*/ 832 h 422"/>
                <a:gd name="T90" fmla="*/ 465 w 564"/>
                <a:gd name="T91" fmla="*/ 773 h 422"/>
                <a:gd name="T92" fmla="*/ 477 w 564"/>
                <a:gd name="T93" fmla="*/ 720 h 422"/>
                <a:gd name="T94" fmla="*/ 514 w 564"/>
                <a:gd name="T95" fmla="*/ 653 h 422"/>
                <a:gd name="T96" fmla="*/ 585 w 564"/>
                <a:gd name="T97" fmla="*/ 632 h 422"/>
                <a:gd name="T98" fmla="*/ 608 w 564"/>
                <a:gd name="T99" fmla="*/ 597 h 422"/>
                <a:gd name="T100" fmla="*/ 666 w 564"/>
                <a:gd name="T101" fmla="*/ 552 h 422"/>
                <a:gd name="T102" fmla="*/ 736 w 564"/>
                <a:gd name="T103" fmla="*/ 542 h 422"/>
                <a:gd name="T104" fmla="*/ 709 w 564"/>
                <a:gd name="T105" fmla="*/ 496 h 422"/>
                <a:gd name="T106" fmla="*/ 765 w 564"/>
                <a:gd name="T107" fmla="*/ 494 h 422"/>
                <a:gd name="T108" fmla="*/ 792 w 564"/>
                <a:gd name="T109" fmla="*/ 434 h 422"/>
                <a:gd name="T110" fmla="*/ 889 w 564"/>
                <a:gd name="T111" fmla="*/ 338 h 422"/>
                <a:gd name="T112" fmla="*/ 984 w 564"/>
                <a:gd name="T113" fmla="*/ 235 h 422"/>
                <a:gd name="T114" fmla="*/ 1066 w 564"/>
                <a:gd name="T115" fmla="*/ 136 h 422"/>
                <a:gd name="T116" fmla="*/ 1125 w 564"/>
                <a:gd name="T117" fmla="*/ 55 h 422"/>
                <a:gd name="T118" fmla="*/ 1076 w 564"/>
                <a:gd name="T119" fmla="*/ 57 h 42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64"/>
                <a:gd name="T181" fmla="*/ 0 h 422"/>
                <a:gd name="T182" fmla="*/ 564 w 564"/>
                <a:gd name="T183" fmla="*/ 422 h 42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64" h="422">
                  <a:moveTo>
                    <a:pt x="539" y="21"/>
                  </a:moveTo>
                  <a:lnTo>
                    <a:pt x="539" y="21"/>
                  </a:lnTo>
                  <a:lnTo>
                    <a:pt x="536" y="24"/>
                  </a:lnTo>
                  <a:lnTo>
                    <a:pt x="532" y="26"/>
                  </a:lnTo>
                  <a:lnTo>
                    <a:pt x="526" y="26"/>
                  </a:lnTo>
                  <a:lnTo>
                    <a:pt x="522" y="28"/>
                  </a:lnTo>
                  <a:lnTo>
                    <a:pt x="514" y="31"/>
                  </a:lnTo>
                  <a:lnTo>
                    <a:pt x="506" y="36"/>
                  </a:lnTo>
                  <a:lnTo>
                    <a:pt x="504" y="40"/>
                  </a:lnTo>
                  <a:lnTo>
                    <a:pt x="503" y="42"/>
                  </a:lnTo>
                  <a:lnTo>
                    <a:pt x="500" y="43"/>
                  </a:lnTo>
                  <a:lnTo>
                    <a:pt x="499" y="43"/>
                  </a:lnTo>
                  <a:lnTo>
                    <a:pt x="497" y="42"/>
                  </a:lnTo>
                  <a:lnTo>
                    <a:pt x="496" y="40"/>
                  </a:lnTo>
                  <a:lnTo>
                    <a:pt x="493" y="39"/>
                  </a:lnTo>
                  <a:lnTo>
                    <a:pt x="488" y="39"/>
                  </a:lnTo>
                  <a:lnTo>
                    <a:pt x="484" y="38"/>
                  </a:lnTo>
                  <a:lnTo>
                    <a:pt x="479" y="35"/>
                  </a:lnTo>
                  <a:lnTo>
                    <a:pt x="477" y="31"/>
                  </a:lnTo>
                  <a:lnTo>
                    <a:pt x="473" y="28"/>
                  </a:lnTo>
                  <a:lnTo>
                    <a:pt x="468" y="28"/>
                  </a:lnTo>
                  <a:lnTo>
                    <a:pt x="466" y="29"/>
                  </a:lnTo>
                  <a:lnTo>
                    <a:pt x="462" y="32"/>
                  </a:lnTo>
                  <a:lnTo>
                    <a:pt x="457" y="35"/>
                  </a:lnTo>
                  <a:lnTo>
                    <a:pt x="455" y="39"/>
                  </a:lnTo>
                  <a:lnTo>
                    <a:pt x="448" y="46"/>
                  </a:lnTo>
                  <a:lnTo>
                    <a:pt x="444" y="49"/>
                  </a:lnTo>
                  <a:lnTo>
                    <a:pt x="439" y="51"/>
                  </a:lnTo>
                  <a:lnTo>
                    <a:pt x="431" y="56"/>
                  </a:lnTo>
                  <a:lnTo>
                    <a:pt x="427" y="58"/>
                  </a:lnTo>
                  <a:lnTo>
                    <a:pt x="423" y="62"/>
                  </a:lnTo>
                  <a:lnTo>
                    <a:pt x="416" y="71"/>
                  </a:lnTo>
                  <a:lnTo>
                    <a:pt x="408" y="76"/>
                  </a:lnTo>
                  <a:lnTo>
                    <a:pt x="402" y="78"/>
                  </a:lnTo>
                  <a:lnTo>
                    <a:pt x="398" y="79"/>
                  </a:lnTo>
                  <a:lnTo>
                    <a:pt x="395" y="78"/>
                  </a:lnTo>
                  <a:lnTo>
                    <a:pt x="394" y="75"/>
                  </a:lnTo>
                  <a:lnTo>
                    <a:pt x="392" y="71"/>
                  </a:lnTo>
                  <a:lnTo>
                    <a:pt x="391" y="69"/>
                  </a:lnTo>
                  <a:lnTo>
                    <a:pt x="390" y="68"/>
                  </a:lnTo>
                  <a:lnTo>
                    <a:pt x="387" y="68"/>
                  </a:lnTo>
                  <a:lnTo>
                    <a:pt x="384" y="69"/>
                  </a:lnTo>
                  <a:lnTo>
                    <a:pt x="379" y="76"/>
                  </a:lnTo>
                  <a:lnTo>
                    <a:pt x="374" y="85"/>
                  </a:lnTo>
                  <a:lnTo>
                    <a:pt x="372" y="94"/>
                  </a:lnTo>
                  <a:lnTo>
                    <a:pt x="370" y="97"/>
                  </a:lnTo>
                  <a:lnTo>
                    <a:pt x="366" y="101"/>
                  </a:lnTo>
                  <a:lnTo>
                    <a:pt x="359" y="107"/>
                  </a:lnTo>
                  <a:lnTo>
                    <a:pt x="356" y="109"/>
                  </a:lnTo>
                  <a:lnTo>
                    <a:pt x="352" y="111"/>
                  </a:lnTo>
                  <a:lnTo>
                    <a:pt x="347" y="112"/>
                  </a:lnTo>
                  <a:lnTo>
                    <a:pt x="343" y="111"/>
                  </a:lnTo>
                  <a:lnTo>
                    <a:pt x="337" y="111"/>
                  </a:lnTo>
                  <a:lnTo>
                    <a:pt x="332" y="111"/>
                  </a:lnTo>
                  <a:lnTo>
                    <a:pt x="325" y="114"/>
                  </a:lnTo>
                  <a:lnTo>
                    <a:pt x="318" y="116"/>
                  </a:lnTo>
                  <a:lnTo>
                    <a:pt x="314" y="118"/>
                  </a:lnTo>
                  <a:lnTo>
                    <a:pt x="311" y="118"/>
                  </a:lnTo>
                  <a:lnTo>
                    <a:pt x="308" y="116"/>
                  </a:lnTo>
                  <a:lnTo>
                    <a:pt x="304" y="114"/>
                  </a:lnTo>
                  <a:lnTo>
                    <a:pt x="296" y="107"/>
                  </a:lnTo>
                  <a:lnTo>
                    <a:pt x="289" y="98"/>
                  </a:lnTo>
                  <a:lnTo>
                    <a:pt x="282" y="87"/>
                  </a:lnTo>
                  <a:lnTo>
                    <a:pt x="276" y="83"/>
                  </a:lnTo>
                  <a:lnTo>
                    <a:pt x="272" y="79"/>
                  </a:lnTo>
                  <a:lnTo>
                    <a:pt x="268" y="76"/>
                  </a:lnTo>
                  <a:lnTo>
                    <a:pt x="262" y="75"/>
                  </a:lnTo>
                  <a:lnTo>
                    <a:pt x="251" y="71"/>
                  </a:lnTo>
                  <a:lnTo>
                    <a:pt x="240" y="67"/>
                  </a:lnTo>
                  <a:lnTo>
                    <a:pt x="236" y="62"/>
                  </a:lnTo>
                  <a:lnTo>
                    <a:pt x="232" y="58"/>
                  </a:lnTo>
                  <a:lnTo>
                    <a:pt x="231" y="54"/>
                  </a:lnTo>
                  <a:lnTo>
                    <a:pt x="229" y="49"/>
                  </a:lnTo>
                  <a:lnTo>
                    <a:pt x="229" y="36"/>
                  </a:lnTo>
                  <a:lnTo>
                    <a:pt x="228" y="25"/>
                  </a:lnTo>
                  <a:lnTo>
                    <a:pt x="226" y="21"/>
                  </a:lnTo>
                  <a:lnTo>
                    <a:pt x="225" y="15"/>
                  </a:lnTo>
                  <a:lnTo>
                    <a:pt x="221" y="13"/>
                  </a:lnTo>
                  <a:lnTo>
                    <a:pt x="217" y="11"/>
                  </a:lnTo>
                  <a:lnTo>
                    <a:pt x="213" y="11"/>
                  </a:lnTo>
                  <a:lnTo>
                    <a:pt x="207" y="13"/>
                  </a:lnTo>
                  <a:lnTo>
                    <a:pt x="199" y="17"/>
                  </a:lnTo>
                  <a:lnTo>
                    <a:pt x="192" y="22"/>
                  </a:lnTo>
                  <a:lnTo>
                    <a:pt x="188" y="18"/>
                  </a:lnTo>
                  <a:lnTo>
                    <a:pt x="185" y="17"/>
                  </a:lnTo>
                  <a:lnTo>
                    <a:pt x="181" y="18"/>
                  </a:lnTo>
                  <a:lnTo>
                    <a:pt x="177" y="18"/>
                  </a:lnTo>
                  <a:lnTo>
                    <a:pt x="174" y="15"/>
                  </a:lnTo>
                  <a:lnTo>
                    <a:pt x="171" y="13"/>
                  </a:lnTo>
                  <a:lnTo>
                    <a:pt x="168" y="9"/>
                  </a:lnTo>
                  <a:lnTo>
                    <a:pt x="166" y="6"/>
                  </a:lnTo>
                  <a:lnTo>
                    <a:pt x="157" y="2"/>
                  </a:lnTo>
                  <a:lnTo>
                    <a:pt x="153" y="0"/>
                  </a:lnTo>
                  <a:lnTo>
                    <a:pt x="149" y="0"/>
                  </a:lnTo>
                  <a:lnTo>
                    <a:pt x="143" y="2"/>
                  </a:lnTo>
                  <a:lnTo>
                    <a:pt x="141" y="3"/>
                  </a:lnTo>
                  <a:lnTo>
                    <a:pt x="135" y="3"/>
                  </a:lnTo>
                  <a:lnTo>
                    <a:pt x="131" y="2"/>
                  </a:lnTo>
                  <a:lnTo>
                    <a:pt x="126" y="0"/>
                  </a:lnTo>
                  <a:lnTo>
                    <a:pt x="123" y="0"/>
                  </a:lnTo>
                  <a:lnTo>
                    <a:pt x="123" y="2"/>
                  </a:lnTo>
                  <a:lnTo>
                    <a:pt x="121" y="6"/>
                  </a:lnTo>
                  <a:lnTo>
                    <a:pt x="121" y="11"/>
                  </a:lnTo>
                  <a:lnTo>
                    <a:pt x="120" y="20"/>
                  </a:lnTo>
                  <a:lnTo>
                    <a:pt x="114" y="28"/>
                  </a:lnTo>
                  <a:lnTo>
                    <a:pt x="112" y="32"/>
                  </a:lnTo>
                  <a:lnTo>
                    <a:pt x="109" y="35"/>
                  </a:lnTo>
                  <a:lnTo>
                    <a:pt x="101" y="38"/>
                  </a:lnTo>
                  <a:lnTo>
                    <a:pt x="94" y="39"/>
                  </a:lnTo>
                  <a:lnTo>
                    <a:pt x="84" y="40"/>
                  </a:lnTo>
                  <a:lnTo>
                    <a:pt x="84" y="44"/>
                  </a:lnTo>
                  <a:lnTo>
                    <a:pt x="85" y="47"/>
                  </a:lnTo>
                  <a:lnTo>
                    <a:pt x="91" y="50"/>
                  </a:lnTo>
                  <a:lnTo>
                    <a:pt x="94" y="51"/>
                  </a:lnTo>
                  <a:lnTo>
                    <a:pt x="94" y="53"/>
                  </a:lnTo>
                  <a:lnTo>
                    <a:pt x="94" y="56"/>
                  </a:lnTo>
                  <a:lnTo>
                    <a:pt x="92" y="58"/>
                  </a:lnTo>
                  <a:lnTo>
                    <a:pt x="88" y="62"/>
                  </a:lnTo>
                  <a:lnTo>
                    <a:pt x="83" y="65"/>
                  </a:lnTo>
                  <a:lnTo>
                    <a:pt x="77" y="68"/>
                  </a:lnTo>
                  <a:lnTo>
                    <a:pt x="73" y="71"/>
                  </a:lnTo>
                  <a:lnTo>
                    <a:pt x="65" y="79"/>
                  </a:lnTo>
                  <a:lnTo>
                    <a:pt x="59" y="86"/>
                  </a:lnTo>
                  <a:lnTo>
                    <a:pt x="58" y="87"/>
                  </a:lnTo>
                  <a:lnTo>
                    <a:pt x="58" y="97"/>
                  </a:lnTo>
                  <a:lnTo>
                    <a:pt x="59" y="105"/>
                  </a:lnTo>
                  <a:lnTo>
                    <a:pt x="62" y="109"/>
                  </a:lnTo>
                  <a:lnTo>
                    <a:pt x="66" y="112"/>
                  </a:lnTo>
                  <a:lnTo>
                    <a:pt x="69" y="116"/>
                  </a:lnTo>
                  <a:lnTo>
                    <a:pt x="70" y="119"/>
                  </a:lnTo>
                  <a:lnTo>
                    <a:pt x="70" y="122"/>
                  </a:lnTo>
                  <a:lnTo>
                    <a:pt x="69" y="127"/>
                  </a:lnTo>
                  <a:lnTo>
                    <a:pt x="66" y="129"/>
                  </a:lnTo>
                  <a:lnTo>
                    <a:pt x="62" y="132"/>
                  </a:lnTo>
                  <a:lnTo>
                    <a:pt x="58" y="134"/>
                  </a:lnTo>
                  <a:lnTo>
                    <a:pt x="55" y="138"/>
                  </a:lnTo>
                  <a:lnTo>
                    <a:pt x="54" y="143"/>
                  </a:lnTo>
                  <a:lnTo>
                    <a:pt x="52" y="152"/>
                  </a:lnTo>
                  <a:lnTo>
                    <a:pt x="52" y="162"/>
                  </a:lnTo>
                  <a:lnTo>
                    <a:pt x="51" y="166"/>
                  </a:lnTo>
                  <a:lnTo>
                    <a:pt x="48" y="172"/>
                  </a:lnTo>
                  <a:lnTo>
                    <a:pt x="44" y="174"/>
                  </a:lnTo>
                  <a:lnTo>
                    <a:pt x="44" y="177"/>
                  </a:lnTo>
                  <a:lnTo>
                    <a:pt x="43" y="180"/>
                  </a:lnTo>
                  <a:lnTo>
                    <a:pt x="44" y="183"/>
                  </a:lnTo>
                  <a:lnTo>
                    <a:pt x="47" y="184"/>
                  </a:lnTo>
                  <a:lnTo>
                    <a:pt x="48" y="185"/>
                  </a:lnTo>
                  <a:lnTo>
                    <a:pt x="49" y="188"/>
                  </a:lnTo>
                  <a:lnTo>
                    <a:pt x="51" y="191"/>
                  </a:lnTo>
                  <a:lnTo>
                    <a:pt x="49" y="194"/>
                  </a:lnTo>
                  <a:lnTo>
                    <a:pt x="49" y="198"/>
                  </a:lnTo>
                  <a:lnTo>
                    <a:pt x="51" y="201"/>
                  </a:lnTo>
                  <a:lnTo>
                    <a:pt x="52" y="201"/>
                  </a:lnTo>
                  <a:lnTo>
                    <a:pt x="54" y="201"/>
                  </a:lnTo>
                  <a:lnTo>
                    <a:pt x="55" y="203"/>
                  </a:lnTo>
                  <a:lnTo>
                    <a:pt x="58" y="208"/>
                  </a:lnTo>
                  <a:lnTo>
                    <a:pt x="56" y="212"/>
                  </a:lnTo>
                  <a:lnTo>
                    <a:pt x="56" y="216"/>
                  </a:lnTo>
                  <a:lnTo>
                    <a:pt x="56" y="220"/>
                  </a:lnTo>
                  <a:lnTo>
                    <a:pt x="58" y="224"/>
                  </a:lnTo>
                  <a:lnTo>
                    <a:pt x="58" y="228"/>
                  </a:lnTo>
                  <a:lnTo>
                    <a:pt x="58" y="231"/>
                  </a:lnTo>
                  <a:lnTo>
                    <a:pt x="54" y="234"/>
                  </a:lnTo>
                  <a:lnTo>
                    <a:pt x="45" y="239"/>
                  </a:lnTo>
                  <a:lnTo>
                    <a:pt x="41" y="239"/>
                  </a:lnTo>
                  <a:lnTo>
                    <a:pt x="37" y="241"/>
                  </a:lnTo>
                  <a:lnTo>
                    <a:pt x="27" y="241"/>
                  </a:lnTo>
                  <a:lnTo>
                    <a:pt x="23" y="242"/>
                  </a:lnTo>
                  <a:lnTo>
                    <a:pt x="19" y="246"/>
                  </a:lnTo>
                  <a:lnTo>
                    <a:pt x="11" y="252"/>
                  </a:lnTo>
                  <a:lnTo>
                    <a:pt x="8" y="256"/>
                  </a:lnTo>
                  <a:lnTo>
                    <a:pt x="7" y="259"/>
                  </a:lnTo>
                  <a:lnTo>
                    <a:pt x="7" y="262"/>
                  </a:lnTo>
                  <a:lnTo>
                    <a:pt x="15" y="262"/>
                  </a:lnTo>
                  <a:lnTo>
                    <a:pt x="25" y="262"/>
                  </a:lnTo>
                  <a:lnTo>
                    <a:pt x="33" y="264"/>
                  </a:lnTo>
                  <a:lnTo>
                    <a:pt x="36" y="267"/>
                  </a:lnTo>
                  <a:lnTo>
                    <a:pt x="37" y="270"/>
                  </a:lnTo>
                  <a:lnTo>
                    <a:pt x="37" y="274"/>
                  </a:lnTo>
                  <a:lnTo>
                    <a:pt x="36" y="277"/>
                  </a:lnTo>
                  <a:lnTo>
                    <a:pt x="31" y="282"/>
                  </a:lnTo>
                  <a:lnTo>
                    <a:pt x="26" y="286"/>
                  </a:lnTo>
                  <a:lnTo>
                    <a:pt x="20" y="288"/>
                  </a:lnTo>
                  <a:lnTo>
                    <a:pt x="14" y="289"/>
                  </a:lnTo>
                  <a:lnTo>
                    <a:pt x="7" y="291"/>
                  </a:lnTo>
                  <a:lnTo>
                    <a:pt x="2" y="292"/>
                  </a:lnTo>
                  <a:lnTo>
                    <a:pt x="1" y="293"/>
                  </a:lnTo>
                  <a:lnTo>
                    <a:pt x="0" y="296"/>
                  </a:lnTo>
                  <a:lnTo>
                    <a:pt x="0" y="300"/>
                  </a:lnTo>
                  <a:lnTo>
                    <a:pt x="1" y="303"/>
                  </a:lnTo>
                  <a:lnTo>
                    <a:pt x="4" y="304"/>
                  </a:lnTo>
                  <a:lnTo>
                    <a:pt x="7" y="306"/>
                  </a:lnTo>
                  <a:lnTo>
                    <a:pt x="9" y="309"/>
                  </a:lnTo>
                  <a:lnTo>
                    <a:pt x="11" y="311"/>
                  </a:lnTo>
                  <a:lnTo>
                    <a:pt x="11" y="314"/>
                  </a:lnTo>
                  <a:lnTo>
                    <a:pt x="11" y="318"/>
                  </a:lnTo>
                  <a:lnTo>
                    <a:pt x="11" y="322"/>
                  </a:lnTo>
                  <a:lnTo>
                    <a:pt x="15" y="322"/>
                  </a:lnTo>
                  <a:lnTo>
                    <a:pt x="18" y="325"/>
                  </a:lnTo>
                  <a:lnTo>
                    <a:pt x="19" y="326"/>
                  </a:lnTo>
                  <a:lnTo>
                    <a:pt x="20" y="329"/>
                  </a:lnTo>
                  <a:lnTo>
                    <a:pt x="20" y="336"/>
                  </a:lnTo>
                  <a:lnTo>
                    <a:pt x="19" y="344"/>
                  </a:lnTo>
                  <a:lnTo>
                    <a:pt x="19" y="350"/>
                  </a:lnTo>
                  <a:lnTo>
                    <a:pt x="20" y="351"/>
                  </a:lnTo>
                  <a:lnTo>
                    <a:pt x="22" y="351"/>
                  </a:lnTo>
                  <a:lnTo>
                    <a:pt x="26" y="349"/>
                  </a:lnTo>
                  <a:lnTo>
                    <a:pt x="31" y="346"/>
                  </a:lnTo>
                  <a:lnTo>
                    <a:pt x="36" y="344"/>
                  </a:lnTo>
                  <a:lnTo>
                    <a:pt x="41" y="347"/>
                  </a:lnTo>
                  <a:lnTo>
                    <a:pt x="45" y="350"/>
                  </a:lnTo>
                  <a:lnTo>
                    <a:pt x="49" y="353"/>
                  </a:lnTo>
                  <a:lnTo>
                    <a:pt x="55" y="353"/>
                  </a:lnTo>
                  <a:lnTo>
                    <a:pt x="59" y="353"/>
                  </a:lnTo>
                  <a:lnTo>
                    <a:pt x="69" y="349"/>
                  </a:lnTo>
                  <a:lnTo>
                    <a:pt x="77" y="344"/>
                  </a:lnTo>
                  <a:lnTo>
                    <a:pt x="81" y="342"/>
                  </a:lnTo>
                  <a:lnTo>
                    <a:pt x="87" y="342"/>
                  </a:lnTo>
                  <a:lnTo>
                    <a:pt x="88" y="343"/>
                  </a:lnTo>
                  <a:lnTo>
                    <a:pt x="91" y="344"/>
                  </a:lnTo>
                  <a:lnTo>
                    <a:pt x="94" y="349"/>
                  </a:lnTo>
                  <a:lnTo>
                    <a:pt x="98" y="351"/>
                  </a:lnTo>
                  <a:lnTo>
                    <a:pt x="103" y="354"/>
                  </a:lnTo>
                  <a:lnTo>
                    <a:pt x="113" y="360"/>
                  </a:lnTo>
                  <a:lnTo>
                    <a:pt x="120" y="368"/>
                  </a:lnTo>
                  <a:lnTo>
                    <a:pt x="123" y="371"/>
                  </a:lnTo>
                  <a:lnTo>
                    <a:pt x="127" y="373"/>
                  </a:lnTo>
                  <a:lnTo>
                    <a:pt x="131" y="376"/>
                  </a:lnTo>
                  <a:lnTo>
                    <a:pt x="134" y="379"/>
                  </a:lnTo>
                  <a:lnTo>
                    <a:pt x="134" y="382"/>
                  </a:lnTo>
                  <a:lnTo>
                    <a:pt x="135" y="385"/>
                  </a:lnTo>
                  <a:lnTo>
                    <a:pt x="132" y="389"/>
                  </a:lnTo>
                  <a:lnTo>
                    <a:pt x="130" y="394"/>
                  </a:lnTo>
                  <a:lnTo>
                    <a:pt x="126" y="397"/>
                  </a:lnTo>
                  <a:lnTo>
                    <a:pt x="117" y="405"/>
                  </a:lnTo>
                  <a:lnTo>
                    <a:pt x="110" y="414"/>
                  </a:lnTo>
                  <a:lnTo>
                    <a:pt x="112" y="415"/>
                  </a:lnTo>
                  <a:lnTo>
                    <a:pt x="113" y="416"/>
                  </a:lnTo>
                  <a:lnTo>
                    <a:pt x="114" y="418"/>
                  </a:lnTo>
                  <a:lnTo>
                    <a:pt x="116" y="420"/>
                  </a:lnTo>
                  <a:lnTo>
                    <a:pt x="119" y="422"/>
                  </a:lnTo>
                  <a:lnTo>
                    <a:pt x="124" y="420"/>
                  </a:lnTo>
                  <a:lnTo>
                    <a:pt x="128" y="419"/>
                  </a:lnTo>
                  <a:lnTo>
                    <a:pt x="134" y="416"/>
                  </a:lnTo>
                  <a:lnTo>
                    <a:pt x="135" y="412"/>
                  </a:lnTo>
                  <a:lnTo>
                    <a:pt x="138" y="408"/>
                  </a:lnTo>
                  <a:lnTo>
                    <a:pt x="141" y="405"/>
                  </a:lnTo>
                  <a:lnTo>
                    <a:pt x="145" y="404"/>
                  </a:lnTo>
                  <a:lnTo>
                    <a:pt x="149" y="403"/>
                  </a:lnTo>
                  <a:lnTo>
                    <a:pt x="156" y="401"/>
                  </a:lnTo>
                  <a:lnTo>
                    <a:pt x="175" y="400"/>
                  </a:lnTo>
                  <a:lnTo>
                    <a:pt x="185" y="397"/>
                  </a:lnTo>
                  <a:lnTo>
                    <a:pt x="193" y="393"/>
                  </a:lnTo>
                  <a:lnTo>
                    <a:pt x="199" y="390"/>
                  </a:lnTo>
                  <a:lnTo>
                    <a:pt x="204" y="389"/>
                  </a:lnTo>
                  <a:lnTo>
                    <a:pt x="215" y="390"/>
                  </a:lnTo>
                  <a:lnTo>
                    <a:pt x="221" y="390"/>
                  </a:lnTo>
                  <a:lnTo>
                    <a:pt x="226" y="389"/>
                  </a:lnTo>
                  <a:lnTo>
                    <a:pt x="232" y="386"/>
                  </a:lnTo>
                  <a:lnTo>
                    <a:pt x="236" y="382"/>
                  </a:lnTo>
                  <a:lnTo>
                    <a:pt x="240" y="376"/>
                  </a:lnTo>
                  <a:lnTo>
                    <a:pt x="242" y="372"/>
                  </a:lnTo>
                  <a:lnTo>
                    <a:pt x="244" y="369"/>
                  </a:lnTo>
                  <a:lnTo>
                    <a:pt x="243" y="365"/>
                  </a:lnTo>
                  <a:lnTo>
                    <a:pt x="240" y="361"/>
                  </a:lnTo>
                  <a:lnTo>
                    <a:pt x="236" y="356"/>
                  </a:lnTo>
                  <a:lnTo>
                    <a:pt x="235" y="353"/>
                  </a:lnTo>
                  <a:lnTo>
                    <a:pt x="232" y="350"/>
                  </a:lnTo>
                  <a:lnTo>
                    <a:pt x="232" y="343"/>
                  </a:lnTo>
                  <a:lnTo>
                    <a:pt x="231" y="336"/>
                  </a:lnTo>
                  <a:lnTo>
                    <a:pt x="232" y="331"/>
                  </a:lnTo>
                  <a:lnTo>
                    <a:pt x="235" y="325"/>
                  </a:lnTo>
                  <a:lnTo>
                    <a:pt x="235" y="321"/>
                  </a:lnTo>
                  <a:lnTo>
                    <a:pt x="235" y="318"/>
                  </a:lnTo>
                  <a:lnTo>
                    <a:pt x="235" y="314"/>
                  </a:lnTo>
                  <a:lnTo>
                    <a:pt x="236" y="311"/>
                  </a:lnTo>
                  <a:lnTo>
                    <a:pt x="240" y="307"/>
                  </a:lnTo>
                  <a:lnTo>
                    <a:pt x="242" y="306"/>
                  </a:lnTo>
                  <a:lnTo>
                    <a:pt x="242" y="303"/>
                  </a:lnTo>
                  <a:lnTo>
                    <a:pt x="240" y="300"/>
                  </a:lnTo>
                  <a:lnTo>
                    <a:pt x="238" y="299"/>
                  </a:lnTo>
                  <a:lnTo>
                    <a:pt x="236" y="296"/>
                  </a:lnTo>
                  <a:lnTo>
                    <a:pt x="235" y="295"/>
                  </a:lnTo>
                  <a:lnTo>
                    <a:pt x="233" y="288"/>
                  </a:lnTo>
                  <a:lnTo>
                    <a:pt x="233" y="281"/>
                  </a:lnTo>
                  <a:lnTo>
                    <a:pt x="233" y="277"/>
                  </a:lnTo>
                  <a:lnTo>
                    <a:pt x="235" y="275"/>
                  </a:lnTo>
                  <a:lnTo>
                    <a:pt x="238" y="273"/>
                  </a:lnTo>
                  <a:lnTo>
                    <a:pt x="240" y="270"/>
                  </a:lnTo>
                  <a:lnTo>
                    <a:pt x="240" y="267"/>
                  </a:lnTo>
                  <a:lnTo>
                    <a:pt x="240" y="264"/>
                  </a:lnTo>
                  <a:lnTo>
                    <a:pt x="239" y="262"/>
                  </a:lnTo>
                  <a:lnTo>
                    <a:pt x="238" y="257"/>
                  </a:lnTo>
                  <a:lnTo>
                    <a:pt x="238" y="255"/>
                  </a:lnTo>
                  <a:lnTo>
                    <a:pt x="240" y="252"/>
                  </a:lnTo>
                  <a:lnTo>
                    <a:pt x="246" y="246"/>
                  </a:lnTo>
                  <a:lnTo>
                    <a:pt x="251" y="241"/>
                  </a:lnTo>
                  <a:lnTo>
                    <a:pt x="257" y="238"/>
                  </a:lnTo>
                  <a:lnTo>
                    <a:pt x="268" y="230"/>
                  </a:lnTo>
                  <a:lnTo>
                    <a:pt x="271" y="227"/>
                  </a:lnTo>
                  <a:lnTo>
                    <a:pt x="276" y="226"/>
                  </a:lnTo>
                  <a:lnTo>
                    <a:pt x="280" y="226"/>
                  </a:lnTo>
                  <a:lnTo>
                    <a:pt x="285" y="226"/>
                  </a:lnTo>
                  <a:lnTo>
                    <a:pt x="293" y="230"/>
                  </a:lnTo>
                  <a:lnTo>
                    <a:pt x="297" y="230"/>
                  </a:lnTo>
                  <a:lnTo>
                    <a:pt x="300" y="230"/>
                  </a:lnTo>
                  <a:lnTo>
                    <a:pt x="301" y="228"/>
                  </a:lnTo>
                  <a:lnTo>
                    <a:pt x="304" y="226"/>
                  </a:lnTo>
                  <a:lnTo>
                    <a:pt x="304" y="223"/>
                  </a:lnTo>
                  <a:lnTo>
                    <a:pt x="305" y="220"/>
                  </a:lnTo>
                  <a:lnTo>
                    <a:pt x="305" y="217"/>
                  </a:lnTo>
                  <a:lnTo>
                    <a:pt x="308" y="215"/>
                  </a:lnTo>
                  <a:lnTo>
                    <a:pt x="311" y="213"/>
                  </a:lnTo>
                  <a:lnTo>
                    <a:pt x="316" y="210"/>
                  </a:lnTo>
                  <a:lnTo>
                    <a:pt x="327" y="203"/>
                  </a:lnTo>
                  <a:lnTo>
                    <a:pt x="334" y="201"/>
                  </a:lnTo>
                  <a:lnTo>
                    <a:pt x="341" y="201"/>
                  </a:lnTo>
                  <a:lnTo>
                    <a:pt x="355" y="199"/>
                  </a:lnTo>
                  <a:lnTo>
                    <a:pt x="362" y="201"/>
                  </a:lnTo>
                  <a:lnTo>
                    <a:pt x="366" y="199"/>
                  </a:lnTo>
                  <a:lnTo>
                    <a:pt x="367" y="198"/>
                  </a:lnTo>
                  <a:lnTo>
                    <a:pt x="369" y="197"/>
                  </a:lnTo>
                  <a:lnTo>
                    <a:pt x="369" y="195"/>
                  </a:lnTo>
                  <a:lnTo>
                    <a:pt x="366" y="194"/>
                  </a:lnTo>
                  <a:lnTo>
                    <a:pt x="361" y="192"/>
                  </a:lnTo>
                  <a:lnTo>
                    <a:pt x="358" y="190"/>
                  </a:lnTo>
                  <a:lnTo>
                    <a:pt x="355" y="187"/>
                  </a:lnTo>
                  <a:lnTo>
                    <a:pt x="355" y="184"/>
                  </a:lnTo>
                  <a:lnTo>
                    <a:pt x="355" y="181"/>
                  </a:lnTo>
                  <a:lnTo>
                    <a:pt x="358" y="179"/>
                  </a:lnTo>
                  <a:lnTo>
                    <a:pt x="362" y="177"/>
                  </a:lnTo>
                  <a:lnTo>
                    <a:pt x="370" y="177"/>
                  </a:lnTo>
                  <a:lnTo>
                    <a:pt x="377" y="180"/>
                  </a:lnTo>
                  <a:lnTo>
                    <a:pt x="380" y="180"/>
                  </a:lnTo>
                  <a:lnTo>
                    <a:pt x="384" y="180"/>
                  </a:lnTo>
                  <a:lnTo>
                    <a:pt x="388" y="179"/>
                  </a:lnTo>
                  <a:lnTo>
                    <a:pt x="388" y="177"/>
                  </a:lnTo>
                  <a:lnTo>
                    <a:pt x="388" y="174"/>
                  </a:lnTo>
                  <a:lnTo>
                    <a:pt x="390" y="172"/>
                  </a:lnTo>
                  <a:lnTo>
                    <a:pt x="392" y="165"/>
                  </a:lnTo>
                  <a:lnTo>
                    <a:pt x="397" y="158"/>
                  </a:lnTo>
                  <a:lnTo>
                    <a:pt x="402" y="152"/>
                  </a:lnTo>
                  <a:lnTo>
                    <a:pt x="406" y="147"/>
                  </a:lnTo>
                  <a:lnTo>
                    <a:pt x="420" y="138"/>
                  </a:lnTo>
                  <a:lnTo>
                    <a:pt x="434" y="130"/>
                  </a:lnTo>
                  <a:lnTo>
                    <a:pt x="446" y="123"/>
                  </a:lnTo>
                  <a:lnTo>
                    <a:pt x="450" y="120"/>
                  </a:lnTo>
                  <a:lnTo>
                    <a:pt x="455" y="116"/>
                  </a:lnTo>
                  <a:lnTo>
                    <a:pt x="460" y="107"/>
                  </a:lnTo>
                  <a:lnTo>
                    <a:pt x="463" y="104"/>
                  </a:lnTo>
                  <a:lnTo>
                    <a:pt x="466" y="100"/>
                  </a:lnTo>
                  <a:lnTo>
                    <a:pt x="475" y="94"/>
                  </a:lnTo>
                  <a:lnTo>
                    <a:pt x="493" y="86"/>
                  </a:lnTo>
                  <a:lnTo>
                    <a:pt x="503" y="82"/>
                  </a:lnTo>
                  <a:lnTo>
                    <a:pt x="513" y="76"/>
                  </a:lnTo>
                  <a:lnTo>
                    <a:pt x="521" y="69"/>
                  </a:lnTo>
                  <a:lnTo>
                    <a:pt x="529" y="61"/>
                  </a:lnTo>
                  <a:lnTo>
                    <a:pt x="532" y="56"/>
                  </a:lnTo>
                  <a:lnTo>
                    <a:pt x="535" y="49"/>
                  </a:lnTo>
                  <a:lnTo>
                    <a:pt x="539" y="38"/>
                  </a:lnTo>
                  <a:lnTo>
                    <a:pt x="542" y="31"/>
                  </a:lnTo>
                  <a:lnTo>
                    <a:pt x="549" y="26"/>
                  </a:lnTo>
                  <a:lnTo>
                    <a:pt x="556" y="22"/>
                  </a:lnTo>
                  <a:lnTo>
                    <a:pt x="562" y="20"/>
                  </a:lnTo>
                  <a:lnTo>
                    <a:pt x="564" y="20"/>
                  </a:lnTo>
                  <a:lnTo>
                    <a:pt x="557" y="15"/>
                  </a:lnTo>
                  <a:lnTo>
                    <a:pt x="551" y="14"/>
                  </a:lnTo>
                  <a:lnTo>
                    <a:pt x="547" y="15"/>
                  </a:lnTo>
                  <a:lnTo>
                    <a:pt x="543" y="17"/>
                  </a:lnTo>
                  <a:lnTo>
                    <a:pt x="539" y="21"/>
                  </a:lnTo>
                  <a:close/>
                </a:path>
              </a:pathLst>
            </a:custGeom>
            <a:grpFill/>
            <a:ln w="3175">
              <a:solidFill>
                <a:srgbClr val="969696"/>
              </a:solidFill>
              <a:round/>
              <a:headEnd/>
              <a:tailEnd/>
            </a:ln>
          </p:spPr>
          <p:txBody>
            <a:bodyPr/>
            <a:lstStyle/>
            <a:p>
              <a:endParaRPr lang="en-IN">
                <a:solidFill>
                  <a:schemeClr val="bg1"/>
                </a:solidFill>
              </a:endParaRPr>
            </a:p>
          </p:txBody>
        </p:sp>
        <p:sp>
          <p:nvSpPr>
            <p:cNvPr id="16774" name="Freeform 7"/>
            <p:cNvSpPr>
              <a:spLocks noChangeAspect="1"/>
            </p:cNvSpPr>
            <p:nvPr/>
          </p:nvSpPr>
          <p:spPr bwMode="auto">
            <a:xfrm>
              <a:off x="3758" y="2298"/>
              <a:ext cx="697" cy="530"/>
            </a:xfrm>
            <a:custGeom>
              <a:avLst/>
              <a:gdLst>
                <a:gd name="T0" fmla="*/ 1072 w 554"/>
                <a:gd name="T1" fmla="*/ 440 h 378"/>
                <a:gd name="T2" fmla="*/ 1086 w 554"/>
                <a:gd name="T3" fmla="*/ 383 h 378"/>
                <a:gd name="T4" fmla="*/ 1042 w 554"/>
                <a:gd name="T5" fmla="*/ 303 h 378"/>
                <a:gd name="T6" fmla="*/ 1056 w 554"/>
                <a:gd name="T7" fmla="*/ 234 h 378"/>
                <a:gd name="T8" fmla="*/ 1054 w 554"/>
                <a:gd name="T9" fmla="*/ 191 h 378"/>
                <a:gd name="T10" fmla="*/ 1062 w 554"/>
                <a:gd name="T11" fmla="*/ 122 h 378"/>
                <a:gd name="T12" fmla="*/ 1069 w 554"/>
                <a:gd name="T13" fmla="*/ 83 h 378"/>
                <a:gd name="T14" fmla="*/ 979 w 554"/>
                <a:gd name="T15" fmla="*/ 29 h 378"/>
                <a:gd name="T16" fmla="*/ 902 w 554"/>
                <a:gd name="T17" fmla="*/ 55 h 378"/>
                <a:gd name="T18" fmla="*/ 863 w 554"/>
                <a:gd name="T19" fmla="*/ 63 h 378"/>
                <a:gd name="T20" fmla="*/ 803 w 554"/>
                <a:gd name="T21" fmla="*/ 74 h 378"/>
                <a:gd name="T22" fmla="*/ 725 w 554"/>
                <a:gd name="T23" fmla="*/ 69 h 378"/>
                <a:gd name="T24" fmla="*/ 639 w 554"/>
                <a:gd name="T25" fmla="*/ 83 h 378"/>
                <a:gd name="T26" fmla="*/ 638 w 554"/>
                <a:gd name="T27" fmla="*/ 35 h 378"/>
                <a:gd name="T28" fmla="*/ 554 w 554"/>
                <a:gd name="T29" fmla="*/ 83 h 378"/>
                <a:gd name="T30" fmla="*/ 488 w 554"/>
                <a:gd name="T31" fmla="*/ 123 h 378"/>
                <a:gd name="T32" fmla="*/ 434 w 554"/>
                <a:gd name="T33" fmla="*/ 70 h 378"/>
                <a:gd name="T34" fmla="*/ 337 w 554"/>
                <a:gd name="T35" fmla="*/ 43 h 378"/>
                <a:gd name="T36" fmla="*/ 245 w 554"/>
                <a:gd name="T37" fmla="*/ 6 h 378"/>
                <a:gd name="T38" fmla="*/ 176 w 554"/>
                <a:gd name="T39" fmla="*/ 14 h 378"/>
                <a:gd name="T40" fmla="*/ 170 w 554"/>
                <a:gd name="T41" fmla="*/ 80 h 378"/>
                <a:gd name="T42" fmla="*/ 130 w 554"/>
                <a:gd name="T43" fmla="*/ 130 h 378"/>
                <a:gd name="T44" fmla="*/ 176 w 554"/>
                <a:gd name="T45" fmla="*/ 179 h 378"/>
                <a:gd name="T46" fmla="*/ 143 w 554"/>
                <a:gd name="T47" fmla="*/ 220 h 378"/>
                <a:gd name="T48" fmla="*/ 114 w 554"/>
                <a:gd name="T49" fmla="*/ 248 h 378"/>
                <a:gd name="T50" fmla="*/ 86 w 554"/>
                <a:gd name="T51" fmla="*/ 293 h 378"/>
                <a:gd name="T52" fmla="*/ 10 w 554"/>
                <a:gd name="T53" fmla="*/ 301 h 378"/>
                <a:gd name="T54" fmla="*/ 10 w 554"/>
                <a:gd name="T55" fmla="*/ 400 h 378"/>
                <a:gd name="T56" fmla="*/ 36 w 554"/>
                <a:gd name="T57" fmla="*/ 602 h 378"/>
                <a:gd name="T58" fmla="*/ 55 w 554"/>
                <a:gd name="T59" fmla="*/ 728 h 378"/>
                <a:gd name="T60" fmla="*/ 75 w 554"/>
                <a:gd name="T61" fmla="*/ 859 h 378"/>
                <a:gd name="T62" fmla="*/ 122 w 554"/>
                <a:gd name="T63" fmla="*/ 1001 h 378"/>
                <a:gd name="T64" fmla="*/ 176 w 554"/>
                <a:gd name="T65" fmla="*/ 1042 h 378"/>
                <a:gd name="T66" fmla="*/ 226 w 554"/>
                <a:gd name="T67" fmla="*/ 958 h 378"/>
                <a:gd name="T68" fmla="*/ 219 w 554"/>
                <a:gd name="T69" fmla="*/ 864 h 378"/>
                <a:gd name="T70" fmla="*/ 294 w 554"/>
                <a:gd name="T71" fmla="*/ 871 h 378"/>
                <a:gd name="T72" fmla="*/ 323 w 554"/>
                <a:gd name="T73" fmla="*/ 851 h 378"/>
                <a:gd name="T74" fmla="*/ 349 w 554"/>
                <a:gd name="T75" fmla="*/ 827 h 378"/>
                <a:gd name="T76" fmla="*/ 375 w 554"/>
                <a:gd name="T77" fmla="*/ 837 h 378"/>
                <a:gd name="T78" fmla="*/ 393 w 554"/>
                <a:gd name="T79" fmla="*/ 739 h 378"/>
                <a:gd name="T80" fmla="*/ 428 w 554"/>
                <a:gd name="T81" fmla="*/ 781 h 378"/>
                <a:gd name="T82" fmla="*/ 515 w 554"/>
                <a:gd name="T83" fmla="*/ 773 h 378"/>
                <a:gd name="T84" fmla="*/ 552 w 554"/>
                <a:gd name="T85" fmla="*/ 719 h 378"/>
                <a:gd name="T86" fmla="*/ 564 w 554"/>
                <a:gd name="T87" fmla="*/ 673 h 378"/>
                <a:gd name="T88" fmla="*/ 589 w 554"/>
                <a:gd name="T89" fmla="*/ 637 h 378"/>
                <a:gd name="T90" fmla="*/ 630 w 554"/>
                <a:gd name="T91" fmla="*/ 573 h 378"/>
                <a:gd name="T92" fmla="*/ 681 w 554"/>
                <a:gd name="T93" fmla="*/ 548 h 378"/>
                <a:gd name="T94" fmla="*/ 723 w 554"/>
                <a:gd name="T95" fmla="*/ 499 h 378"/>
                <a:gd name="T96" fmla="*/ 737 w 554"/>
                <a:gd name="T97" fmla="*/ 458 h 378"/>
                <a:gd name="T98" fmla="*/ 778 w 554"/>
                <a:gd name="T99" fmla="*/ 370 h 378"/>
                <a:gd name="T100" fmla="*/ 817 w 554"/>
                <a:gd name="T101" fmla="*/ 362 h 378"/>
                <a:gd name="T102" fmla="*/ 871 w 554"/>
                <a:gd name="T103" fmla="*/ 377 h 378"/>
                <a:gd name="T104" fmla="*/ 918 w 554"/>
                <a:gd name="T105" fmla="*/ 412 h 378"/>
                <a:gd name="T106" fmla="*/ 985 w 554"/>
                <a:gd name="T107" fmla="*/ 395 h 378"/>
                <a:gd name="T108" fmla="*/ 1004 w 554"/>
                <a:gd name="T109" fmla="*/ 523 h 378"/>
                <a:gd name="T110" fmla="*/ 1042 w 554"/>
                <a:gd name="T111" fmla="*/ 492 h 37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54"/>
                <a:gd name="T169" fmla="*/ 0 h 378"/>
                <a:gd name="T170" fmla="*/ 554 w 554"/>
                <a:gd name="T171" fmla="*/ 378 h 37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54" h="378">
                  <a:moveTo>
                    <a:pt x="523" y="178"/>
                  </a:moveTo>
                  <a:lnTo>
                    <a:pt x="523" y="178"/>
                  </a:lnTo>
                  <a:lnTo>
                    <a:pt x="524" y="168"/>
                  </a:lnTo>
                  <a:lnTo>
                    <a:pt x="527" y="163"/>
                  </a:lnTo>
                  <a:lnTo>
                    <a:pt x="530" y="160"/>
                  </a:lnTo>
                  <a:lnTo>
                    <a:pt x="534" y="159"/>
                  </a:lnTo>
                  <a:lnTo>
                    <a:pt x="538" y="160"/>
                  </a:lnTo>
                  <a:lnTo>
                    <a:pt x="544" y="160"/>
                  </a:lnTo>
                  <a:lnTo>
                    <a:pt x="548" y="160"/>
                  </a:lnTo>
                  <a:lnTo>
                    <a:pt x="552" y="159"/>
                  </a:lnTo>
                  <a:lnTo>
                    <a:pt x="554" y="154"/>
                  </a:lnTo>
                  <a:lnTo>
                    <a:pt x="554" y="152"/>
                  </a:lnTo>
                  <a:lnTo>
                    <a:pt x="551" y="148"/>
                  </a:lnTo>
                  <a:lnTo>
                    <a:pt x="545" y="139"/>
                  </a:lnTo>
                  <a:lnTo>
                    <a:pt x="538" y="134"/>
                  </a:lnTo>
                  <a:lnTo>
                    <a:pt x="536" y="130"/>
                  </a:lnTo>
                  <a:lnTo>
                    <a:pt x="534" y="127"/>
                  </a:lnTo>
                  <a:lnTo>
                    <a:pt x="531" y="119"/>
                  </a:lnTo>
                  <a:lnTo>
                    <a:pt x="527" y="113"/>
                  </a:lnTo>
                  <a:lnTo>
                    <a:pt x="523" y="110"/>
                  </a:lnTo>
                  <a:lnTo>
                    <a:pt x="519" y="106"/>
                  </a:lnTo>
                  <a:lnTo>
                    <a:pt x="518" y="103"/>
                  </a:lnTo>
                  <a:lnTo>
                    <a:pt x="518" y="101"/>
                  </a:lnTo>
                  <a:lnTo>
                    <a:pt x="519" y="96"/>
                  </a:lnTo>
                  <a:lnTo>
                    <a:pt x="523" y="92"/>
                  </a:lnTo>
                  <a:lnTo>
                    <a:pt x="527" y="90"/>
                  </a:lnTo>
                  <a:lnTo>
                    <a:pt x="530" y="85"/>
                  </a:lnTo>
                  <a:lnTo>
                    <a:pt x="531" y="81"/>
                  </a:lnTo>
                  <a:lnTo>
                    <a:pt x="530" y="78"/>
                  </a:lnTo>
                  <a:lnTo>
                    <a:pt x="529" y="77"/>
                  </a:lnTo>
                  <a:lnTo>
                    <a:pt x="527" y="74"/>
                  </a:lnTo>
                  <a:lnTo>
                    <a:pt x="527" y="70"/>
                  </a:lnTo>
                  <a:lnTo>
                    <a:pt x="529" y="69"/>
                  </a:lnTo>
                  <a:lnTo>
                    <a:pt x="531" y="67"/>
                  </a:lnTo>
                  <a:lnTo>
                    <a:pt x="533" y="65"/>
                  </a:lnTo>
                  <a:lnTo>
                    <a:pt x="534" y="59"/>
                  </a:lnTo>
                  <a:lnTo>
                    <a:pt x="533" y="54"/>
                  </a:lnTo>
                  <a:lnTo>
                    <a:pt x="533" y="48"/>
                  </a:lnTo>
                  <a:lnTo>
                    <a:pt x="533" y="44"/>
                  </a:lnTo>
                  <a:lnTo>
                    <a:pt x="536" y="42"/>
                  </a:lnTo>
                  <a:lnTo>
                    <a:pt x="538" y="41"/>
                  </a:lnTo>
                  <a:lnTo>
                    <a:pt x="540" y="40"/>
                  </a:lnTo>
                  <a:lnTo>
                    <a:pt x="541" y="37"/>
                  </a:lnTo>
                  <a:lnTo>
                    <a:pt x="541" y="34"/>
                  </a:lnTo>
                  <a:lnTo>
                    <a:pt x="540" y="33"/>
                  </a:lnTo>
                  <a:lnTo>
                    <a:pt x="537" y="30"/>
                  </a:lnTo>
                  <a:lnTo>
                    <a:pt x="524" y="16"/>
                  </a:lnTo>
                  <a:lnTo>
                    <a:pt x="519" y="12"/>
                  </a:lnTo>
                  <a:lnTo>
                    <a:pt x="511" y="8"/>
                  </a:lnTo>
                  <a:lnTo>
                    <a:pt x="505" y="8"/>
                  </a:lnTo>
                  <a:lnTo>
                    <a:pt x="500" y="8"/>
                  </a:lnTo>
                  <a:lnTo>
                    <a:pt x="491" y="11"/>
                  </a:lnTo>
                  <a:lnTo>
                    <a:pt x="483" y="13"/>
                  </a:lnTo>
                  <a:lnTo>
                    <a:pt x="473" y="16"/>
                  </a:lnTo>
                  <a:lnTo>
                    <a:pt x="468" y="16"/>
                  </a:lnTo>
                  <a:lnTo>
                    <a:pt x="462" y="16"/>
                  </a:lnTo>
                  <a:lnTo>
                    <a:pt x="457" y="18"/>
                  </a:lnTo>
                  <a:lnTo>
                    <a:pt x="453" y="20"/>
                  </a:lnTo>
                  <a:lnTo>
                    <a:pt x="448" y="19"/>
                  </a:lnTo>
                  <a:lnTo>
                    <a:pt x="444" y="19"/>
                  </a:lnTo>
                  <a:lnTo>
                    <a:pt x="440" y="18"/>
                  </a:lnTo>
                  <a:lnTo>
                    <a:pt x="437" y="19"/>
                  </a:lnTo>
                  <a:lnTo>
                    <a:pt x="435" y="20"/>
                  </a:lnTo>
                  <a:lnTo>
                    <a:pt x="433" y="23"/>
                  </a:lnTo>
                  <a:lnTo>
                    <a:pt x="433" y="25"/>
                  </a:lnTo>
                  <a:lnTo>
                    <a:pt x="430" y="27"/>
                  </a:lnTo>
                  <a:lnTo>
                    <a:pt x="426" y="29"/>
                  </a:lnTo>
                  <a:lnTo>
                    <a:pt x="422" y="29"/>
                  </a:lnTo>
                  <a:lnTo>
                    <a:pt x="411" y="26"/>
                  </a:lnTo>
                  <a:lnTo>
                    <a:pt x="403" y="27"/>
                  </a:lnTo>
                  <a:lnTo>
                    <a:pt x="395" y="26"/>
                  </a:lnTo>
                  <a:lnTo>
                    <a:pt x="386" y="25"/>
                  </a:lnTo>
                  <a:lnTo>
                    <a:pt x="379" y="22"/>
                  </a:lnTo>
                  <a:lnTo>
                    <a:pt x="374" y="22"/>
                  </a:lnTo>
                  <a:lnTo>
                    <a:pt x="371" y="22"/>
                  </a:lnTo>
                  <a:lnTo>
                    <a:pt x="364" y="25"/>
                  </a:lnTo>
                  <a:lnTo>
                    <a:pt x="352" y="36"/>
                  </a:lnTo>
                  <a:lnTo>
                    <a:pt x="349" y="37"/>
                  </a:lnTo>
                  <a:lnTo>
                    <a:pt x="345" y="38"/>
                  </a:lnTo>
                  <a:lnTo>
                    <a:pt x="336" y="37"/>
                  </a:lnTo>
                  <a:lnTo>
                    <a:pt x="320" y="34"/>
                  </a:lnTo>
                  <a:lnTo>
                    <a:pt x="321" y="30"/>
                  </a:lnTo>
                  <a:lnTo>
                    <a:pt x="324" y="29"/>
                  </a:lnTo>
                  <a:lnTo>
                    <a:pt x="325" y="26"/>
                  </a:lnTo>
                  <a:lnTo>
                    <a:pt x="327" y="23"/>
                  </a:lnTo>
                  <a:lnTo>
                    <a:pt x="327" y="20"/>
                  </a:lnTo>
                  <a:lnTo>
                    <a:pt x="325" y="18"/>
                  </a:lnTo>
                  <a:lnTo>
                    <a:pt x="320" y="13"/>
                  </a:lnTo>
                  <a:lnTo>
                    <a:pt x="313" y="12"/>
                  </a:lnTo>
                  <a:lnTo>
                    <a:pt x="306" y="12"/>
                  </a:lnTo>
                  <a:lnTo>
                    <a:pt x="298" y="13"/>
                  </a:lnTo>
                  <a:lnTo>
                    <a:pt x="291" y="16"/>
                  </a:lnTo>
                  <a:lnTo>
                    <a:pt x="285" y="19"/>
                  </a:lnTo>
                  <a:lnTo>
                    <a:pt x="281" y="25"/>
                  </a:lnTo>
                  <a:lnTo>
                    <a:pt x="278" y="30"/>
                  </a:lnTo>
                  <a:lnTo>
                    <a:pt x="276" y="36"/>
                  </a:lnTo>
                  <a:lnTo>
                    <a:pt x="270" y="40"/>
                  </a:lnTo>
                  <a:lnTo>
                    <a:pt x="265" y="44"/>
                  </a:lnTo>
                  <a:lnTo>
                    <a:pt x="258" y="47"/>
                  </a:lnTo>
                  <a:lnTo>
                    <a:pt x="251" y="47"/>
                  </a:lnTo>
                  <a:lnTo>
                    <a:pt x="245" y="45"/>
                  </a:lnTo>
                  <a:lnTo>
                    <a:pt x="241" y="42"/>
                  </a:lnTo>
                  <a:lnTo>
                    <a:pt x="235" y="34"/>
                  </a:lnTo>
                  <a:lnTo>
                    <a:pt x="231" y="29"/>
                  </a:lnTo>
                  <a:lnTo>
                    <a:pt x="227" y="27"/>
                  </a:lnTo>
                  <a:lnTo>
                    <a:pt x="223" y="26"/>
                  </a:lnTo>
                  <a:lnTo>
                    <a:pt x="218" y="26"/>
                  </a:lnTo>
                  <a:lnTo>
                    <a:pt x="202" y="27"/>
                  </a:lnTo>
                  <a:lnTo>
                    <a:pt x="195" y="27"/>
                  </a:lnTo>
                  <a:lnTo>
                    <a:pt x="190" y="27"/>
                  </a:lnTo>
                  <a:lnTo>
                    <a:pt x="184" y="26"/>
                  </a:lnTo>
                  <a:lnTo>
                    <a:pt x="179" y="22"/>
                  </a:lnTo>
                  <a:lnTo>
                    <a:pt x="169" y="16"/>
                  </a:lnTo>
                  <a:lnTo>
                    <a:pt x="161" y="12"/>
                  </a:lnTo>
                  <a:lnTo>
                    <a:pt x="151" y="8"/>
                  </a:lnTo>
                  <a:lnTo>
                    <a:pt x="141" y="8"/>
                  </a:lnTo>
                  <a:lnTo>
                    <a:pt x="130" y="7"/>
                  </a:lnTo>
                  <a:lnTo>
                    <a:pt x="128" y="5"/>
                  </a:lnTo>
                  <a:lnTo>
                    <a:pt x="123" y="2"/>
                  </a:lnTo>
                  <a:lnTo>
                    <a:pt x="121" y="1"/>
                  </a:lnTo>
                  <a:lnTo>
                    <a:pt x="117" y="0"/>
                  </a:lnTo>
                  <a:lnTo>
                    <a:pt x="106" y="0"/>
                  </a:lnTo>
                  <a:lnTo>
                    <a:pt x="96" y="1"/>
                  </a:lnTo>
                  <a:lnTo>
                    <a:pt x="90" y="2"/>
                  </a:lnTo>
                  <a:lnTo>
                    <a:pt x="88" y="5"/>
                  </a:lnTo>
                  <a:lnTo>
                    <a:pt x="88" y="9"/>
                  </a:lnTo>
                  <a:lnTo>
                    <a:pt x="86" y="15"/>
                  </a:lnTo>
                  <a:lnTo>
                    <a:pt x="83" y="19"/>
                  </a:lnTo>
                  <a:lnTo>
                    <a:pt x="82" y="22"/>
                  </a:lnTo>
                  <a:lnTo>
                    <a:pt x="82" y="23"/>
                  </a:lnTo>
                  <a:lnTo>
                    <a:pt x="85" y="29"/>
                  </a:lnTo>
                  <a:lnTo>
                    <a:pt x="89" y="34"/>
                  </a:lnTo>
                  <a:lnTo>
                    <a:pt x="89" y="38"/>
                  </a:lnTo>
                  <a:lnTo>
                    <a:pt x="88" y="41"/>
                  </a:lnTo>
                  <a:lnTo>
                    <a:pt x="85" y="44"/>
                  </a:lnTo>
                  <a:lnTo>
                    <a:pt x="81" y="45"/>
                  </a:lnTo>
                  <a:lnTo>
                    <a:pt x="75" y="45"/>
                  </a:lnTo>
                  <a:lnTo>
                    <a:pt x="65" y="47"/>
                  </a:lnTo>
                  <a:lnTo>
                    <a:pt x="64" y="49"/>
                  </a:lnTo>
                  <a:lnTo>
                    <a:pt x="65" y="49"/>
                  </a:lnTo>
                  <a:lnTo>
                    <a:pt x="67" y="52"/>
                  </a:lnTo>
                  <a:lnTo>
                    <a:pt x="71" y="55"/>
                  </a:lnTo>
                  <a:lnTo>
                    <a:pt x="75" y="58"/>
                  </a:lnTo>
                  <a:lnTo>
                    <a:pt x="83" y="62"/>
                  </a:lnTo>
                  <a:lnTo>
                    <a:pt x="88" y="65"/>
                  </a:lnTo>
                  <a:lnTo>
                    <a:pt x="89" y="69"/>
                  </a:lnTo>
                  <a:lnTo>
                    <a:pt x="90" y="73"/>
                  </a:lnTo>
                  <a:lnTo>
                    <a:pt x="88" y="80"/>
                  </a:lnTo>
                  <a:lnTo>
                    <a:pt x="83" y="84"/>
                  </a:lnTo>
                  <a:lnTo>
                    <a:pt x="79" y="84"/>
                  </a:lnTo>
                  <a:lnTo>
                    <a:pt x="75" y="83"/>
                  </a:lnTo>
                  <a:lnTo>
                    <a:pt x="72" y="80"/>
                  </a:lnTo>
                  <a:lnTo>
                    <a:pt x="68" y="77"/>
                  </a:lnTo>
                  <a:lnTo>
                    <a:pt x="64" y="76"/>
                  </a:lnTo>
                  <a:lnTo>
                    <a:pt x="60" y="77"/>
                  </a:lnTo>
                  <a:lnTo>
                    <a:pt x="57" y="80"/>
                  </a:lnTo>
                  <a:lnTo>
                    <a:pt x="56" y="83"/>
                  </a:lnTo>
                  <a:lnTo>
                    <a:pt x="57" y="85"/>
                  </a:lnTo>
                  <a:lnTo>
                    <a:pt x="57" y="90"/>
                  </a:lnTo>
                  <a:lnTo>
                    <a:pt x="57" y="92"/>
                  </a:lnTo>
                  <a:lnTo>
                    <a:pt x="56" y="94"/>
                  </a:lnTo>
                  <a:lnTo>
                    <a:pt x="53" y="96"/>
                  </a:lnTo>
                  <a:lnTo>
                    <a:pt x="49" y="99"/>
                  </a:lnTo>
                  <a:lnTo>
                    <a:pt x="43" y="106"/>
                  </a:lnTo>
                  <a:lnTo>
                    <a:pt x="42" y="110"/>
                  </a:lnTo>
                  <a:lnTo>
                    <a:pt x="39" y="114"/>
                  </a:lnTo>
                  <a:lnTo>
                    <a:pt x="35" y="114"/>
                  </a:lnTo>
                  <a:lnTo>
                    <a:pt x="29" y="114"/>
                  </a:lnTo>
                  <a:lnTo>
                    <a:pt x="18" y="112"/>
                  </a:lnTo>
                  <a:lnTo>
                    <a:pt x="5" y="109"/>
                  </a:lnTo>
                  <a:lnTo>
                    <a:pt x="2" y="113"/>
                  </a:lnTo>
                  <a:lnTo>
                    <a:pt x="0" y="117"/>
                  </a:lnTo>
                  <a:lnTo>
                    <a:pt x="2" y="123"/>
                  </a:lnTo>
                  <a:lnTo>
                    <a:pt x="3" y="130"/>
                  </a:lnTo>
                  <a:lnTo>
                    <a:pt x="5" y="145"/>
                  </a:lnTo>
                  <a:lnTo>
                    <a:pt x="7" y="157"/>
                  </a:lnTo>
                  <a:lnTo>
                    <a:pt x="11" y="171"/>
                  </a:lnTo>
                  <a:lnTo>
                    <a:pt x="11" y="178"/>
                  </a:lnTo>
                  <a:lnTo>
                    <a:pt x="11" y="185"/>
                  </a:lnTo>
                  <a:lnTo>
                    <a:pt x="11" y="195"/>
                  </a:lnTo>
                  <a:lnTo>
                    <a:pt x="13" y="203"/>
                  </a:lnTo>
                  <a:lnTo>
                    <a:pt x="18" y="218"/>
                  </a:lnTo>
                  <a:lnTo>
                    <a:pt x="24" y="233"/>
                  </a:lnTo>
                  <a:lnTo>
                    <a:pt x="27" y="242"/>
                  </a:lnTo>
                  <a:lnTo>
                    <a:pt x="28" y="250"/>
                  </a:lnTo>
                  <a:lnTo>
                    <a:pt x="28" y="257"/>
                  </a:lnTo>
                  <a:lnTo>
                    <a:pt x="28" y="261"/>
                  </a:lnTo>
                  <a:lnTo>
                    <a:pt x="28" y="264"/>
                  </a:lnTo>
                  <a:lnTo>
                    <a:pt x="32" y="271"/>
                  </a:lnTo>
                  <a:lnTo>
                    <a:pt x="34" y="275"/>
                  </a:lnTo>
                  <a:lnTo>
                    <a:pt x="35" y="278"/>
                  </a:lnTo>
                  <a:lnTo>
                    <a:pt x="35" y="284"/>
                  </a:lnTo>
                  <a:lnTo>
                    <a:pt x="35" y="291"/>
                  </a:lnTo>
                  <a:lnTo>
                    <a:pt x="38" y="312"/>
                  </a:lnTo>
                  <a:lnTo>
                    <a:pt x="43" y="330"/>
                  </a:lnTo>
                  <a:lnTo>
                    <a:pt x="49" y="343"/>
                  </a:lnTo>
                  <a:lnTo>
                    <a:pt x="54" y="354"/>
                  </a:lnTo>
                  <a:lnTo>
                    <a:pt x="57" y="359"/>
                  </a:lnTo>
                  <a:lnTo>
                    <a:pt x="61" y="363"/>
                  </a:lnTo>
                  <a:lnTo>
                    <a:pt x="65" y="366"/>
                  </a:lnTo>
                  <a:lnTo>
                    <a:pt x="70" y="369"/>
                  </a:lnTo>
                  <a:lnTo>
                    <a:pt x="79" y="373"/>
                  </a:lnTo>
                  <a:lnTo>
                    <a:pt x="83" y="374"/>
                  </a:lnTo>
                  <a:lnTo>
                    <a:pt x="88" y="378"/>
                  </a:lnTo>
                  <a:lnTo>
                    <a:pt x="94" y="373"/>
                  </a:lnTo>
                  <a:lnTo>
                    <a:pt x="103" y="366"/>
                  </a:lnTo>
                  <a:lnTo>
                    <a:pt x="110" y="360"/>
                  </a:lnTo>
                  <a:lnTo>
                    <a:pt x="112" y="356"/>
                  </a:lnTo>
                  <a:lnTo>
                    <a:pt x="114" y="352"/>
                  </a:lnTo>
                  <a:lnTo>
                    <a:pt x="114" y="347"/>
                  </a:lnTo>
                  <a:lnTo>
                    <a:pt x="112" y="343"/>
                  </a:lnTo>
                  <a:lnTo>
                    <a:pt x="106" y="334"/>
                  </a:lnTo>
                  <a:lnTo>
                    <a:pt x="103" y="330"/>
                  </a:lnTo>
                  <a:lnTo>
                    <a:pt x="100" y="327"/>
                  </a:lnTo>
                  <a:lnTo>
                    <a:pt x="99" y="323"/>
                  </a:lnTo>
                  <a:lnTo>
                    <a:pt x="101" y="319"/>
                  </a:lnTo>
                  <a:lnTo>
                    <a:pt x="110" y="313"/>
                  </a:lnTo>
                  <a:lnTo>
                    <a:pt x="118" y="308"/>
                  </a:lnTo>
                  <a:lnTo>
                    <a:pt x="123" y="307"/>
                  </a:lnTo>
                  <a:lnTo>
                    <a:pt x="129" y="307"/>
                  </a:lnTo>
                  <a:lnTo>
                    <a:pt x="135" y="308"/>
                  </a:lnTo>
                  <a:lnTo>
                    <a:pt x="139" y="311"/>
                  </a:lnTo>
                  <a:lnTo>
                    <a:pt x="148" y="316"/>
                  </a:lnTo>
                  <a:lnTo>
                    <a:pt x="153" y="318"/>
                  </a:lnTo>
                  <a:lnTo>
                    <a:pt x="155" y="318"/>
                  </a:lnTo>
                  <a:lnTo>
                    <a:pt x="158" y="316"/>
                  </a:lnTo>
                  <a:lnTo>
                    <a:pt x="159" y="315"/>
                  </a:lnTo>
                  <a:lnTo>
                    <a:pt x="161" y="313"/>
                  </a:lnTo>
                  <a:lnTo>
                    <a:pt x="161" y="312"/>
                  </a:lnTo>
                  <a:lnTo>
                    <a:pt x="162" y="309"/>
                  </a:lnTo>
                  <a:lnTo>
                    <a:pt x="164" y="308"/>
                  </a:lnTo>
                  <a:lnTo>
                    <a:pt x="166" y="308"/>
                  </a:lnTo>
                  <a:lnTo>
                    <a:pt x="171" y="307"/>
                  </a:lnTo>
                  <a:lnTo>
                    <a:pt x="172" y="302"/>
                  </a:lnTo>
                  <a:lnTo>
                    <a:pt x="173" y="300"/>
                  </a:lnTo>
                  <a:lnTo>
                    <a:pt x="175" y="300"/>
                  </a:lnTo>
                  <a:lnTo>
                    <a:pt x="176" y="300"/>
                  </a:lnTo>
                  <a:lnTo>
                    <a:pt x="177" y="301"/>
                  </a:lnTo>
                  <a:lnTo>
                    <a:pt x="180" y="304"/>
                  </a:lnTo>
                  <a:lnTo>
                    <a:pt x="182" y="305"/>
                  </a:lnTo>
                  <a:lnTo>
                    <a:pt x="186" y="305"/>
                  </a:lnTo>
                  <a:lnTo>
                    <a:pt x="188" y="304"/>
                  </a:lnTo>
                  <a:lnTo>
                    <a:pt x="191" y="301"/>
                  </a:lnTo>
                  <a:lnTo>
                    <a:pt x="193" y="298"/>
                  </a:lnTo>
                  <a:lnTo>
                    <a:pt x="194" y="290"/>
                  </a:lnTo>
                  <a:lnTo>
                    <a:pt x="194" y="280"/>
                  </a:lnTo>
                  <a:lnTo>
                    <a:pt x="194" y="275"/>
                  </a:lnTo>
                  <a:lnTo>
                    <a:pt x="194" y="271"/>
                  </a:lnTo>
                  <a:lnTo>
                    <a:pt x="197" y="268"/>
                  </a:lnTo>
                  <a:lnTo>
                    <a:pt x="200" y="266"/>
                  </a:lnTo>
                  <a:lnTo>
                    <a:pt x="202" y="271"/>
                  </a:lnTo>
                  <a:lnTo>
                    <a:pt x="205" y="275"/>
                  </a:lnTo>
                  <a:lnTo>
                    <a:pt x="208" y="279"/>
                  </a:lnTo>
                  <a:lnTo>
                    <a:pt x="212" y="282"/>
                  </a:lnTo>
                  <a:lnTo>
                    <a:pt x="215" y="283"/>
                  </a:lnTo>
                  <a:lnTo>
                    <a:pt x="219" y="283"/>
                  </a:lnTo>
                  <a:lnTo>
                    <a:pt x="229" y="282"/>
                  </a:lnTo>
                  <a:lnTo>
                    <a:pt x="241" y="283"/>
                  </a:lnTo>
                  <a:lnTo>
                    <a:pt x="248" y="283"/>
                  </a:lnTo>
                  <a:lnTo>
                    <a:pt x="253" y="283"/>
                  </a:lnTo>
                  <a:lnTo>
                    <a:pt x="258" y="280"/>
                  </a:lnTo>
                  <a:lnTo>
                    <a:pt x="260" y="278"/>
                  </a:lnTo>
                  <a:lnTo>
                    <a:pt x="263" y="269"/>
                  </a:lnTo>
                  <a:lnTo>
                    <a:pt x="266" y="265"/>
                  </a:lnTo>
                  <a:lnTo>
                    <a:pt x="269" y="264"/>
                  </a:lnTo>
                  <a:lnTo>
                    <a:pt x="271" y="262"/>
                  </a:lnTo>
                  <a:lnTo>
                    <a:pt x="277" y="261"/>
                  </a:lnTo>
                  <a:lnTo>
                    <a:pt x="281" y="261"/>
                  </a:lnTo>
                  <a:lnTo>
                    <a:pt x="285" y="261"/>
                  </a:lnTo>
                  <a:lnTo>
                    <a:pt x="288" y="258"/>
                  </a:lnTo>
                  <a:lnTo>
                    <a:pt x="289" y="254"/>
                  </a:lnTo>
                  <a:lnTo>
                    <a:pt x="288" y="250"/>
                  </a:lnTo>
                  <a:lnTo>
                    <a:pt x="285" y="247"/>
                  </a:lnTo>
                  <a:lnTo>
                    <a:pt x="283" y="244"/>
                  </a:lnTo>
                  <a:lnTo>
                    <a:pt x="281" y="240"/>
                  </a:lnTo>
                  <a:lnTo>
                    <a:pt x="281" y="237"/>
                  </a:lnTo>
                  <a:lnTo>
                    <a:pt x="283" y="236"/>
                  </a:lnTo>
                  <a:lnTo>
                    <a:pt x="287" y="235"/>
                  </a:lnTo>
                  <a:lnTo>
                    <a:pt x="292" y="233"/>
                  </a:lnTo>
                  <a:lnTo>
                    <a:pt x="296" y="231"/>
                  </a:lnTo>
                  <a:lnTo>
                    <a:pt x="300" y="226"/>
                  </a:lnTo>
                  <a:lnTo>
                    <a:pt x="302" y="221"/>
                  </a:lnTo>
                  <a:lnTo>
                    <a:pt x="303" y="215"/>
                  </a:lnTo>
                  <a:lnTo>
                    <a:pt x="306" y="211"/>
                  </a:lnTo>
                  <a:lnTo>
                    <a:pt x="309" y="208"/>
                  </a:lnTo>
                  <a:lnTo>
                    <a:pt x="310" y="208"/>
                  </a:lnTo>
                  <a:lnTo>
                    <a:pt x="316" y="208"/>
                  </a:lnTo>
                  <a:lnTo>
                    <a:pt x="327" y="213"/>
                  </a:lnTo>
                  <a:lnTo>
                    <a:pt x="327" y="215"/>
                  </a:lnTo>
                  <a:lnTo>
                    <a:pt x="328" y="214"/>
                  </a:lnTo>
                  <a:lnTo>
                    <a:pt x="334" y="207"/>
                  </a:lnTo>
                  <a:lnTo>
                    <a:pt x="342" y="199"/>
                  </a:lnTo>
                  <a:lnTo>
                    <a:pt x="346" y="196"/>
                  </a:lnTo>
                  <a:lnTo>
                    <a:pt x="352" y="193"/>
                  </a:lnTo>
                  <a:lnTo>
                    <a:pt x="357" y="190"/>
                  </a:lnTo>
                  <a:lnTo>
                    <a:pt x="361" y="186"/>
                  </a:lnTo>
                  <a:lnTo>
                    <a:pt x="363" y="184"/>
                  </a:lnTo>
                  <a:lnTo>
                    <a:pt x="363" y="181"/>
                  </a:lnTo>
                  <a:lnTo>
                    <a:pt x="363" y="179"/>
                  </a:lnTo>
                  <a:lnTo>
                    <a:pt x="360" y="178"/>
                  </a:lnTo>
                  <a:lnTo>
                    <a:pt x="354" y="175"/>
                  </a:lnTo>
                  <a:lnTo>
                    <a:pt x="353" y="172"/>
                  </a:lnTo>
                  <a:lnTo>
                    <a:pt x="353" y="168"/>
                  </a:lnTo>
                  <a:lnTo>
                    <a:pt x="363" y="167"/>
                  </a:lnTo>
                  <a:lnTo>
                    <a:pt x="370" y="166"/>
                  </a:lnTo>
                  <a:lnTo>
                    <a:pt x="378" y="163"/>
                  </a:lnTo>
                  <a:lnTo>
                    <a:pt x="381" y="160"/>
                  </a:lnTo>
                  <a:lnTo>
                    <a:pt x="383" y="156"/>
                  </a:lnTo>
                  <a:lnTo>
                    <a:pt x="389" y="148"/>
                  </a:lnTo>
                  <a:lnTo>
                    <a:pt x="390" y="139"/>
                  </a:lnTo>
                  <a:lnTo>
                    <a:pt x="390" y="134"/>
                  </a:lnTo>
                  <a:lnTo>
                    <a:pt x="392" y="130"/>
                  </a:lnTo>
                  <a:lnTo>
                    <a:pt x="392" y="128"/>
                  </a:lnTo>
                  <a:lnTo>
                    <a:pt x="395" y="128"/>
                  </a:lnTo>
                  <a:lnTo>
                    <a:pt x="400" y="130"/>
                  </a:lnTo>
                  <a:lnTo>
                    <a:pt x="404" y="131"/>
                  </a:lnTo>
                  <a:lnTo>
                    <a:pt x="410" y="131"/>
                  </a:lnTo>
                  <a:lnTo>
                    <a:pt x="412" y="130"/>
                  </a:lnTo>
                  <a:lnTo>
                    <a:pt x="418" y="128"/>
                  </a:lnTo>
                  <a:lnTo>
                    <a:pt x="422" y="128"/>
                  </a:lnTo>
                  <a:lnTo>
                    <a:pt x="426" y="130"/>
                  </a:lnTo>
                  <a:lnTo>
                    <a:pt x="435" y="134"/>
                  </a:lnTo>
                  <a:lnTo>
                    <a:pt x="437" y="137"/>
                  </a:lnTo>
                  <a:lnTo>
                    <a:pt x="440" y="141"/>
                  </a:lnTo>
                  <a:lnTo>
                    <a:pt x="443" y="143"/>
                  </a:lnTo>
                  <a:lnTo>
                    <a:pt x="446" y="146"/>
                  </a:lnTo>
                  <a:lnTo>
                    <a:pt x="450" y="146"/>
                  </a:lnTo>
                  <a:lnTo>
                    <a:pt x="454" y="145"/>
                  </a:lnTo>
                  <a:lnTo>
                    <a:pt x="457" y="146"/>
                  </a:lnTo>
                  <a:lnTo>
                    <a:pt x="461" y="150"/>
                  </a:lnTo>
                  <a:lnTo>
                    <a:pt x="468" y="145"/>
                  </a:lnTo>
                  <a:lnTo>
                    <a:pt x="476" y="141"/>
                  </a:lnTo>
                  <a:lnTo>
                    <a:pt x="482" y="139"/>
                  </a:lnTo>
                  <a:lnTo>
                    <a:pt x="486" y="139"/>
                  </a:lnTo>
                  <a:lnTo>
                    <a:pt x="490" y="141"/>
                  </a:lnTo>
                  <a:lnTo>
                    <a:pt x="494" y="143"/>
                  </a:lnTo>
                  <a:lnTo>
                    <a:pt x="495" y="149"/>
                  </a:lnTo>
                  <a:lnTo>
                    <a:pt x="497" y="153"/>
                  </a:lnTo>
                  <a:lnTo>
                    <a:pt x="498" y="164"/>
                  </a:lnTo>
                  <a:lnTo>
                    <a:pt x="498" y="177"/>
                  </a:lnTo>
                  <a:lnTo>
                    <a:pt x="500" y="182"/>
                  </a:lnTo>
                  <a:lnTo>
                    <a:pt x="501" y="186"/>
                  </a:lnTo>
                  <a:lnTo>
                    <a:pt x="504" y="190"/>
                  </a:lnTo>
                  <a:lnTo>
                    <a:pt x="507" y="193"/>
                  </a:lnTo>
                  <a:lnTo>
                    <a:pt x="515" y="197"/>
                  </a:lnTo>
                  <a:lnTo>
                    <a:pt x="516" y="193"/>
                  </a:lnTo>
                  <a:lnTo>
                    <a:pt x="520" y="186"/>
                  </a:lnTo>
                  <a:lnTo>
                    <a:pt x="523" y="178"/>
                  </a:lnTo>
                  <a:close/>
                </a:path>
              </a:pathLst>
            </a:custGeom>
            <a:grpFill/>
            <a:ln w="3175">
              <a:solidFill>
                <a:srgbClr val="969696"/>
              </a:solidFill>
              <a:round/>
              <a:headEnd/>
              <a:tailEnd/>
            </a:ln>
          </p:spPr>
          <p:txBody>
            <a:bodyPr/>
            <a:lstStyle/>
            <a:p>
              <a:endParaRPr lang="en-IN">
                <a:solidFill>
                  <a:schemeClr val="bg1"/>
                </a:solidFill>
              </a:endParaRPr>
            </a:p>
          </p:txBody>
        </p:sp>
        <p:sp>
          <p:nvSpPr>
            <p:cNvPr id="16775" name="Freeform 8"/>
            <p:cNvSpPr>
              <a:spLocks noChangeAspect="1"/>
            </p:cNvSpPr>
            <p:nvPr/>
          </p:nvSpPr>
          <p:spPr bwMode="auto">
            <a:xfrm>
              <a:off x="3379" y="2072"/>
              <a:ext cx="537" cy="385"/>
            </a:xfrm>
            <a:custGeom>
              <a:avLst/>
              <a:gdLst>
                <a:gd name="T0" fmla="*/ 810 w 427"/>
                <a:gd name="T1" fmla="*/ 335 h 275"/>
                <a:gd name="T2" fmla="*/ 849 w 427"/>
                <a:gd name="T3" fmla="*/ 286 h 275"/>
                <a:gd name="T4" fmla="*/ 797 w 427"/>
                <a:gd name="T5" fmla="*/ 206 h 275"/>
                <a:gd name="T6" fmla="*/ 724 w 427"/>
                <a:gd name="T7" fmla="*/ 165 h 275"/>
                <a:gd name="T8" fmla="*/ 711 w 427"/>
                <a:gd name="T9" fmla="*/ 108 h 275"/>
                <a:gd name="T10" fmla="*/ 677 w 427"/>
                <a:gd name="T11" fmla="*/ 67 h 275"/>
                <a:gd name="T12" fmla="*/ 640 w 427"/>
                <a:gd name="T13" fmla="*/ 35 h 275"/>
                <a:gd name="T14" fmla="*/ 591 w 427"/>
                <a:gd name="T15" fmla="*/ 28 h 275"/>
                <a:gd name="T16" fmla="*/ 561 w 427"/>
                <a:gd name="T17" fmla="*/ 25 h 275"/>
                <a:gd name="T18" fmla="*/ 538 w 427"/>
                <a:gd name="T19" fmla="*/ 0 h 275"/>
                <a:gd name="T20" fmla="*/ 479 w 427"/>
                <a:gd name="T21" fmla="*/ 11 h 275"/>
                <a:gd name="T22" fmla="*/ 404 w 427"/>
                <a:gd name="T23" fmla="*/ 6 h 275"/>
                <a:gd name="T24" fmla="*/ 423 w 427"/>
                <a:gd name="T25" fmla="*/ 48 h 275"/>
                <a:gd name="T26" fmla="*/ 404 w 427"/>
                <a:gd name="T27" fmla="*/ 74 h 275"/>
                <a:gd name="T28" fmla="*/ 355 w 427"/>
                <a:gd name="T29" fmla="*/ 88 h 275"/>
                <a:gd name="T30" fmla="*/ 332 w 427"/>
                <a:gd name="T31" fmla="*/ 69 h 275"/>
                <a:gd name="T32" fmla="*/ 318 w 427"/>
                <a:gd name="T33" fmla="*/ 49 h 275"/>
                <a:gd name="T34" fmla="*/ 272 w 427"/>
                <a:gd name="T35" fmla="*/ 84 h 275"/>
                <a:gd name="T36" fmla="*/ 241 w 427"/>
                <a:gd name="T37" fmla="*/ 90 h 275"/>
                <a:gd name="T38" fmla="*/ 208 w 427"/>
                <a:gd name="T39" fmla="*/ 74 h 275"/>
                <a:gd name="T40" fmla="*/ 109 w 427"/>
                <a:gd name="T41" fmla="*/ 60 h 275"/>
                <a:gd name="T42" fmla="*/ 86 w 427"/>
                <a:gd name="T43" fmla="*/ 104 h 275"/>
                <a:gd name="T44" fmla="*/ 23 w 427"/>
                <a:gd name="T45" fmla="*/ 116 h 275"/>
                <a:gd name="T46" fmla="*/ 1 w 427"/>
                <a:gd name="T47" fmla="*/ 146 h 275"/>
                <a:gd name="T48" fmla="*/ 30 w 427"/>
                <a:gd name="T49" fmla="*/ 148 h 275"/>
                <a:gd name="T50" fmla="*/ 63 w 427"/>
                <a:gd name="T51" fmla="*/ 195 h 275"/>
                <a:gd name="T52" fmla="*/ 93 w 427"/>
                <a:gd name="T53" fmla="*/ 234 h 275"/>
                <a:gd name="T54" fmla="*/ 153 w 427"/>
                <a:gd name="T55" fmla="*/ 274 h 275"/>
                <a:gd name="T56" fmla="*/ 262 w 427"/>
                <a:gd name="T57" fmla="*/ 255 h 275"/>
                <a:gd name="T58" fmla="*/ 314 w 427"/>
                <a:gd name="T59" fmla="*/ 259 h 275"/>
                <a:gd name="T60" fmla="*/ 331 w 427"/>
                <a:gd name="T61" fmla="*/ 315 h 275"/>
                <a:gd name="T62" fmla="*/ 258 w 427"/>
                <a:gd name="T63" fmla="*/ 349 h 275"/>
                <a:gd name="T64" fmla="*/ 225 w 427"/>
                <a:gd name="T65" fmla="*/ 363 h 275"/>
                <a:gd name="T66" fmla="*/ 141 w 427"/>
                <a:gd name="T67" fmla="*/ 384 h 275"/>
                <a:gd name="T68" fmla="*/ 114 w 427"/>
                <a:gd name="T69" fmla="*/ 368 h 275"/>
                <a:gd name="T70" fmla="*/ 165 w 427"/>
                <a:gd name="T71" fmla="*/ 445 h 275"/>
                <a:gd name="T72" fmla="*/ 199 w 427"/>
                <a:gd name="T73" fmla="*/ 491 h 275"/>
                <a:gd name="T74" fmla="*/ 293 w 427"/>
                <a:gd name="T75" fmla="*/ 596 h 275"/>
                <a:gd name="T76" fmla="*/ 374 w 427"/>
                <a:gd name="T77" fmla="*/ 623 h 275"/>
                <a:gd name="T78" fmla="*/ 443 w 427"/>
                <a:gd name="T79" fmla="*/ 596 h 275"/>
                <a:gd name="T80" fmla="*/ 517 w 427"/>
                <a:gd name="T81" fmla="*/ 524 h 275"/>
                <a:gd name="T82" fmla="*/ 547 w 427"/>
                <a:gd name="T83" fmla="*/ 386 h 275"/>
                <a:gd name="T84" fmla="*/ 577 w 427"/>
                <a:gd name="T85" fmla="*/ 413 h 275"/>
                <a:gd name="T86" fmla="*/ 581 w 427"/>
                <a:gd name="T87" fmla="*/ 465 h 275"/>
                <a:gd name="T88" fmla="*/ 612 w 427"/>
                <a:gd name="T89" fmla="*/ 482 h 275"/>
                <a:gd name="T90" fmla="*/ 604 w 427"/>
                <a:gd name="T91" fmla="*/ 533 h 275"/>
                <a:gd name="T92" fmla="*/ 604 w 427"/>
                <a:gd name="T93" fmla="*/ 612 h 275"/>
                <a:gd name="T94" fmla="*/ 620 w 427"/>
                <a:gd name="T95" fmla="*/ 700 h 275"/>
                <a:gd name="T96" fmla="*/ 634 w 427"/>
                <a:gd name="T97" fmla="*/ 749 h 275"/>
                <a:gd name="T98" fmla="*/ 682 w 427"/>
                <a:gd name="T99" fmla="*/ 743 h 275"/>
                <a:gd name="T100" fmla="*/ 711 w 427"/>
                <a:gd name="T101" fmla="*/ 700 h 275"/>
                <a:gd name="T102" fmla="*/ 712 w 427"/>
                <a:gd name="T103" fmla="*/ 661 h 275"/>
                <a:gd name="T104" fmla="*/ 748 w 427"/>
                <a:gd name="T105" fmla="*/ 671 h 275"/>
                <a:gd name="T106" fmla="*/ 775 w 427"/>
                <a:gd name="T107" fmla="*/ 631 h 275"/>
                <a:gd name="T108" fmla="*/ 732 w 427"/>
                <a:gd name="T109" fmla="*/ 584 h 275"/>
                <a:gd name="T110" fmla="*/ 760 w 427"/>
                <a:gd name="T111" fmla="*/ 564 h 275"/>
                <a:gd name="T112" fmla="*/ 767 w 427"/>
                <a:gd name="T113" fmla="*/ 521 h 275"/>
                <a:gd name="T114" fmla="*/ 773 w 427"/>
                <a:gd name="T115" fmla="*/ 466 h 275"/>
                <a:gd name="T116" fmla="*/ 821 w 427"/>
                <a:gd name="T117" fmla="*/ 441 h 275"/>
                <a:gd name="T118" fmla="*/ 828 w 427"/>
                <a:gd name="T119" fmla="*/ 368 h 27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27"/>
                <a:gd name="T181" fmla="*/ 0 h 275"/>
                <a:gd name="T182" fmla="*/ 427 w 427"/>
                <a:gd name="T183" fmla="*/ 275 h 27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27" h="275">
                  <a:moveTo>
                    <a:pt x="418" y="130"/>
                  </a:moveTo>
                  <a:lnTo>
                    <a:pt x="418" y="130"/>
                  </a:lnTo>
                  <a:lnTo>
                    <a:pt x="416" y="127"/>
                  </a:lnTo>
                  <a:lnTo>
                    <a:pt x="413" y="125"/>
                  </a:lnTo>
                  <a:lnTo>
                    <a:pt x="407" y="122"/>
                  </a:lnTo>
                  <a:lnTo>
                    <a:pt x="408" y="119"/>
                  </a:lnTo>
                  <a:lnTo>
                    <a:pt x="412" y="116"/>
                  </a:lnTo>
                  <a:lnTo>
                    <a:pt x="422" y="114"/>
                  </a:lnTo>
                  <a:lnTo>
                    <a:pt x="426" y="111"/>
                  </a:lnTo>
                  <a:lnTo>
                    <a:pt x="427" y="108"/>
                  </a:lnTo>
                  <a:lnTo>
                    <a:pt x="427" y="104"/>
                  </a:lnTo>
                  <a:lnTo>
                    <a:pt x="424" y="98"/>
                  </a:lnTo>
                  <a:lnTo>
                    <a:pt x="413" y="86"/>
                  </a:lnTo>
                  <a:lnTo>
                    <a:pt x="408" y="79"/>
                  </a:lnTo>
                  <a:lnTo>
                    <a:pt x="401" y="75"/>
                  </a:lnTo>
                  <a:lnTo>
                    <a:pt x="395" y="72"/>
                  </a:lnTo>
                  <a:lnTo>
                    <a:pt x="390" y="71"/>
                  </a:lnTo>
                  <a:lnTo>
                    <a:pt x="379" y="68"/>
                  </a:lnTo>
                  <a:lnTo>
                    <a:pt x="373" y="67"/>
                  </a:lnTo>
                  <a:lnTo>
                    <a:pt x="368" y="64"/>
                  </a:lnTo>
                  <a:lnTo>
                    <a:pt x="364" y="60"/>
                  </a:lnTo>
                  <a:lnTo>
                    <a:pt x="362" y="54"/>
                  </a:lnTo>
                  <a:lnTo>
                    <a:pt x="361" y="46"/>
                  </a:lnTo>
                  <a:lnTo>
                    <a:pt x="360" y="42"/>
                  </a:lnTo>
                  <a:lnTo>
                    <a:pt x="357" y="39"/>
                  </a:lnTo>
                  <a:lnTo>
                    <a:pt x="354" y="36"/>
                  </a:lnTo>
                  <a:lnTo>
                    <a:pt x="350" y="33"/>
                  </a:lnTo>
                  <a:lnTo>
                    <a:pt x="346" y="32"/>
                  </a:lnTo>
                  <a:lnTo>
                    <a:pt x="343" y="29"/>
                  </a:lnTo>
                  <a:lnTo>
                    <a:pt x="340" y="24"/>
                  </a:lnTo>
                  <a:lnTo>
                    <a:pt x="339" y="20"/>
                  </a:lnTo>
                  <a:lnTo>
                    <a:pt x="336" y="17"/>
                  </a:lnTo>
                  <a:lnTo>
                    <a:pt x="332" y="14"/>
                  </a:lnTo>
                  <a:lnTo>
                    <a:pt x="328" y="14"/>
                  </a:lnTo>
                  <a:lnTo>
                    <a:pt x="322" y="13"/>
                  </a:lnTo>
                  <a:lnTo>
                    <a:pt x="312" y="14"/>
                  </a:lnTo>
                  <a:lnTo>
                    <a:pt x="307" y="14"/>
                  </a:lnTo>
                  <a:lnTo>
                    <a:pt x="301" y="13"/>
                  </a:lnTo>
                  <a:lnTo>
                    <a:pt x="297" y="10"/>
                  </a:lnTo>
                  <a:lnTo>
                    <a:pt x="296" y="9"/>
                  </a:lnTo>
                  <a:lnTo>
                    <a:pt x="293" y="7"/>
                  </a:lnTo>
                  <a:lnTo>
                    <a:pt x="288" y="7"/>
                  </a:lnTo>
                  <a:lnTo>
                    <a:pt x="285" y="9"/>
                  </a:lnTo>
                  <a:lnTo>
                    <a:pt x="282" y="9"/>
                  </a:lnTo>
                  <a:lnTo>
                    <a:pt x="277" y="7"/>
                  </a:lnTo>
                  <a:lnTo>
                    <a:pt x="274" y="3"/>
                  </a:lnTo>
                  <a:lnTo>
                    <a:pt x="271" y="2"/>
                  </a:lnTo>
                  <a:lnTo>
                    <a:pt x="270" y="0"/>
                  </a:lnTo>
                  <a:lnTo>
                    <a:pt x="267" y="0"/>
                  </a:lnTo>
                  <a:lnTo>
                    <a:pt x="265" y="2"/>
                  </a:lnTo>
                  <a:lnTo>
                    <a:pt x="261" y="4"/>
                  </a:lnTo>
                  <a:lnTo>
                    <a:pt x="252" y="4"/>
                  </a:lnTo>
                  <a:lnTo>
                    <a:pt x="241" y="4"/>
                  </a:lnTo>
                  <a:lnTo>
                    <a:pt x="230" y="3"/>
                  </a:lnTo>
                  <a:lnTo>
                    <a:pt x="218" y="2"/>
                  </a:lnTo>
                  <a:lnTo>
                    <a:pt x="210" y="2"/>
                  </a:lnTo>
                  <a:lnTo>
                    <a:pt x="203" y="2"/>
                  </a:lnTo>
                  <a:lnTo>
                    <a:pt x="202" y="7"/>
                  </a:lnTo>
                  <a:lnTo>
                    <a:pt x="202" y="10"/>
                  </a:lnTo>
                  <a:lnTo>
                    <a:pt x="205" y="13"/>
                  </a:lnTo>
                  <a:lnTo>
                    <a:pt x="212" y="17"/>
                  </a:lnTo>
                  <a:lnTo>
                    <a:pt x="213" y="20"/>
                  </a:lnTo>
                  <a:lnTo>
                    <a:pt x="213" y="22"/>
                  </a:lnTo>
                  <a:lnTo>
                    <a:pt x="212" y="24"/>
                  </a:lnTo>
                  <a:lnTo>
                    <a:pt x="209" y="27"/>
                  </a:lnTo>
                  <a:lnTo>
                    <a:pt x="203" y="27"/>
                  </a:lnTo>
                  <a:lnTo>
                    <a:pt x="195" y="28"/>
                  </a:lnTo>
                  <a:lnTo>
                    <a:pt x="188" y="32"/>
                  </a:lnTo>
                  <a:lnTo>
                    <a:pt x="184" y="33"/>
                  </a:lnTo>
                  <a:lnTo>
                    <a:pt x="178" y="32"/>
                  </a:lnTo>
                  <a:lnTo>
                    <a:pt x="171" y="29"/>
                  </a:lnTo>
                  <a:lnTo>
                    <a:pt x="167" y="28"/>
                  </a:lnTo>
                  <a:lnTo>
                    <a:pt x="167" y="27"/>
                  </a:lnTo>
                  <a:lnTo>
                    <a:pt x="167" y="25"/>
                  </a:lnTo>
                  <a:lnTo>
                    <a:pt x="166" y="22"/>
                  </a:lnTo>
                  <a:lnTo>
                    <a:pt x="166" y="21"/>
                  </a:lnTo>
                  <a:lnTo>
                    <a:pt x="163" y="20"/>
                  </a:lnTo>
                  <a:lnTo>
                    <a:pt x="160" y="18"/>
                  </a:lnTo>
                  <a:lnTo>
                    <a:pt x="158" y="20"/>
                  </a:lnTo>
                  <a:lnTo>
                    <a:pt x="151" y="21"/>
                  </a:lnTo>
                  <a:lnTo>
                    <a:pt x="145" y="22"/>
                  </a:lnTo>
                  <a:lnTo>
                    <a:pt x="142" y="24"/>
                  </a:lnTo>
                  <a:lnTo>
                    <a:pt x="137" y="31"/>
                  </a:lnTo>
                  <a:lnTo>
                    <a:pt x="134" y="33"/>
                  </a:lnTo>
                  <a:lnTo>
                    <a:pt x="130" y="35"/>
                  </a:lnTo>
                  <a:lnTo>
                    <a:pt x="126" y="35"/>
                  </a:lnTo>
                  <a:lnTo>
                    <a:pt x="122" y="33"/>
                  </a:lnTo>
                  <a:lnTo>
                    <a:pt x="118" y="31"/>
                  </a:lnTo>
                  <a:lnTo>
                    <a:pt x="113" y="28"/>
                  </a:lnTo>
                  <a:lnTo>
                    <a:pt x="109" y="27"/>
                  </a:lnTo>
                  <a:lnTo>
                    <a:pt x="104" y="27"/>
                  </a:lnTo>
                  <a:lnTo>
                    <a:pt x="90" y="25"/>
                  </a:lnTo>
                  <a:lnTo>
                    <a:pt x="76" y="22"/>
                  </a:lnTo>
                  <a:lnTo>
                    <a:pt x="65" y="21"/>
                  </a:lnTo>
                  <a:lnTo>
                    <a:pt x="55" y="22"/>
                  </a:lnTo>
                  <a:lnTo>
                    <a:pt x="50" y="24"/>
                  </a:lnTo>
                  <a:lnTo>
                    <a:pt x="47" y="25"/>
                  </a:lnTo>
                  <a:lnTo>
                    <a:pt x="46" y="28"/>
                  </a:lnTo>
                  <a:lnTo>
                    <a:pt x="44" y="33"/>
                  </a:lnTo>
                  <a:lnTo>
                    <a:pt x="43" y="38"/>
                  </a:lnTo>
                  <a:lnTo>
                    <a:pt x="40" y="40"/>
                  </a:lnTo>
                  <a:lnTo>
                    <a:pt x="36" y="42"/>
                  </a:lnTo>
                  <a:lnTo>
                    <a:pt x="30" y="43"/>
                  </a:lnTo>
                  <a:lnTo>
                    <a:pt x="21" y="43"/>
                  </a:lnTo>
                  <a:lnTo>
                    <a:pt x="11" y="42"/>
                  </a:lnTo>
                  <a:lnTo>
                    <a:pt x="7" y="43"/>
                  </a:lnTo>
                  <a:lnTo>
                    <a:pt x="3" y="45"/>
                  </a:lnTo>
                  <a:lnTo>
                    <a:pt x="1" y="47"/>
                  </a:lnTo>
                  <a:lnTo>
                    <a:pt x="0" y="50"/>
                  </a:lnTo>
                  <a:lnTo>
                    <a:pt x="1" y="53"/>
                  </a:lnTo>
                  <a:lnTo>
                    <a:pt x="8" y="57"/>
                  </a:lnTo>
                  <a:lnTo>
                    <a:pt x="11" y="58"/>
                  </a:lnTo>
                  <a:lnTo>
                    <a:pt x="12" y="57"/>
                  </a:lnTo>
                  <a:lnTo>
                    <a:pt x="12" y="56"/>
                  </a:lnTo>
                  <a:lnTo>
                    <a:pt x="15" y="54"/>
                  </a:lnTo>
                  <a:lnTo>
                    <a:pt x="21" y="51"/>
                  </a:lnTo>
                  <a:lnTo>
                    <a:pt x="25" y="53"/>
                  </a:lnTo>
                  <a:lnTo>
                    <a:pt x="28" y="56"/>
                  </a:lnTo>
                  <a:lnTo>
                    <a:pt x="29" y="60"/>
                  </a:lnTo>
                  <a:lnTo>
                    <a:pt x="32" y="71"/>
                  </a:lnTo>
                  <a:lnTo>
                    <a:pt x="35" y="75"/>
                  </a:lnTo>
                  <a:lnTo>
                    <a:pt x="36" y="78"/>
                  </a:lnTo>
                  <a:lnTo>
                    <a:pt x="40" y="80"/>
                  </a:lnTo>
                  <a:lnTo>
                    <a:pt x="44" y="82"/>
                  </a:lnTo>
                  <a:lnTo>
                    <a:pt x="47" y="85"/>
                  </a:lnTo>
                  <a:lnTo>
                    <a:pt x="51" y="86"/>
                  </a:lnTo>
                  <a:lnTo>
                    <a:pt x="58" y="92"/>
                  </a:lnTo>
                  <a:lnTo>
                    <a:pt x="65" y="96"/>
                  </a:lnTo>
                  <a:lnTo>
                    <a:pt x="71" y="98"/>
                  </a:lnTo>
                  <a:lnTo>
                    <a:pt x="77" y="100"/>
                  </a:lnTo>
                  <a:lnTo>
                    <a:pt x="93" y="101"/>
                  </a:lnTo>
                  <a:lnTo>
                    <a:pt x="108" y="101"/>
                  </a:lnTo>
                  <a:lnTo>
                    <a:pt x="118" y="100"/>
                  </a:lnTo>
                  <a:lnTo>
                    <a:pt x="124" y="97"/>
                  </a:lnTo>
                  <a:lnTo>
                    <a:pt x="131" y="93"/>
                  </a:lnTo>
                  <a:lnTo>
                    <a:pt x="140" y="90"/>
                  </a:lnTo>
                  <a:lnTo>
                    <a:pt x="145" y="90"/>
                  </a:lnTo>
                  <a:lnTo>
                    <a:pt x="149" y="90"/>
                  </a:lnTo>
                  <a:lnTo>
                    <a:pt x="153" y="92"/>
                  </a:lnTo>
                  <a:lnTo>
                    <a:pt x="158" y="94"/>
                  </a:lnTo>
                  <a:lnTo>
                    <a:pt x="162" y="97"/>
                  </a:lnTo>
                  <a:lnTo>
                    <a:pt x="165" y="101"/>
                  </a:lnTo>
                  <a:lnTo>
                    <a:pt x="166" y="105"/>
                  </a:lnTo>
                  <a:lnTo>
                    <a:pt x="167" y="111"/>
                  </a:lnTo>
                  <a:lnTo>
                    <a:pt x="166" y="115"/>
                  </a:lnTo>
                  <a:lnTo>
                    <a:pt x="163" y="119"/>
                  </a:lnTo>
                  <a:lnTo>
                    <a:pt x="158" y="122"/>
                  </a:lnTo>
                  <a:lnTo>
                    <a:pt x="152" y="125"/>
                  </a:lnTo>
                  <a:lnTo>
                    <a:pt x="141" y="126"/>
                  </a:lnTo>
                  <a:lnTo>
                    <a:pt x="130" y="127"/>
                  </a:lnTo>
                  <a:lnTo>
                    <a:pt x="124" y="127"/>
                  </a:lnTo>
                  <a:lnTo>
                    <a:pt x="120" y="127"/>
                  </a:lnTo>
                  <a:lnTo>
                    <a:pt x="116" y="130"/>
                  </a:lnTo>
                  <a:lnTo>
                    <a:pt x="113" y="132"/>
                  </a:lnTo>
                  <a:lnTo>
                    <a:pt x="104" y="136"/>
                  </a:lnTo>
                  <a:lnTo>
                    <a:pt x="94" y="137"/>
                  </a:lnTo>
                  <a:lnTo>
                    <a:pt x="83" y="140"/>
                  </a:lnTo>
                  <a:lnTo>
                    <a:pt x="76" y="140"/>
                  </a:lnTo>
                  <a:lnTo>
                    <a:pt x="71" y="140"/>
                  </a:lnTo>
                  <a:lnTo>
                    <a:pt x="68" y="139"/>
                  </a:lnTo>
                  <a:lnTo>
                    <a:pt x="64" y="136"/>
                  </a:lnTo>
                  <a:lnTo>
                    <a:pt x="61" y="133"/>
                  </a:lnTo>
                  <a:lnTo>
                    <a:pt x="57" y="134"/>
                  </a:lnTo>
                  <a:lnTo>
                    <a:pt x="59" y="141"/>
                  </a:lnTo>
                  <a:lnTo>
                    <a:pt x="64" y="148"/>
                  </a:lnTo>
                  <a:lnTo>
                    <a:pt x="69" y="154"/>
                  </a:lnTo>
                  <a:lnTo>
                    <a:pt x="75" y="158"/>
                  </a:lnTo>
                  <a:lnTo>
                    <a:pt x="83" y="162"/>
                  </a:lnTo>
                  <a:lnTo>
                    <a:pt x="87" y="163"/>
                  </a:lnTo>
                  <a:lnTo>
                    <a:pt x="90" y="166"/>
                  </a:lnTo>
                  <a:lnTo>
                    <a:pt x="95" y="172"/>
                  </a:lnTo>
                  <a:lnTo>
                    <a:pt x="97" y="176"/>
                  </a:lnTo>
                  <a:lnTo>
                    <a:pt x="100" y="179"/>
                  </a:lnTo>
                  <a:lnTo>
                    <a:pt x="115" y="188"/>
                  </a:lnTo>
                  <a:lnTo>
                    <a:pt x="129" y="199"/>
                  </a:lnTo>
                  <a:lnTo>
                    <a:pt x="140" y="212"/>
                  </a:lnTo>
                  <a:lnTo>
                    <a:pt x="147" y="217"/>
                  </a:lnTo>
                  <a:lnTo>
                    <a:pt x="153" y="223"/>
                  </a:lnTo>
                  <a:lnTo>
                    <a:pt x="162" y="226"/>
                  </a:lnTo>
                  <a:lnTo>
                    <a:pt x="170" y="227"/>
                  </a:lnTo>
                  <a:lnTo>
                    <a:pt x="178" y="228"/>
                  </a:lnTo>
                  <a:lnTo>
                    <a:pt x="188" y="227"/>
                  </a:lnTo>
                  <a:lnTo>
                    <a:pt x="198" y="226"/>
                  </a:lnTo>
                  <a:lnTo>
                    <a:pt x="206" y="223"/>
                  </a:lnTo>
                  <a:lnTo>
                    <a:pt x="214" y="220"/>
                  </a:lnTo>
                  <a:lnTo>
                    <a:pt x="223" y="217"/>
                  </a:lnTo>
                  <a:lnTo>
                    <a:pt x="231" y="215"/>
                  </a:lnTo>
                  <a:lnTo>
                    <a:pt x="238" y="212"/>
                  </a:lnTo>
                  <a:lnTo>
                    <a:pt x="245" y="209"/>
                  </a:lnTo>
                  <a:lnTo>
                    <a:pt x="252" y="202"/>
                  </a:lnTo>
                  <a:lnTo>
                    <a:pt x="260" y="191"/>
                  </a:lnTo>
                  <a:lnTo>
                    <a:pt x="267" y="179"/>
                  </a:lnTo>
                  <a:lnTo>
                    <a:pt x="271" y="165"/>
                  </a:lnTo>
                  <a:lnTo>
                    <a:pt x="274" y="151"/>
                  </a:lnTo>
                  <a:lnTo>
                    <a:pt x="274" y="145"/>
                  </a:lnTo>
                  <a:lnTo>
                    <a:pt x="275" y="141"/>
                  </a:lnTo>
                  <a:lnTo>
                    <a:pt x="277" y="141"/>
                  </a:lnTo>
                  <a:lnTo>
                    <a:pt x="282" y="143"/>
                  </a:lnTo>
                  <a:lnTo>
                    <a:pt x="286" y="144"/>
                  </a:lnTo>
                  <a:lnTo>
                    <a:pt x="289" y="148"/>
                  </a:lnTo>
                  <a:lnTo>
                    <a:pt x="290" y="151"/>
                  </a:lnTo>
                  <a:lnTo>
                    <a:pt x="290" y="156"/>
                  </a:lnTo>
                  <a:lnTo>
                    <a:pt x="290" y="163"/>
                  </a:lnTo>
                  <a:lnTo>
                    <a:pt x="290" y="166"/>
                  </a:lnTo>
                  <a:lnTo>
                    <a:pt x="292" y="169"/>
                  </a:lnTo>
                  <a:lnTo>
                    <a:pt x="296" y="170"/>
                  </a:lnTo>
                  <a:lnTo>
                    <a:pt x="299" y="172"/>
                  </a:lnTo>
                  <a:lnTo>
                    <a:pt x="303" y="172"/>
                  </a:lnTo>
                  <a:lnTo>
                    <a:pt x="306" y="173"/>
                  </a:lnTo>
                  <a:lnTo>
                    <a:pt x="308" y="176"/>
                  </a:lnTo>
                  <a:lnTo>
                    <a:pt x="311" y="177"/>
                  </a:lnTo>
                  <a:lnTo>
                    <a:pt x="311" y="180"/>
                  </a:lnTo>
                  <a:lnTo>
                    <a:pt x="311" y="183"/>
                  </a:lnTo>
                  <a:lnTo>
                    <a:pt x="308" y="188"/>
                  </a:lnTo>
                  <a:lnTo>
                    <a:pt x="304" y="194"/>
                  </a:lnTo>
                  <a:lnTo>
                    <a:pt x="301" y="199"/>
                  </a:lnTo>
                  <a:lnTo>
                    <a:pt x="300" y="205"/>
                  </a:lnTo>
                  <a:lnTo>
                    <a:pt x="300" y="209"/>
                  </a:lnTo>
                  <a:lnTo>
                    <a:pt x="301" y="216"/>
                  </a:lnTo>
                  <a:lnTo>
                    <a:pt x="304" y="223"/>
                  </a:lnTo>
                  <a:lnTo>
                    <a:pt x="308" y="228"/>
                  </a:lnTo>
                  <a:lnTo>
                    <a:pt x="311" y="234"/>
                  </a:lnTo>
                  <a:lnTo>
                    <a:pt x="312" y="241"/>
                  </a:lnTo>
                  <a:lnTo>
                    <a:pt x="312" y="248"/>
                  </a:lnTo>
                  <a:lnTo>
                    <a:pt x="312" y="255"/>
                  </a:lnTo>
                  <a:lnTo>
                    <a:pt x="310" y="262"/>
                  </a:lnTo>
                  <a:lnTo>
                    <a:pt x="307" y="268"/>
                  </a:lnTo>
                  <a:lnTo>
                    <a:pt x="306" y="270"/>
                  </a:lnTo>
                  <a:lnTo>
                    <a:pt x="319" y="273"/>
                  </a:lnTo>
                  <a:lnTo>
                    <a:pt x="330" y="275"/>
                  </a:lnTo>
                  <a:lnTo>
                    <a:pt x="336" y="275"/>
                  </a:lnTo>
                  <a:lnTo>
                    <a:pt x="340" y="275"/>
                  </a:lnTo>
                  <a:lnTo>
                    <a:pt x="343" y="271"/>
                  </a:lnTo>
                  <a:lnTo>
                    <a:pt x="344" y="267"/>
                  </a:lnTo>
                  <a:lnTo>
                    <a:pt x="350" y="260"/>
                  </a:lnTo>
                  <a:lnTo>
                    <a:pt x="354" y="257"/>
                  </a:lnTo>
                  <a:lnTo>
                    <a:pt x="357" y="255"/>
                  </a:lnTo>
                  <a:lnTo>
                    <a:pt x="358" y="253"/>
                  </a:lnTo>
                  <a:lnTo>
                    <a:pt x="358" y="251"/>
                  </a:lnTo>
                  <a:lnTo>
                    <a:pt x="358" y="246"/>
                  </a:lnTo>
                  <a:lnTo>
                    <a:pt x="357" y="244"/>
                  </a:lnTo>
                  <a:lnTo>
                    <a:pt x="358" y="241"/>
                  </a:lnTo>
                  <a:lnTo>
                    <a:pt x="361" y="238"/>
                  </a:lnTo>
                  <a:lnTo>
                    <a:pt x="365" y="237"/>
                  </a:lnTo>
                  <a:lnTo>
                    <a:pt x="369" y="238"/>
                  </a:lnTo>
                  <a:lnTo>
                    <a:pt x="373" y="241"/>
                  </a:lnTo>
                  <a:lnTo>
                    <a:pt x="376" y="244"/>
                  </a:lnTo>
                  <a:lnTo>
                    <a:pt x="380" y="245"/>
                  </a:lnTo>
                  <a:lnTo>
                    <a:pt x="384" y="245"/>
                  </a:lnTo>
                  <a:lnTo>
                    <a:pt x="389" y="241"/>
                  </a:lnTo>
                  <a:lnTo>
                    <a:pt x="391" y="234"/>
                  </a:lnTo>
                  <a:lnTo>
                    <a:pt x="390" y="230"/>
                  </a:lnTo>
                  <a:lnTo>
                    <a:pt x="389" y="226"/>
                  </a:lnTo>
                  <a:lnTo>
                    <a:pt x="384" y="223"/>
                  </a:lnTo>
                  <a:lnTo>
                    <a:pt x="376" y="219"/>
                  </a:lnTo>
                  <a:lnTo>
                    <a:pt x="372" y="216"/>
                  </a:lnTo>
                  <a:lnTo>
                    <a:pt x="368" y="213"/>
                  </a:lnTo>
                  <a:lnTo>
                    <a:pt x="366" y="210"/>
                  </a:lnTo>
                  <a:lnTo>
                    <a:pt x="365" y="210"/>
                  </a:lnTo>
                  <a:lnTo>
                    <a:pt x="366" y="208"/>
                  </a:lnTo>
                  <a:lnTo>
                    <a:pt x="376" y="206"/>
                  </a:lnTo>
                  <a:lnTo>
                    <a:pt x="382" y="206"/>
                  </a:lnTo>
                  <a:lnTo>
                    <a:pt x="386" y="205"/>
                  </a:lnTo>
                  <a:lnTo>
                    <a:pt x="389" y="202"/>
                  </a:lnTo>
                  <a:lnTo>
                    <a:pt x="390" y="199"/>
                  </a:lnTo>
                  <a:lnTo>
                    <a:pt x="390" y="195"/>
                  </a:lnTo>
                  <a:lnTo>
                    <a:pt x="386" y="190"/>
                  </a:lnTo>
                  <a:lnTo>
                    <a:pt x="383" y="184"/>
                  </a:lnTo>
                  <a:lnTo>
                    <a:pt x="383" y="183"/>
                  </a:lnTo>
                  <a:lnTo>
                    <a:pt x="384" y="180"/>
                  </a:lnTo>
                  <a:lnTo>
                    <a:pt x="387" y="176"/>
                  </a:lnTo>
                  <a:lnTo>
                    <a:pt x="389" y="170"/>
                  </a:lnTo>
                  <a:lnTo>
                    <a:pt x="389" y="166"/>
                  </a:lnTo>
                  <a:lnTo>
                    <a:pt x="391" y="163"/>
                  </a:lnTo>
                  <a:lnTo>
                    <a:pt x="397" y="162"/>
                  </a:lnTo>
                  <a:lnTo>
                    <a:pt x="413" y="161"/>
                  </a:lnTo>
                  <a:lnTo>
                    <a:pt x="412" y="152"/>
                  </a:lnTo>
                  <a:lnTo>
                    <a:pt x="411" y="144"/>
                  </a:lnTo>
                  <a:lnTo>
                    <a:pt x="412" y="140"/>
                  </a:lnTo>
                  <a:lnTo>
                    <a:pt x="413" y="137"/>
                  </a:lnTo>
                  <a:lnTo>
                    <a:pt x="416" y="134"/>
                  </a:lnTo>
                  <a:lnTo>
                    <a:pt x="418" y="130"/>
                  </a:lnTo>
                  <a:close/>
                </a:path>
              </a:pathLst>
            </a:custGeom>
            <a:grpFill/>
            <a:ln w="3175">
              <a:solidFill>
                <a:srgbClr val="969696"/>
              </a:solidFill>
              <a:round/>
              <a:headEnd/>
              <a:tailEnd/>
            </a:ln>
          </p:spPr>
          <p:txBody>
            <a:bodyPr/>
            <a:lstStyle/>
            <a:p>
              <a:endParaRPr lang="en-IN">
                <a:solidFill>
                  <a:schemeClr val="bg1"/>
                </a:solidFill>
              </a:endParaRPr>
            </a:p>
          </p:txBody>
        </p:sp>
        <p:sp>
          <p:nvSpPr>
            <p:cNvPr id="16776" name="Freeform 9"/>
            <p:cNvSpPr>
              <a:spLocks noChangeAspect="1"/>
            </p:cNvSpPr>
            <p:nvPr/>
          </p:nvSpPr>
          <p:spPr bwMode="auto">
            <a:xfrm>
              <a:off x="3522" y="1645"/>
              <a:ext cx="702" cy="557"/>
            </a:xfrm>
            <a:custGeom>
              <a:avLst/>
              <a:gdLst>
                <a:gd name="T0" fmla="*/ 661 w 559"/>
                <a:gd name="T1" fmla="*/ 997 h 396"/>
                <a:gd name="T2" fmla="*/ 658 w 559"/>
                <a:gd name="T3" fmla="*/ 921 h 396"/>
                <a:gd name="T4" fmla="*/ 688 w 559"/>
                <a:gd name="T5" fmla="*/ 855 h 396"/>
                <a:gd name="T6" fmla="*/ 683 w 559"/>
                <a:gd name="T7" fmla="*/ 803 h 396"/>
                <a:gd name="T8" fmla="*/ 698 w 559"/>
                <a:gd name="T9" fmla="*/ 774 h 396"/>
                <a:gd name="T10" fmla="*/ 721 w 559"/>
                <a:gd name="T11" fmla="*/ 816 h 396"/>
                <a:gd name="T12" fmla="*/ 769 w 559"/>
                <a:gd name="T13" fmla="*/ 823 h 396"/>
                <a:gd name="T14" fmla="*/ 771 w 559"/>
                <a:gd name="T15" fmla="*/ 851 h 396"/>
                <a:gd name="T16" fmla="*/ 765 w 559"/>
                <a:gd name="T17" fmla="*/ 896 h 396"/>
                <a:gd name="T18" fmla="*/ 759 w 559"/>
                <a:gd name="T19" fmla="*/ 944 h 396"/>
                <a:gd name="T20" fmla="*/ 741 w 559"/>
                <a:gd name="T21" fmla="*/ 987 h 396"/>
                <a:gd name="T22" fmla="*/ 814 w 559"/>
                <a:gd name="T23" fmla="*/ 958 h 396"/>
                <a:gd name="T24" fmla="*/ 888 w 559"/>
                <a:gd name="T25" fmla="*/ 938 h 396"/>
                <a:gd name="T26" fmla="*/ 959 w 559"/>
                <a:gd name="T27" fmla="*/ 916 h 396"/>
                <a:gd name="T28" fmla="*/ 944 w 559"/>
                <a:gd name="T29" fmla="*/ 871 h 396"/>
                <a:gd name="T30" fmla="*/ 959 w 559"/>
                <a:gd name="T31" fmla="*/ 827 h 396"/>
                <a:gd name="T32" fmla="*/ 1006 w 559"/>
                <a:gd name="T33" fmla="*/ 785 h 396"/>
                <a:gd name="T34" fmla="*/ 1027 w 559"/>
                <a:gd name="T35" fmla="*/ 720 h 396"/>
                <a:gd name="T36" fmla="*/ 978 w 559"/>
                <a:gd name="T37" fmla="*/ 724 h 396"/>
                <a:gd name="T38" fmla="*/ 900 w 559"/>
                <a:gd name="T39" fmla="*/ 696 h 396"/>
                <a:gd name="T40" fmla="*/ 923 w 559"/>
                <a:gd name="T41" fmla="*/ 622 h 396"/>
                <a:gd name="T42" fmla="*/ 1044 w 559"/>
                <a:gd name="T43" fmla="*/ 534 h 396"/>
                <a:gd name="T44" fmla="*/ 1108 w 559"/>
                <a:gd name="T45" fmla="*/ 485 h 396"/>
                <a:gd name="T46" fmla="*/ 1029 w 559"/>
                <a:gd name="T47" fmla="*/ 466 h 396"/>
                <a:gd name="T48" fmla="*/ 1007 w 559"/>
                <a:gd name="T49" fmla="*/ 371 h 396"/>
                <a:gd name="T50" fmla="*/ 927 w 559"/>
                <a:gd name="T51" fmla="*/ 322 h 396"/>
                <a:gd name="T52" fmla="*/ 923 w 559"/>
                <a:gd name="T53" fmla="*/ 281 h 396"/>
                <a:gd name="T54" fmla="*/ 851 w 559"/>
                <a:gd name="T55" fmla="*/ 312 h 396"/>
                <a:gd name="T56" fmla="*/ 800 w 559"/>
                <a:gd name="T57" fmla="*/ 298 h 396"/>
                <a:gd name="T58" fmla="*/ 807 w 559"/>
                <a:gd name="T59" fmla="*/ 233 h 396"/>
                <a:gd name="T60" fmla="*/ 736 w 559"/>
                <a:gd name="T61" fmla="*/ 151 h 396"/>
                <a:gd name="T62" fmla="*/ 688 w 559"/>
                <a:gd name="T63" fmla="*/ 91 h 396"/>
                <a:gd name="T64" fmla="*/ 628 w 559"/>
                <a:gd name="T65" fmla="*/ 73 h 396"/>
                <a:gd name="T66" fmla="*/ 627 w 559"/>
                <a:gd name="T67" fmla="*/ 1 h 396"/>
                <a:gd name="T68" fmla="*/ 559 w 559"/>
                <a:gd name="T69" fmla="*/ 42 h 396"/>
                <a:gd name="T70" fmla="*/ 462 w 559"/>
                <a:gd name="T71" fmla="*/ 91 h 396"/>
                <a:gd name="T72" fmla="*/ 426 w 559"/>
                <a:gd name="T73" fmla="*/ 152 h 396"/>
                <a:gd name="T74" fmla="*/ 372 w 559"/>
                <a:gd name="T75" fmla="*/ 179 h 396"/>
                <a:gd name="T76" fmla="*/ 315 w 559"/>
                <a:gd name="T77" fmla="*/ 279 h 396"/>
                <a:gd name="T78" fmla="*/ 226 w 559"/>
                <a:gd name="T79" fmla="*/ 322 h 396"/>
                <a:gd name="T80" fmla="*/ 154 w 559"/>
                <a:gd name="T81" fmla="*/ 331 h 396"/>
                <a:gd name="T82" fmla="*/ 99 w 559"/>
                <a:gd name="T83" fmla="*/ 308 h 396"/>
                <a:gd name="T84" fmla="*/ 5 w 559"/>
                <a:gd name="T85" fmla="*/ 444 h 396"/>
                <a:gd name="T86" fmla="*/ 45 w 559"/>
                <a:gd name="T87" fmla="*/ 512 h 396"/>
                <a:gd name="T88" fmla="*/ 79 w 559"/>
                <a:gd name="T89" fmla="*/ 582 h 396"/>
                <a:gd name="T90" fmla="*/ 84 w 559"/>
                <a:gd name="T91" fmla="*/ 658 h 396"/>
                <a:gd name="T92" fmla="*/ 122 w 559"/>
                <a:gd name="T93" fmla="*/ 672 h 396"/>
                <a:gd name="T94" fmla="*/ 141 w 559"/>
                <a:gd name="T95" fmla="*/ 744 h 396"/>
                <a:gd name="T96" fmla="*/ 178 w 559"/>
                <a:gd name="T97" fmla="*/ 836 h 396"/>
                <a:gd name="T98" fmla="*/ 254 w 559"/>
                <a:gd name="T99" fmla="*/ 857 h 396"/>
                <a:gd name="T100" fmla="*/ 310 w 559"/>
                <a:gd name="T101" fmla="*/ 847 h 396"/>
                <a:gd name="T102" fmla="*/ 357 w 559"/>
                <a:gd name="T103" fmla="*/ 865 h 396"/>
                <a:gd name="T104" fmla="*/ 394 w 559"/>
                <a:gd name="T105" fmla="*/ 885 h 396"/>
                <a:gd name="T106" fmla="*/ 456 w 559"/>
                <a:gd name="T107" fmla="*/ 926 h 396"/>
                <a:gd name="T108" fmla="*/ 491 w 559"/>
                <a:gd name="T109" fmla="*/ 973 h 396"/>
                <a:gd name="T110" fmla="*/ 559 w 559"/>
                <a:gd name="T111" fmla="*/ 1046 h 396"/>
                <a:gd name="T112" fmla="*/ 652 w 559"/>
                <a:gd name="T113" fmla="*/ 1076 h 3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59"/>
                <a:gd name="T172" fmla="*/ 0 h 396"/>
                <a:gd name="T173" fmla="*/ 559 w 559"/>
                <a:gd name="T174" fmla="*/ 396 h 39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59" h="396">
                  <a:moveTo>
                    <a:pt x="334" y="382"/>
                  </a:moveTo>
                  <a:lnTo>
                    <a:pt x="334" y="382"/>
                  </a:lnTo>
                  <a:lnTo>
                    <a:pt x="334" y="378"/>
                  </a:lnTo>
                  <a:lnTo>
                    <a:pt x="334" y="372"/>
                  </a:lnTo>
                  <a:lnTo>
                    <a:pt x="332" y="368"/>
                  </a:lnTo>
                  <a:lnTo>
                    <a:pt x="332" y="362"/>
                  </a:lnTo>
                  <a:lnTo>
                    <a:pt x="334" y="358"/>
                  </a:lnTo>
                  <a:lnTo>
                    <a:pt x="336" y="355"/>
                  </a:lnTo>
                  <a:lnTo>
                    <a:pt x="339" y="353"/>
                  </a:lnTo>
                  <a:lnTo>
                    <a:pt x="341" y="349"/>
                  </a:lnTo>
                  <a:lnTo>
                    <a:pt x="339" y="343"/>
                  </a:lnTo>
                  <a:lnTo>
                    <a:pt x="336" y="340"/>
                  </a:lnTo>
                  <a:lnTo>
                    <a:pt x="334" y="336"/>
                  </a:lnTo>
                  <a:lnTo>
                    <a:pt x="332" y="331"/>
                  </a:lnTo>
                  <a:lnTo>
                    <a:pt x="332" y="321"/>
                  </a:lnTo>
                  <a:lnTo>
                    <a:pt x="332" y="314"/>
                  </a:lnTo>
                  <a:lnTo>
                    <a:pt x="334" y="310"/>
                  </a:lnTo>
                  <a:lnTo>
                    <a:pt x="338" y="308"/>
                  </a:lnTo>
                  <a:lnTo>
                    <a:pt x="342" y="308"/>
                  </a:lnTo>
                  <a:lnTo>
                    <a:pt x="347" y="307"/>
                  </a:lnTo>
                  <a:lnTo>
                    <a:pt x="349" y="306"/>
                  </a:lnTo>
                  <a:lnTo>
                    <a:pt x="350" y="304"/>
                  </a:lnTo>
                  <a:lnTo>
                    <a:pt x="350" y="301"/>
                  </a:lnTo>
                  <a:lnTo>
                    <a:pt x="349" y="300"/>
                  </a:lnTo>
                  <a:lnTo>
                    <a:pt x="346" y="296"/>
                  </a:lnTo>
                  <a:lnTo>
                    <a:pt x="345" y="289"/>
                  </a:lnTo>
                  <a:lnTo>
                    <a:pt x="341" y="282"/>
                  </a:lnTo>
                  <a:lnTo>
                    <a:pt x="346" y="284"/>
                  </a:lnTo>
                  <a:lnTo>
                    <a:pt x="349" y="285"/>
                  </a:lnTo>
                  <a:lnTo>
                    <a:pt x="352" y="285"/>
                  </a:lnTo>
                  <a:lnTo>
                    <a:pt x="352" y="281"/>
                  </a:lnTo>
                  <a:lnTo>
                    <a:pt x="353" y="278"/>
                  </a:lnTo>
                  <a:lnTo>
                    <a:pt x="360" y="281"/>
                  </a:lnTo>
                  <a:lnTo>
                    <a:pt x="364" y="284"/>
                  </a:lnTo>
                  <a:lnTo>
                    <a:pt x="367" y="285"/>
                  </a:lnTo>
                  <a:lnTo>
                    <a:pt x="367" y="286"/>
                  </a:lnTo>
                  <a:lnTo>
                    <a:pt x="367" y="289"/>
                  </a:lnTo>
                  <a:lnTo>
                    <a:pt x="364" y="293"/>
                  </a:lnTo>
                  <a:lnTo>
                    <a:pt x="364" y="296"/>
                  </a:lnTo>
                  <a:lnTo>
                    <a:pt x="364" y="297"/>
                  </a:lnTo>
                  <a:lnTo>
                    <a:pt x="365" y="299"/>
                  </a:lnTo>
                  <a:lnTo>
                    <a:pt x="368" y="300"/>
                  </a:lnTo>
                  <a:lnTo>
                    <a:pt x="371" y="300"/>
                  </a:lnTo>
                  <a:lnTo>
                    <a:pt x="375" y="299"/>
                  </a:lnTo>
                  <a:lnTo>
                    <a:pt x="388" y="296"/>
                  </a:lnTo>
                  <a:lnTo>
                    <a:pt x="393" y="295"/>
                  </a:lnTo>
                  <a:lnTo>
                    <a:pt x="399" y="296"/>
                  </a:lnTo>
                  <a:lnTo>
                    <a:pt x="400" y="296"/>
                  </a:lnTo>
                  <a:lnTo>
                    <a:pt x="400" y="297"/>
                  </a:lnTo>
                  <a:lnTo>
                    <a:pt x="400" y="303"/>
                  </a:lnTo>
                  <a:lnTo>
                    <a:pt x="394" y="304"/>
                  </a:lnTo>
                  <a:lnTo>
                    <a:pt x="389" y="306"/>
                  </a:lnTo>
                  <a:lnTo>
                    <a:pt x="385" y="308"/>
                  </a:lnTo>
                  <a:lnTo>
                    <a:pt x="383" y="311"/>
                  </a:lnTo>
                  <a:lnTo>
                    <a:pt x="386" y="317"/>
                  </a:lnTo>
                  <a:lnTo>
                    <a:pt x="386" y="319"/>
                  </a:lnTo>
                  <a:lnTo>
                    <a:pt x="386" y="322"/>
                  </a:lnTo>
                  <a:lnTo>
                    <a:pt x="385" y="325"/>
                  </a:lnTo>
                  <a:lnTo>
                    <a:pt x="383" y="328"/>
                  </a:lnTo>
                  <a:lnTo>
                    <a:pt x="385" y="331"/>
                  </a:lnTo>
                  <a:lnTo>
                    <a:pt x="386" y="333"/>
                  </a:lnTo>
                  <a:lnTo>
                    <a:pt x="389" y="339"/>
                  </a:lnTo>
                  <a:lnTo>
                    <a:pt x="383" y="339"/>
                  </a:lnTo>
                  <a:lnTo>
                    <a:pt x="379" y="340"/>
                  </a:lnTo>
                  <a:lnTo>
                    <a:pt x="374" y="342"/>
                  </a:lnTo>
                  <a:lnTo>
                    <a:pt x="370" y="344"/>
                  </a:lnTo>
                  <a:lnTo>
                    <a:pt x="367" y="349"/>
                  </a:lnTo>
                  <a:lnTo>
                    <a:pt x="367" y="351"/>
                  </a:lnTo>
                  <a:lnTo>
                    <a:pt x="370" y="354"/>
                  </a:lnTo>
                  <a:lnTo>
                    <a:pt x="374" y="355"/>
                  </a:lnTo>
                  <a:lnTo>
                    <a:pt x="385" y="355"/>
                  </a:lnTo>
                  <a:lnTo>
                    <a:pt x="396" y="354"/>
                  </a:lnTo>
                  <a:lnTo>
                    <a:pt x="401" y="354"/>
                  </a:lnTo>
                  <a:lnTo>
                    <a:pt x="404" y="353"/>
                  </a:lnTo>
                  <a:lnTo>
                    <a:pt x="411" y="344"/>
                  </a:lnTo>
                  <a:lnTo>
                    <a:pt x="418" y="337"/>
                  </a:lnTo>
                  <a:lnTo>
                    <a:pt x="421" y="335"/>
                  </a:lnTo>
                  <a:lnTo>
                    <a:pt x="425" y="333"/>
                  </a:lnTo>
                  <a:lnTo>
                    <a:pt x="429" y="332"/>
                  </a:lnTo>
                  <a:lnTo>
                    <a:pt x="433" y="332"/>
                  </a:lnTo>
                  <a:lnTo>
                    <a:pt x="443" y="336"/>
                  </a:lnTo>
                  <a:lnTo>
                    <a:pt x="448" y="337"/>
                  </a:lnTo>
                  <a:lnTo>
                    <a:pt x="453" y="339"/>
                  </a:lnTo>
                  <a:lnTo>
                    <a:pt x="461" y="337"/>
                  </a:lnTo>
                  <a:lnTo>
                    <a:pt x="471" y="336"/>
                  </a:lnTo>
                  <a:lnTo>
                    <a:pt x="476" y="336"/>
                  </a:lnTo>
                  <a:lnTo>
                    <a:pt x="480" y="333"/>
                  </a:lnTo>
                  <a:lnTo>
                    <a:pt x="484" y="329"/>
                  </a:lnTo>
                  <a:lnTo>
                    <a:pt x="484" y="326"/>
                  </a:lnTo>
                  <a:lnTo>
                    <a:pt x="482" y="324"/>
                  </a:lnTo>
                  <a:lnTo>
                    <a:pt x="477" y="322"/>
                  </a:lnTo>
                  <a:lnTo>
                    <a:pt x="471" y="318"/>
                  </a:lnTo>
                  <a:lnTo>
                    <a:pt x="471" y="315"/>
                  </a:lnTo>
                  <a:lnTo>
                    <a:pt x="473" y="314"/>
                  </a:lnTo>
                  <a:lnTo>
                    <a:pt x="477" y="313"/>
                  </a:lnTo>
                  <a:lnTo>
                    <a:pt x="482" y="313"/>
                  </a:lnTo>
                  <a:lnTo>
                    <a:pt x="486" y="313"/>
                  </a:lnTo>
                  <a:lnTo>
                    <a:pt x="487" y="313"/>
                  </a:lnTo>
                  <a:lnTo>
                    <a:pt x="487" y="310"/>
                  </a:lnTo>
                  <a:lnTo>
                    <a:pt x="488" y="306"/>
                  </a:lnTo>
                  <a:lnTo>
                    <a:pt x="486" y="301"/>
                  </a:lnTo>
                  <a:lnTo>
                    <a:pt x="484" y="297"/>
                  </a:lnTo>
                  <a:lnTo>
                    <a:pt x="483" y="293"/>
                  </a:lnTo>
                  <a:lnTo>
                    <a:pt x="484" y="288"/>
                  </a:lnTo>
                  <a:lnTo>
                    <a:pt x="487" y="284"/>
                  </a:lnTo>
                  <a:lnTo>
                    <a:pt x="491" y="282"/>
                  </a:lnTo>
                  <a:lnTo>
                    <a:pt x="497" y="281"/>
                  </a:lnTo>
                  <a:lnTo>
                    <a:pt x="508" y="282"/>
                  </a:lnTo>
                  <a:lnTo>
                    <a:pt x="513" y="281"/>
                  </a:lnTo>
                  <a:lnTo>
                    <a:pt x="518" y="279"/>
                  </a:lnTo>
                  <a:lnTo>
                    <a:pt x="519" y="277"/>
                  </a:lnTo>
                  <a:lnTo>
                    <a:pt x="519" y="271"/>
                  </a:lnTo>
                  <a:lnTo>
                    <a:pt x="519" y="263"/>
                  </a:lnTo>
                  <a:lnTo>
                    <a:pt x="518" y="259"/>
                  </a:lnTo>
                  <a:lnTo>
                    <a:pt x="518" y="256"/>
                  </a:lnTo>
                  <a:lnTo>
                    <a:pt x="515" y="253"/>
                  </a:lnTo>
                  <a:lnTo>
                    <a:pt x="509" y="253"/>
                  </a:lnTo>
                  <a:lnTo>
                    <a:pt x="505" y="253"/>
                  </a:lnTo>
                  <a:lnTo>
                    <a:pt x="502" y="256"/>
                  </a:lnTo>
                  <a:lnTo>
                    <a:pt x="498" y="259"/>
                  </a:lnTo>
                  <a:lnTo>
                    <a:pt x="494" y="260"/>
                  </a:lnTo>
                  <a:lnTo>
                    <a:pt x="488" y="261"/>
                  </a:lnTo>
                  <a:lnTo>
                    <a:pt x="484" y="260"/>
                  </a:lnTo>
                  <a:lnTo>
                    <a:pt x="476" y="257"/>
                  </a:lnTo>
                  <a:lnTo>
                    <a:pt x="465" y="254"/>
                  </a:lnTo>
                  <a:lnTo>
                    <a:pt x="459" y="253"/>
                  </a:lnTo>
                  <a:lnTo>
                    <a:pt x="455" y="250"/>
                  </a:lnTo>
                  <a:lnTo>
                    <a:pt x="451" y="246"/>
                  </a:lnTo>
                  <a:lnTo>
                    <a:pt x="450" y="242"/>
                  </a:lnTo>
                  <a:lnTo>
                    <a:pt x="450" y="238"/>
                  </a:lnTo>
                  <a:lnTo>
                    <a:pt x="451" y="235"/>
                  </a:lnTo>
                  <a:lnTo>
                    <a:pt x="454" y="231"/>
                  </a:lnTo>
                  <a:lnTo>
                    <a:pt x="457" y="228"/>
                  </a:lnTo>
                  <a:lnTo>
                    <a:pt x="466" y="223"/>
                  </a:lnTo>
                  <a:lnTo>
                    <a:pt x="477" y="219"/>
                  </a:lnTo>
                  <a:lnTo>
                    <a:pt x="487" y="214"/>
                  </a:lnTo>
                  <a:lnTo>
                    <a:pt x="504" y="207"/>
                  </a:lnTo>
                  <a:lnTo>
                    <a:pt x="520" y="199"/>
                  </a:lnTo>
                  <a:lnTo>
                    <a:pt x="524" y="196"/>
                  </a:lnTo>
                  <a:lnTo>
                    <a:pt x="527" y="192"/>
                  </a:lnTo>
                  <a:lnTo>
                    <a:pt x="531" y="190"/>
                  </a:lnTo>
                  <a:lnTo>
                    <a:pt x="535" y="188"/>
                  </a:lnTo>
                  <a:lnTo>
                    <a:pt x="544" y="187"/>
                  </a:lnTo>
                  <a:lnTo>
                    <a:pt x="553" y="183"/>
                  </a:lnTo>
                  <a:lnTo>
                    <a:pt x="558" y="181"/>
                  </a:lnTo>
                  <a:lnTo>
                    <a:pt x="559" y="178"/>
                  </a:lnTo>
                  <a:lnTo>
                    <a:pt x="559" y="174"/>
                  </a:lnTo>
                  <a:lnTo>
                    <a:pt x="556" y="169"/>
                  </a:lnTo>
                  <a:lnTo>
                    <a:pt x="553" y="166"/>
                  </a:lnTo>
                  <a:lnTo>
                    <a:pt x="549" y="165"/>
                  </a:lnTo>
                  <a:lnTo>
                    <a:pt x="541" y="165"/>
                  </a:lnTo>
                  <a:lnTo>
                    <a:pt x="526" y="167"/>
                  </a:lnTo>
                  <a:lnTo>
                    <a:pt x="519" y="167"/>
                  </a:lnTo>
                  <a:lnTo>
                    <a:pt x="515" y="166"/>
                  </a:lnTo>
                  <a:lnTo>
                    <a:pt x="512" y="163"/>
                  </a:lnTo>
                  <a:lnTo>
                    <a:pt x="512" y="160"/>
                  </a:lnTo>
                  <a:lnTo>
                    <a:pt x="513" y="152"/>
                  </a:lnTo>
                  <a:lnTo>
                    <a:pt x="513" y="148"/>
                  </a:lnTo>
                  <a:lnTo>
                    <a:pt x="513" y="143"/>
                  </a:lnTo>
                  <a:lnTo>
                    <a:pt x="509" y="134"/>
                  </a:lnTo>
                  <a:lnTo>
                    <a:pt x="505" y="126"/>
                  </a:lnTo>
                  <a:lnTo>
                    <a:pt x="501" y="122"/>
                  </a:lnTo>
                  <a:lnTo>
                    <a:pt x="497" y="119"/>
                  </a:lnTo>
                  <a:lnTo>
                    <a:pt x="493" y="118"/>
                  </a:lnTo>
                  <a:lnTo>
                    <a:pt x="488" y="118"/>
                  </a:lnTo>
                  <a:lnTo>
                    <a:pt x="477" y="116"/>
                  </a:lnTo>
                  <a:lnTo>
                    <a:pt x="468" y="116"/>
                  </a:lnTo>
                  <a:lnTo>
                    <a:pt x="462" y="115"/>
                  </a:lnTo>
                  <a:lnTo>
                    <a:pt x="459" y="112"/>
                  </a:lnTo>
                  <a:lnTo>
                    <a:pt x="461" y="109"/>
                  </a:lnTo>
                  <a:lnTo>
                    <a:pt x="464" y="105"/>
                  </a:lnTo>
                  <a:lnTo>
                    <a:pt x="466" y="102"/>
                  </a:lnTo>
                  <a:lnTo>
                    <a:pt x="466" y="101"/>
                  </a:lnTo>
                  <a:lnTo>
                    <a:pt x="465" y="98"/>
                  </a:lnTo>
                  <a:lnTo>
                    <a:pt x="462" y="97"/>
                  </a:lnTo>
                  <a:lnTo>
                    <a:pt x="459" y="97"/>
                  </a:lnTo>
                  <a:lnTo>
                    <a:pt x="455" y="100"/>
                  </a:lnTo>
                  <a:lnTo>
                    <a:pt x="439" y="108"/>
                  </a:lnTo>
                  <a:lnTo>
                    <a:pt x="430" y="112"/>
                  </a:lnTo>
                  <a:lnTo>
                    <a:pt x="422" y="115"/>
                  </a:lnTo>
                  <a:lnTo>
                    <a:pt x="412" y="115"/>
                  </a:lnTo>
                  <a:lnTo>
                    <a:pt x="408" y="115"/>
                  </a:lnTo>
                  <a:lnTo>
                    <a:pt x="406" y="112"/>
                  </a:lnTo>
                  <a:lnTo>
                    <a:pt x="404" y="109"/>
                  </a:lnTo>
                  <a:lnTo>
                    <a:pt x="404" y="107"/>
                  </a:lnTo>
                  <a:lnTo>
                    <a:pt x="408" y="102"/>
                  </a:lnTo>
                  <a:lnTo>
                    <a:pt x="412" y="100"/>
                  </a:lnTo>
                  <a:lnTo>
                    <a:pt x="414" y="98"/>
                  </a:lnTo>
                  <a:lnTo>
                    <a:pt x="415" y="96"/>
                  </a:lnTo>
                  <a:lnTo>
                    <a:pt x="415" y="93"/>
                  </a:lnTo>
                  <a:lnTo>
                    <a:pt x="414" y="90"/>
                  </a:lnTo>
                  <a:lnTo>
                    <a:pt x="408" y="84"/>
                  </a:lnTo>
                  <a:lnTo>
                    <a:pt x="399" y="76"/>
                  </a:lnTo>
                  <a:lnTo>
                    <a:pt x="393" y="71"/>
                  </a:lnTo>
                  <a:lnTo>
                    <a:pt x="388" y="66"/>
                  </a:lnTo>
                  <a:lnTo>
                    <a:pt x="382" y="64"/>
                  </a:lnTo>
                  <a:lnTo>
                    <a:pt x="374" y="64"/>
                  </a:lnTo>
                  <a:lnTo>
                    <a:pt x="372" y="54"/>
                  </a:lnTo>
                  <a:lnTo>
                    <a:pt x="370" y="44"/>
                  </a:lnTo>
                  <a:lnTo>
                    <a:pt x="367" y="40"/>
                  </a:lnTo>
                  <a:lnTo>
                    <a:pt x="363" y="36"/>
                  </a:lnTo>
                  <a:lnTo>
                    <a:pt x="359" y="33"/>
                  </a:lnTo>
                  <a:lnTo>
                    <a:pt x="354" y="32"/>
                  </a:lnTo>
                  <a:lnTo>
                    <a:pt x="352" y="32"/>
                  </a:lnTo>
                  <a:lnTo>
                    <a:pt x="347" y="33"/>
                  </a:lnTo>
                  <a:lnTo>
                    <a:pt x="339" y="36"/>
                  </a:lnTo>
                  <a:lnTo>
                    <a:pt x="335" y="37"/>
                  </a:lnTo>
                  <a:lnTo>
                    <a:pt x="331" y="37"/>
                  </a:lnTo>
                  <a:lnTo>
                    <a:pt x="327" y="36"/>
                  </a:lnTo>
                  <a:lnTo>
                    <a:pt x="323" y="33"/>
                  </a:lnTo>
                  <a:lnTo>
                    <a:pt x="320" y="31"/>
                  </a:lnTo>
                  <a:lnTo>
                    <a:pt x="317" y="26"/>
                  </a:lnTo>
                  <a:lnTo>
                    <a:pt x="316" y="22"/>
                  </a:lnTo>
                  <a:lnTo>
                    <a:pt x="316" y="17"/>
                  </a:lnTo>
                  <a:lnTo>
                    <a:pt x="318" y="13"/>
                  </a:lnTo>
                  <a:lnTo>
                    <a:pt x="320" y="8"/>
                  </a:lnTo>
                  <a:lnTo>
                    <a:pt x="320" y="6"/>
                  </a:lnTo>
                  <a:lnTo>
                    <a:pt x="318" y="4"/>
                  </a:lnTo>
                  <a:lnTo>
                    <a:pt x="316" y="1"/>
                  </a:lnTo>
                  <a:lnTo>
                    <a:pt x="313" y="0"/>
                  </a:lnTo>
                  <a:lnTo>
                    <a:pt x="309" y="1"/>
                  </a:lnTo>
                  <a:lnTo>
                    <a:pt x="299" y="6"/>
                  </a:lnTo>
                  <a:lnTo>
                    <a:pt x="291" y="11"/>
                  </a:lnTo>
                  <a:lnTo>
                    <a:pt x="285" y="14"/>
                  </a:lnTo>
                  <a:lnTo>
                    <a:pt x="282" y="15"/>
                  </a:lnTo>
                  <a:lnTo>
                    <a:pt x="276" y="14"/>
                  </a:lnTo>
                  <a:lnTo>
                    <a:pt x="269" y="13"/>
                  </a:lnTo>
                  <a:lnTo>
                    <a:pt x="266" y="17"/>
                  </a:lnTo>
                  <a:lnTo>
                    <a:pt x="259" y="22"/>
                  </a:lnTo>
                  <a:lnTo>
                    <a:pt x="251" y="26"/>
                  </a:lnTo>
                  <a:lnTo>
                    <a:pt x="233" y="33"/>
                  </a:lnTo>
                  <a:lnTo>
                    <a:pt x="227" y="37"/>
                  </a:lnTo>
                  <a:lnTo>
                    <a:pt x="222" y="43"/>
                  </a:lnTo>
                  <a:lnTo>
                    <a:pt x="219" y="50"/>
                  </a:lnTo>
                  <a:lnTo>
                    <a:pt x="217" y="53"/>
                  </a:lnTo>
                  <a:lnTo>
                    <a:pt x="215" y="55"/>
                  </a:lnTo>
                  <a:lnTo>
                    <a:pt x="212" y="55"/>
                  </a:lnTo>
                  <a:lnTo>
                    <a:pt x="208" y="55"/>
                  </a:lnTo>
                  <a:lnTo>
                    <a:pt x="205" y="55"/>
                  </a:lnTo>
                  <a:lnTo>
                    <a:pt x="201" y="57"/>
                  </a:lnTo>
                  <a:lnTo>
                    <a:pt x="194" y="60"/>
                  </a:lnTo>
                  <a:lnTo>
                    <a:pt x="188" y="64"/>
                  </a:lnTo>
                  <a:lnTo>
                    <a:pt x="184" y="69"/>
                  </a:lnTo>
                  <a:lnTo>
                    <a:pt x="182" y="76"/>
                  </a:lnTo>
                  <a:lnTo>
                    <a:pt x="179" y="83"/>
                  </a:lnTo>
                  <a:lnTo>
                    <a:pt x="175" y="89"/>
                  </a:lnTo>
                  <a:lnTo>
                    <a:pt x="166" y="94"/>
                  </a:lnTo>
                  <a:lnTo>
                    <a:pt x="162" y="97"/>
                  </a:lnTo>
                  <a:lnTo>
                    <a:pt x="159" y="100"/>
                  </a:lnTo>
                  <a:lnTo>
                    <a:pt x="152" y="108"/>
                  </a:lnTo>
                  <a:lnTo>
                    <a:pt x="150" y="111"/>
                  </a:lnTo>
                  <a:lnTo>
                    <a:pt x="146" y="113"/>
                  </a:lnTo>
                  <a:lnTo>
                    <a:pt x="135" y="116"/>
                  </a:lnTo>
                  <a:lnTo>
                    <a:pt x="125" y="116"/>
                  </a:lnTo>
                  <a:lnTo>
                    <a:pt x="114" y="116"/>
                  </a:lnTo>
                  <a:lnTo>
                    <a:pt x="103" y="119"/>
                  </a:lnTo>
                  <a:lnTo>
                    <a:pt x="94" y="122"/>
                  </a:lnTo>
                  <a:lnTo>
                    <a:pt x="89" y="123"/>
                  </a:lnTo>
                  <a:lnTo>
                    <a:pt x="85" y="123"/>
                  </a:lnTo>
                  <a:lnTo>
                    <a:pt x="81" y="122"/>
                  </a:lnTo>
                  <a:lnTo>
                    <a:pt x="78" y="119"/>
                  </a:lnTo>
                  <a:lnTo>
                    <a:pt x="72" y="112"/>
                  </a:lnTo>
                  <a:lnTo>
                    <a:pt x="68" y="108"/>
                  </a:lnTo>
                  <a:lnTo>
                    <a:pt x="64" y="105"/>
                  </a:lnTo>
                  <a:lnTo>
                    <a:pt x="61" y="105"/>
                  </a:lnTo>
                  <a:lnTo>
                    <a:pt x="57" y="105"/>
                  </a:lnTo>
                  <a:lnTo>
                    <a:pt x="53" y="108"/>
                  </a:lnTo>
                  <a:lnTo>
                    <a:pt x="50" y="111"/>
                  </a:lnTo>
                  <a:lnTo>
                    <a:pt x="43" y="118"/>
                  </a:lnTo>
                  <a:lnTo>
                    <a:pt x="36" y="126"/>
                  </a:lnTo>
                  <a:lnTo>
                    <a:pt x="29" y="133"/>
                  </a:lnTo>
                  <a:lnTo>
                    <a:pt x="14" y="145"/>
                  </a:lnTo>
                  <a:lnTo>
                    <a:pt x="7" y="152"/>
                  </a:lnTo>
                  <a:lnTo>
                    <a:pt x="2" y="160"/>
                  </a:lnTo>
                  <a:lnTo>
                    <a:pt x="0" y="165"/>
                  </a:lnTo>
                  <a:lnTo>
                    <a:pt x="0" y="169"/>
                  </a:lnTo>
                  <a:lnTo>
                    <a:pt x="2" y="174"/>
                  </a:lnTo>
                  <a:lnTo>
                    <a:pt x="5" y="178"/>
                  </a:lnTo>
                  <a:lnTo>
                    <a:pt x="7" y="181"/>
                  </a:lnTo>
                  <a:lnTo>
                    <a:pt x="11" y="184"/>
                  </a:lnTo>
                  <a:lnTo>
                    <a:pt x="23" y="184"/>
                  </a:lnTo>
                  <a:lnTo>
                    <a:pt x="27" y="184"/>
                  </a:lnTo>
                  <a:lnTo>
                    <a:pt x="32" y="184"/>
                  </a:lnTo>
                  <a:lnTo>
                    <a:pt x="35" y="187"/>
                  </a:lnTo>
                  <a:lnTo>
                    <a:pt x="39" y="191"/>
                  </a:lnTo>
                  <a:lnTo>
                    <a:pt x="40" y="195"/>
                  </a:lnTo>
                  <a:lnTo>
                    <a:pt x="40" y="199"/>
                  </a:lnTo>
                  <a:lnTo>
                    <a:pt x="40" y="209"/>
                  </a:lnTo>
                  <a:lnTo>
                    <a:pt x="39" y="217"/>
                  </a:lnTo>
                  <a:lnTo>
                    <a:pt x="36" y="221"/>
                  </a:lnTo>
                  <a:lnTo>
                    <a:pt x="36" y="224"/>
                  </a:lnTo>
                  <a:lnTo>
                    <a:pt x="36" y="227"/>
                  </a:lnTo>
                  <a:lnTo>
                    <a:pt x="42" y="237"/>
                  </a:lnTo>
                  <a:lnTo>
                    <a:pt x="49" y="237"/>
                  </a:lnTo>
                  <a:lnTo>
                    <a:pt x="52" y="235"/>
                  </a:lnTo>
                  <a:lnTo>
                    <a:pt x="56" y="235"/>
                  </a:lnTo>
                  <a:lnTo>
                    <a:pt x="57" y="237"/>
                  </a:lnTo>
                  <a:lnTo>
                    <a:pt x="58" y="239"/>
                  </a:lnTo>
                  <a:lnTo>
                    <a:pt x="61" y="242"/>
                  </a:lnTo>
                  <a:lnTo>
                    <a:pt x="65" y="245"/>
                  </a:lnTo>
                  <a:lnTo>
                    <a:pt x="70" y="246"/>
                  </a:lnTo>
                  <a:lnTo>
                    <a:pt x="71" y="250"/>
                  </a:lnTo>
                  <a:lnTo>
                    <a:pt x="71" y="256"/>
                  </a:lnTo>
                  <a:lnTo>
                    <a:pt x="71" y="261"/>
                  </a:lnTo>
                  <a:lnTo>
                    <a:pt x="71" y="267"/>
                  </a:lnTo>
                  <a:lnTo>
                    <a:pt x="75" y="275"/>
                  </a:lnTo>
                  <a:lnTo>
                    <a:pt x="79" y="284"/>
                  </a:lnTo>
                  <a:lnTo>
                    <a:pt x="82" y="288"/>
                  </a:lnTo>
                  <a:lnTo>
                    <a:pt x="85" y="292"/>
                  </a:lnTo>
                  <a:lnTo>
                    <a:pt x="89" y="296"/>
                  </a:lnTo>
                  <a:lnTo>
                    <a:pt x="90" y="300"/>
                  </a:lnTo>
                  <a:lnTo>
                    <a:pt x="90" y="306"/>
                  </a:lnTo>
                  <a:lnTo>
                    <a:pt x="97" y="306"/>
                  </a:lnTo>
                  <a:lnTo>
                    <a:pt x="105" y="306"/>
                  </a:lnTo>
                  <a:lnTo>
                    <a:pt x="117" y="307"/>
                  </a:lnTo>
                  <a:lnTo>
                    <a:pt x="128" y="308"/>
                  </a:lnTo>
                  <a:lnTo>
                    <a:pt x="139" y="308"/>
                  </a:lnTo>
                  <a:lnTo>
                    <a:pt x="148" y="308"/>
                  </a:lnTo>
                  <a:lnTo>
                    <a:pt x="152" y="306"/>
                  </a:lnTo>
                  <a:lnTo>
                    <a:pt x="154" y="304"/>
                  </a:lnTo>
                  <a:lnTo>
                    <a:pt x="157" y="304"/>
                  </a:lnTo>
                  <a:lnTo>
                    <a:pt x="158" y="306"/>
                  </a:lnTo>
                  <a:lnTo>
                    <a:pt x="161" y="307"/>
                  </a:lnTo>
                  <a:lnTo>
                    <a:pt x="164" y="311"/>
                  </a:lnTo>
                  <a:lnTo>
                    <a:pt x="169" y="313"/>
                  </a:lnTo>
                  <a:lnTo>
                    <a:pt x="172" y="313"/>
                  </a:lnTo>
                  <a:lnTo>
                    <a:pt x="175" y="311"/>
                  </a:lnTo>
                  <a:lnTo>
                    <a:pt x="180" y="311"/>
                  </a:lnTo>
                  <a:lnTo>
                    <a:pt x="183" y="313"/>
                  </a:lnTo>
                  <a:lnTo>
                    <a:pt x="184" y="314"/>
                  </a:lnTo>
                  <a:lnTo>
                    <a:pt x="188" y="317"/>
                  </a:lnTo>
                  <a:lnTo>
                    <a:pt x="194" y="318"/>
                  </a:lnTo>
                  <a:lnTo>
                    <a:pt x="199" y="318"/>
                  </a:lnTo>
                  <a:lnTo>
                    <a:pt x="209" y="317"/>
                  </a:lnTo>
                  <a:lnTo>
                    <a:pt x="215" y="318"/>
                  </a:lnTo>
                  <a:lnTo>
                    <a:pt x="219" y="318"/>
                  </a:lnTo>
                  <a:lnTo>
                    <a:pt x="223" y="321"/>
                  </a:lnTo>
                  <a:lnTo>
                    <a:pt x="226" y="324"/>
                  </a:lnTo>
                  <a:lnTo>
                    <a:pt x="227" y="328"/>
                  </a:lnTo>
                  <a:lnTo>
                    <a:pt x="230" y="333"/>
                  </a:lnTo>
                  <a:lnTo>
                    <a:pt x="233" y="336"/>
                  </a:lnTo>
                  <a:lnTo>
                    <a:pt x="237" y="337"/>
                  </a:lnTo>
                  <a:lnTo>
                    <a:pt x="241" y="340"/>
                  </a:lnTo>
                  <a:lnTo>
                    <a:pt x="244" y="343"/>
                  </a:lnTo>
                  <a:lnTo>
                    <a:pt x="247" y="346"/>
                  </a:lnTo>
                  <a:lnTo>
                    <a:pt x="248" y="350"/>
                  </a:lnTo>
                  <a:lnTo>
                    <a:pt x="249" y="358"/>
                  </a:lnTo>
                  <a:lnTo>
                    <a:pt x="251" y="364"/>
                  </a:lnTo>
                  <a:lnTo>
                    <a:pt x="255" y="368"/>
                  </a:lnTo>
                  <a:lnTo>
                    <a:pt x="260" y="371"/>
                  </a:lnTo>
                  <a:lnTo>
                    <a:pt x="266" y="372"/>
                  </a:lnTo>
                  <a:lnTo>
                    <a:pt x="277" y="375"/>
                  </a:lnTo>
                  <a:lnTo>
                    <a:pt x="282" y="376"/>
                  </a:lnTo>
                  <a:lnTo>
                    <a:pt x="288" y="379"/>
                  </a:lnTo>
                  <a:lnTo>
                    <a:pt x="298" y="386"/>
                  </a:lnTo>
                  <a:lnTo>
                    <a:pt x="306" y="396"/>
                  </a:lnTo>
                  <a:lnTo>
                    <a:pt x="314" y="394"/>
                  </a:lnTo>
                  <a:lnTo>
                    <a:pt x="323" y="391"/>
                  </a:lnTo>
                  <a:lnTo>
                    <a:pt x="329" y="387"/>
                  </a:lnTo>
                  <a:lnTo>
                    <a:pt x="331" y="384"/>
                  </a:lnTo>
                  <a:lnTo>
                    <a:pt x="334" y="382"/>
                  </a:lnTo>
                  <a:close/>
                </a:path>
              </a:pathLst>
            </a:custGeom>
            <a:grpFill/>
            <a:ln w="3175">
              <a:solidFill>
                <a:srgbClr val="969696"/>
              </a:solidFill>
              <a:round/>
              <a:headEnd/>
              <a:tailEnd/>
            </a:ln>
          </p:spPr>
          <p:txBody>
            <a:bodyPr/>
            <a:lstStyle/>
            <a:p>
              <a:endParaRPr lang="en-IN">
                <a:solidFill>
                  <a:schemeClr val="bg1"/>
                </a:solidFill>
              </a:endParaRPr>
            </a:p>
          </p:txBody>
        </p:sp>
        <p:sp>
          <p:nvSpPr>
            <p:cNvPr id="16777" name="Freeform 10"/>
            <p:cNvSpPr>
              <a:spLocks noChangeAspect="1"/>
            </p:cNvSpPr>
            <p:nvPr/>
          </p:nvSpPr>
          <p:spPr bwMode="auto">
            <a:xfrm>
              <a:off x="3879" y="1437"/>
              <a:ext cx="235" cy="219"/>
            </a:xfrm>
            <a:custGeom>
              <a:avLst/>
              <a:gdLst>
                <a:gd name="T0" fmla="*/ 133 w 187"/>
                <a:gd name="T1" fmla="*/ 390 h 156"/>
                <a:gd name="T2" fmla="*/ 137 w 187"/>
                <a:gd name="T3" fmla="*/ 425 h 156"/>
                <a:gd name="T4" fmla="*/ 147 w 187"/>
                <a:gd name="T5" fmla="*/ 431 h 156"/>
                <a:gd name="T6" fmla="*/ 152 w 187"/>
                <a:gd name="T7" fmla="*/ 431 h 156"/>
                <a:gd name="T8" fmla="*/ 171 w 187"/>
                <a:gd name="T9" fmla="*/ 418 h 156"/>
                <a:gd name="T10" fmla="*/ 186 w 187"/>
                <a:gd name="T11" fmla="*/ 402 h 156"/>
                <a:gd name="T12" fmla="*/ 195 w 187"/>
                <a:gd name="T13" fmla="*/ 399 h 156"/>
                <a:gd name="T14" fmla="*/ 211 w 187"/>
                <a:gd name="T15" fmla="*/ 402 h 156"/>
                <a:gd name="T16" fmla="*/ 229 w 187"/>
                <a:gd name="T17" fmla="*/ 410 h 156"/>
                <a:gd name="T18" fmla="*/ 234 w 187"/>
                <a:gd name="T19" fmla="*/ 410 h 156"/>
                <a:gd name="T20" fmla="*/ 241 w 187"/>
                <a:gd name="T21" fmla="*/ 399 h 156"/>
                <a:gd name="T22" fmla="*/ 253 w 187"/>
                <a:gd name="T23" fmla="*/ 396 h 156"/>
                <a:gd name="T24" fmla="*/ 258 w 187"/>
                <a:gd name="T25" fmla="*/ 396 h 156"/>
                <a:gd name="T26" fmla="*/ 264 w 187"/>
                <a:gd name="T27" fmla="*/ 402 h 156"/>
                <a:gd name="T28" fmla="*/ 270 w 187"/>
                <a:gd name="T29" fmla="*/ 406 h 156"/>
                <a:gd name="T30" fmla="*/ 292 w 187"/>
                <a:gd name="T31" fmla="*/ 410 h 156"/>
                <a:gd name="T32" fmla="*/ 300 w 187"/>
                <a:gd name="T33" fmla="*/ 402 h 156"/>
                <a:gd name="T34" fmla="*/ 302 w 187"/>
                <a:gd name="T35" fmla="*/ 389 h 156"/>
                <a:gd name="T36" fmla="*/ 299 w 187"/>
                <a:gd name="T37" fmla="*/ 379 h 156"/>
                <a:gd name="T38" fmla="*/ 279 w 187"/>
                <a:gd name="T39" fmla="*/ 361 h 156"/>
                <a:gd name="T40" fmla="*/ 279 w 187"/>
                <a:gd name="T41" fmla="*/ 348 h 156"/>
                <a:gd name="T42" fmla="*/ 284 w 187"/>
                <a:gd name="T43" fmla="*/ 345 h 156"/>
                <a:gd name="T44" fmla="*/ 308 w 187"/>
                <a:gd name="T45" fmla="*/ 341 h 156"/>
                <a:gd name="T46" fmla="*/ 338 w 187"/>
                <a:gd name="T47" fmla="*/ 341 h 156"/>
                <a:gd name="T48" fmla="*/ 346 w 187"/>
                <a:gd name="T49" fmla="*/ 337 h 156"/>
                <a:gd name="T50" fmla="*/ 358 w 187"/>
                <a:gd name="T51" fmla="*/ 309 h 156"/>
                <a:gd name="T52" fmla="*/ 371 w 187"/>
                <a:gd name="T53" fmla="*/ 260 h 156"/>
                <a:gd name="T54" fmla="*/ 371 w 187"/>
                <a:gd name="T55" fmla="*/ 230 h 156"/>
                <a:gd name="T56" fmla="*/ 363 w 187"/>
                <a:gd name="T57" fmla="*/ 201 h 156"/>
                <a:gd name="T58" fmla="*/ 333 w 187"/>
                <a:gd name="T59" fmla="*/ 157 h 156"/>
                <a:gd name="T60" fmla="*/ 315 w 187"/>
                <a:gd name="T61" fmla="*/ 142 h 156"/>
                <a:gd name="T62" fmla="*/ 241 w 187"/>
                <a:gd name="T63" fmla="*/ 62 h 156"/>
                <a:gd name="T64" fmla="*/ 229 w 187"/>
                <a:gd name="T65" fmla="*/ 41 h 156"/>
                <a:gd name="T66" fmla="*/ 220 w 187"/>
                <a:gd name="T67" fmla="*/ 28 h 156"/>
                <a:gd name="T68" fmla="*/ 199 w 187"/>
                <a:gd name="T69" fmla="*/ 0 h 156"/>
                <a:gd name="T70" fmla="*/ 186 w 187"/>
                <a:gd name="T71" fmla="*/ 0 h 156"/>
                <a:gd name="T72" fmla="*/ 177 w 187"/>
                <a:gd name="T73" fmla="*/ 11 h 156"/>
                <a:gd name="T74" fmla="*/ 177 w 187"/>
                <a:gd name="T75" fmla="*/ 15 h 156"/>
                <a:gd name="T76" fmla="*/ 171 w 187"/>
                <a:gd name="T77" fmla="*/ 28 h 156"/>
                <a:gd name="T78" fmla="*/ 162 w 187"/>
                <a:gd name="T79" fmla="*/ 28 h 156"/>
                <a:gd name="T80" fmla="*/ 134 w 187"/>
                <a:gd name="T81" fmla="*/ 21 h 156"/>
                <a:gd name="T82" fmla="*/ 127 w 187"/>
                <a:gd name="T83" fmla="*/ 21 h 156"/>
                <a:gd name="T84" fmla="*/ 93 w 187"/>
                <a:gd name="T85" fmla="*/ 48 h 156"/>
                <a:gd name="T86" fmla="*/ 63 w 187"/>
                <a:gd name="T87" fmla="*/ 77 h 156"/>
                <a:gd name="T88" fmla="*/ 52 w 187"/>
                <a:gd name="T89" fmla="*/ 91 h 156"/>
                <a:gd name="T90" fmla="*/ 52 w 187"/>
                <a:gd name="T91" fmla="*/ 118 h 156"/>
                <a:gd name="T92" fmla="*/ 57 w 187"/>
                <a:gd name="T93" fmla="*/ 131 h 156"/>
                <a:gd name="T94" fmla="*/ 72 w 187"/>
                <a:gd name="T95" fmla="*/ 146 h 156"/>
                <a:gd name="T96" fmla="*/ 79 w 187"/>
                <a:gd name="T97" fmla="*/ 152 h 156"/>
                <a:gd name="T98" fmla="*/ 85 w 187"/>
                <a:gd name="T99" fmla="*/ 177 h 156"/>
                <a:gd name="T100" fmla="*/ 84 w 187"/>
                <a:gd name="T101" fmla="*/ 199 h 156"/>
                <a:gd name="T102" fmla="*/ 57 w 187"/>
                <a:gd name="T103" fmla="*/ 239 h 156"/>
                <a:gd name="T104" fmla="*/ 44 w 187"/>
                <a:gd name="T105" fmla="*/ 253 h 156"/>
                <a:gd name="T106" fmla="*/ 25 w 187"/>
                <a:gd name="T107" fmla="*/ 267 h 156"/>
                <a:gd name="T108" fmla="*/ 6 w 187"/>
                <a:gd name="T109" fmla="*/ 279 h 156"/>
                <a:gd name="T110" fmla="*/ 6 w 187"/>
                <a:gd name="T111" fmla="*/ 289 h 156"/>
                <a:gd name="T112" fmla="*/ 5 w 187"/>
                <a:gd name="T113" fmla="*/ 341 h 156"/>
                <a:gd name="T114" fmla="*/ 0 w 187"/>
                <a:gd name="T115" fmla="*/ 357 h 156"/>
                <a:gd name="T116" fmla="*/ 87 w 187"/>
                <a:gd name="T117" fmla="*/ 365 h 156"/>
                <a:gd name="T118" fmla="*/ 106 w 187"/>
                <a:gd name="T119" fmla="*/ 369 h 156"/>
                <a:gd name="T120" fmla="*/ 123 w 187"/>
                <a:gd name="T121" fmla="*/ 376 h 156"/>
                <a:gd name="T122" fmla="*/ 133 w 187"/>
                <a:gd name="T123" fmla="*/ 390 h 15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7"/>
                <a:gd name="T187" fmla="*/ 0 h 156"/>
                <a:gd name="T188" fmla="*/ 187 w 187"/>
                <a:gd name="T189" fmla="*/ 156 h 15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7" h="156">
                  <a:moveTo>
                    <a:pt x="67" y="141"/>
                  </a:moveTo>
                  <a:lnTo>
                    <a:pt x="67" y="141"/>
                  </a:lnTo>
                  <a:lnTo>
                    <a:pt x="68" y="152"/>
                  </a:lnTo>
                  <a:lnTo>
                    <a:pt x="69" y="154"/>
                  </a:lnTo>
                  <a:lnTo>
                    <a:pt x="71" y="155"/>
                  </a:lnTo>
                  <a:lnTo>
                    <a:pt x="74" y="156"/>
                  </a:lnTo>
                  <a:lnTo>
                    <a:pt x="76" y="156"/>
                  </a:lnTo>
                  <a:lnTo>
                    <a:pt x="82" y="155"/>
                  </a:lnTo>
                  <a:lnTo>
                    <a:pt x="86" y="151"/>
                  </a:lnTo>
                  <a:lnTo>
                    <a:pt x="90" y="148"/>
                  </a:lnTo>
                  <a:lnTo>
                    <a:pt x="94" y="145"/>
                  </a:lnTo>
                  <a:lnTo>
                    <a:pt x="98" y="144"/>
                  </a:lnTo>
                  <a:lnTo>
                    <a:pt x="103" y="144"/>
                  </a:lnTo>
                  <a:lnTo>
                    <a:pt x="107" y="145"/>
                  </a:lnTo>
                  <a:lnTo>
                    <a:pt x="112" y="148"/>
                  </a:lnTo>
                  <a:lnTo>
                    <a:pt x="115" y="148"/>
                  </a:lnTo>
                  <a:lnTo>
                    <a:pt x="118" y="148"/>
                  </a:lnTo>
                  <a:lnTo>
                    <a:pt x="121" y="147"/>
                  </a:lnTo>
                  <a:lnTo>
                    <a:pt x="122" y="144"/>
                  </a:lnTo>
                  <a:lnTo>
                    <a:pt x="123" y="143"/>
                  </a:lnTo>
                  <a:lnTo>
                    <a:pt x="127" y="143"/>
                  </a:lnTo>
                  <a:lnTo>
                    <a:pt x="130" y="143"/>
                  </a:lnTo>
                  <a:lnTo>
                    <a:pt x="132" y="144"/>
                  </a:lnTo>
                  <a:lnTo>
                    <a:pt x="133" y="145"/>
                  </a:lnTo>
                  <a:lnTo>
                    <a:pt x="136" y="147"/>
                  </a:lnTo>
                  <a:lnTo>
                    <a:pt x="140" y="148"/>
                  </a:lnTo>
                  <a:lnTo>
                    <a:pt x="147" y="148"/>
                  </a:lnTo>
                  <a:lnTo>
                    <a:pt x="150" y="147"/>
                  </a:lnTo>
                  <a:lnTo>
                    <a:pt x="151" y="145"/>
                  </a:lnTo>
                  <a:lnTo>
                    <a:pt x="152" y="143"/>
                  </a:lnTo>
                  <a:lnTo>
                    <a:pt x="152" y="140"/>
                  </a:lnTo>
                  <a:lnTo>
                    <a:pt x="150" y="137"/>
                  </a:lnTo>
                  <a:lnTo>
                    <a:pt x="145" y="134"/>
                  </a:lnTo>
                  <a:lnTo>
                    <a:pt x="141" y="130"/>
                  </a:lnTo>
                  <a:lnTo>
                    <a:pt x="141" y="129"/>
                  </a:lnTo>
                  <a:lnTo>
                    <a:pt x="141" y="126"/>
                  </a:lnTo>
                  <a:lnTo>
                    <a:pt x="143" y="125"/>
                  </a:lnTo>
                  <a:lnTo>
                    <a:pt x="147" y="123"/>
                  </a:lnTo>
                  <a:lnTo>
                    <a:pt x="155" y="123"/>
                  </a:lnTo>
                  <a:lnTo>
                    <a:pt x="163" y="125"/>
                  </a:lnTo>
                  <a:lnTo>
                    <a:pt x="170" y="123"/>
                  </a:lnTo>
                  <a:lnTo>
                    <a:pt x="174" y="122"/>
                  </a:lnTo>
                  <a:lnTo>
                    <a:pt x="179" y="118"/>
                  </a:lnTo>
                  <a:lnTo>
                    <a:pt x="181" y="112"/>
                  </a:lnTo>
                  <a:lnTo>
                    <a:pt x="184" y="107"/>
                  </a:lnTo>
                  <a:lnTo>
                    <a:pt x="187" y="94"/>
                  </a:lnTo>
                  <a:lnTo>
                    <a:pt x="187" y="83"/>
                  </a:lnTo>
                  <a:lnTo>
                    <a:pt x="184" y="78"/>
                  </a:lnTo>
                  <a:lnTo>
                    <a:pt x="183" y="73"/>
                  </a:lnTo>
                  <a:lnTo>
                    <a:pt x="176" y="65"/>
                  </a:lnTo>
                  <a:lnTo>
                    <a:pt x="168" y="57"/>
                  </a:lnTo>
                  <a:lnTo>
                    <a:pt x="159" y="51"/>
                  </a:lnTo>
                  <a:lnTo>
                    <a:pt x="140" y="38"/>
                  </a:lnTo>
                  <a:lnTo>
                    <a:pt x="122" y="22"/>
                  </a:lnTo>
                  <a:lnTo>
                    <a:pt x="115" y="15"/>
                  </a:lnTo>
                  <a:lnTo>
                    <a:pt x="111" y="10"/>
                  </a:lnTo>
                  <a:lnTo>
                    <a:pt x="100" y="0"/>
                  </a:lnTo>
                  <a:lnTo>
                    <a:pt x="97" y="0"/>
                  </a:lnTo>
                  <a:lnTo>
                    <a:pt x="94" y="0"/>
                  </a:lnTo>
                  <a:lnTo>
                    <a:pt x="89" y="4"/>
                  </a:lnTo>
                  <a:lnTo>
                    <a:pt x="89" y="6"/>
                  </a:lnTo>
                  <a:lnTo>
                    <a:pt x="89" y="8"/>
                  </a:lnTo>
                  <a:lnTo>
                    <a:pt x="86" y="10"/>
                  </a:lnTo>
                  <a:lnTo>
                    <a:pt x="82" y="10"/>
                  </a:lnTo>
                  <a:lnTo>
                    <a:pt x="74" y="8"/>
                  </a:lnTo>
                  <a:lnTo>
                    <a:pt x="68" y="8"/>
                  </a:lnTo>
                  <a:lnTo>
                    <a:pt x="64" y="8"/>
                  </a:lnTo>
                  <a:lnTo>
                    <a:pt x="56" y="11"/>
                  </a:lnTo>
                  <a:lnTo>
                    <a:pt x="47" y="17"/>
                  </a:lnTo>
                  <a:lnTo>
                    <a:pt x="32" y="28"/>
                  </a:lnTo>
                  <a:lnTo>
                    <a:pt x="28" y="31"/>
                  </a:lnTo>
                  <a:lnTo>
                    <a:pt x="26" y="33"/>
                  </a:lnTo>
                  <a:lnTo>
                    <a:pt x="26" y="38"/>
                  </a:lnTo>
                  <a:lnTo>
                    <a:pt x="26" y="43"/>
                  </a:lnTo>
                  <a:lnTo>
                    <a:pt x="29" y="47"/>
                  </a:lnTo>
                  <a:lnTo>
                    <a:pt x="33" y="50"/>
                  </a:lnTo>
                  <a:lnTo>
                    <a:pt x="36" y="53"/>
                  </a:lnTo>
                  <a:lnTo>
                    <a:pt x="40" y="55"/>
                  </a:lnTo>
                  <a:lnTo>
                    <a:pt x="43" y="60"/>
                  </a:lnTo>
                  <a:lnTo>
                    <a:pt x="43" y="64"/>
                  </a:lnTo>
                  <a:lnTo>
                    <a:pt x="43" y="68"/>
                  </a:lnTo>
                  <a:lnTo>
                    <a:pt x="42" y="72"/>
                  </a:lnTo>
                  <a:lnTo>
                    <a:pt x="36" y="79"/>
                  </a:lnTo>
                  <a:lnTo>
                    <a:pt x="29" y="86"/>
                  </a:lnTo>
                  <a:lnTo>
                    <a:pt x="22" y="91"/>
                  </a:lnTo>
                  <a:lnTo>
                    <a:pt x="13" y="96"/>
                  </a:lnTo>
                  <a:lnTo>
                    <a:pt x="4" y="98"/>
                  </a:lnTo>
                  <a:lnTo>
                    <a:pt x="3" y="101"/>
                  </a:lnTo>
                  <a:lnTo>
                    <a:pt x="3" y="105"/>
                  </a:lnTo>
                  <a:lnTo>
                    <a:pt x="3" y="115"/>
                  </a:lnTo>
                  <a:lnTo>
                    <a:pt x="2" y="123"/>
                  </a:lnTo>
                  <a:lnTo>
                    <a:pt x="0" y="129"/>
                  </a:lnTo>
                  <a:lnTo>
                    <a:pt x="44" y="132"/>
                  </a:lnTo>
                  <a:lnTo>
                    <a:pt x="53" y="133"/>
                  </a:lnTo>
                  <a:lnTo>
                    <a:pt x="58" y="133"/>
                  </a:lnTo>
                  <a:lnTo>
                    <a:pt x="62" y="136"/>
                  </a:lnTo>
                  <a:lnTo>
                    <a:pt x="67" y="141"/>
                  </a:lnTo>
                  <a:close/>
                </a:path>
              </a:pathLst>
            </a:custGeom>
            <a:grpFill/>
            <a:ln w="3175">
              <a:solidFill>
                <a:srgbClr val="969696"/>
              </a:solidFill>
              <a:round/>
              <a:headEnd/>
              <a:tailEnd/>
            </a:ln>
          </p:spPr>
          <p:txBody>
            <a:bodyPr/>
            <a:lstStyle/>
            <a:p>
              <a:endParaRPr lang="en-IN">
                <a:solidFill>
                  <a:schemeClr val="bg1"/>
                </a:solidFill>
              </a:endParaRPr>
            </a:p>
          </p:txBody>
        </p:sp>
        <p:sp>
          <p:nvSpPr>
            <p:cNvPr id="16778" name="Freeform 11"/>
            <p:cNvSpPr>
              <a:spLocks noChangeAspect="1"/>
            </p:cNvSpPr>
            <p:nvPr/>
          </p:nvSpPr>
          <p:spPr bwMode="auto">
            <a:xfrm>
              <a:off x="3783" y="1038"/>
              <a:ext cx="587" cy="405"/>
            </a:xfrm>
            <a:custGeom>
              <a:avLst/>
              <a:gdLst>
                <a:gd name="T0" fmla="*/ 425 w 467"/>
                <a:gd name="T1" fmla="*/ 671 h 289"/>
                <a:gd name="T2" fmla="*/ 490 w 467"/>
                <a:gd name="T3" fmla="*/ 645 h 289"/>
                <a:gd name="T4" fmla="*/ 527 w 467"/>
                <a:gd name="T5" fmla="*/ 636 h 289"/>
                <a:gd name="T6" fmla="*/ 571 w 467"/>
                <a:gd name="T7" fmla="*/ 674 h 289"/>
                <a:gd name="T8" fmla="*/ 610 w 467"/>
                <a:gd name="T9" fmla="*/ 684 h 289"/>
                <a:gd name="T10" fmla="*/ 650 w 467"/>
                <a:gd name="T11" fmla="*/ 705 h 289"/>
                <a:gd name="T12" fmla="*/ 705 w 467"/>
                <a:gd name="T13" fmla="*/ 715 h 289"/>
                <a:gd name="T14" fmla="*/ 742 w 467"/>
                <a:gd name="T15" fmla="*/ 725 h 289"/>
                <a:gd name="T16" fmla="*/ 748 w 467"/>
                <a:gd name="T17" fmla="*/ 754 h 289"/>
                <a:gd name="T18" fmla="*/ 755 w 467"/>
                <a:gd name="T19" fmla="*/ 762 h 289"/>
                <a:gd name="T20" fmla="*/ 779 w 467"/>
                <a:gd name="T21" fmla="*/ 774 h 289"/>
                <a:gd name="T22" fmla="*/ 793 w 467"/>
                <a:gd name="T23" fmla="*/ 711 h 289"/>
                <a:gd name="T24" fmla="*/ 826 w 467"/>
                <a:gd name="T25" fmla="*/ 671 h 289"/>
                <a:gd name="T26" fmla="*/ 782 w 467"/>
                <a:gd name="T27" fmla="*/ 622 h 289"/>
                <a:gd name="T28" fmla="*/ 768 w 467"/>
                <a:gd name="T29" fmla="*/ 591 h 289"/>
                <a:gd name="T30" fmla="*/ 779 w 467"/>
                <a:gd name="T31" fmla="*/ 562 h 289"/>
                <a:gd name="T32" fmla="*/ 767 w 467"/>
                <a:gd name="T33" fmla="*/ 507 h 289"/>
                <a:gd name="T34" fmla="*/ 806 w 467"/>
                <a:gd name="T35" fmla="*/ 493 h 289"/>
                <a:gd name="T36" fmla="*/ 825 w 467"/>
                <a:gd name="T37" fmla="*/ 493 h 289"/>
                <a:gd name="T38" fmla="*/ 837 w 467"/>
                <a:gd name="T39" fmla="*/ 446 h 289"/>
                <a:gd name="T40" fmla="*/ 850 w 467"/>
                <a:gd name="T41" fmla="*/ 425 h 289"/>
                <a:gd name="T42" fmla="*/ 875 w 467"/>
                <a:gd name="T43" fmla="*/ 397 h 289"/>
                <a:gd name="T44" fmla="*/ 905 w 467"/>
                <a:gd name="T45" fmla="*/ 348 h 289"/>
                <a:gd name="T46" fmla="*/ 926 w 467"/>
                <a:gd name="T47" fmla="*/ 279 h 289"/>
                <a:gd name="T48" fmla="*/ 911 w 467"/>
                <a:gd name="T49" fmla="*/ 226 h 289"/>
                <a:gd name="T50" fmla="*/ 813 w 467"/>
                <a:gd name="T51" fmla="*/ 205 h 289"/>
                <a:gd name="T52" fmla="*/ 705 w 467"/>
                <a:gd name="T53" fmla="*/ 224 h 289"/>
                <a:gd name="T54" fmla="*/ 610 w 467"/>
                <a:gd name="T55" fmla="*/ 259 h 289"/>
                <a:gd name="T56" fmla="*/ 566 w 467"/>
                <a:gd name="T57" fmla="*/ 228 h 289"/>
                <a:gd name="T58" fmla="*/ 503 w 467"/>
                <a:gd name="T59" fmla="*/ 195 h 289"/>
                <a:gd name="T60" fmla="*/ 488 w 467"/>
                <a:gd name="T61" fmla="*/ 153 h 289"/>
                <a:gd name="T62" fmla="*/ 416 w 467"/>
                <a:gd name="T63" fmla="*/ 97 h 289"/>
                <a:gd name="T64" fmla="*/ 339 w 467"/>
                <a:gd name="T65" fmla="*/ 15 h 289"/>
                <a:gd name="T66" fmla="*/ 287 w 467"/>
                <a:gd name="T67" fmla="*/ 15 h 289"/>
                <a:gd name="T68" fmla="*/ 239 w 467"/>
                <a:gd name="T69" fmla="*/ 6 h 289"/>
                <a:gd name="T70" fmla="*/ 167 w 467"/>
                <a:gd name="T71" fmla="*/ 35 h 289"/>
                <a:gd name="T72" fmla="*/ 101 w 467"/>
                <a:gd name="T73" fmla="*/ 57 h 289"/>
                <a:gd name="T74" fmla="*/ 74 w 467"/>
                <a:gd name="T75" fmla="*/ 84 h 289"/>
                <a:gd name="T76" fmla="*/ 45 w 467"/>
                <a:gd name="T77" fmla="*/ 109 h 289"/>
                <a:gd name="T78" fmla="*/ 16 w 467"/>
                <a:gd name="T79" fmla="*/ 137 h 289"/>
                <a:gd name="T80" fmla="*/ 6 w 467"/>
                <a:gd name="T81" fmla="*/ 186 h 289"/>
                <a:gd name="T82" fmla="*/ 74 w 467"/>
                <a:gd name="T83" fmla="*/ 199 h 289"/>
                <a:gd name="T84" fmla="*/ 137 w 467"/>
                <a:gd name="T85" fmla="*/ 245 h 289"/>
                <a:gd name="T86" fmla="*/ 153 w 467"/>
                <a:gd name="T87" fmla="*/ 289 h 289"/>
                <a:gd name="T88" fmla="*/ 196 w 467"/>
                <a:gd name="T89" fmla="*/ 328 h 289"/>
                <a:gd name="T90" fmla="*/ 184 w 467"/>
                <a:gd name="T91" fmla="*/ 369 h 289"/>
                <a:gd name="T92" fmla="*/ 152 w 467"/>
                <a:gd name="T93" fmla="*/ 397 h 289"/>
                <a:gd name="T94" fmla="*/ 116 w 467"/>
                <a:gd name="T95" fmla="*/ 418 h 289"/>
                <a:gd name="T96" fmla="*/ 116 w 467"/>
                <a:gd name="T97" fmla="*/ 475 h 289"/>
                <a:gd name="T98" fmla="*/ 111 w 467"/>
                <a:gd name="T99" fmla="*/ 542 h 289"/>
                <a:gd name="T100" fmla="*/ 122 w 467"/>
                <a:gd name="T101" fmla="*/ 583 h 289"/>
                <a:gd name="T102" fmla="*/ 123 w 467"/>
                <a:gd name="T103" fmla="*/ 617 h 289"/>
                <a:gd name="T104" fmla="*/ 196 w 467"/>
                <a:gd name="T105" fmla="*/ 711 h 289"/>
                <a:gd name="T106" fmla="*/ 238 w 467"/>
                <a:gd name="T107" fmla="*/ 685 h 289"/>
                <a:gd name="T108" fmla="*/ 254 w 467"/>
                <a:gd name="T109" fmla="*/ 705 h 289"/>
                <a:gd name="T110" fmla="*/ 246 w 467"/>
                <a:gd name="T111" fmla="*/ 753 h 289"/>
                <a:gd name="T112" fmla="*/ 300 w 467"/>
                <a:gd name="T113" fmla="*/ 774 h 289"/>
                <a:gd name="T114" fmla="*/ 331 w 467"/>
                <a:gd name="T115" fmla="*/ 796 h 289"/>
                <a:gd name="T116" fmla="*/ 354 w 467"/>
                <a:gd name="T117" fmla="*/ 783 h 289"/>
                <a:gd name="T118" fmla="*/ 395 w 467"/>
                <a:gd name="T119" fmla="*/ 747 h 2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67"/>
                <a:gd name="T181" fmla="*/ 0 h 289"/>
                <a:gd name="T182" fmla="*/ 467 w 467"/>
                <a:gd name="T183" fmla="*/ 289 h 28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67" h="289">
                  <a:moveTo>
                    <a:pt x="204" y="262"/>
                  </a:moveTo>
                  <a:lnTo>
                    <a:pt x="204" y="262"/>
                  </a:lnTo>
                  <a:lnTo>
                    <a:pt x="207" y="252"/>
                  </a:lnTo>
                  <a:lnTo>
                    <a:pt x="209" y="248"/>
                  </a:lnTo>
                  <a:lnTo>
                    <a:pt x="214" y="244"/>
                  </a:lnTo>
                  <a:lnTo>
                    <a:pt x="225" y="237"/>
                  </a:lnTo>
                  <a:lnTo>
                    <a:pt x="231" y="235"/>
                  </a:lnTo>
                  <a:lnTo>
                    <a:pt x="236" y="234"/>
                  </a:lnTo>
                  <a:lnTo>
                    <a:pt x="242" y="234"/>
                  </a:lnTo>
                  <a:lnTo>
                    <a:pt x="247" y="234"/>
                  </a:lnTo>
                  <a:lnTo>
                    <a:pt x="251" y="231"/>
                  </a:lnTo>
                  <a:lnTo>
                    <a:pt x="256" y="230"/>
                  </a:lnTo>
                  <a:lnTo>
                    <a:pt x="260" y="230"/>
                  </a:lnTo>
                  <a:lnTo>
                    <a:pt x="265" y="231"/>
                  </a:lnTo>
                  <a:lnTo>
                    <a:pt x="271" y="234"/>
                  </a:lnTo>
                  <a:lnTo>
                    <a:pt x="275" y="238"/>
                  </a:lnTo>
                  <a:lnTo>
                    <a:pt x="279" y="242"/>
                  </a:lnTo>
                  <a:lnTo>
                    <a:pt x="283" y="245"/>
                  </a:lnTo>
                  <a:lnTo>
                    <a:pt x="287" y="245"/>
                  </a:lnTo>
                  <a:lnTo>
                    <a:pt x="294" y="245"/>
                  </a:lnTo>
                  <a:lnTo>
                    <a:pt x="298" y="245"/>
                  </a:lnTo>
                  <a:lnTo>
                    <a:pt x="304" y="246"/>
                  </a:lnTo>
                  <a:lnTo>
                    <a:pt x="307" y="248"/>
                  </a:lnTo>
                  <a:lnTo>
                    <a:pt x="308" y="251"/>
                  </a:lnTo>
                  <a:lnTo>
                    <a:pt x="310" y="252"/>
                  </a:lnTo>
                  <a:lnTo>
                    <a:pt x="311" y="253"/>
                  </a:lnTo>
                  <a:lnTo>
                    <a:pt x="319" y="256"/>
                  </a:lnTo>
                  <a:lnTo>
                    <a:pt x="327" y="256"/>
                  </a:lnTo>
                  <a:lnTo>
                    <a:pt x="344" y="255"/>
                  </a:lnTo>
                  <a:lnTo>
                    <a:pt x="348" y="253"/>
                  </a:lnTo>
                  <a:lnTo>
                    <a:pt x="351" y="255"/>
                  </a:lnTo>
                  <a:lnTo>
                    <a:pt x="355" y="260"/>
                  </a:lnTo>
                  <a:lnTo>
                    <a:pt x="362" y="267"/>
                  </a:lnTo>
                  <a:lnTo>
                    <a:pt x="365" y="266"/>
                  </a:lnTo>
                  <a:lnTo>
                    <a:pt x="368" y="263"/>
                  </a:lnTo>
                  <a:lnTo>
                    <a:pt x="373" y="263"/>
                  </a:lnTo>
                  <a:lnTo>
                    <a:pt x="377" y="264"/>
                  </a:lnTo>
                  <a:lnTo>
                    <a:pt x="379" y="267"/>
                  </a:lnTo>
                  <a:lnTo>
                    <a:pt x="379" y="271"/>
                  </a:lnTo>
                  <a:lnTo>
                    <a:pt x="377" y="273"/>
                  </a:lnTo>
                  <a:lnTo>
                    <a:pt x="376" y="274"/>
                  </a:lnTo>
                  <a:lnTo>
                    <a:pt x="377" y="277"/>
                  </a:lnTo>
                  <a:lnTo>
                    <a:pt x="379" y="277"/>
                  </a:lnTo>
                  <a:lnTo>
                    <a:pt x="380" y="277"/>
                  </a:lnTo>
                  <a:lnTo>
                    <a:pt x="384" y="281"/>
                  </a:lnTo>
                  <a:lnTo>
                    <a:pt x="387" y="282"/>
                  </a:lnTo>
                  <a:lnTo>
                    <a:pt x="390" y="282"/>
                  </a:lnTo>
                  <a:lnTo>
                    <a:pt x="392" y="281"/>
                  </a:lnTo>
                  <a:lnTo>
                    <a:pt x="394" y="278"/>
                  </a:lnTo>
                  <a:lnTo>
                    <a:pt x="395" y="269"/>
                  </a:lnTo>
                  <a:lnTo>
                    <a:pt x="395" y="263"/>
                  </a:lnTo>
                  <a:lnTo>
                    <a:pt x="397" y="260"/>
                  </a:lnTo>
                  <a:lnTo>
                    <a:pt x="399" y="258"/>
                  </a:lnTo>
                  <a:lnTo>
                    <a:pt x="404" y="256"/>
                  </a:lnTo>
                  <a:lnTo>
                    <a:pt x="412" y="251"/>
                  </a:lnTo>
                  <a:lnTo>
                    <a:pt x="415" y="248"/>
                  </a:lnTo>
                  <a:lnTo>
                    <a:pt x="416" y="244"/>
                  </a:lnTo>
                  <a:lnTo>
                    <a:pt x="417" y="238"/>
                  </a:lnTo>
                  <a:lnTo>
                    <a:pt x="416" y="234"/>
                  </a:lnTo>
                  <a:lnTo>
                    <a:pt x="415" y="231"/>
                  </a:lnTo>
                  <a:lnTo>
                    <a:pt x="410" y="230"/>
                  </a:lnTo>
                  <a:lnTo>
                    <a:pt x="402" y="227"/>
                  </a:lnTo>
                  <a:lnTo>
                    <a:pt x="394" y="226"/>
                  </a:lnTo>
                  <a:lnTo>
                    <a:pt x="390" y="223"/>
                  </a:lnTo>
                  <a:lnTo>
                    <a:pt x="388" y="220"/>
                  </a:lnTo>
                  <a:lnTo>
                    <a:pt x="387" y="215"/>
                  </a:lnTo>
                  <a:lnTo>
                    <a:pt x="386" y="213"/>
                  </a:lnTo>
                  <a:lnTo>
                    <a:pt x="384" y="213"/>
                  </a:lnTo>
                  <a:lnTo>
                    <a:pt x="383" y="208"/>
                  </a:lnTo>
                  <a:lnTo>
                    <a:pt x="386" y="206"/>
                  </a:lnTo>
                  <a:lnTo>
                    <a:pt x="392" y="204"/>
                  </a:lnTo>
                  <a:lnTo>
                    <a:pt x="392" y="198"/>
                  </a:lnTo>
                  <a:lnTo>
                    <a:pt x="392" y="194"/>
                  </a:lnTo>
                  <a:lnTo>
                    <a:pt x="387" y="187"/>
                  </a:lnTo>
                  <a:lnTo>
                    <a:pt x="386" y="184"/>
                  </a:lnTo>
                  <a:lnTo>
                    <a:pt x="386" y="181"/>
                  </a:lnTo>
                  <a:lnTo>
                    <a:pt x="388" y="180"/>
                  </a:lnTo>
                  <a:lnTo>
                    <a:pt x="391" y="179"/>
                  </a:lnTo>
                  <a:lnTo>
                    <a:pt x="399" y="177"/>
                  </a:lnTo>
                  <a:lnTo>
                    <a:pt x="406" y="179"/>
                  </a:lnTo>
                  <a:lnTo>
                    <a:pt x="412" y="183"/>
                  </a:lnTo>
                  <a:lnTo>
                    <a:pt x="415" y="183"/>
                  </a:lnTo>
                  <a:lnTo>
                    <a:pt x="415" y="181"/>
                  </a:lnTo>
                  <a:lnTo>
                    <a:pt x="415" y="179"/>
                  </a:lnTo>
                  <a:lnTo>
                    <a:pt x="420" y="175"/>
                  </a:lnTo>
                  <a:lnTo>
                    <a:pt x="424" y="169"/>
                  </a:lnTo>
                  <a:lnTo>
                    <a:pt x="424" y="165"/>
                  </a:lnTo>
                  <a:lnTo>
                    <a:pt x="422" y="162"/>
                  </a:lnTo>
                  <a:lnTo>
                    <a:pt x="422" y="159"/>
                  </a:lnTo>
                  <a:lnTo>
                    <a:pt x="422" y="158"/>
                  </a:lnTo>
                  <a:lnTo>
                    <a:pt x="422" y="155"/>
                  </a:lnTo>
                  <a:lnTo>
                    <a:pt x="424" y="154"/>
                  </a:lnTo>
                  <a:lnTo>
                    <a:pt x="428" y="154"/>
                  </a:lnTo>
                  <a:lnTo>
                    <a:pt x="433" y="152"/>
                  </a:lnTo>
                  <a:lnTo>
                    <a:pt x="435" y="151"/>
                  </a:lnTo>
                  <a:lnTo>
                    <a:pt x="438" y="148"/>
                  </a:lnTo>
                  <a:lnTo>
                    <a:pt x="441" y="144"/>
                  </a:lnTo>
                  <a:lnTo>
                    <a:pt x="445" y="143"/>
                  </a:lnTo>
                  <a:lnTo>
                    <a:pt x="449" y="140"/>
                  </a:lnTo>
                  <a:lnTo>
                    <a:pt x="452" y="137"/>
                  </a:lnTo>
                  <a:lnTo>
                    <a:pt x="453" y="134"/>
                  </a:lnTo>
                  <a:lnTo>
                    <a:pt x="456" y="126"/>
                  </a:lnTo>
                  <a:lnTo>
                    <a:pt x="457" y="117"/>
                  </a:lnTo>
                  <a:lnTo>
                    <a:pt x="459" y="112"/>
                  </a:lnTo>
                  <a:lnTo>
                    <a:pt x="460" y="108"/>
                  </a:lnTo>
                  <a:lnTo>
                    <a:pt x="466" y="101"/>
                  </a:lnTo>
                  <a:lnTo>
                    <a:pt x="467" y="99"/>
                  </a:lnTo>
                  <a:lnTo>
                    <a:pt x="467" y="93"/>
                  </a:lnTo>
                  <a:lnTo>
                    <a:pt x="466" y="89"/>
                  </a:lnTo>
                  <a:lnTo>
                    <a:pt x="463" y="85"/>
                  </a:lnTo>
                  <a:lnTo>
                    <a:pt x="459" y="82"/>
                  </a:lnTo>
                  <a:lnTo>
                    <a:pt x="453" y="79"/>
                  </a:lnTo>
                  <a:lnTo>
                    <a:pt x="442" y="76"/>
                  </a:lnTo>
                  <a:lnTo>
                    <a:pt x="433" y="74"/>
                  </a:lnTo>
                  <a:lnTo>
                    <a:pt x="422" y="74"/>
                  </a:lnTo>
                  <a:lnTo>
                    <a:pt x="410" y="74"/>
                  </a:lnTo>
                  <a:lnTo>
                    <a:pt x="390" y="76"/>
                  </a:lnTo>
                  <a:lnTo>
                    <a:pt x="372" y="78"/>
                  </a:lnTo>
                  <a:lnTo>
                    <a:pt x="363" y="79"/>
                  </a:lnTo>
                  <a:lnTo>
                    <a:pt x="355" y="81"/>
                  </a:lnTo>
                  <a:lnTo>
                    <a:pt x="339" y="87"/>
                  </a:lnTo>
                  <a:lnTo>
                    <a:pt x="330" y="92"/>
                  </a:lnTo>
                  <a:lnTo>
                    <a:pt x="322" y="93"/>
                  </a:lnTo>
                  <a:lnTo>
                    <a:pt x="311" y="94"/>
                  </a:lnTo>
                  <a:lnTo>
                    <a:pt x="307" y="94"/>
                  </a:lnTo>
                  <a:lnTo>
                    <a:pt x="301" y="92"/>
                  </a:lnTo>
                  <a:lnTo>
                    <a:pt x="294" y="87"/>
                  </a:lnTo>
                  <a:lnTo>
                    <a:pt x="290" y="85"/>
                  </a:lnTo>
                  <a:lnTo>
                    <a:pt x="285" y="83"/>
                  </a:lnTo>
                  <a:lnTo>
                    <a:pt x="276" y="82"/>
                  </a:lnTo>
                  <a:lnTo>
                    <a:pt x="272" y="81"/>
                  </a:lnTo>
                  <a:lnTo>
                    <a:pt x="268" y="79"/>
                  </a:lnTo>
                  <a:lnTo>
                    <a:pt x="256" y="72"/>
                  </a:lnTo>
                  <a:lnTo>
                    <a:pt x="253" y="71"/>
                  </a:lnTo>
                  <a:lnTo>
                    <a:pt x="251" y="68"/>
                  </a:lnTo>
                  <a:lnTo>
                    <a:pt x="251" y="67"/>
                  </a:lnTo>
                  <a:lnTo>
                    <a:pt x="254" y="64"/>
                  </a:lnTo>
                  <a:lnTo>
                    <a:pt x="251" y="60"/>
                  </a:lnTo>
                  <a:lnTo>
                    <a:pt x="246" y="56"/>
                  </a:lnTo>
                  <a:lnTo>
                    <a:pt x="236" y="50"/>
                  </a:lnTo>
                  <a:lnTo>
                    <a:pt x="222" y="43"/>
                  </a:lnTo>
                  <a:lnTo>
                    <a:pt x="215" y="39"/>
                  </a:lnTo>
                  <a:lnTo>
                    <a:pt x="209" y="35"/>
                  </a:lnTo>
                  <a:lnTo>
                    <a:pt x="198" y="27"/>
                  </a:lnTo>
                  <a:lnTo>
                    <a:pt x="185" y="20"/>
                  </a:lnTo>
                  <a:lnTo>
                    <a:pt x="181" y="16"/>
                  </a:lnTo>
                  <a:lnTo>
                    <a:pt x="175" y="11"/>
                  </a:lnTo>
                  <a:lnTo>
                    <a:pt x="171" y="6"/>
                  </a:lnTo>
                  <a:lnTo>
                    <a:pt x="168" y="0"/>
                  </a:lnTo>
                  <a:lnTo>
                    <a:pt x="162" y="0"/>
                  </a:lnTo>
                  <a:lnTo>
                    <a:pt x="156" y="3"/>
                  </a:lnTo>
                  <a:lnTo>
                    <a:pt x="151" y="5"/>
                  </a:lnTo>
                  <a:lnTo>
                    <a:pt x="144" y="6"/>
                  </a:lnTo>
                  <a:lnTo>
                    <a:pt x="137" y="5"/>
                  </a:lnTo>
                  <a:lnTo>
                    <a:pt x="131" y="2"/>
                  </a:lnTo>
                  <a:lnTo>
                    <a:pt x="127" y="0"/>
                  </a:lnTo>
                  <a:lnTo>
                    <a:pt x="124" y="0"/>
                  </a:lnTo>
                  <a:lnTo>
                    <a:pt x="120" y="2"/>
                  </a:lnTo>
                  <a:lnTo>
                    <a:pt x="108" y="5"/>
                  </a:lnTo>
                  <a:lnTo>
                    <a:pt x="95" y="9"/>
                  </a:lnTo>
                  <a:lnTo>
                    <a:pt x="90" y="10"/>
                  </a:lnTo>
                  <a:lnTo>
                    <a:pt x="84" y="13"/>
                  </a:lnTo>
                  <a:lnTo>
                    <a:pt x="80" y="17"/>
                  </a:lnTo>
                  <a:lnTo>
                    <a:pt x="77" y="23"/>
                  </a:lnTo>
                  <a:lnTo>
                    <a:pt x="70" y="23"/>
                  </a:lnTo>
                  <a:lnTo>
                    <a:pt x="65" y="23"/>
                  </a:lnTo>
                  <a:lnTo>
                    <a:pt x="51" y="21"/>
                  </a:lnTo>
                  <a:lnTo>
                    <a:pt x="45" y="23"/>
                  </a:lnTo>
                  <a:lnTo>
                    <a:pt x="43" y="24"/>
                  </a:lnTo>
                  <a:lnTo>
                    <a:pt x="40" y="25"/>
                  </a:lnTo>
                  <a:lnTo>
                    <a:pt x="37" y="31"/>
                  </a:lnTo>
                  <a:lnTo>
                    <a:pt x="36" y="35"/>
                  </a:lnTo>
                  <a:lnTo>
                    <a:pt x="33" y="38"/>
                  </a:lnTo>
                  <a:lnTo>
                    <a:pt x="30" y="38"/>
                  </a:lnTo>
                  <a:lnTo>
                    <a:pt x="25" y="39"/>
                  </a:lnTo>
                  <a:lnTo>
                    <a:pt x="23" y="40"/>
                  </a:lnTo>
                  <a:lnTo>
                    <a:pt x="21" y="43"/>
                  </a:lnTo>
                  <a:lnTo>
                    <a:pt x="16" y="47"/>
                  </a:lnTo>
                  <a:lnTo>
                    <a:pt x="12" y="49"/>
                  </a:lnTo>
                  <a:lnTo>
                    <a:pt x="8" y="50"/>
                  </a:lnTo>
                  <a:lnTo>
                    <a:pt x="4" y="53"/>
                  </a:lnTo>
                  <a:lnTo>
                    <a:pt x="1" y="56"/>
                  </a:lnTo>
                  <a:lnTo>
                    <a:pt x="0" y="61"/>
                  </a:lnTo>
                  <a:lnTo>
                    <a:pt x="0" y="65"/>
                  </a:lnTo>
                  <a:lnTo>
                    <a:pt x="3" y="68"/>
                  </a:lnTo>
                  <a:lnTo>
                    <a:pt x="7" y="70"/>
                  </a:lnTo>
                  <a:lnTo>
                    <a:pt x="18" y="70"/>
                  </a:lnTo>
                  <a:lnTo>
                    <a:pt x="29" y="70"/>
                  </a:lnTo>
                  <a:lnTo>
                    <a:pt x="33" y="71"/>
                  </a:lnTo>
                  <a:lnTo>
                    <a:pt x="37" y="72"/>
                  </a:lnTo>
                  <a:lnTo>
                    <a:pt x="51" y="83"/>
                  </a:lnTo>
                  <a:lnTo>
                    <a:pt x="55" y="85"/>
                  </a:lnTo>
                  <a:lnTo>
                    <a:pt x="61" y="86"/>
                  </a:lnTo>
                  <a:lnTo>
                    <a:pt x="65" y="87"/>
                  </a:lnTo>
                  <a:lnTo>
                    <a:pt x="69" y="89"/>
                  </a:lnTo>
                  <a:lnTo>
                    <a:pt x="70" y="92"/>
                  </a:lnTo>
                  <a:lnTo>
                    <a:pt x="72" y="94"/>
                  </a:lnTo>
                  <a:lnTo>
                    <a:pt x="73" y="99"/>
                  </a:lnTo>
                  <a:lnTo>
                    <a:pt x="74" y="103"/>
                  </a:lnTo>
                  <a:lnTo>
                    <a:pt x="77" y="105"/>
                  </a:lnTo>
                  <a:lnTo>
                    <a:pt x="80" y="107"/>
                  </a:lnTo>
                  <a:lnTo>
                    <a:pt x="86" y="108"/>
                  </a:lnTo>
                  <a:lnTo>
                    <a:pt x="91" y="111"/>
                  </a:lnTo>
                  <a:lnTo>
                    <a:pt x="97" y="115"/>
                  </a:lnTo>
                  <a:lnTo>
                    <a:pt x="99" y="119"/>
                  </a:lnTo>
                  <a:lnTo>
                    <a:pt x="99" y="123"/>
                  </a:lnTo>
                  <a:lnTo>
                    <a:pt x="98" y="125"/>
                  </a:lnTo>
                  <a:lnTo>
                    <a:pt x="95" y="129"/>
                  </a:lnTo>
                  <a:lnTo>
                    <a:pt x="92" y="134"/>
                  </a:lnTo>
                  <a:lnTo>
                    <a:pt x="90" y="140"/>
                  </a:lnTo>
                  <a:lnTo>
                    <a:pt x="87" y="141"/>
                  </a:lnTo>
                  <a:lnTo>
                    <a:pt x="84" y="143"/>
                  </a:lnTo>
                  <a:lnTo>
                    <a:pt x="79" y="144"/>
                  </a:lnTo>
                  <a:lnTo>
                    <a:pt x="76" y="144"/>
                  </a:lnTo>
                  <a:lnTo>
                    <a:pt x="74" y="146"/>
                  </a:lnTo>
                  <a:lnTo>
                    <a:pt x="73" y="148"/>
                  </a:lnTo>
                  <a:lnTo>
                    <a:pt x="72" y="151"/>
                  </a:lnTo>
                  <a:lnTo>
                    <a:pt x="62" y="151"/>
                  </a:lnTo>
                  <a:lnTo>
                    <a:pt x="58" y="152"/>
                  </a:lnTo>
                  <a:lnTo>
                    <a:pt x="55" y="155"/>
                  </a:lnTo>
                  <a:lnTo>
                    <a:pt x="55" y="161"/>
                  </a:lnTo>
                  <a:lnTo>
                    <a:pt x="56" y="165"/>
                  </a:lnTo>
                  <a:lnTo>
                    <a:pt x="58" y="169"/>
                  </a:lnTo>
                  <a:lnTo>
                    <a:pt x="58" y="173"/>
                  </a:lnTo>
                  <a:lnTo>
                    <a:pt x="56" y="183"/>
                  </a:lnTo>
                  <a:lnTo>
                    <a:pt x="55" y="187"/>
                  </a:lnTo>
                  <a:lnTo>
                    <a:pt x="55" y="193"/>
                  </a:lnTo>
                  <a:lnTo>
                    <a:pt x="56" y="197"/>
                  </a:lnTo>
                  <a:lnTo>
                    <a:pt x="59" y="201"/>
                  </a:lnTo>
                  <a:lnTo>
                    <a:pt x="62" y="204"/>
                  </a:lnTo>
                  <a:lnTo>
                    <a:pt x="62" y="209"/>
                  </a:lnTo>
                  <a:lnTo>
                    <a:pt x="62" y="211"/>
                  </a:lnTo>
                  <a:lnTo>
                    <a:pt x="61" y="212"/>
                  </a:lnTo>
                  <a:lnTo>
                    <a:pt x="59" y="213"/>
                  </a:lnTo>
                  <a:lnTo>
                    <a:pt x="58" y="216"/>
                  </a:lnTo>
                  <a:lnTo>
                    <a:pt x="59" y="220"/>
                  </a:lnTo>
                  <a:lnTo>
                    <a:pt x="62" y="224"/>
                  </a:lnTo>
                  <a:lnTo>
                    <a:pt x="66" y="233"/>
                  </a:lnTo>
                  <a:lnTo>
                    <a:pt x="73" y="238"/>
                  </a:lnTo>
                  <a:lnTo>
                    <a:pt x="87" y="251"/>
                  </a:lnTo>
                  <a:lnTo>
                    <a:pt x="95" y="256"/>
                  </a:lnTo>
                  <a:lnTo>
                    <a:pt x="99" y="258"/>
                  </a:lnTo>
                  <a:lnTo>
                    <a:pt x="103" y="258"/>
                  </a:lnTo>
                  <a:lnTo>
                    <a:pt x="106" y="258"/>
                  </a:lnTo>
                  <a:lnTo>
                    <a:pt x="109" y="256"/>
                  </a:lnTo>
                  <a:lnTo>
                    <a:pt x="115" y="252"/>
                  </a:lnTo>
                  <a:lnTo>
                    <a:pt x="119" y="249"/>
                  </a:lnTo>
                  <a:lnTo>
                    <a:pt x="121" y="249"/>
                  </a:lnTo>
                  <a:lnTo>
                    <a:pt x="124" y="249"/>
                  </a:lnTo>
                  <a:lnTo>
                    <a:pt x="127" y="251"/>
                  </a:lnTo>
                  <a:lnTo>
                    <a:pt x="128" y="253"/>
                  </a:lnTo>
                  <a:lnTo>
                    <a:pt x="128" y="256"/>
                  </a:lnTo>
                  <a:lnTo>
                    <a:pt x="124" y="262"/>
                  </a:lnTo>
                  <a:lnTo>
                    <a:pt x="123" y="264"/>
                  </a:lnTo>
                  <a:lnTo>
                    <a:pt x="121" y="267"/>
                  </a:lnTo>
                  <a:lnTo>
                    <a:pt x="121" y="270"/>
                  </a:lnTo>
                  <a:lnTo>
                    <a:pt x="124" y="273"/>
                  </a:lnTo>
                  <a:lnTo>
                    <a:pt x="128" y="276"/>
                  </a:lnTo>
                  <a:lnTo>
                    <a:pt x="133" y="276"/>
                  </a:lnTo>
                  <a:lnTo>
                    <a:pt x="142" y="277"/>
                  </a:lnTo>
                  <a:lnTo>
                    <a:pt x="146" y="278"/>
                  </a:lnTo>
                  <a:lnTo>
                    <a:pt x="151" y="281"/>
                  </a:lnTo>
                  <a:lnTo>
                    <a:pt x="153" y="284"/>
                  </a:lnTo>
                  <a:lnTo>
                    <a:pt x="157" y="287"/>
                  </a:lnTo>
                  <a:lnTo>
                    <a:pt x="162" y="287"/>
                  </a:lnTo>
                  <a:lnTo>
                    <a:pt x="164" y="288"/>
                  </a:lnTo>
                  <a:lnTo>
                    <a:pt x="166" y="289"/>
                  </a:lnTo>
                  <a:lnTo>
                    <a:pt x="171" y="285"/>
                  </a:lnTo>
                  <a:lnTo>
                    <a:pt x="174" y="285"/>
                  </a:lnTo>
                  <a:lnTo>
                    <a:pt x="177" y="285"/>
                  </a:lnTo>
                  <a:lnTo>
                    <a:pt x="178" y="285"/>
                  </a:lnTo>
                  <a:lnTo>
                    <a:pt x="184" y="281"/>
                  </a:lnTo>
                  <a:lnTo>
                    <a:pt x="189" y="277"/>
                  </a:lnTo>
                  <a:lnTo>
                    <a:pt x="195" y="274"/>
                  </a:lnTo>
                  <a:lnTo>
                    <a:pt x="199" y="271"/>
                  </a:lnTo>
                  <a:lnTo>
                    <a:pt x="202" y="267"/>
                  </a:lnTo>
                  <a:lnTo>
                    <a:pt x="204" y="262"/>
                  </a:lnTo>
                  <a:close/>
                </a:path>
              </a:pathLst>
            </a:custGeom>
            <a:grpFill/>
            <a:ln w="3175">
              <a:solidFill>
                <a:srgbClr val="969696"/>
              </a:solidFill>
              <a:round/>
              <a:headEnd/>
              <a:tailEnd/>
            </a:ln>
          </p:spPr>
          <p:txBody>
            <a:bodyPr/>
            <a:lstStyle/>
            <a:p>
              <a:endParaRPr lang="en-IN">
                <a:solidFill>
                  <a:schemeClr val="bg1"/>
                </a:solidFill>
              </a:endParaRPr>
            </a:p>
          </p:txBody>
        </p:sp>
        <p:sp>
          <p:nvSpPr>
            <p:cNvPr id="16779" name="Freeform 12"/>
            <p:cNvSpPr>
              <a:spLocks noChangeAspect="1"/>
            </p:cNvSpPr>
            <p:nvPr/>
          </p:nvSpPr>
          <p:spPr bwMode="auto">
            <a:xfrm>
              <a:off x="4007" y="1361"/>
              <a:ext cx="290" cy="218"/>
            </a:xfrm>
            <a:custGeom>
              <a:avLst/>
              <a:gdLst>
                <a:gd name="T0" fmla="*/ 171 w 230"/>
                <a:gd name="T1" fmla="*/ 314 h 156"/>
                <a:gd name="T2" fmla="*/ 189 w 230"/>
                <a:gd name="T3" fmla="*/ 316 h 156"/>
                <a:gd name="T4" fmla="*/ 206 w 230"/>
                <a:gd name="T5" fmla="*/ 314 h 156"/>
                <a:gd name="T6" fmla="*/ 209 w 230"/>
                <a:gd name="T7" fmla="*/ 316 h 156"/>
                <a:gd name="T8" fmla="*/ 231 w 230"/>
                <a:gd name="T9" fmla="*/ 344 h 156"/>
                <a:gd name="T10" fmla="*/ 252 w 230"/>
                <a:gd name="T11" fmla="*/ 377 h 156"/>
                <a:gd name="T12" fmla="*/ 276 w 230"/>
                <a:gd name="T13" fmla="*/ 407 h 156"/>
                <a:gd name="T14" fmla="*/ 303 w 230"/>
                <a:gd name="T15" fmla="*/ 426 h 156"/>
                <a:gd name="T16" fmla="*/ 309 w 230"/>
                <a:gd name="T17" fmla="*/ 426 h 156"/>
                <a:gd name="T18" fmla="*/ 316 w 230"/>
                <a:gd name="T19" fmla="*/ 393 h 156"/>
                <a:gd name="T20" fmla="*/ 318 w 230"/>
                <a:gd name="T21" fmla="*/ 369 h 156"/>
                <a:gd name="T22" fmla="*/ 323 w 230"/>
                <a:gd name="T23" fmla="*/ 349 h 156"/>
                <a:gd name="T24" fmla="*/ 339 w 230"/>
                <a:gd name="T25" fmla="*/ 319 h 156"/>
                <a:gd name="T26" fmla="*/ 361 w 230"/>
                <a:gd name="T27" fmla="*/ 296 h 156"/>
                <a:gd name="T28" fmla="*/ 377 w 230"/>
                <a:gd name="T29" fmla="*/ 295 h 156"/>
                <a:gd name="T30" fmla="*/ 406 w 230"/>
                <a:gd name="T31" fmla="*/ 300 h 156"/>
                <a:gd name="T32" fmla="*/ 420 w 230"/>
                <a:gd name="T33" fmla="*/ 309 h 156"/>
                <a:gd name="T34" fmla="*/ 440 w 230"/>
                <a:gd name="T35" fmla="*/ 316 h 156"/>
                <a:gd name="T36" fmla="*/ 461 w 230"/>
                <a:gd name="T37" fmla="*/ 309 h 156"/>
                <a:gd name="T38" fmla="*/ 449 w 230"/>
                <a:gd name="T39" fmla="*/ 296 h 156"/>
                <a:gd name="T40" fmla="*/ 429 w 230"/>
                <a:gd name="T41" fmla="*/ 270 h 156"/>
                <a:gd name="T42" fmla="*/ 410 w 230"/>
                <a:gd name="T43" fmla="*/ 247 h 156"/>
                <a:gd name="T44" fmla="*/ 397 w 230"/>
                <a:gd name="T45" fmla="*/ 228 h 156"/>
                <a:gd name="T46" fmla="*/ 398 w 230"/>
                <a:gd name="T47" fmla="*/ 221 h 156"/>
                <a:gd name="T48" fmla="*/ 410 w 230"/>
                <a:gd name="T49" fmla="*/ 219 h 156"/>
                <a:gd name="T50" fmla="*/ 407 w 230"/>
                <a:gd name="T51" fmla="*/ 191 h 156"/>
                <a:gd name="T52" fmla="*/ 397 w 230"/>
                <a:gd name="T53" fmla="*/ 172 h 156"/>
                <a:gd name="T54" fmla="*/ 377 w 230"/>
                <a:gd name="T55" fmla="*/ 143 h 156"/>
                <a:gd name="T56" fmla="*/ 371 w 230"/>
                <a:gd name="T57" fmla="*/ 131 h 156"/>
                <a:gd name="T58" fmla="*/ 369 w 230"/>
                <a:gd name="T59" fmla="*/ 109 h 156"/>
                <a:gd name="T60" fmla="*/ 369 w 230"/>
                <a:gd name="T61" fmla="*/ 102 h 156"/>
                <a:gd name="T62" fmla="*/ 354 w 230"/>
                <a:gd name="T63" fmla="*/ 82 h 156"/>
                <a:gd name="T64" fmla="*/ 340 w 230"/>
                <a:gd name="T65" fmla="*/ 63 h 156"/>
                <a:gd name="T66" fmla="*/ 333 w 230"/>
                <a:gd name="T67" fmla="*/ 68 h 156"/>
                <a:gd name="T68" fmla="*/ 282 w 230"/>
                <a:gd name="T69" fmla="*/ 70 h 156"/>
                <a:gd name="T70" fmla="*/ 267 w 230"/>
                <a:gd name="T71" fmla="*/ 63 h 156"/>
                <a:gd name="T72" fmla="*/ 261 w 230"/>
                <a:gd name="T73" fmla="*/ 57 h 156"/>
                <a:gd name="T74" fmla="*/ 252 w 230"/>
                <a:gd name="T75" fmla="*/ 43 h 156"/>
                <a:gd name="T76" fmla="*/ 240 w 230"/>
                <a:gd name="T77" fmla="*/ 41 h 156"/>
                <a:gd name="T78" fmla="*/ 232 w 230"/>
                <a:gd name="T79" fmla="*/ 41 h 156"/>
                <a:gd name="T80" fmla="*/ 209 w 230"/>
                <a:gd name="T81" fmla="*/ 41 h 156"/>
                <a:gd name="T82" fmla="*/ 194 w 230"/>
                <a:gd name="T83" fmla="*/ 21 h 156"/>
                <a:gd name="T84" fmla="*/ 187 w 230"/>
                <a:gd name="T85" fmla="*/ 11 h 156"/>
                <a:gd name="T86" fmla="*/ 164 w 230"/>
                <a:gd name="T87" fmla="*/ 0 h 156"/>
                <a:gd name="T88" fmla="*/ 156 w 230"/>
                <a:gd name="T89" fmla="*/ 0 h 156"/>
                <a:gd name="T90" fmla="*/ 139 w 230"/>
                <a:gd name="T91" fmla="*/ 11 h 156"/>
                <a:gd name="T92" fmla="*/ 129 w 230"/>
                <a:gd name="T93" fmla="*/ 11 h 156"/>
                <a:gd name="T94" fmla="*/ 116 w 230"/>
                <a:gd name="T95" fmla="*/ 11 h 156"/>
                <a:gd name="T96" fmla="*/ 93 w 230"/>
                <a:gd name="T97" fmla="*/ 20 h 156"/>
                <a:gd name="T98" fmla="*/ 72 w 230"/>
                <a:gd name="T99" fmla="*/ 39 h 156"/>
                <a:gd name="T100" fmla="*/ 59 w 230"/>
                <a:gd name="T101" fmla="*/ 60 h 156"/>
                <a:gd name="T102" fmla="*/ 53 w 230"/>
                <a:gd name="T103" fmla="*/ 88 h 156"/>
                <a:gd name="T104" fmla="*/ 42 w 230"/>
                <a:gd name="T105" fmla="*/ 112 h 156"/>
                <a:gd name="T106" fmla="*/ 23 w 230"/>
                <a:gd name="T107" fmla="*/ 129 h 156"/>
                <a:gd name="T108" fmla="*/ 13 w 230"/>
                <a:gd name="T109" fmla="*/ 138 h 156"/>
                <a:gd name="T110" fmla="*/ 0 w 230"/>
                <a:gd name="T111" fmla="*/ 151 h 156"/>
                <a:gd name="T112" fmla="*/ 20 w 230"/>
                <a:gd name="T113" fmla="*/ 177 h 156"/>
                <a:gd name="T114" fmla="*/ 42 w 230"/>
                <a:gd name="T115" fmla="*/ 211 h 156"/>
                <a:gd name="T116" fmla="*/ 67 w 230"/>
                <a:gd name="T117" fmla="*/ 240 h 156"/>
                <a:gd name="T118" fmla="*/ 93 w 230"/>
                <a:gd name="T119" fmla="*/ 270 h 156"/>
                <a:gd name="T120" fmla="*/ 130 w 230"/>
                <a:gd name="T121" fmla="*/ 279 h 156"/>
                <a:gd name="T122" fmla="*/ 145 w 230"/>
                <a:gd name="T123" fmla="*/ 289 h 156"/>
                <a:gd name="T124" fmla="*/ 171 w 230"/>
                <a:gd name="T125" fmla="*/ 314 h 15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0"/>
                <a:gd name="T190" fmla="*/ 0 h 156"/>
                <a:gd name="T191" fmla="*/ 230 w 230"/>
                <a:gd name="T192" fmla="*/ 156 h 15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0" h="156">
                  <a:moveTo>
                    <a:pt x="86" y="115"/>
                  </a:moveTo>
                  <a:lnTo>
                    <a:pt x="86" y="115"/>
                  </a:lnTo>
                  <a:lnTo>
                    <a:pt x="90" y="116"/>
                  </a:lnTo>
                  <a:lnTo>
                    <a:pt x="94" y="116"/>
                  </a:lnTo>
                  <a:lnTo>
                    <a:pt x="98" y="115"/>
                  </a:lnTo>
                  <a:lnTo>
                    <a:pt x="102" y="115"/>
                  </a:lnTo>
                  <a:lnTo>
                    <a:pt x="105" y="116"/>
                  </a:lnTo>
                  <a:lnTo>
                    <a:pt x="109" y="119"/>
                  </a:lnTo>
                  <a:lnTo>
                    <a:pt x="115" y="126"/>
                  </a:lnTo>
                  <a:lnTo>
                    <a:pt x="120" y="133"/>
                  </a:lnTo>
                  <a:lnTo>
                    <a:pt x="126" y="138"/>
                  </a:lnTo>
                  <a:lnTo>
                    <a:pt x="138" y="149"/>
                  </a:lnTo>
                  <a:lnTo>
                    <a:pt x="147" y="155"/>
                  </a:lnTo>
                  <a:lnTo>
                    <a:pt x="151" y="156"/>
                  </a:lnTo>
                  <a:lnTo>
                    <a:pt x="154" y="156"/>
                  </a:lnTo>
                  <a:lnTo>
                    <a:pt x="156" y="149"/>
                  </a:lnTo>
                  <a:lnTo>
                    <a:pt x="158" y="144"/>
                  </a:lnTo>
                  <a:lnTo>
                    <a:pt x="159" y="135"/>
                  </a:lnTo>
                  <a:lnTo>
                    <a:pt x="161" y="128"/>
                  </a:lnTo>
                  <a:lnTo>
                    <a:pt x="163" y="123"/>
                  </a:lnTo>
                  <a:lnTo>
                    <a:pt x="169" y="117"/>
                  </a:lnTo>
                  <a:lnTo>
                    <a:pt x="174" y="113"/>
                  </a:lnTo>
                  <a:lnTo>
                    <a:pt x="180" y="109"/>
                  </a:lnTo>
                  <a:lnTo>
                    <a:pt x="188" y="108"/>
                  </a:lnTo>
                  <a:lnTo>
                    <a:pt x="195" y="108"/>
                  </a:lnTo>
                  <a:lnTo>
                    <a:pt x="202" y="110"/>
                  </a:lnTo>
                  <a:lnTo>
                    <a:pt x="209" y="113"/>
                  </a:lnTo>
                  <a:lnTo>
                    <a:pt x="214" y="115"/>
                  </a:lnTo>
                  <a:lnTo>
                    <a:pt x="220" y="116"/>
                  </a:lnTo>
                  <a:lnTo>
                    <a:pt x="226" y="115"/>
                  </a:lnTo>
                  <a:lnTo>
                    <a:pt x="230" y="113"/>
                  </a:lnTo>
                  <a:lnTo>
                    <a:pt x="224" y="109"/>
                  </a:lnTo>
                  <a:lnTo>
                    <a:pt x="214" y="99"/>
                  </a:lnTo>
                  <a:lnTo>
                    <a:pt x="205" y="91"/>
                  </a:lnTo>
                  <a:lnTo>
                    <a:pt x="201" y="87"/>
                  </a:lnTo>
                  <a:lnTo>
                    <a:pt x="198" y="84"/>
                  </a:lnTo>
                  <a:lnTo>
                    <a:pt x="198" y="83"/>
                  </a:lnTo>
                  <a:lnTo>
                    <a:pt x="199" y="81"/>
                  </a:lnTo>
                  <a:lnTo>
                    <a:pt x="205" y="80"/>
                  </a:lnTo>
                  <a:lnTo>
                    <a:pt x="205" y="76"/>
                  </a:lnTo>
                  <a:lnTo>
                    <a:pt x="203" y="70"/>
                  </a:lnTo>
                  <a:lnTo>
                    <a:pt x="201" y="66"/>
                  </a:lnTo>
                  <a:lnTo>
                    <a:pt x="198" y="63"/>
                  </a:lnTo>
                  <a:lnTo>
                    <a:pt x="191" y="57"/>
                  </a:lnTo>
                  <a:lnTo>
                    <a:pt x="188" y="52"/>
                  </a:lnTo>
                  <a:lnTo>
                    <a:pt x="185" y="48"/>
                  </a:lnTo>
                  <a:lnTo>
                    <a:pt x="184" y="43"/>
                  </a:lnTo>
                  <a:lnTo>
                    <a:pt x="184" y="40"/>
                  </a:lnTo>
                  <a:lnTo>
                    <a:pt x="184" y="37"/>
                  </a:lnTo>
                  <a:lnTo>
                    <a:pt x="177" y="30"/>
                  </a:lnTo>
                  <a:lnTo>
                    <a:pt x="173" y="25"/>
                  </a:lnTo>
                  <a:lnTo>
                    <a:pt x="170" y="23"/>
                  </a:lnTo>
                  <a:lnTo>
                    <a:pt x="166" y="25"/>
                  </a:lnTo>
                  <a:lnTo>
                    <a:pt x="149" y="26"/>
                  </a:lnTo>
                  <a:lnTo>
                    <a:pt x="141" y="26"/>
                  </a:lnTo>
                  <a:lnTo>
                    <a:pt x="133" y="23"/>
                  </a:lnTo>
                  <a:lnTo>
                    <a:pt x="132" y="22"/>
                  </a:lnTo>
                  <a:lnTo>
                    <a:pt x="130" y="21"/>
                  </a:lnTo>
                  <a:lnTo>
                    <a:pt x="129" y="18"/>
                  </a:lnTo>
                  <a:lnTo>
                    <a:pt x="126" y="16"/>
                  </a:lnTo>
                  <a:lnTo>
                    <a:pt x="120" y="15"/>
                  </a:lnTo>
                  <a:lnTo>
                    <a:pt x="116" y="15"/>
                  </a:lnTo>
                  <a:lnTo>
                    <a:pt x="109" y="15"/>
                  </a:lnTo>
                  <a:lnTo>
                    <a:pt x="105" y="15"/>
                  </a:lnTo>
                  <a:lnTo>
                    <a:pt x="101" y="12"/>
                  </a:lnTo>
                  <a:lnTo>
                    <a:pt x="97" y="8"/>
                  </a:lnTo>
                  <a:lnTo>
                    <a:pt x="93" y="4"/>
                  </a:lnTo>
                  <a:lnTo>
                    <a:pt x="87" y="1"/>
                  </a:lnTo>
                  <a:lnTo>
                    <a:pt x="82" y="0"/>
                  </a:lnTo>
                  <a:lnTo>
                    <a:pt x="78" y="0"/>
                  </a:lnTo>
                  <a:lnTo>
                    <a:pt x="73" y="1"/>
                  </a:lnTo>
                  <a:lnTo>
                    <a:pt x="69" y="4"/>
                  </a:lnTo>
                  <a:lnTo>
                    <a:pt x="64" y="4"/>
                  </a:lnTo>
                  <a:lnTo>
                    <a:pt x="58" y="4"/>
                  </a:lnTo>
                  <a:lnTo>
                    <a:pt x="53" y="5"/>
                  </a:lnTo>
                  <a:lnTo>
                    <a:pt x="47" y="7"/>
                  </a:lnTo>
                  <a:lnTo>
                    <a:pt x="36" y="14"/>
                  </a:lnTo>
                  <a:lnTo>
                    <a:pt x="31" y="18"/>
                  </a:lnTo>
                  <a:lnTo>
                    <a:pt x="29" y="22"/>
                  </a:lnTo>
                  <a:lnTo>
                    <a:pt x="26" y="32"/>
                  </a:lnTo>
                  <a:lnTo>
                    <a:pt x="24" y="37"/>
                  </a:lnTo>
                  <a:lnTo>
                    <a:pt x="21" y="41"/>
                  </a:lnTo>
                  <a:lnTo>
                    <a:pt x="17" y="44"/>
                  </a:lnTo>
                  <a:lnTo>
                    <a:pt x="11" y="47"/>
                  </a:lnTo>
                  <a:lnTo>
                    <a:pt x="6" y="51"/>
                  </a:lnTo>
                  <a:lnTo>
                    <a:pt x="0" y="55"/>
                  </a:lnTo>
                  <a:lnTo>
                    <a:pt x="10" y="65"/>
                  </a:lnTo>
                  <a:lnTo>
                    <a:pt x="14" y="70"/>
                  </a:lnTo>
                  <a:lnTo>
                    <a:pt x="21" y="77"/>
                  </a:lnTo>
                  <a:lnTo>
                    <a:pt x="33" y="88"/>
                  </a:lnTo>
                  <a:lnTo>
                    <a:pt x="47" y="99"/>
                  </a:lnTo>
                  <a:lnTo>
                    <a:pt x="60" y="101"/>
                  </a:lnTo>
                  <a:lnTo>
                    <a:pt x="65" y="102"/>
                  </a:lnTo>
                  <a:lnTo>
                    <a:pt x="72" y="106"/>
                  </a:lnTo>
                  <a:lnTo>
                    <a:pt x="79" y="110"/>
                  </a:lnTo>
                  <a:lnTo>
                    <a:pt x="86" y="115"/>
                  </a:lnTo>
                  <a:close/>
                </a:path>
              </a:pathLst>
            </a:custGeom>
            <a:grpFill/>
            <a:ln w="3175">
              <a:solidFill>
                <a:srgbClr val="969696"/>
              </a:solidFill>
              <a:round/>
              <a:headEnd/>
              <a:tailEnd/>
            </a:ln>
          </p:spPr>
          <p:txBody>
            <a:bodyPr/>
            <a:lstStyle/>
            <a:p>
              <a:endParaRPr lang="en-IN">
                <a:solidFill>
                  <a:schemeClr val="bg1"/>
                </a:solidFill>
              </a:endParaRPr>
            </a:p>
          </p:txBody>
        </p:sp>
        <p:sp>
          <p:nvSpPr>
            <p:cNvPr id="16780" name="Freeform 13"/>
            <p:cNvSpPr>
              <a:spLocks noChangeAspect="1"/>
            </p:cNvSpPr>
            <p:nvPr/>
          </p:nvSpPr>
          <p:spPr bwMode="auto">
            <a:xfrm>
              <a:off x="4148" y="1512"/>
              <a:ext cx="291" cy="250"/>
            </a:xfrm>
            <a:custGeom>
              <a:avLst/>
              <a:gdLst>
                <a:gd name="T0" fmla="*/ 14 w 232"/>
                <a:gd name="T1" fmla="*/ 244 h 178"/>
                <a:gd name="T2" fmla="*/ 5 w 232"/>
                <a:gd name="T3" fmla="*/ 274 h 178"/>
                <a:gd name="T4" fmla="*/ 0 w 232"/>
                <a:gd name="T5" fmla="*/ 336 h 178"/>
                <a:gd name="T6" fmla="*/ 13 w 232"/>
                <a:gd name="T7" fmla="*/ 382 h 178"/>
                <a:gd name="T8" fmla="*/ 36 w 232"/>
                <a:gd name="T9" fmla="*/ 392 h 178"/>
                <a:gd name="T10" fmla="*/ 93 w 232"/>
                <a:gd name="T11" fmla="*/ 396 h 178"/>
                <a:gd name="T12" fmla="*/ 169 w 232"/>
                <a:gd name="T13" fmla="*/ 420 h 178"/>
                <a:gd name="T14" fmla="*/ 199 w 232"/>
                <a:gd name="T15" fmla="*/ 444 h 178"/>
                <a:gd name="T16" fmla="*/ 216 w 232"/>
                <a:gd name="T17" fmla="*/ 444 h 178"/>
                <a:gd name="T18" fmla="*/ 256 w 232"/>
                <a:gd name="T19" fmla="*/ 424 h 178"/>
                <a:gd name="T20" fmla="*/ 292 w 232"/>
                <a:gd name="T21" fmla="*/ 420 h 178"/>
                <a:gd name="T22" fmla="*/ 301 w 232"/>
                <a:gd name="T23" fmla="*/ 445 h 178"/>
                <a:gd name="T24" fmla="*/ 309 w 232"/>
                <a:gd name="T25" fmla="*/ 473 h 178"/>
                <a:gd name="T26" fmla="*/ 335 w 232"/>
                <a:gd name="T27" fmla="*/ 493 h 178"/>
                <a:gd name="T28" fmla="*/ 385 w 232"/>
                <a:gd name="T29" fmla="*/ 473 h 178"/>
                <a:gd name="T30" fmla="*/ 433 w 232"/>
                <a:gd name="T31" fmla="*/ 452 h 178"/>
                <a:gd name="T32" fmla="*/ 433 w 232"/>
                <a:gd name="T33" fmla="*/ 430 h 178"/>
                <a:gd name="T34" fmla="*/ 389 w 232"/>
                <a:gd name="T35" fmla="*/ 430 h 178"/>
                <a:gd name="T36" fmla="*/ 357 w 232"/>
                <a:gd name="T37" fmla="*/ 416 h 178"/>
                <a:gd name="T38" fmla="*/ 354 w 232"/>
                <a:gd name="T39" fmla="*/ 396 h 178"/>
                <a:gd name="T40" fmla="*/ 354 w 232"/>
                <a:gd name="T41" fmla="*/ 365 h 178"/>
                <a:gd name="T42" fmla="*/ 379 w 232"/>
                <a:gd name="T43" fmla="*/ 330 h 178"/>
                <a:gd name="T44" fmla="*/ 385 w 232"/>
                <a:gd name="T45" fmla="*/ 310 h 178"/>
                <a:gd name="T46" fmla="*/ 389 w 232"/>
                <a:gd name="T47" fmla="*/ 282 h 178"/>
                <a:gd name="T48" fmla="*/ 401 w 232"/>
                <a:gd name="T49" fmla="*/ 272 h 178"/>
                <a:gd name="T50" fmla="*/ 413 w 232"/>
                <a:gd name="T51" fmla="*/ 233 h 178"/>
                <a:gd name="T52" fmla="*/ 420 w 232"/>
                <a:gd name="T53" fmla="*/ 225 h 178"/>
                <a:gd name="T54" fmla="*/ 435 w 232"/>
                <a:gd name="T55" fmla="*/ 205 h 178"/>
                <a:gd name="T56" fmla="*/ 445 w 232"/>
                <a:gd name="T57" fmla="*/ 191 h 178"/>
                <a:gd name="T58" fmla="*/ 458 w 232"/>
                <a:gd name="T59" fmla="*/ 174 h 178"/>
                <a:gd name="T60" fmla="*/ 428 w 232"/>
                <a:gd name="T61" fmla="*/ 156 h 178"/>
                <a:gd name="T62" fmla="*/ 390 w 232"/>
                <a:gd name="T63" fmla="*/ 145 h 178"/>
                <a:gd name="T64" fmla="*/ 361 w 232"/>
                <a:gd name="T65" fmla="*/ 118 h 178"/>
                <a:gd name="T66" fmla="*/ 347 w 232"/>
                <a:gd name="T67" fmla="*/ 103 h 178"/>
                <a:gd name="T68" fmla="*/ 335 w 232"/>
                <a:gd name="T69" fmla="*/ 103 h 178"/>
                <a:gd name="T70" fmla="*/ 334 w 232"/>
                <a:gd name="T71" fmla="*/ 91 h 178"/>
                <a:gd name="T72" fmla="*/ 317 w 232"/>
                <a:gd name="T73" fmla="*/ 81 h 178"/>
                <a:gd name="T74" fmla="*/ 295 w 232"/>
                <a:gd name="T75" fmla="*/ 81 h 178"/>
                <a:gd name="T76" fmla="*/ 256 w 232"/>
                <a:gd name="T77" fmla="*/ 34 h 178"/>
                <a:gd name="T78" fmla="*/ 233 w 232"/>
                <a:gd name="T79" fmla="*/ 14 h 178"/>
                <a:gd name="T80" fmla="*/ 202 w 232"/>
                <a:gd name="T81" fmla="*/ 20 h 178"/>
                <a:gd name="T82" fmla="*/ 178 w 232"/>
                <a:gd name="T83" fmla="*/ 6 h 178"/>
                <a:gd name="T84" fmla="*/ 134 w 232"/>
                <a:gd name="T85" fmla="*/ 1 h 178"/>
                <a:gd name="T86" fmla="*/ 112 w 232"/>
                <a:gd name="T87" fmla="*/ 25 h 178"/>
                <a:gd name="T88" fmla="*/ 97 w 232"/>
                <a:gd name="T89" fmla="*/ 55 h 178"/>
                <a:gd name="T90" fmla="*/ 92 w 232"/>
                <a:gd name="T91" fmla="*/ 101 h 178"/>
                <a:gd name="T92" fmla="*/ 83 w 232"/>
                <a:gd name="T93" fmla="*/ 132 h 178"/>
                <a:gd name="T94" fmla="*/ 77 w 232"/>
                <a:gd name="T95" fmla="*/ 145 h 178"/>
                <a:gd name="T96" fmla="*/ 48 w 232"/>
                <a:gd name="T97" fmla="*/ 204 h 1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2"/>
                <a:gd name="T148" fmla="*/ 0 h 178"/>
                <a:gd name="T149" fmla="*/ 232 w 232"/>
                <a:gd name="T150" fmla="*/ 178 h 17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2" h="178">
                  <a:moveTo>
                    <a:pt x="17" y="80"/>
                  </a:moveTo>
                  <a:lnTo>
                    <a:pt x="17" y="80"/>
                  </a:lnTo>
                  <a:lnTo>
                    <a:pt x="7" y="88"/>
                  </a:lnTo>
                  <a:lnTo>
                    <a:pt x="3" y="92"/>
                  </a:lnTo>
                  <a:lnTo>
                    <a:pt x="2" y="99"/>
                  </a:lnTo>
                  <a:lnTo>
                    <a:pt x="0" y="110"/>
                  </a:lnTo>
                  <a:lnTo>
                    <a:pt x="0" y="121"/>
                  </a:lnTo>
                  <a:lnTo>
                    <a:pt x="0" y="130"/>
                  </a:lnTo>
                  <a:lnTo>
                    <a:pt x="3" y="134"/>
                  </a:lnTo>
                  <a:lnTo>
                    <a:pt x="6" y="138"/>
                  </a:lnTo>
                  <a:lnTo>
                    <a:pt x="8" y="141"/>
                  </a:lnTo>
                  <a:lnTo>
                    <a:pt x="14" y="142"/>
                  </a:lnTo>
                  <a:lnTo>
                    <a:pt x="18" y="142"/>
                  </a:lnTo>
                  <a:lnTo>
                    <a:pt x="31" y="142"/>
                  </a:lnTo>
                  <a:lnTo>
                    <a:pt x="47" y="143"/>
                  </a:lnTo>
                  <a:lnTo>
                    <a:pt x="64" y="145"/>
                  </a:lnTo>
                  <a:lnTo>
                    <a:pt x="79" y="149"/>
                  </a:lnTo>
                  <a:lnTo>
                    <a:pt x="86" y="152"/>
                  </a:lnTo>
                  <a:lnTo>
                    <a:pt x="94" y="156"/>
                  </a:lnTo>
                  <a:lnTo>
                    <a:pt x="101" y="160"/>
                  </a:lnTo>
                  <a:lnTo>
                    <a:pt x="104" y="160"/>
                  </a:lnTo>
                  <a:lnTo>
                    <a:pt x="109" y="160"/>
                  </a:lnTo>
                  <a:lnTo>
                    <a:pt x="120" y="156"/>
                  </a:lnTo>
                  <a:lnTo>
                    <a:pt x="130" y="153"/>
                  </a:lnTo>
                  <a:lnTo>
                    <a:pt x="140" y="150"/>
                  </a:lnTo>
                  <a:lnTo>
                    <a:pt x="144" y="150"/>
                  </a:lnTo>
                  <a:lnTo>
                    <a:pt x="148" y="152"/>
                  </a:lnTo>
                  <a:lnTo>
                    <a:pt x="151" y="156"/>
                  </a:lnTo>
                  <a:lnTo>
                    <a:pt x="152" y="161"/>
                  </a:lnTo>
                  <a:lnTo>
                    <a:pt x="154" y="167"/>
                  </a:lnTo>
                  <a:lnTo>
                    <a:pt x="156" y="171"/>
                  </a:lnTo>
                  <a:lnTo>
                    <a:pt x="161" y="175"/>
                  </a:lnTo>
                  <a:lnTo>
                    <a:pt x="165" y="177"/>
                  </a:lnTo>
                  <a:lnTo>
                    <a:pt x="170" y="178"/>
                  </a:lnTo>
                  <a:lnTo>
                    <a:pt x="176" y="178"/>
                  </a:lnTo>
                  <a:lnTo>
                    <a:pt x="185" y="175"/>
                  </a:lnTo>
                  <a:lnTo>
                    <a:pt x="195" y="171"/>
                  </a:lnTo>
                  <a:lnTo>
                    <a:pt x="212" y="167"/>
                  </a:lnTo>
                  <a:lnTo>
                    <a:pt x="219" y="163"/>
                  </a:lnTo>
                  <a:lnTo>
                    <a:pt x="226" y="157"/>
                  </a:lnTo>
                  <a:lnTo>
                    <a:pt x="219" y="155"/>
                  </a:lnTo>
                  <a:lnTo>
                    <a:pt x="212" y="153"/>
                  </a:lnTo>
                  <a:lnTo>
                    <a:pt x="197" y="155"/>
                  </a:lnTo>
                  <a:lnTo>
                    <a:pt x="188" y="153"/>
                  </a:lnTo>
                  <a:lnTo>
                    <a:pt x="184" y="152"/>
                  </a:lnTo>
                  <a:lnTo>
                    <a:pt x="181" y="150"/>
                  </a:lnTo>
                  <a:lnTo>
                    <a:pt x="180" y="148"/>
                  </a:lnTo>
                  <a:lnTo>
                    <a:pt x="179" y="143"/>
                  </a:lnTo>
                  <a:lnTo>
                    <a:pt x="179" y="138"/>
                  </a:lnTo>
                  <a:lnTo>
                    <a:pt x="179" y="132"/>
                  </a:lnTo>
                  <a:lnTo>
                    <a:pt x="184" y="127"/>
                  </a:lnTo>
                  <a:lnTo>
                    <a:pt x="192" y="119"/>
                  </a:lnTo>
                  <a:lnTo>
                    <a:pt x="194" y="116"/>
                  </a:lnTo>
                  <a:lnTo>
                    <a:pt x="195" y="112"/>
                  </a:lnTo>
                  <a:lnTo>
                    <a:pt x="195" y="106"/>
                  </a:lnTo>
                  <a:lnTo>
                    <a:pt x="197" y="102"/>
                  </a:lnTo>
                  <a:lnTo>
                    <a:pt x="198" y="101"/>
                  </a:lnTo>
                  <a:lnTo>
                    <a:pt x="203" y="98"/>
                  </a:lnTo>
                  <a:lnTo>
                    <a:pt x="206" y="92"/>
                  </a:lnTo>
                  <a:lnTo>
                    <a:pt x="206" y="88"/>
                  </a:lnTo>
                  <a:lnTo>
                    <a:pt x="209" y="84"/>
                  </a:lnTo>
                  <a:lnTo>
                    <a:pt x="210" y="83"/>
                  </a:lnTo>
                  <a:lnTo>
                    <a:pt x="213" y="81"/>
                  </a:lnTo>
                  <a:lnTo>
                    <a:pt x="219" y="80"/>
                  </a:lnTo>
                  <a:lnTo>
                    <a:pt x="220" y="77"/>
                  </a:lnTo>
                  <a:lnTo>
                    <a:pt x="221" y="74"/>
                  </a:lnTo>
                  <a:lnTo>
                    <a:pt x="223" y="70"/>
                  </a:lnTo>
                  <a:lnTo>
                    <a:pt x="226" y="69"/>
                  </a:lnTo>
                  <a:lnTo>
                    <a:pt x="230" y="67"/>
                  </a:lnTo>
                  <a:lnTo>
                    <a:pt x="232" y="63"/>
                  </a:lnTo>
                  <a:lnTo>
                    <a:pt x="230" y="61"/>
                  </a:lnTo>
                  <a:lnTo>
                    <a:pt x="226" y="59"/>
                  </a:lnTo>
                  <a:lnTo>
                    <a:pt x="217" y="56"/>
                  </a:lnTo>
                  <a:lnTo>
                    <a:pt x="208" y="55"/>
                  </a:lnTo>
                  <a:lnTo>
                    <a:pt x="198" y="52"/>
                  </a:lnTo>
                  <a:lnTo>
                    <a:pt x="190" y="48"/>
                  </a:lnTo>
                  <a:lnTo>
                    <a:pt x="187" y="47"/>
                  </a:lnTo>
                  <a:lnTo>
                    <a:pt x="183" y="43"/>
                  </a:lnTo>
                  <a:lnTo>
                    <a:pt x="180" y="40"/>
                  </a:lnTo>
                  <a:lnTo>
                    <a:pt x="176" y="37"/>
                  </a:lnTo>
                  <a:lnTo>
                    <a:pt x="173" y="37"/>
                  </a:lnTo>
                  <a:lnTo>
                    <a:pt x="170" y="37"/>
                  </a:lnTo>
                  <a:lnTo>
                    <a:pt x="170" y="34"/>
                  </a:lnTo>
                  <a:lnTo>
                    <a:pt x="169" y="33"/>
                  </a:lnTo>
                  <a:lnTo>
                    <a:pt x="165" y="30"/>
                  </a:lnTo>
                  <a:lnTo>
                    <a:pt x="161" y="29"/>
                  </a:lnTo>
                  <a:lnTo>
                    <a:pt x="155" y="29"/>
                  </a:lnTo>
                  <a:lnTo>
                    <a:pt x="149" y="29"/>
                  </a:lnTo>
                  <a:lnTo>
                    <a:pt x="144" y="25"/>
                  </a:lnTo>
                  <a:lnTo>
                    <a:pt x="140" y="22"/>
                  </a:lnTo>
                  <a:lnTo>
                    <a:pt x="130" y="12"/>
                  </a:lnTo>
                  <a:lnTo>
                    <a:pt x="118" y="5"/>
                  </a:lnTo>
                  <a:lnTo>
                    <a:pt x="114" y="7"/>
                  </a:lnTo>
                  <a:lnTo>
                    <a:pt x="108" y="8"/>
                  </a:lnTo>
                  <a:lnTo>
                    <a:pt x="102" y="7"/>
                  </a:lnTo>
                  <a:lnTo>
                    <a:pt x="97" y="5"/>
                  </a:lnTo>
                  <a:lnTo>
                    <a:pt x="90" y="2"/>
                  </a:lnTo>
                  <a:lnTo>
                    <a:pt x="83" y="0"/>
                  </a:lnTo>
                  <a:lnTo>
                    <a:pt x="76" y="0"/>
                  </a:lnTo>
                  <a:lnTo>
                    <a:pt x="68" y="1"/>
                  </a:lnTo>
                  <a:lnTo>
                    <a:pt x="62" y="5"/>
                  </a:lnTo>
                  <a:lnTo>
                    <a:pt x="57" y="9"/>
                  </a:lnTo>
                  <a:lnTo>
                    <a:pt x="51" y="15"/>
                  </a:lnTo>
                  <a:lnTo>
                    <a:pt x="49" y="20"/>
                  </a:lnTo>
                  <a:lnTo>
                    <a:pt x="47" y="27"/>
                  </a:lnTo>
                  <a:lnTo>
                    <a:pt x="46" y="36"/>
                  </a:lnTo>
                  <a:lnTo>
                    <a:pt x="44" y="41"/>
                  </a:lnTo>
                  <a:lnTo>
                    <a:pt x="42" y="48"/>
                  </a:lnTo>
                  <a:lnTo>
                    <a:pt x="39" y="48"/>
                  </a:lnTo>
                  <a:lnTo>
                    <a:pt x="39" y="52"/>
                  </a:lnTo>
                  <a:lnTo>
                    <a:pt x="36" y="56"/>
                  </a:lnTo>
                  <a:lnTo>
                    <a:pt x="31" y="65"/>
                  </a:lnTo>
                  <a:lnTo>
                    <a:pt x="24" y="73"/>
                  </a:lnTo>
                  <a:lnTo>
                    <a:pt x="17" y="80"/>
                  </a:lnTo>
                  <a:close/>
                </a:path>
              </a:pathLst>
            </a:custGeom>
            <a:grpFill/>
            <a:ln w="3175">
              <a:solidFill>
                <a:srgbClr val="969696"/>
              </a:solidFill>
              <a:round/>
              <a:headEnd/>
              <a:tailEnd/>
            </a:ln>
          </p:spPr>
          <p:txBody>
            <a:bodyPr/>
            <a:lstStyle/>
            <a:p>
              <a:endParaRPr lang="en-IN">
                <a:solidFill>
                  <a:schemeClr val="bg1"/>
                </a:solidFill>
              </a:endParaRPr>
            </a:p>
          </p:txBody>
        </p:sp>
        <p:sp>
          <p:nvSpPr>
            <p:cNvPr id="16781" name="Freeform 14"/>
            <p:cNvSpPr>
              <a:spLocks noChangeAspect="1"/>
            </p:cNvSpPr>
            <p:nvPr/>
          </p:nvSpPr>
          <p:spPr bwMode="auto">
            <a:xfrm>
              <a:off x="4151" y="1711"/>
              <a:ext cx="595" cy="421"/>
            </a:xfrm>
            <a:custGeom>
              <a:avLst/>
              <a:gdLst>
                <a:gd name="T0" fmla="*/ 215 w 473"/>
                <a:gd name="T1" fmla="*/ 382 h 300"/>
                <a:gd name="T2" fmla="*/ 242 w 473"/>
                <a:gd name="T3" fmla="*/ 396 h 300"/>
                <a:gd name="T4" fmla="*/ 231 w 473"/>
                <a:gd name="T5" fmla="*/ 450 h 300"/>
                <a:gd name="T6" fmla="*/ 221 w 473"/>
                <a:gd name="T7" fmla="*/ 493 h 300"/>
                <a:gd name="T8" fmla="*/ 215 w 473"/>
                <a:gd name="T9" fmla="*/ 516 h 300"/>
                <a:gd name="T10" fmla="*/ 140 w 473"/>
                <a:gd name="T11" fmla="*/ 581 h 300"/>
                <a:gd name="T12" fmla="*/ 136 w 473"/>
                <a:gd name="T13" fmla="*/ 639 h 300"/>
                <a:gd name="T14" fmla="*/ 114 w 473"/>
                <a:gd name="T15" fmla="*/ 669 h 300"/>
                <a:gd name="T16" fmla="*/ 102 w 473"/>
                <a:gd name="T17" fmla="*/ 727 h 300"/>
                <a:gd name="T18" fmla="*/ 140 w 473"/>
                <a:gd name="T19" fmla="*/ 772 h 300"/>
                <a:gd name="T20" fmla="*/ 185 w 473"/>
                <a:gd name="T21" fmla="*/ 780 h 300"/>
                <a:gd name="T22" fmla="*/ 215 w 473"/>
                <a:gd name="T23" fmla="*/ 761 h 300"/>
                <a:gd name="T24" fmla="*/ 197 w 473"/>
                <a:gd name="T25" fmla="*/ 655 h 300"/>
                <a:gd name="T26" fmla="*/ 186 w 473"/>
                <a:gd name="T27" fmla="*/ 596 h 300"/>
                <a:gd name="T28" fmla="*/ 229 w 473"/>
                <a:gd name="T29" fmla="*/ 609 h 300"/>
                <a:gd name="T30" fmla="*/ 257 w 473"/>
                <a:gd name="T31" fmla="*/ 630 h 300"/>
                <a:gd name="T32" fmla="*/ 278 w 473"/>
                <a:gd name="T33" fmla="*/ 629 h 300"/>
                <a:gd name="T34" fmla="*/ 287 w 473"/>
                <a:gd name="T35" fmla="*/ 601 h 300"/>
                <a:gd name="T36" fmla="*/ 325 w 473"/>
                <a:gd name="T37" fmla="*/ 630 h 300"/>
                <a:gd name="T38" fmla="*/ 366 w 473"/>
                <a:gd name="T39" fmla="*/ 596 h 300"/>
                <a:gd name="T40" fmla="*/ 395 w 473"/>
                <a:gd name="T41" fmla="*/ 616 h 300"/>
                <a:gd name="T42" fmla="*/ 369 w 473"/>
                <a:gd name="T43" fmla="*/ 650 h 300"/>
                <a:gd name="T44" fmla="*/ 399 w 473"/>
                <a:gd name="T45" fmla="*/ 669 h 300"/>
                <a:gd name="T46" fmla="*/ 431 w 473"/>
                <a:gd name="T47" fmla="*/ 641 h 300"/>
                <a:gd name="T48" fmla="*/ 517 w 473"/>
                <a:gd name="T49" fmla="*/ 655 h 300"/>
                <a:gd name="T50" fmla="*/ 591 w 473"/>
                <a:gd name="T51" fmla="*/ 641 h 300"/>
                <a:gd name="T52" fmla="*/ 639 w 473"/>
                <a:gd name="T53" fmla="*/ 665 h 300"/>
                <a:gd name="T54" fmla="*/ 679 w 473"/>
                <a:gd name="T55" fmla="*/ 688 h 300"/>
                <a:gd name="T56" fmla="*/ 682 w 473"/>
                <a:gd name="T57" fmla="*/ 772 h 300"/>
                <a:gd name="T58" fmla="*/ 725 w 473"/>
                <a:gd name="T59" fmla="*/ 817 h 300"/>
                <a:gd name="T60" fmla="*/ 792 w 473"/>
                <a:gd name="T61" fmla="*/ 810 h 300"/>
                <a:gd name="T62" fmla="*/ 796 w 473"/>
                <a:gd name="T63" fmla="*/ 734 h 300"/>
                <a:gd name="T64" fmla="*/ 792 w 473"/>
                <a:gd name="T65" fmla="*/ 658 h 300"/>
                <a:gd name="T66" fmla="*/ 823 w 473"/>
                <a:gd name="T67" fmla="*/ 591 h 300"/>
                <a:gd name="T68" fmla="*/ 870 w 473"/>
                <a:gd name="T69" fmla="*/ 529 h 300"/>
                <a:gd name="T70" fmla="*/ 933 w 473"/>
                <a:gd name="T71" fmla="*/ 498 h 300"/>
                <a:gd name="T72" fmla="*/ 908 w 473"/>
                <a:gd name="T73" fmla="*/ 459 h 300"/>
                <a:gd name="T74" fmla="*/ 879 w 473"/>
                <a:gd name="T75" fmla="*/ 410 h 300"/>
                <a:gd name="T76" fmla="*/ 912 w 473"/>
                <a:gd name="T77" fmla="*/ 358 h 300"/>
                <a:gd name="T78" fmla="*/ 906 w 473"/>
                <a:gd name="T79" fmla="*/ 302 h 300"/>
                <a:gd name="T80" fmla="*/ 835 w 473"/>
                <a:gd name="T81" fmla="*/ 239 h 300"/>
                <a:gd name="T82" fmla="*/ 785 w 473"/>
                <a:gd name="T83" fmla="*/ 253 h 300"/>
                <a:gd name="T84" fmla="*/ 735 w 473"/>
                <a:gd name="T85" fmla="*/ 220 h 300"/>
                <a:gd name="T86" fmla="*/ 707 w 473"/>
                <a:gd name="T87" fmla="*/ 215 h 300"/>
                <a:gd name="T88" fmla="*/ 682 w 473"/>
                <a:gd name="T89" fmla="*/ 206 h 300"/>
                <a:gd name="T90" fmla="*/ 634 w 473"/>
                <a:gd name="T91" fmla="*/ 191 h 300"/>
                <a:gd name="T92" fmla="*/ 584 w 473"/>
                <a:gd name="T93" fmla="*/ 170 h 300"/>
                <a:gd name="T94" fmla="*/ 470 w 473"/>
                <a:gd name="T95" fmla="*/ 87 h 300"/>
                <a:gd name="T96" fmla="*/ 444 w 473"/>
                <a:gd name="T97" fmla="*/ 41 h 300"/>
                <a:gd name="T98" fmla="*/ 345 w 473"/>
                <a:gd name="T99" fmla="*/ 101 h 300"/>
                <a:gd name="T100" fmla="*/ 301 w 473"/>
                <a:gd name="T101" fmla="*/ 69 h 300"/>
                <a:gd name="T102" fmla="*/ 272 w 473"/>
                <a:gd name="T103" fmla="*/ 21 h 300"/>
                <a:gd name="T104" fmla="*/ 201 w 473"/>
                <a:gd name="T105" fmla="*/ 49 h 300"/>
                <a:gd name="T106" fmla="*/ 122 w 473"/>
                <a:gd name="T107" fmla="*/ 8 h 300"/>
                <a:gd name="T108" fmla="*/ 33 w 473"/>
                <a:gd name="T109" fmla="*/ 28 h 300"/>
                <a:gd name="T110" fmla="*/ 30 w 473"/>
                <a:gd name="T111" fmla="*/ 108 h 300"/>
                <a:gd name="T112" fmla="*/ 44 w 473"/>
                <a:gd name="T113" fmla="*/ 166 h 300"/>
                <a:gd name="T114" fmla="*/ 0 w 473"/>
                <a:gd name="T115" fmla="*/ 206 h 300"/>
                <a:gd name="T116" fmla="*/ 24 w 473"/>
                <a:gd name="T117" fmla="*/ 279 h 300"/>
                <a:gd name="T118" fmla="*/ 49 w 473"/>
                <a:gd name="T119" fmla="*/ 331 h 300"/>
                <a:gd name="T120" fmla="*/ 109 w 473"/>
                <a:gd name="T121" fmla="*/ 337 h 300"/>
                <a:gd name="T122" fmla="*/ 192 w 473"/>
                <a:gd name="T123" fmla="*/ 368 h 3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73"/>
                <a:gd name="T187" fmla="*/ 0 h 300"/>
                <a:gd name="T188" fmla="*/ 473 w 473"/>
                <a:gd name="T189" fmla="*/ 300 h 3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73" h="300">
                  <a:moveTo>
                    <a:pt x="97" y="133"/>
                  </a:moveTo>
                  <a:lnTo>
                    <a:pt x="97" y="133"/>
                  </a:lnTo>
                  <a:lnTo>
                    <a:pt x="101" y="136"/>
                  </a:lnTo>
                  <a:lnTo>
                    <a:pt x="104" y="138"/>
                  </a:lnTo>
                  <a:lnTo>
                    <a:pt x="108" y="138"/>
                  </a:lnTo>
                  <a:lnTo>
                    <a:pt x="111" y="138"/>
                  </a:lnTo>
                  <a:lnTo>
                    <a:pt x="115" y="140"/>
                  </a:lnTo>
                  <a:lnTo>
                    <a:pt x="117" y="140"/>
                  </a:lnTo>
                  <a:lnTo>
                    <a:pt x="120" y="141"/>
                  </a:lnTo>
                  <a:lnTo>
                    <a:pt x="122" y="143"/>
                  </a:lnTo>
                  <a:lnTo>
                    <a:pt x="123" y="145"/>
                  </a:lnTo>
                  <a:lnTo>
                    <a:pt x="123" y="148"/>
                  </a:lnTo>
                  <a:lnTo>
                    <a:pt x="120" y="152"/>
                  </a:lnTo>
                  <a:lnTo>
                    <a:pt x="117" y="158"/>
                  </a:lnTo>
                  <a:lnTo>
                    <a:pt x="116" y="163"/>
                  </a:lnTo>
                  <a:lnTo>
                    <a:pt x="115" y="167"/>
                  </a:lnTo>
                  <a:lnTo>
                    <a:pt x="115" y="173"/>
                  </a:lnTo>
                  <a:lnTo>
                    <a:pt x="113" y="178"/>
                  </a:lnTo>
                  <a:lnTo>
                    <a:pt x="112" y="178"/>
                  </a:lnTo>
                  <a:lnTo>
                    <a:pt x="111" y="178"/>
                  </a:lnTo>
                  <a:lnTo>
                    <a:pt x="109" y="180"/>
                  </a:lnTo>
                  <a:lnTo>
                    <a:pt x="108" y="180"/>
                  </a:lnTo>
                  <a:lnTo>
                    <a:pt x="108" y="183"/>
                  </a:lnTo>
                  <a:lnTo>
                    <a:pt x="108" y="187"/>
                  </a:lnTo>
                  <a:lnTo>
                    <a:pt x="106" y="190"/>
                  </a:lnTo>
                  <a:lnTo>
                    <a:pt x="102" y="192"/>
                  </a:lnTo>
                  <a:lnTo>
                    <a:pt x="83" y="201"/>
                  </a:lnTo>
                  <a:lnTo>
                    <a:pt x="75" y="206"/>
                  </a:lnTo>
                  <a:lnTo>
                    <a:pt x="70" y="210"/>
                  </a:lnTo>
                  <a:lnTo>
                    <a:pt x="68" y="214"/>
                  </a:lnTo>
                  <a:lnTo>
                    <a:pt x="68" y="220"/>
                  </a:lnTo>
                  <a:lnTo>
                    <a:pt x="68" y="224"/>
                  </a:lnTo>
                  <a:lnTo>
                    <a:pt x="68" y="230"/>
                  </a:lnTo>
                  <a:lnTo>
                    <a:pt x="68" y="231"/>
                  </a:lnTo>
                  <a:lnTo>
                    <a:pt x="65" y="234"/>
                  </a:lnTo>
                  <a:lnTo>
                    <a:pt x="62" y="237"/>
                  </a:lnTo>
                  <a:lnTo>
                    <a:pt x="58" y="239"/>
                  </a:lnTo>
                  <a:lnTo>
                    <a:pt x="57" y="242"/>
                  </a:lnTo>
                  <a:lnTo>
                    <a:pt x="57" y="243"/>
                  </a:lnTo>
                  <a:lnTo>
                    <a:pt x="57" y="249"/>
                  </a:lnTo>
                  <a:lnTo>
                    <a:pt x="54" y="254"/>
                  </a:lnTo>
                  <a:lnTo>
                    <a:pt x="51" y="259"/>
                  </a:lnTo>
                  <a:lnTo>
                    <a:pt x="51" y="263"/>
                  </a:lnTo>
                  <a:lnTo>
                    <a:pt x="54" y="268"/>
                  </a:lnTo>
                  <a:lnTo>
                    <a:pt x="61" y="275"/>
                  </a:lnTo>
                  <a:lnTo>
                    <a:pt x="66" y="278"/>
                  </a:lnTo>
                  <a:lnTo>
                    <a:pt x="70" y="279"/>
                  </a:lnTo>
                  <a:lnTo>
                    <a:pt x="75" y="278"/>
                  </a:lnTo>
                  <a:lnTo>
                    <a:pt x="79" y="277"/>
                  </a:lnTo>
                  <a:lnTo>
                    <a:pt x="83" y="278"/>
                  </a:lnTo>
                  <a:lnTo>
                    <a:pt x="86" y="279"/>
                  </a:lnTo>
                  <a:lnTo>
                    <a:pt x="93" y="282"/>
                  </a:lnTo>
                  <a:lnTo>
                    <a:pt x="98" y="284"/>
                  </a:lnTo>
                  <a:lnTo>
                    <a:pt x="102" y="284"/>
                  </a:lnTo>
                  <a:lnTo>
                    <a:pt x="105" y="281"/>
                  </a:lnTo>
                  <a:lnTo>
                    <a:pt x="108" y="275"/>
                  </a:lnTo>
                  <a:lnTo>
                    <a:pt x="106" y="270"/>
                  </a:lnTo>
                  <a:lnTo>
                    <a:pt x="105" y="264"/>
                  </a:lnTo>
                  <a:lnTo>
                    <a:pt x="101" y="254"/>
                  </a:lnTo>
                  <a:lnTo>
                    <a:pt x="99" y="242"/>
                  </a:lnTo>
                  <a:lnTo>
                    <a:pt x="99" y="237"/>
                  </a:lnTo>
                  <a:lnTo>
                    <a:pt x="98" y="231"/>
                  </a:lnTo>
                  <a:lnTo>
                    <a:pt x="95" y="224"/>
                  </a:lnTo>
                  <a:lnTo>
                    <a:pt x="94" y="220"/>
                  </a:lnTo>
                  <a:lnTo>
                    <a:pt x="94" y="216"/>
                  </a:lnTo>
                  <a:lnTo>
                    <a:pt x="105" y="214"/>
                  </a:lnTo>
                  <a:lnTo>
                    <a:pt x="109" y="214"/>
                  </a:lnTo>
                  <a:lnTo>
                    <a:pt x="113" y="216"/>
                  </a:lnTo>
                  <a:lnTo>
                    <a:pt x="115" y="219"/>
                  </a:lnTo>
                  <a:lnTo>
                    <a:pt x="115" y="220"/>
                  </a:lnTo>
                  <a:lnTo>
                    <a:pt x="115" y="223"/>
                  </a:lnTo>
                  <a:lnTo>
                    <a:pt x="116" y="225"/>
                  </a:lnTo>
                  <a:lnTo>
                    <a:pt x="119" y="227"/>
                  </a:lnTo>
                  <a:lnTo>
                    <a:pt x="122" y="227"/>
                  </a:lnTo>
                  <a:lnTo>
                    <a:pt x="129" y="228"/>
                  </a:lnTo>
                  <a:lnTo>
                    <a:pt x="133" y="230"/>
                  </a:lnTo>
                  <a:lnTo>
                    <a:pt x="135" y="230"/>
                  </a:lnTo>
                  <a:lnTo>
                    <a:pt x="138" y="228"/>
                  </a:lnTo>
                  <a:lnTo>
                    <a:pt x="140" y="227"/>
                  </a:lnTo>
                  <a:lnTo>
                    <a:pt x="140" y="223"/>
                  </a:lnTo>
                  <a:lnTo>
                    <a:pt x="138" y="220"/>
                  </a:lnTo>
                  <a:lnTo>
                    <a:pt x="140" y="219"/>
                  </a:lnTo>
                  <a:lnTo>
                    <a:pt x="141" y="217"/>
                  </a:lnTo>
                  <a:lnTo>
                    <a:pt x="144" y="217"/>
                  </a:lnTo>
                  <a:lnTo>
                    <a:pt x="148" y="221"/>
                  </a:lnTo>
                  <a:lnTo>
                    <a:pt x="152" y="227"/>
                  </a:lnTo>
                  <a:lnTo>
                    <a:pt x="153" y="231"/>
                  </a:lnTo>
                  <a:lnTo>
                    <a:pt x="159" y="228"/>
                  </a:lnTo>
                  <a:lnTo>
                    <a:pt x="163" y="228"/>
                  </a:lnTo>
                  <a:lnTo>
                    <a:pt x="167" y="228"/>
                  </a:lnTo>
                  <a:lnTo>
                    <a:pt x="173" y="227"/>
                  </a:lnTo>
                  <a:lnTo>
                    <a:pt x="177" y="224"/>
                  </a:lnTo>
                  <a:lnTo>
                    <a:pt x="181" y="219"/>
                  </a:lnTo>
                  <a:lnTo>
                    <a:pt x="184" y="216"/>
                  </a:lnTo>
                  <a:lnTo>
                    <a:pt x="189" y="213"/>
                  </a:lnTo>
                  <a:lnTo>
                    <a:pt x="194" y="213"/>
                  </a:lnTo>
                  <a:lnTo>
                    <a:pt x="198" y="214"/>
                  </a:lnTo>
                  <a:lnTo>
                    <a:pt x="199" y="217"/>
                  </a:lnTo>
                  <a:lnTo>
                    <a:pt x="199" y="223"/>
                  </a:lnTo>
                  <a:lnTo>
                    <a:pt x="196" y="225"/>
                  </a:lnTo>
                  <a:lnTo>
                    <a:pt x="192" y="228"/>
                  </a:lnTo>
                  <a:lnTo>
                    <a:pt x="188" y="231"/>
                  </a:lnTo>
                  <a:lnTo>
                    <a:pt x="185" y="235"/>
                  </a:lnTo>
                  <a:lnTo>
                    <a:pt x="185" y="238"/>
                  </a:lnTo>
                  <a:lnTo>
                    <a:pt x="185" y="241"/>
                  </a:lnTo>
                  <a:lnTo>
                    <a:pt x="187" y="242"/>
                  </a:lnTo>
                  <a:lnTo>
                    <a:pt x="189" y="243"/>
                  </a:lnTo>
                  <a:lnTo>
                    <a:pt x="195" y="243"/>
                  </a:lnTo>
                  <a:lnTo>
                    <a:pt x="200" y="242"/>
                  </a:lnTo>
                  <a:lnTo>
                    <a:pt x="205" y="241"/>
                  </a:lnTo>
                  <a:lnTo>
                    <a:pt x="209" y="237"/>
                  </a:lnTo>
                  <a:lnTo>
                    <a:pt x="213" y="234"/>
                  </a:lnTo>
                  <a:lnTo>
                    <a:pt x="217" y="232"/>
                  </a:lnTo>
                  <a:lnTo>
                    <a:pt x="223" y="231"/>
                  </a:lnTo>
                  <a:lnTo>
                    <a:pt x="228" y="231"/>
                  </a:lnTo>
                  <a:lnTo>
                    <a:pt x="238" y="234"/>
                  </a:lnTo>
                  <a:lnTo>
                    <a:pt x="249" y="237"/>
                  </a:lnTo>
                  <a:lnTo>
                    <a:pt x="260" y="237"/>
                  </a:lnTo>
                  <a:lnTo>
                    <a:pt x="274" y="238"/>
                  </a:lnTo>
                  <a:lnTo>
                    <a:pt x="281" y="238"/>
                  </a:lnTo>
                  <a:lnTo>
                    <a:pt x="288" y="237"/>
                  </a:lnTo>
                  <a:lnTo>
                    <a:pt x="297" y="232"/>
                  </a:lnTo>
                  <a:lnTo>
                    <a:pt x="304" y="231"/>
                  </a:lnTo>
                  <a:lnTo>
                    <a:pt x="310" y="231"/>
                  </a:lnTo>
                  <a:lnTo>
                    <a:pt x="314" y="234"/>
                  </a:lnTo>
                  <a:lnTo>
                    <a:pt x="318" y="238"/>
                  </a:lnTo>
                  <a:lnTo>
                    <a:pt x="321" y="241"/>
                  </a:lnTo>
                  <a:lnTo>
                    <a:pt x="323" y="245"/>
                  </a:lnTo>
                  <a:lnTo>
                    <a:pt x="329" y="246"/>
                  </a:lnTo>
                  <a:lnTo>
                    <a:pt x="335" y="248"/>
                  </a:lnTo>
                  <a:lnTo>
                    <a:pt x="339" y="248"/>
                  </a:lnTo>
                  <a:lnTo>
                    <a:pt x="341" y="249"/>
                  </a:lnTo>
                  <a:lnTo>
                    <a:pt x="344" y="252"/>
                  </a:lnTo>
                  <a:lnTo>
                    <a:pt x="346" y="256"/>
                  </a:lnTo>
                  <a:lnTo>
                    <a:pt x="346" y="261"/>
                  </a:lnTo>
                  <a:lnTo>
                    <a:pt x="344" y="274"/>
                  </a:lnTo>
                  <a:lnTo>
                    <a:pt x="343" y="279"/>
                  </a:lnTo>
                  <a:lnTo>
                    <a:pt x="343" y="285"/>
                  </a:lnTo>
                  <a:lnTo>
                    <a:pt x="346" y="289"/>
                  </a:lnTo>
                  <a:lnTo>
                    <a:pt x="350" y="293"/>
                  </a:lnTo>
                  <a:lnTo>
                    <a:pt x="355" y="295"/>
                  </a:lnTo>
                  <a:lnTo>
                    <a:pt x="364" y="296"/>
                  </a:lnTo>
                  <a:lnTo>
                    <a:pt x="379" y="299"/>
                  </a:lnTo>
                  <a:lnTo>
                    <a:pt x="384" y="300"/>
                  </a:lnTo>
                  <a:lnTo>
                    <a:pt x="390" y="300"/>
                  </a:lnTo>
                  <a:lnTo>
                    <a:pt x="394" y="297"/>
                  </a:lnTo>
                  <a:lnTo>
                    <a:pt x="398" y="293"/>
                  </a:lnTo>
                  <a:lnTo>
                    <a:pt x="400" y="288"/>
                  </a:lnTo>
                  <a:lnTo>
                    <a:pt x="400" y="282"/>
                  </a:lnTo>
                  <a:lnTo>
                    <a:pt x="400" y="271"/>
                  </a:lnTo>
                  <a:lnTo>
                    <a:pt x="400" y="266"/>
                  </a:lnTo>
                  <a:lnTo>
                    <a:pt x="401" y="260"/>
                  </a:lnTo>
                  <a:lnTo>
                    <a:pt x="402" y="254"/>
                  </a:lnTo>
                  <a:lnTo>
                    <a:pt x="402" y="249"/>
                  </a:lnTo>
                  <a:lnTo>
                    <a:pt x="401" y="243"/>
                  </a:lnTo>
                  <a:lnTo>
                    <a:pt x="398" y="238"/>
                  </a:lnTo>
                  <a:lnTo>
                    <a:pt x="395" y="231"/>
                  </a:lnTo>
                  <a:lnTo>
                    <a:pt x="395" y="227"/>
                  </a:lnTo>
                  <a:lnTo>
                    <a:pt x="398" y="223"/>
                  </a:lnTo>
                  <a:lnTo>
                    <a:pt x="402" y="219"/>
                  </a:lnTo>
                  <a:lnTo>
                    <a:pt x="413" y="214"/>
                  </a:lnTo>
                  <a:lnTo>
                    <a:pt x="424" y="209"/>
                  </a:lnTo>
                  <a:lnTo>
                    <a:pt x="430" y="206"/>
                  </a:lnTo>
                  <a:lnTo>
                    <a:pt x="433" y="202"/>
                  </a:lnTo>
                  <a:lnTo>
                    <a:pt x="435" y="196"/>
                  </a:lnTo>
                  <a:lnTo>
                    <a:pt x="437" y="192"/>
                  </a:lnTo>
                  <a:lnTo>
                    <a:pt x="440" y="190"/>
                  </a:lnTo>
                  <a:lnTo>
                    <a:pt x="444" y="185"/>
                  </a:lnTo>
                  <a:lnTo>
                    <a:pt x="453" y="184"/>
                  </a:lnTo>
                  <a:lnTo>
                    <a:pt x="465" y="181"/>
                  </a:lnTo>
                  <a:lnTo>
                    <a:pt x="469" y="180"/>
                  </a:lnTo>
                  <a:lnTo>
                    <a:pt x="471" y="178"/>
                  </a:lnTo>
                  <a:lnTo>
                    <a:pt x="473" y="174"/>
                  </a:lnTo>
                  <a:lnTo>
                    <a:pt x="469" y="172"/>
                  </a:lnTo>
                  <a:lnTo>
                    <a:pt x="463" y="167"/>
                  </a:lnTo>
                  <a:lnTo>
                    <a:pt x="456" y="166"/>
                  </a:lnTo>
                  <a:lnTo>
                    <a:pt x="449" y="163"/>
                  </a:lnTo>
                  <a:lnTo>
                    <a:pt x="447" y="162"/>
                  </a:lnTo>
                  <a:lnTo>
                    <a:pt x="445" y="159"/>
                  </a:lnTo>
                  <a:lnTo>
                    <a:pt x="442" y="154"/>
                  </a:lnTo>
                  <a:lnTo>
                    <a:pt x="442" y="148"/>
                  </a:lnTo>
                  <a:lnTo>
                    <a:pt x="444" y="143"/>
                  </a:lnTo>
                  <a:lnTo>
                    <a:pt x="447" y="137"/>
                  </a:lnTo>
                  <a:lnTo>
                    <a:pt x="449" y="134"/>
                  </a:lnTo>
                  <a:lnTo>
                    <a:pt x="453" y="131"/>
                  </a:lnTo>
                  <a:lnTo>
                    <a:pt x="458" y="130"/>
                  </a:lnTo>
                  <a:lnTo>
                    <a:pt x="462" y="126"/>
                  </a:lnTo>
                  <a:lnTo>
                    <a:pt x="463" y="120"/>
                  </a:lnTo>
                  <a:lnTo>
                    <a:pt x="462" y="116"/>
                  </a:lnTo>
                  <a:lnTo>
                    <a:pt x="459" y="113"/>
                  </a:lnTo>
                  <a:lnTo>
                    <a:pt x="455" y="109"/>
                  </a:lnTo>
                  <a:lnTo>
                    <a:pt x="438" y="98"/>
                  </a:lnTo>
                  <a:lnTo>
                    <a:pt x="423" y="86"/>
                  </a:lnTo>
                  <a:lnTo>
                    <a:pt x="420" y="86"/>
                  </a:lnTo>
                  <a:lnTo>
                    <a:pt x="413" y="86"/>
                  </a:lnTo>
                  <a:lnTo>
                    <a:pt x="405" y="87"/>
                  </a:lnTo>
                  <a:lnTo>
                    <a:pt x="400" y="90"/>
                  </a:lnTo>
                  <a:lnTo>
                    <a:pt x="397" y="91"/>
                  </a:lnTo>
                  <a:lnTo>
                    <a:pt x="394" y="91"/>
                  </a:lnTo>
                  <a:lnTo>
                    <a:pt x="390" y="91"/>
                  </a:lnTo>
                  <a:lnTo>
                    <a:pt x="387" y="90"/>
                  </a:lnTo>
                  <a:lnTo>
                    <a:pt x="382" y="86"/>
                  </a:lnTo>
                  <a:lnTo>
                    <a:pt x="369" y="80"/>
                  </a:lnTo>
                  <a:lnTo>
                    <a:pt x="365" y="80"/>
                  </a:lnTo>
                  <a:lnTo>
                    <a:pt x="361" y="80"/>
                  </a:lnTo>
                  <a:lnTo>
                    <a:pt x="358" y="79"/>
                  </a:lnTo>
                  <a:lnTo>
                    <a:pt x="355" y="78"/>
                  </a:lnTo>
                  <a:lnTo>
                    <a:pt x="354" y="76"/>
                  </a:lnTo>
                  <a:lnTo>
                    <a:pt x="351" y="75"/>
                  </a:lnTo>
                  <a:lnTo>
                    <a:pt x="347" y="75"/>
                  </a:lnTo>
                  <a:lnTo>
                    <a:pt x="343" y="75"/>
                  </a:lnTo>
                  <a:lnTo>
                    <a:pt x="333" y="73"/>
                  </a:lnTo>
                  <a:lnTo>
                    <a:pt x="325" y="71"/>
                  </a:lnTo>
                  <a:lnTo>
                    <a:pt x="322" y="69"/>
                  </a:lnTo>
                  <a:lnTo>
                    <a:pt x="319" y="69"/>
                  </a:lnTo>
                  <a:lnTo>
                    <a:pt x="314" y="69"/>
                  </a:lnTo>
                  <a:lnTo>
                    <a:pt x="308" y="68"/>
                  </a:lnTo>
                  <a:lnTo>
                    <a:pt x="303" y="66"/>
                  </a:lnTo>
                  <a:lnTo>
                    <a:pt x="293" y="61"/>
                  </a:lnTo>
                  <a:lnTo>
                    <a:pt x="279" y="54"/>
                  </a:lnTo>
                  <a:lnTo>
                    <a:pt x="265" y="49"/>
                  </a:lnTo>
                  <a:lnTo>
                    <a:pt x="241" y="35"/>
                  </a:lnTo>
                  <a:lnTo>
                    <a:pt x="236" y="31"/>
                  </a:lnTo>
                  <a:lnTo>
                    <a:pt x="232" y="25"/>
                  </a:lnTo>
                  <a:lnTo>
                    <a:pt x="228" y="19"/>
                  </a:lnTo>
                  <a:lnTo>
                    <a:pt x="223" y="15"/>
                  </a:lnTo>
                  <a:lnTo>
                    <a:pt x="216" y="21"/>
                  </a:lnTo>
                  <a:lnTo>
                    <a:pt x="209" y="25"/>
                  </a:lnTo>
                  <a:lnTo>
                    <a:pt x="192" y="29"/>
                  </a:lnTo>
                  <a:lnTo>
                    <a:pt x="182" y="33"/>
                  </a:lnTo>
                  <a:lnTo>
                    <a:pt x="173" y="36"/>
                  </a:lnTo>
                  <a:lnTo>
                    <a:pt x="167" y="36"/>
                  </a:lnTo>
                  <a:lnTo>
                    <a:pt x="162" y="35"/>
                  </a:lnTo>
                  <a:lnTo>
                    <a:pt x="158" y="33"/>
                  </a:lnTo>
                  <a:lnTo>
                    <a:pt x="153" y="29"/>
                  </a:lnTo>
                  <a:lnTo>
                    <a:pt x="151" y="25"/>
                  </a:lnTo>
                  <a:lnTo>
                    <a:pt x="149" y="19"/>
                  </a:lnTo>
                  <a:lnTo>
                    <a:pt x="148" y="14"/>
                  </a:lnTo>
                  <a:lnTo>
                    <a:pt x="145" y="10"/>
                  </a:lnTo>
                  <a:lnTo>
                    <a:pt x="141" y="8"/>
                  </a:lnTo>
                  <a:lnTo>
                    <a:pt x="137" y="8"/>
                  </a:lnTo>
                  <a:lnTo>
                    <a:pt x="127" y="11"/>
                  </a:lnTo>
                  <a:lnTo>
                    <a:pt x="117" y="14"/>
                  </a:lnTo>
                  <a:lnTo>
                    <a:pt x="106" y="18"/>
                  </a:lnTo>
                  <a:lnTo>
                    <a:pt x="101" y="18"/>
                  </a:lnTo>
                  <a:lnTo>
                    <a:pt x="98" y="18"/>
                  </a:lnTo>
                  <a:lnTo>
                    <a:pt x="91" y="14"/>
                  </a:lnTo>
                  <a:lnTo>
                    <a:pt x="83" y="10"/>
                  </a:lnTo>
                  <a:lnTo>
                    <a:pt x="76" y="7"/>
                  </a:lnTo>
                  <a:lnTo>
                    <a:pt x="61" y="3"/>
                  </a:lnTo>
                  <a:lnTo>
                    <a:pt x="44" y="1"/>
                  </a:lnTo>
                  <a:lnTo>
                    <a:pt x="28" y="0"/>
                  </a:lnTo>
                  <a:lnTo>
                    <a:pt x="15" y="0"/>
                  </a:lnTo>
                  <a:lnTo>
                    <a:pt x="17" y="10"/>
                  </a:lnTo>
                  <a:lnTo>
                    <a:pt x="19" y="18"/>
                  </a:lnTo>
                  <a:lnTo>
                    <a:pt x="19" y="25"/>
                  </a:lnTo>
                  <a:lnTo>
                    <a:pt x="17" y="31"/>
                  </a:lnTo>
                  <a:lnTo>
                    <a:pt x="15" y="36"/>
                  </a:lnTo>
                  <a:lnTo>
                    <a:pt x="15" y="39"/>
                  </a:lnTo>
                  <a:lnTo>
                    <a:pt x="17" y="42"/>
                  </a:lnTo>
                  <a:lnTo>
                    <a:pt x="19" y="49"/>
                  </a:lnTo>
                  <a:lnTo>
                    <a:pt x="22" y="54"/>
                  </a:lnTo>
                  <a:lnTo>
                    <a:pt x="22" y="57"/>
                  </a:lnTo>
                  <a:lnTo>
                    <a:pt x="22" y="60"/>
                  </a:lnTo>
                  <a:lnTo>
                    <a:pt x="21" y="62"/>
                  </a:lnTo>
                  <a:lnTo>
                    <a:pt x="17" y="65"/>
                  </a:lnTo>
                  <a:lnTo>
                    <a:pt x="8" y="71"/>
                  </a:lnTo>
                  <a:lnTo>
                    <a:pt x="0" y="75"/>
                  </a:lnTo>
                  <a:lnTo>
                    <a:pt x="4" y="79"/>
                  </a:lnTo>
                  <a:lnTo>
                    <a:pt x="8" y="87"/>
                  </a:lnTo>
                  <a:lnTo>
                    <a:pt x="12" y="96"/>
                  </a:lnTo>
                  <a:lnTo>
                    <a:pt x="12" y="101"/>
                  </a:lnTo>
                  <a:lnTo>
                    <a:pt x="12" y="105"/>
                  </a:lnTo>
                  <a:lnTo>
                    <a:pt x="11" y="113"/>
                  </a:lnTo>
                  <a:lnTo>
                    <a:pt x="11" y="116"/>
                  </a:lnTo>
                  <a:lnTo>
                    <a:pt x="14" y="119"/>
                  </a:lnTo>
                  <a:lnTo>
                    <a:pt x="18" y="120"/>
                  </a:lnTo>
                  <a:lnTo>
                    <a:pt x="25" y="120"/>
                  </a:lnTo>
                  <a:lnTo>
                    <a:pt x="40" y="118"/>
                  </a:lnTo>
                  <a:lnTo>
                    <a:pt x="48" y="118"/>
                  </a:lnTo>
                  <a:lnTo>
                    <a:pt x="52" y="119"/>
                  </a:lnTo>
                  <a:lnTo>
                    <a:pt x="55" y="122"/>
                  </a:lnTo>
                  <a:lnTo>
                    <a:pt x="58" y="126"/>
                  </a:lnTo>
                  <a:lnTo>
                    <a:pt x="59" y="129"/>
                  </a:lnTo>
                  <a:lnTo>
                    <a:pt x="79" y="129"/>
                  </a:lnTo>
                  <a:lnTo>
                    <a:pt x="88" y="130"/>
                  </a:lnTo>
                  <a:lnTo>
                    <a:pt x="97" y="133"/>
                  </a:lnTo>
                  <a:close/>
                </a:path>
              </a:pathLst>
            </a:custGeom>
            <a:grpFill/>
            <a:ln w="3175">
              <a:solidFill>
                <a:srgbClr val="969696"/>
              </a:solidFill>
              <a:round/>
              <a:headEnd/>
              <a:tailEnd/>
            </a:ln>
          </p:spPr>
          <p:txBody>
            <a:bodyPr/>
            <a:lstStyle/>
            <a:p>
              <a:endParaRPr lang="en-IN">
                <a:solidFill>
                  <a:schemeClr val="bg1"/>
                </a:solidFill>
              </a:endParaRPr>
            </a:p>
          </p:txBody>
        </p:sp>
        <p:sp>
          <p:nvSpPr>
            <p:cNvPr id="16782" name="Freeform 15"/>
            <p:cNvSpPr>
              <a:spLocks noChangeAspect="1"/>
            </p:cNvSpPr>
            <p:nvPr/>
          </p:nvSpPr>
          <p:spPr bwMode="auto">
            <a:xfrm>
              <a:off x="3891" y="1893"/>
              <a:ext cx="666" cy="471"/>
            </a:xfrm>
            <a:custGeom>
              <a:avLst/>
              <a:gdLst>
                <a:gd name="T0" fmla="*/ 894 w 529"/>
                <a:gd name="T1" fmla="*/ 701 h 336"/>
                <a:gd name="T2" fmla="*/ 977 w 529"/>
                <a:gd name="T3" fmla="*/ 611 h 336"/>
                <a:gd name="T4" fmla="*/ 1040 w 529"/>
                <a:gd name="T5" fmla="*/ 343 h 336"/>
                <a:gd name="T6" fmla="*/ 1006 w 529"/>
                <a:gd name="T7" fmla="*/ 283 h 336"/>
                <a:gd name="T8" fmla="*/ 888 w 529"/>
                <a:gd name="T9" fmla="*/ 289 h 336"/>
                <a:gd name="T10" fmla="*/ 812 w 529"/>
                <a:gd name="T11" fmla="*/ 310 h 336"/>
                <a:gd name="T12" fmla="*/ 796 w 529"/>
                <a:gd name="T13" fmla="*/ 273 h 336"/>
                <a:gd name="T14" fmla="*/ 779 w 529"/>
                <a:gd name="T15" fmla="*/ 240 h 336"/>
                <a:gd name="T16" fmla="*/ 718 w 529"/>
                <a:gd name="T17" fmla="*/ 280 h 336"/>
                <a:gd name="T18" fmla="*/ 692 w 529"/>
                <a:gd name="T19" fmla="*/ 269 h 336"/>
                <a:gd name="T20" fmla="*/ 645 w 529"/>
                <a:gd name="T21" fmla="*/ 265 h 336"/>
                <a:gd name="T22" fmla="*/ 601 w 529"/>
                <a:gd name="T23" fmla="*/ 240 h 336"/>
                <a:gd name="T24" fmla="*/ 614 w 529"/>
                <a:gd name="T25" fmla="*/ 343 h 336"/>
                <a:gd name="T26" fmla="*/ 599 w 529"/>
                <a:gd name="T27" fmla="*/ 421 h 336"/>
                <a:gd name="T28" fmla="*/ 534 w 529"/>
                <a:gd name="T29" fmla="*/ 402 h 336"/>
                <a:gd name="T30" fmla="*/ 526 w 529"/>
                <a:gd name="T31" fmla="*/ 310 h 336"/>
                <a:gd name="T32" fmla="*/ 549 w 529"/>
                <a:gd name="T33" fmla="*/ 251 h 336"/>
                <a:gd name="T34" fmla="*/ 629 w 529"/>
                <a:gd name="T35" fmla="*/ 160 h 336"/>
                <a:gd name="T36" fmla="*/ 638 w 529"/>
                <a:gd name="T37" fmla="*/ 136 h 336"/>
                <a:gd name="T38" fmla="*/ 656 w 529"/>
                <a:gd name="T39" fmla="*/ 39 h 336"/>
                <a:gd name="T40" fmla="*/ 614 w 529"/>
                <a:gd name="T41" fmla="*/ 20 h 336"/>
                <a:gd name="T42" fmla="*/ 514 w 529"/>
                <a:gd name="T43" fmla="*/ 21 h 336"/>
                <a:gd name="T44" fmla="*/ 418 w 529"/>
                <a:gd name="T45" fmla="*/ 84 h 336"/>
                <a:gd name="T46" fmla="*/ 313 w 529"/>
                <a:gd name="T47" fmla="*/ 192 h 336"/>
                <a:gd name="T48" fmla="*/ 399 w 529"/>
                <a:gd name="T49" fmla="*/ 231 h 336"/>
                <a:gd name="T50" fmla="*/ 447 w 529"/>
                <a:gd name="T51" fmla="*/ 228 h 336"/>
                <a:gd name="T52" fmla="*/ 405 w 529"/>
                <a:gd name="T53" fmla="*/ 289 h 336"/>
                <a:gd name="T54" fmla="*/ 387 w 529"/>
                <a:gd name="T55" fmla="*/ 357 h 336"/>
                <a:gd name="T56" fmla="*/ 354 w 529"/>
                <a:gd name="T57" fmla="*/ 383 h 336"/>
                <a:gd name="T58" fmla="*/ 354 w 529"/>
                <a:gd name="T59" fmla="*/ 440 h 336"/>
                <a:gd name="T60" fmla="*/ 262 w 529"/>
                <a:gd name="T61" fmla="*/ 432 h 336"/>
                <a:gd name="T62" fmla="*/ 183 w 529"/>
                <a:gd name="T63" fmla="*/ 493 h 336"/>
                <a:gd name="T64" fmla="*/ 170 w 529"/>
                <a:gd name="T65" fmla="*/ 451 h 336"/>
                <a:gd name="T66" fmla="*/ 184 w 529"/>
                <a:gd name="T67" fmla="*/ 402 h 336"/>
                <a:gd name="T68" fmla="*/ 200 w 529"/>
                <a:gd name="T69" fmla="*/ 352 h 336"/>
                <a:gd name="T70" fmla="*/ 154 w 529"/>
                <a:gd name="T71" fmla="*/ 342 h 336"/>
                <a:gd name="T72" fmla="*/ 146 w 529"/>
                <a:gd name="T73" fmla="*/ 300 h 336"/>
                <a:gd name="T74" fmla="*/ 110 w 529"/>
                <a:gd name="T75" fmla="*/ 300 h 336"/>
                <a:gd name="T76" fmla="*/ 112 w 529"/>
                <a:gd name="T77" fmla="*/ 352 h 336"/>
                <a:gd name="T78" fmla="*/ 76 w 529"/>
                <a:gd name="T79" fmla="*/ 400 h 336"/>
                <a:gd name="T80" fmla="*/ 84 w 529"/>
                <a:gd name="T81" fmla="*/ 493 h 336"/>
                <a:gd name="T82" fmla="*/ 74 w 529"/>
                <a:gd name="T83" fmla="*/ 573 h 336"/>
                <a:gd name="T84" fmla="*/ 39 w 529"/>
                <a:gd name="T85" fmla="*/ 650 h 336"/>
                <a:gd name="T86" fmla="*/ 23 w 529"/>
                <a:gd name="T87" fmla="*/ 711 h 336"/>
                <a:gd name="T88" fmla="*/ 13 w 529"/>
                <a:gd name="T89" fmla="*/ 796 h 336"/>
                <a:gd name="T90" fmla="*/ 91 w 529"/>
                <a:gd name="T91" fmla="*/ 817 h 336"/>
                <a:gd name="T92" fmla="*/ 178 w 529"/>
                <a:gd name="T93" fmla="*/ 871 h 336"/>
                <a:gd name="T94" fmla="*/ 269 w 529"/>
                <a:gd name="T95" fmla="*/ 911 h 336"/>
                <a:gd name="T96" fmla="*/ 344 w 529"/>
                <a:gd name="T97" fmla="*/ 879 h 336"/>
                <a:gd name="T98" fmla="*/ 427 w 529"/>
                <a:gd name="T99" fmla="*/ 831 h 336"/>
                <a:gd name="T100" fmla="*/ 427 w 529"/>
                <a:gd name="T101" fmla="*/ 890 h 336"/>
                <a:gd name="T102" fmla="*/ 545 w 529"/>
                <a:gd name="T103" fmla="*/ 856 h 336"/>
                <a:gd name="T104" fmla="*/ 638 w 529"/>
                <a:gd name="T105" fmla="*/ 876 h 336"/>
                <a:gd name="T106" fmla="*/ 675 w 529"/>
                <a:gd name="T107" fmla="*/ 849 h 336"/>
                <a:gd name="T108" fmla="*/ 733 w 529"/>
                <a:gd name="T109" fmla="*/ 841 h 336"/>
                <a:gd name="T110" fmla="*/ 861 w 529"/>
                <a:gd name="T111" fmla="*/ 879 h 3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29"/>
                <a:gd name="T169" fmla="*/ 0 h 336"/>
                <a:gd name="T170" fmla="*/ 529 w 529"/>
                <a:gd name="T171" fmla="*/ 336 h 3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29" h="336">
                  <a:moveTo>
                    <a:pt x="435" y="298"/>
                  </a:moveTo>
                  <a:lnTo>
                    <a:pt x="435" y="298"/>
                  </a:lnTo>
                  <a:lnTo>
                    <a:pt x="431" y="280"/>
                  </a:lnTo>
                  <a:lnTo>
                    <a:pt x="430" y="271"/>
                  </a:lnTo>
                  <a:lnTo>
                    <a:pt x="430" y="260"/>
                  </a:lnTo>
                  <a:lnTo>
                    <a:pt x="434" y="260"/>
                  </a:lnTo>
                  <a:lnTo>
                    <a:pt x="439" y="258"/>
                  </a:lnTo>
                  <a:lnTo>
                    <a:pt x="448" y="255"/>
                  </a:lnTo>
                  <a:lnTo>
                    <a:pt x="457" y="254"/>
                  </a:lnTo>
                  <a:lnTo>
                    <a:pt x="461" y="254"/>
                  </a:lnTo>
                  <a:lnTo>
                    <a:pt x="465" y="253"/>
                  </a:lnTo>
                  <a:lnTo>
                    <a:pt x="474" y="249"/>
                  </a:lnTo>
                  <a:lnTo>
                    <a:pt x="479" y="242"/>
                  </a:lnTo>
                  <a:lnTo>
                    <a:pt x="485" y="232"/>
                  </a:lnTo>
                  <a:lnTo>
                    <a:pt x="489" y="222"/>
                  </a:lnTo>
                  <a:lnTo>
                    <a:pt x="495" y="202"/>
                  </a:lnTo>
                  <a:lnTo>
                    <a:pt x="500" y="184"/>
                  </a:lnTo>
                  <a:lnTo>
                    <a:pt x="508" y="164"/>
                  </a:lnTo>
                  <a:lnTo>
                    <a:pt x="515" y="145"/>
                  </a:lnTo>
                  <a:lnTo>
                    <a:pt x="517" y="134"/>
                  </a:lnTo>
                  <a:lnTo>
                    <a:pt x="518" y="130"/>
                  </a:lnTo>
                  <a:lnTo>
                    <a:pt x="521" y="125"/>
                  </a:lnTo>
                  <a:lnTo>
                    <a:pt x="529" y="114"/>
                  </a:lnTo>
                  <a:lnTo>
                    <a:pt x="524" y="108"/>
                  </a:lnTo>
                  <a:lnTo>
                    <a:pt x="521" y="105"/>
                  </a:lnTo>
                  <a:lnTo>
                    <a:pt x="517" y="102"/>
                  </a:lnTo>
                  <a:lnTo>
                    <a:pt x="511" y="102"/>
                  </a:lnTo>
                  <a:lnTo>
                    <a:pt x="504" y="103"/>
                  </a:lnTo>
                  <a:lnTo>
                    <a:pt x="495" y="108"/>
                  </a:lnTo>
                  <a:lnTo>
                    <a:pt x="488" y="109"/>
                  </a:lnTo>
                  <a:lnTo>
                    <a:pt x="481" y="109"/>
                  </a:lnTo>
                  <a:lnTo>
                    <a:pt x="467" y="108"/>
                  </a:lnTo>
                  <a:lnTo>
                    <a:pt x="456" y="108"/>
                  </a:lnTo>
                  <a:lnTo>
                    <a:pt x="445" y="105"/>
                  </a:lnTo>
                  <a:lnTo>
                    <a:pt x="435" y="102"/>
                  </a:lnTo>
                  <a:lnTo>
                    <a:pt x="430" y="102"/>
                  </a:lnTo>
                  <a:lnTo>
                    <a:pt x="424" y="103"/>
                  </a:lnTo>
                  <a:lnTo>
                    <a:pt x="420" y="105"/>
                  </a:lnTo>
                  <a:lnTo>
                    <a:pt x="416" y="108"/>
                  </a:lnTo>
                  <a:lnTo>
                    <a:pt x="412" y="112"/>
                  </a:lnTo>
                  <a:lnTo>
                    <a:pt x="407" y="113"/>
                  </a:lnTo>
                  <a:lnTo>
                    <a:pt x="402" y="114"/>
                  </a:lnTo>
                  <a:lnTo>
                    <a:pt x="396" y="114"/>
                  </a:lnTo>
                  <a:lnTo>
                    <a:pt x="394" y="113"/>
                  </a:lnTo>
                  <a:lnTo>
                    <a:pt x="392" y="112"/>
                  </a:lnTo>
                  <a:lnTo>
                    <a:pt x="392" y="109"/>
                  </a:lnTo>
                  <a:lnTo>
                    <a:pt x="392" y="106"/>
                  </a:lnTo>
                  <a:lnTo>
                    <a:pt x="395" y="102"/>
                  </a:lnTo>
                  <a:lnTo>
                    <a:pt x="399" y="99"/>
                  </a:lnTo>
                  <a:lnTo>
                    <a:pt x="403" y="96"/>
                  </a:lnTo>
                  <a:lnTo>
                    <a:pt x="406" y="94"/>
                  </a:lnTo>
                  <a:lnTo>
                    <a:pt x="406" y="88"/>
                  </a:lnTo>
                  <a:lnTo>
                    <a:pt x="405" y="85"/>
                  </a:lnTo>
                  <a:lnTo>
                    <a:pt x="401" y="84"/>
                  </a:lnTo>
                  <a:lnTo>
                    <a:pt x="396" y="84"/>
                  </a:lnTo>
                  <a:lnTo>
                    <a:pt x="391" y="87"/>
                  </a:lnTo>
                  <a:lnTo>
                    <a:pt x="388" y="90"/>
                  </a:lnTo>
                  <a:lnTo>
                    <a:pt x="384" y="95"/>
                  </a:lnTo>
                  <a:lnTo>
                    <a:pt x="380" y="98"/>
                  </a:lnTo>
                  <a:lnTo>
                    <a:pt x="374" y="99"/>
                  </a:lnTo>
                  <a:lnTo>
                    <a:pt x="370" y="99"/>
                  </a:lnTo>
                  <a:lnTo>
                    <a:pt x="366" y="99"/>
                  </a:lnTo>
                  <a:lnTo>
                    <a:pt x="360" y="102"/>
                  </a:lnTo>
                  <a:lnTo>
                    <a:pt x="359" y="98"/>
                  </a:lnTo>
                  <a:lnTo>
                    <a:pt x="355" y="92"/>
                  </a:lnTo>
                  <a:lnTo>
                    <a:pt x="351" y="88"/>
                  </a:lnTo>
                  <a:lnTo>
                    <a:pt x="348" y="88"/>
                  </a:lnTo>
                  <a:lnTo>
                    <a:pt x="347" y="90"/>
                  </a:lnTo>
                  <a:lnTo>
                    <a:pt x="345" y="91"/>
                  </a:lnTo>
                  <a:lnTo>
                    <a:pt x="347" y="94"/>
                  </a:lnTo>
                  <a:lnTo>
                    <a:pt x="347" y="98"/>
                  </a:lnTo>
                  <a:lnTo>
                    <a:pt x="345" y="99"/>
                  </a:lnTo>
                  <a:lnTo>
                    <a:pt x="342" y="101"/>
                  </a:lnTo>
                  <a:lnTo>
                    <a:pt x="340" y="101"/>
                  </a:lnTo>
                  <a:lnTo>
                    <a:pt x="336" y="99"/>
                  </a:lnTo>
                  <a:lnTo>
                    <a:pt x="329" y="98"/>
                  </a:lnTo>
                  <a:lnTo>
                    <a:pt x="326" y="98"/>
                  </a:lnTo>
                  <a:lnTo>
                    <a:pt x="323" y="96"/>
                  </a:lnTo>
                  <a:lnTo>
                    <a:pt x="322" y="94"/>
                  </a:lnTo>
                  <a:lnTo>
                    <a:pt x="322" y="91"/>
                  </a:lnTo>
                  <a:lnTo>
                    <a:pt x="322" y="90"/>
                  </a:lnTo>
                  <a:lnTo>
                    <a:pt x="320" y="87"/>
                  </a:lnTo>
                  <a:lnTo>
                    <a:pt x="316" y="85"/>
                  </a:lnTo>
                  <a:lnTo>
                    <a:pt x="312" y="85"/>
                  </a:lnTo>
                  <a:lnTo>
                    <a:pt x="301" y="87"/>
                  </a:lnTo>
                  <a:lnTo>
                    <a:pt x="301" y="91"/>
                  </a:lnTo>
                  <a:lnTo>
                    <a:pt x="302" y="95"/>
                  </a:lnTo>
                  <a:lnTo>
                    <a:pt x="305" y="102"/>
                  </a:lnTo>
                  <a:lnTo>
                    <a:pt x="306" y="108"/>
                  </a:lnTo>
                  <a:lnTo>
                    <a:pt x="306" y="113"/>
                  </a:lnTo>
                  <a:lnTo>
                    <a:pt x="308" y="125"/>
                  </a:lnTo>
                  <a:lnTo>
                    <a:pt x="312" y="135"/>
                  </a:lnTo>
                  <a:lnTo>
                    <a:pt x="313" y="141"/>
                  </a:lnTo>
                  <a:lnTo>
                    <a:pt x="315" y="146"/>
                  </a:lnTo>
                  <a:lnTo>
                    <a:pt x="312" y="152"/>
                  </a:lnTo>
                  <a:lnTo>
                    <a:pt x="309" y="155"/>
                  </a:lnTo>
                  <a:lnTo>
                    <a:pt x="305" y="155"/>
                  </a:lnTo>
                  <a:lnTo>
                    <a:pt x="300" y="153"/>
                  </a:lnTo>
                  <a:lnTo>
                    <a:pt x="293" y="150"/>
                  </a:lnTo>
                  <a:lnTo>
                    <a:pt x="290" y="149"/>
                  </a:lnTo>
                  <a:lnTo>
                    <a:pt x="286" y="148"/>
                  </a:lnTo>
                  <a:lnTo>
                    <a:pt x="282" y="149"/>
                  </a:lnTo>
                  <a:lnTo>
                    <a:pt x="277" y="150"/>
                  </a:lnTo>
                  <a:lnTo>
                    <a:pt x="273" y="149"/>
                  </a:lnTo>
                  <a:lnTo>
                    <a:pt x="268" y="146"/>
                  </a:lnTo>
                  <a:lnTo>
                    <a:pt x="261" y="139"/>
                  </a:lnTo>
                  <a:lnTo>
                    <a:pt x="258" y="134"/>
                  </a:lnTo>
                  <a:lnTo>
                    <a:pt x="258" y="130"/>
                  </a:lnTo>
                  <a:lnTo>
                    <a:pt x="261" y="125"/>
                  </a:lnTo>
                  <a:lnTo>
                    <a:pt x="264" y="120"/>
                  </a:lnTo>
                  <a:lnTo>
                    <a:pt x="264" y="114"/>
                  </a:lnTo>
                  <a:lnTo>
                    <a:pt x="264" y="113"/>
                  </a:lnTo>
                  <a:lnTo>
                    <a:pt x="265" y="110"/>
                  </a:lnTo>
                  <a:lnTo>
                    <a:pt x="269" y="108"/>
                  </a:lnTo>
                  <a:lnTo>
                    <a:pt x="272" y="105"/>
                  </a:lnTo>
                  <a:lnTo>
                    <a:pt x="275" y="102"/>
                  </a:lnTo>
                  <a:lnTo>
                    <a:pt x="275" y="101"/>
                  </a:lnTo>
                  <a:lnTo>
                    <a:pt x="275" y="95"/>
                  </a:lnTo>
                  <a:lnTo>
                    <a:pt x="275" y="91"/>
                  </a:lnTo>
                  <a:lnTo>
                    <a:pt x="275" y="85"/>
                  </a:lnTo>
                  <a:lnTo>
                    <a:pt x="277" y="81"/>
                  </a:lnTo>
                  <a:lnTo>
                    <a:pt x="282" y="77"/>
                  </a:lnTo>
                  <a:lnTo>
                    <a:pt x="290" y="72"/>
                  </a:lnTo>
                  <a:lnTo>
                    <a:pt x="309" y="63"/>
                  </a:lnTo>
                  <a:lnTo>
                    <a:pt x="313" y="61"/>
                  </a:lnTo>
                  <a:lnTo>
                    <a:pt x="315" y="58"/>
                  </a:lnTo>
                  <a:lnTo>
                    <a:pt x="315" y="54"/>
                  </a:lnTo>
                  <a:lnTo>
                    <a:pt x="315" y="51"/>
                  </a:lnTo>
                  <a:lnTo>
                    <a:pt x="316" y="51"/>
                  </a:lnTo>
                  <a:lnTo>
                    <a:pt x="318" y="49"/>
                  </a:lnTo>
                  <a:lnTo>
                    <a:pt x="319" y="49"/>
                  </a:lnTo>
                  <a:lnTo>
                    <a:pt x="320" y="49"/>
                  </a:lnTo>
                  <a:lnTo>
                    <a:pt x="322" y="44"/>
                  </a:lnTo>
                  <a:lnTo>
                    <a:pt x="322" y="38"/>
                  </a:lnTo>
                  <a:lnTo>
                    <a:pt x="323" y="34"/>
                  </a:lnTo>
                  <a:lnTo>
                    <a:pt x="324" y="29"/>
                  </a:lnTo>
                  <a:lnTo>
                    <a:pt x="327" y="23"/>
                  </a:lnTo>
                  <a:lnTo>
                    <a:pt x="330" y="19"/>
                  </a:lnTo>
                  <a:lnTo>
                    <a:pt x="330" y="16"/>
                  </a:lnTo>
                  <a:lnTo>
                    <a:pt x="329" y="14"/>
                  </a:lnTo>
                  <a:lnTo>
                    <a:pt x="327" y="12"/>
                  </a:lnTo>
                  <a:lnTo>
                    <a:pt x="324" y="11"/>
                  </a:lnTo>
                  <a:lnTo>
                    <a:pt x="322" y="11"/>
                  </a:lnTo>
                  <a:lnTo>
                    <a:pt x="318" y="9"/>
                  </a:lnTo>
                  <a:lnTo>
                    <a:pt x="315" y="9"/>
                  </a:lnTo>
                  <a:lnTo>
                    <a:pt x="311" y="9"/>
                  </a:lnTo>
                  <a:lnTo>
                    <a:pt x="308" y="7"/>
                  </a:lnTo>
                  <a:lnTo>
                    <a:pt x="304" y="4"/>
                  </a:lnTo>
                  <a:lnTo>
                    <a:pt x="295" y="1"/>
                  </a:lnTo>
                  <a:lnTo>
                    <a:pt x="286" y="0"/>
                  </a:lnTo>
                  <a:lnTo>
                    <a:pt x="266" y="0"/>
                  </a:lnTo>
                  <a:lnTo>
                    <a:pt x="265" y="2"/>
                  </a:lnTo>
                  <a:lnTo>
                    <a:pt x="264" y="5"/>
                  </a:lnTo>
                  <a:lnTo>
                    <a:pt x="257" y="8"/>
                  </a:lnTo>
                  <a:lnTo>
                    <a:pt x="241" y="12"/>
                  </a:lnTo>
                  <a:lnTo>
                    <a:pt x="237" y="14"/>
                  </a:lnTo>
                  <a:lnTo>
                    <a:pt x="233" y="16"/>
                  </a:lnTo>
                  <a:lnTo>
                    <a:pt x="230" y="20"/>
                  </a:lnTo>
                  <a:lnTo>
                    <a:pt x="226" y="23"/>
                  </a:lnTo>
                  <a:lnTo>
                    <a:pt x="210" y="31"/>
                  </a:lnTo>
                  <a:lnTo>
                    <a:pt x="193" y="38"/>
                  </a:lnTo>
                  <a:lnTo>
                    <a:pt x="183" y="43"/>
                  </a:lnTo>
                  <a:lnTo>
                    <a:pt x="172" y="47"/>
                  </a:lnTo>
                  <a:lnTo>
                    <a:pt x="163" y="52"/>
                  </a:lnTo>
                  <a:lnTo>
                    <a:pt x="160" y="55"/>
                  </a:lnTo>
                  <a:lnTo>
                    <a:pt x="157" y="59"/>
                  </a:lnTo>
                  <a:lnTo>
                    <a:pt x="156" y="62"/>
                  </a:lnTo>
                  <a:lnTo>
                    <a:pt x="156" y="66"/>
                  </a:lnTo>
                  <a:lnTo>
                    <a:pt x="157" y="70"/>
                  </a:lnTo>
                  <a:lnTo>
                    <a:pt x="161" y="74"/>
                  </a:lnTo>
                  <a:lnTo>
                    <a:pt x="165" y="77"/>
                  </a:lnTo>
                  <a:lnTo>
                    <a:pt x="171" y="78"/>
                  </a:lnTo>
                  <a:lnTo>
                    <a:pt x="182" y="81"/>
                  </a:lnTo>
                  <a:lnTo>
                    <a:pt x="190" y="84"/>
                  </a:lnTo>
                  <a:lnTo>
                    <a:pt x="194" y="85"/>
                  </a:lnTo>
                  <a:lnTo>
                    <a:pt x="200" y="84"/>
                  </a:lnTo>
                  <a:lnTo>
                    <a:pt x="204" y="83"/>
                  </a:lnTo>
                  <a:lnTo>
                    <a:pt x="208" y="80"/>
                  </a:lnTo>
                  <a:lnTo>
                    <a:pt x="211" y="77"/>
                  </a:lnTo>
                  <a:lnTo>
                    <a:pt x="215" y="77"/>
                  </a:lnTo>
                  <a:lnTo>
                    <a:pt x="221" y="77"/>
                  </a:lnTo>
                  <a:lnTo>
                    <a:pt x="224" y="80"/>
                  </a:lnTo>
                  <a:lnTo>
                    <a:pt x="224" y="83"/>
                  </a:lnTo>
                  <a:lnTo>
                    <a:pt x="225" y="87"/>
                  </a:lnTo>
                  <a:lnTo>
                    <a:pt x="225" y="95"/>
                  </a:lnTo>
                  <a:lnTo>
                    <a:pt x="225" y="101"/>
                  </a:lnTo>
                  <a:lnTo>
                    <a:pt x="224" y="103"/>
                  </a:lnTo>
                  <a:lnTo>
                    <a:pt x="219" y="105"/>
                  </a:lnTo>
                  <a:lnTo>
                    <a:pt x="214" y="106"/>
                  </a:lnTo>
                  <a:lnTo>
                    <a:pt x="203" y="105"/>
                  </a:lnTo>
                  <a:lnTo>
                    <a:pt x="197" y="106"/>
                  </a:lnTo>
                  <a:lnTo>
                    <a:pt x="193" y="108"/>
                  </a:lnTo>
                  <a:lnTo>
                    <a:pt x="190" y="112"/>
                  </a:lnTo>
                  <a:lnTo>
                    <a:pt x="189" y="117"/>
                  </a:lnTo>
                  <a:lnTo>
                    <a:pt x="190" y="121"/>
                  </a:lnTo>
                  <a:lnTo>
                    <a:pt x="192" y="125"/>
                  </a:lnTo>
                  <a:lnTo>
                    <a:pt x="194" y="130"/>
                  </a:lnTo>
                  <a:lnTo>
                    <a:pt x="193" y="134"/>
                  </a:lnTo>
                  <a:lnTo>
                    <a:pt x="193" y="137"/>
                  </a:lnTo>
                  <a:lnTo>
                    <a:pt x="192" y="137"/>
                  </a:lnTo>
                  <a:lnTo>
                    <a:pt x="188" y="137"/>
                  </a:lnTo>
                  <a:lnTo>
                    <a:pt x="183" y="137"/>
                  </a:lnTo>
                  <a:lnTo>
                    <a:pt x="179" y="138"/>
                  </a:lnTo>
                  <a:lnTo>
                    <a:pt x="177" y="139"/>
                  </a:lnTo>
                  <a:lnTo>
                    <a:pt x="177" y="142"/>
                  </a:lnTo>
                  <a:lnTo>
                    <a:pt x="183" y="146"/>
                  </a:lnTo>
                  <a:lnTo>
                    <a:pt x="188" y="148"/>
                  </a:lnTo>
                  <a:lnTo>
                    <a:pt x="190" y="150"/>
                  </a:lnTo>
                  <a:lnTo>
                    <a:pt x="190" y="153"/>
                  </a:lnTo>
                  <a:lnTo>
                    <a:pt x="186" y="157"/>
                  </a:lnTo>
                  <a:lnTo>
                    <a:pt x="182" y="160"/>
                  </a:lnTo>
                  <a:lnTo>
                    <a:pt x="177" y="160"/>
                  </a:lnTo>
                  <a:lnTo>
                    <a:pt x="167" y="161"/>
                  </a:lnTo>
                  <a:lnTo>
                    <a:pt x="159" y="163"/>
                  </a:lnTo>
                  <a:lnTo>
                    <a:pt x="154" y="161"/>
                  </a:lnTo>
                  <a:lnTo>
                    <a:pt x="149" y="160"/>
                  </a:lnTo>
                  <a:lnTo>
                    <a:pt x="139" y="156"/>
                  </a:lnTo>
                  <a:lnTo>
                    <a:pt x="135" y="156"/>
                  </a:lnTo>
                  <a:lnTo>
                    <a:pt x="131" y="157"/>
                  </a:lnTo>
                  <a:lnTo>
                    <a:pt x="127" y="159"/>
                  </a:lnTo>
                  <a:lnTo>
                    <a:pt x="124" y="161"/>
                  </a:lnTo>
                  <a:lnTo>
                    <a:pt x="117" y="168"/>
                  </a:lnTo>
                  <a:lnTo>
                    <a:pt x="110" y="177"/>
                  </a:lnTo>
                  <a:lnTo>
                    <a:pt x="107" y="178"/>
                  </a:lnTo>
                  <a:lnTo>
                    <a:pt x="102" y="178"/>
                  </a:lnTo>
                  <a:lnTo>
                    <a:pt x="91" y="179"/>
                  </a:lnTo>
                  <a:lnTo>
                    <a:pt x="80" y="179"/>
                  </a:lnTo>
                  <a:lnTo>
                    <a:pt x="76" y="178"/>
                  </a:lnTo>
                  <a:lnTo>
                    <a:pt x="73" y="175"/>
                  </a:lnTo>
                  <a:lnTo>
                    <a:pt x="73" y="173"/>
                  </a:lnTo>
                  <a:lnTo>
                    <a:pt x="76" y="168"/>
                  </a:lnTo>
                  <a:lnTo>
                    <a:pt x="80" y="166"/>
                  </a:lnTo>
                  <a:lnTo>
                    <a:pt x="85" y="164"/>
                  </a:lnTo>
                  <a:lnTo>
                    <a:pt x="89" y="163"/>
                  </a:lnTo>
                  <a:lnTo>
                    <a:pt x="95" y="163"/>
                  </a:lnTo>
                  <a:lnTo>
                    <a:pt x="92" y="157"/>
                  </a:lnTo>
                  <a:lnTo>
                    <a:pt x="91" y="155"/>
                  </a:lnTo>
                  <a:lnTo>
                    <a:pt x="89" y="152"/>
                  </a:lnTo>
                  <a:lnTo>
                    <a:pt x="91" y="149"/>
                  </a:lnTo>
                  <a:lnTo>
                    <a:pt x="92" y="146"/>
                  </a:lnTo>
                  <a:lnTo>
                    <a:pt x="92" y="143"/>
                  </a:lnTo>
                  <a:lnTo>
                    <a:pt x="92" y="141"/>
                  </a:lnTo>
                  <a:lnTo>
                    <a:pt x="89" y="135"/>
                  </a:lnTo>
                  <a:lnTo>
                    <a:pt x="91" y="132"/>
                  </a:lnTo>
                  <a:lnTo>
                    <a:pt x="95" y="130"/>
                  </a:lnTo>
                  <a:lnTo>
                    <a:pt x="100" y="128"/>
                  </a:lnTo>
                  <a:lnTo>
                    <a:pt x="106" y="127"/>
                  </a:lnTo>
                  <a:lnTo>
                    <a:pt x="106" y="121"/>
                  </a:lnTo>
                  <a:lnTo>
                    <a:pt x="106" y="120"/>
                  </a:lnTo>
                  <a:lnTo>
                    <a:pt x="105" y="120"/>
                  </a:lnTo>
                  <a:lnTo>
                    <a:pt x="99" y="119"/>
                  </a:lnTo>
                  <a:lnTo>
                    <a:pt x="94" y="120"/>
                  </a:lnTo>
                  <a:lnTo>
                    <a:pt x="81" y="123"/>
                  </a:lnTo>
                  <a:lnTo>
                    <a:pt x="77" y="124"/>
                  </a:lnTo>
                  <a:lnTo>
                    <a:pt x="74" y="124"/>
                  </a:lnTo>
                  <a:lnTo>
                    <a:pt x="71" y="123"/>
                  </a:lnTo>
                  <a:lnTo>
                    <a:pt x="70" y="121"/>
                  </a:lnTo>
                  <a:lnTo>
                    <a:pt x="70" y="120"/>
                  </a:lnTo>
                  <a:lnTo>
                    <a:pt x="70" y="117"/>
                  </a:lnTo>
                  <a:lnTo>
                    <a:pt x="73" y="113"/>
                  </a:lnTo>
                  <a:lnTo>
                    <a:pt x="73" y="110"/>
                  </a:lnTo>
                  <a:lnTo>
                    <a:pt x="73" y="109"/>
                  </a:lnTo>
                  <a:lnTo>
                    <a:pt x="70" y="108"/>
                  </a:lnTo>
                  <a:lnTo>
                    <a:pt x="66" y="105"/>
                  </a:lnTo>
                  <a:lnTo>
                    <a:pt x="59" y="102"/>
                  </a:lnTo>
                  <a:lnTo>
                    <a:pt x="58" y="105"/>
                  </a:lnTo>
                  <a:lnTo>
                    <a:pt x="58" y="109"/>
                  </a:lnTo>
                  <a:lnTo>
                    <a:pt x="55" y="109"/>
                  </a:lnTo>
                  <a:lnTo>
                    <a:pt x="52" y="108"/>
                  </a:lnTo>
                  <a:lnTo>
                    <a:pt x="47" y="106"/>
                  </a:lnTo>
                  <a:lnTo>
                    <a:pt x="51" y="113"/>
                  </a:lnTo>
                  <a:lnTo>
                    <a:pt x="52" y="120"/>
                  </a:lnTo>
                  <a:lnTo>
                    <a:pt x="55" y="124"/>
                  </a:lnTo>
                  <a:lnTo>
                    <a:pt x="56" y="125"/>
                  </a:lnTo>
                  <a:lnTo>
                    <a:pt x="56" y="128"/>
                  </a:lnTo>
                  <a:lnTo>
                    <a:pt x="55" y="130"/>
                  </a:lnTo>
                  <a:lnTo>
                    <a:pt x="53" y="131"/>
                  </a:lnTo>
                  <a:lnTo>
                    <a:pt x="48" y="132"/>
                  </a:lnTo>
                  <a:lnTo>
                    <a:pt x="44" y="132"/>
                  </a:lnTo>
                  <a:lnTo>
                    <a:pt x="40" y="134"/>
                  </a:lnTo>
                  <a:lnTo>
                    <a:pt x="38" y="138"/>
                  </a:lnTo>
                  <a:lnTo>
                    <a:pt x="38" y="145"/>
                  </a:lnTo>
                  <a:lnTo>
                    <a:pt x="38" y="155"/>
                  </a:lnTo>
                  <a:lnTo>
                    <a:pt x="40" y="160"/>
                  </a:lnTo>
                  <a:lnTo>
                    <a:pt x="42" y="164"/>
                  </a:lnTo>
                  <a:lnTo>
                    <a:pt x="45" y="167"/>
                  </a:lnTo>
                  <a:lnTo>
                    <a:pt x="47" y="173"/>
                  </a:lnTo>
                  <a:lnTo>
                    <a:pt x="45" y="177"/>
                  </a:lnTo>
                  <a:lnTo>
                    <a:pt x="42" y="179"/>
                  </a:lnTo>
                  <a:lnTo>
                    <a:pt x="40" y="182"/>
                  </a:lnTo>
                  <a:lnTo>
                    <a:pt x="38" y="186"/>
                  </a:lnTo>
                  <a:lnTo>
                    <a:pt x="38" y="192"/>
                  </a:lnTo>
                  <a:lnTo>
                    <a:pt x="40" y="196"/>
                  </a:lnTo>
                  <a:lnTo>
                    <a:pt x="40" y="202"/>
                  </a:lnTo>
                  <a:lnTo>
                    <a:pt x="40" y="206"/>
                  </a:lnTo>
                  <a:lnTo>
                    <a:pt x="37" y="208"/>
                  </a:lnTo>
                  <a:lnTo>
                    <a:pt x="35" y="211"/>
                  </a:lnTo>
                  <a:lnTo>
                    <a:pt x="29" y="215"/>
                  </a:lnTo>
                  <a:lnTo>
                    <a:pt x="20" y="218"/>
                  </a:lnTo>
                  <a:lnTo>
                    <a:pt x="12" y="220"/>
                  </a:lnTo>
                  <a:lnTo>
                    <a:pt x="17" y="226"/>
                  </a:lnTo>
                  <a:lnTo>
                    <a:pt x="20" y="232"/>
                  </a:lnTo>
                  <a:lnTo>
                    <a:pt x="20" y="236"/>
                  </a:lnTo>
                  <a:lnTo>
                    <a:pt x="19" y="239"/>
                  </a:lnTo>
                  <a:lnTo>
                    <a:pt x="15" y="242"/>
                  </a:lnTo>
                  <a:lnTo>
                    <a:pt x="5" y="244"/>
                  </a:lnTo>
                  <a:lnTo>
                    <a:pt x="1" y="247"/>
                  </a:lnTo>
                  <a:lnTo>
                    <a:pt x="0" y="250"/>
                  </a:lnTo>
                  <a:lnTo>
                    <a:pt x="6" y="253"/>
                  </a:lnTo>
                  <a:lnTo>
                    <a:pt x="9" y="255"/>
                  </a:lnTo>
                  <a:lnTo>
                    <a:pt x="11" y="258"/>
                  </a:lnTo>
                  <a:lnTo>
                    <a:pt x="9" y="262"/>
                  </a:lnTo>
                  <a:lnTo>
                    <a:pt x="6" y="265"/>
                  </a:lnTo>
                  <a:lnTo>
                    <a:pt x="5" y="268"/>
                  </a:lnTo>
                  <a:lnTo>
                    <a:pt x="4" y="272"/>
                  </a:lnTo>
                  <a:lnTo>
                    <a:pt x="5" y="280"/>
                  </a:lnTo>
                  <a:lnTo>
                    <a:pt x="6" y="289"/>
                  </a:lnTo>
                  <a:lnTo>
                    <a:pt x="11" y="289"/>
                  </a:lnTo>
                  <a:lnTo>
                    <a:pt x="15" y="290"/>
                  </a:lnTo>
                  <a:lnTo>
                    <a:pt x="17" y="291"/>
                  </a:lnTo>
                  <a:lnTo>
                    <a:pt x="22" y="294"/>
                  </a:lnTo>
                  <a:lnTo>
                    <a:pt x="24" y="296"/>
                  </a:lnTo>
                  <a:lnTo>
                    <a:pt x="35" y="297"/>
                  </a:lnTo>
                  <a:lnTo>
                    <a:pt x="45" y="297"/>
                  </a:lnTo>
                  <a:lnTo>
                    <a:pt x="55" y="301"/>
                  </a:lnTo>
                  <a:lnTo>
                    <a:pt x="63" y="305"/>
                  </a:lnTo>
                  <a:lnTo>
                    <a:pt x="73" y="311"/>
                  </a:lnTo>
                  <a:lnTo>
                    <a:pt x="78" y="315"/>
                  </a:lnTo>
                  <a:lnTo>
                    <a:pt x="84" y="316"/>
                  </a:lnTo>
                  <a:lnTo>
                    <a:pt x="89" y="316"/>
                  </a:lnTo>
                  <a:lnTo>
                    <a:pt x="96" y="316"/>
                  </a:lnTo>
                  <a:lnTo>
                    <a:pt x="112" y="315"/>
                  </a:lnTo>
                  <a:lnTo>
                    <a:pt x="117" y="315"/>
                  </a:lnTo>
                  <a:lnTo>
                    <a:pt x="121" y="316"/>
                  </a:lnTo>
                  <a:lnTo>
                    <a:pt x="125" y="318"/>
                  </a:lnTo>
                  <a:lnTo>
                    <a:pt x="129" y="323"/>
                  </a:lnTo>
                  <a:lnTo>
                    <a:pt x="135" y="331"/>
                  </a:lnTo>
                  <a:lnTo>
                    <a:pt x="139" y="334"/>
                  </a:lnTo>
                  <a:lnTo>
                    <a:pt x="145" y="336"/>
                  </a:lnTo>
                  <a:lnTo>
                    <a:pt x="152" y="336"/>
                  </a:lnTo>
                  <a:lnTo>
                    <a:pt x="159" y="333"/>
                  </a:lnTo>
                  <a:lnTo>
                    <a:pt x="164" y="329"/>
                  </a:lnTo>
                  <a:lnTo>
                    <a:pt x="170" y="325"/>
                  </a:lnTo>
                  <a:lnTo>
                    <a:pt x="172" y="319"/>
                  </a:lnTo>
                  <a:lnTo>
                    <a:pt x="175" y="314"/>
                  </a:lnTo>
                  <a:lnTo>
                    <a:pt x="179" y="308"/>
                  </a:lnTo>
                  <a:lnTo>
                    <a:pt x="185" y="305"/>
                  </a:lnTo>
                  <a:lnTo>
                    <a:pt x="192" y="302"/>
                  </a:lnTo>
                  <a:lnTo>
                    <a:pt x="200" y="301"/>
                  </a:lnTo>
                  <a:lnTo>
                    <a:pt x="207" y="301"/>
                  </a:lnTo>
                  <a:lnTo>
                    <a:pt x="214" y="302"/>
                  </a:lnTo>
                  <a:lnTo>
                    <a:pt x="219" y="307"/>
                  </a:lnTo>
                  <a:lnTo>
                    <a:pt x="221" y="309"/>
                  </a:lnTo>
                  <a:lnTo>
                    <a:pt x="221" y="312"/>
                  </a:lnTo>
                  <a:lnTo>
                    <a:pt x="219" y="315"/>
                  </a:lnTo>
                  <a:lnTo>
                    <a:pt x="218" y="318"/>
                  </a:lnTo>
                  <a:lnTo>
                    <a:pt x="215" y="319"/>
                  </a:lnTo>
                  <a:lnTo>
                    <a:pt x="214" y="323"/>
                  </a:lnTo>
                  <a:lnTo>
                    <a:pt x="230" y="326"/>
                  </a:lnTo>
                  <a:lnTo>
                    <a:pt x="239" y="327"/>
                  </a:lnTo>
                  <a:lnTo>
                    <a:pt x="243" y="326"/>
                  </a:lnTo>
                  <a:lnTo>
                    <a:pt x="246" y="325"/>
                  </a:lnTo>
                  <a:lnTo>
                    <a:pt x="258" y="314"/>
                  </a:lnTo>
                  <a:lnTo>
                    <a:pt x="265" y="311"/>
                  </a:lnTo>
                  <a:lnTo>
                    <a:pt x="268" y="311"/>
                  </a:lnTo>
                  <a:lnTo>
                    <a:pt x="273" y="311"/>
                  </a:lnTo>
                  <a:lnTo>
                    <a:pt x="280" y="314"/>
                  </a:lnTo>
                  <a:lnTo>
                    <a:pt x="289" y="315"/>
                  </a:lnTo>
                  <a:lnTo>
                    <a:pt x="297" y="316"/>
                  </a:lnTo>
                  <a:lnTo>
                    <a:pt x="305" y="315"/>
                  </a:lnTo>
                  <a:lnTo>
                    <a:pt x="316" y="318"/>
                  </a:lnTo>
                  <a:lnTo>
                    <a:pt x="320" y="318"/>
                  </a:lnTo>
                  <a:lnTo>
                    <a:pt x="324" y="316"/>
                  </a:lnTo>
                  <a:lnTo>
                    <a:pt x="327" y="314"/>
                  </a:lnTo>
                  <a:lnTo>
                    <a:pt x="327" y="312"/>
                  </a:lnTo>
                  <a:lnTo>
                    <a:pt x="329" y="309"/>
                  </a:lnTo>
                  <a:lnTo>
                    <a:pt x="331" y="308"/>
                  </a:lnTo>
                  <a:lnTo>
                    <a:pt x="334" y="307"/>
                  </a:lnTo>
                  <a:lnTo>
                    <a:pt x="338" y="308"/>
                  </a:lnTo>
                  <a:lnTo>
                    <a:pt x="342" y="308"/>
                  </a:lnTo>
                  <a:lnTo>
                    <a:pt x="347" y="309"/>
                  </a:lnTo>
                  <a:lnTo>
                    <a:pt x="351" y="307"/>
                  </a:lnTo>
                  <a:lnTo>
                    <a:pt x="356" y="305"/>
                  </a:lnTo>
                  <a:lnTo>
                    <a:pt x="362" y="305"/>
                  </a:lnTo>
                  <a:lnTo>
                    <a:pt x="367" y="305"/>
                  </a:lnTo>
                  <a:lnTo>
                    <a:pt x="377" y="302"/>
                  </a:lnTo>
                  <a:lnTo>
                    <a:pt x="385" y="300"/>
                  </a:lnTo>
                  <a:lnTo>
                    <a:pt x="394" y="297"/>
                  </a:lnTo>
                  <a:lnTo>
                    <a:pt x="399" y="297"/>
                  </a:lnTo>
                  <a:lnTo>
                    <a:pt x="405" y="297"/>
                  </a:lnTo>
                  <a:lnTo>
                    <a:pt x="413" y="301"/>
                  </a:lnTo>
                  <a:lnTo>
                    <a:pt x="418" y="305"/>
                  </a:lnTo>
                  <a:lnTo>
                    <a:pt x="431" y="319"/>
                  </a:lnTo>
                  <a:lnTo>
                    <a:pt x="434" y="322"/>
                  </a:lnTo>
                  <a:lnTo>
                    <a:pt x="436" y="316"/>
                  </a:lnTo>
                  <a:lnTo>
                    <a:pt x="436" y="311"/>
                  </a:lnTo>
                  <a:lnTo>
                    <a:pt x="436" y="304"/>
                  </a:lnTo>
                  <a:lnTo>
                    <a:pt x="435" y="298"/>
                  </a:lnTo>
                  <a:close/>
                </a:path>
              </a:pathLst>
            </a:custGeom>
            <a:grpFill/>
            <a:ln w="3175">
              <a:solidFill>
                <a:srgbClr val="969696"/>
              </a:solidFill>
              <a:round/>
              <a:headEnd/>
              <a:tailEnd/>
            </a:ln>
          </p:spPr>
          <p:txBody>
            <a:bodyPr/>
            <a:lstStyle/>
            <a:p>
              <a:endParaRPr lang="en-IN">
                <a:solidFill>
                  <a:schemeClr val="bg1"/>
                </a:solidFill>
              </a:endParaRPr>
            </a:p>
          </p:txBody>
        </p:sp>
        <p:sp>
          <p:nvSpPr>
            <p:cNvPr id="16783" name="Freeform 16"/>
            <p:cNvSpPr>
              <a:spLocks noChangeAspect="1"/>
            </p:cNvSpPr>
            <p:nvPr/>
          </p:nvSpPr>
          <p:spPr bwMode="auto">
            <a:xfrm>
              <a:off x="4405" y="2052"/>
              <a:ext cx="341" cy="592"/>
            </a:xfrm>
            <a:custGeom>
              <a:avLst/>
              <a:gdLst>
                <a:gd name="T0" fmla="*/ 247 w 271"/>
                <a:gd name="T1" fmla="*/ 973 h 421"/>
                <a:gd name="T2" fmla="*/ 247 w 271"/>
                <a:gd name="T3" fmla="*/ 910 h 421"/>
                <a:gd name="T4" fmla="*/ 223 w 271"/>
                <a:gd name="T5" fmla="*/ 828 h 421"/>
                <a:gd name="T6" fmla="*/ 238 w 271"/>
                <a:gd name="T7" fmla="*/ 802 h 421"/>
                <a:gd name="T8" fmla="*/ 277 w 271"/>
                <a:gd name="T9" fmla="*/ 823 h 421"/>
                <a:gd name="T10" fmla="*/ 317 w 271"/>
                <a:gd name="T11" fmla="*/ 842 h 421"/>
                <a:gd name="T12" fmla="*/ 347 w 271"/>
                <a:gd name="T13" fmla="*/ 813 h 421"/>
                <a:gd name="T14" fmla="*/ 318 w 271"/>
                <a:gd name="T15" fmla="*/ 780 h 421"/>
                <a:gd name="T16" fmla="*/ 301 w 271"/>
                <a:gd name="T17" fmla="*/ 697 h 421"/>
                <a:gd name="T18" fmla="*/ 308 w 271"/>
                <a:gd name="T19" fmla="*/ 671 h 421"/>
                <a:gd name="T20" fmla="*/ 331 w 271"/>
                <a:gd name="T21" fmla="*/ 637 h 421"/>
                <a:gd name="T22" fmla="*/ 385 w 271"/>
                <a:gd name="T23" fmla="*/ 617 h 421"/>
                <a:gd name="T24" fmla="*/ 404 w 271"/>
                <a:gd name="T25" fmla="*/ 598 h 421"/>
                <a:gd name="T26" fmla="*/ 424 w 271"/>
                <a:gd name="T27" fmla="*/ 589 h 421"/>
                <a:gd name="T28" fmla="*/ 425 w 271"/>
                <a:gd name="T29" fmla="*/ 548 h 421"/>
                <a:gd name="T30" fmla="*/ 440 w 271"/>
                <a:gd name="T31" fmla="*/ 522 h 421"/>
                <a:gd name="T32" fmla="*/ 471 w 271"/>
                <a:gd name="T33" fmla="*/ 512 h 421"/>
                <a:gd name="T34" fmla="*/ 440 w 271"/>
                <a:gd name="T35" fmla="*/ 467 h 421"/>
                <a:gd name="T36" fmla="*/ 462 w 271"/>
                <a:gd name="T37" fmla="*/ 437 h 421"/>
                <a:gd name="T38" fmla="*/ 498 w 271"/>
                <a:gd name="T39" fmla="*/ 405 h 421"/>
                <a:gd name="T40" fmla="*/ 535 w 271"/>
                <a:gd name="T41" fmla="*/ 342 h 421"/>
                <a:gd name="T42" fmla="*/ 526 w 271"/>
                <a:gd name="T43" fmla="*/ 297 h 421"/>
                <a:gd name="T44" fmla="*/ 491 w 271"/>
                <a:gd name="T45" fmla="*/ 247 h 421"/>
                <a:gd name="T46" fmla="*/ 478 w 271"/>
                <a:gd name="T47" fmla="*/ 200 h 421"/>
                <a:gd name="T48" fmla="*/ 454 w 271"/>
                <a:gd name="T49" fmla="*/ 186 h 421"/>
                <a:gd name="T50" fmla="*/ 416 w 271"/>
                <a:gd name="T51" fmla="*/ 145 h 421"/>
                <a:gd name="T52" fmla="*/ 391 w 271"/>
                <a:gd name="T53" fmla="*/ 138 h 421"/>
                <a:gd name="T54" fmla="*/ 354 w 271"/>
                <a:gd name="T55" fmla="*/ 156 h 421"/>
                <a:gd name="T56" fmla="*/ 287 w 271"/>
                <a:gd name="T57" fmla="*/ 128 h 421"/>
                <a:gd name="T58" fmla="*/ 287 w 271"/>
                <a:gd name="T59" fmla="*/ 35 h 421"/>
                <a:gd name="T60" fmla="*/ 264 w 271"/>
                <a:gd name="T61" fmla="*/ 14 h 421"/>
                <a:gd name="T62" fmla="*/ 239 w 271"/>
                <a:gd name="T63" fmla="*/ 0 h 421"/>
                <a:gd name="T64" fmla="*/ 210 w 271"/>
                <a:gd name="T65" fmla="*/ 87 h 421"/>
                <a:gd name="T66" fmla="*/ 171 w 271"/>
                <a:gd name="T67" fmla="*/ 245 h 421"/>
                <a:gd name="T68" fmla="*/ 111 w 271"/>
                <a:gd name="T69" fmla="*/ 385 h 421"/>
                <a:gd name="T70" fmla="*/ 78 w 271"/>
                <a:gd name="T71" fmla="*/ 391 h 421"/>
                <a:gd name="T72" fmla="*/ 42 w 271"/>
                <a:gd name="T73" fmla="*/ 437 h 421"/>
                <a:gd name="T74" fmla="*/ 54 w 271"/>
                <a:gd name="T75" fmla="*/ 548 h 421"/>
                <a:gd name="T76" fmla="*/ 53 w 271"/>
                <a:gd name="T77" fmla="*/ 589 h 421"/>
                <a:gd name="T78" fmla="*/ 36 w 271"/>
                <a:gd name="T79" fmla="*/ 609 h 421"/>
                <a:gd name="T80" fmla="*/ 36 w 271"/>
                <a:gd name="T81" fmla="*/ 667 h 421"/>
                <a:gd name="T82" fmla="*/ 24 w 271"/>
                <a:gd name="T83" fmla="*/ 692 h 421"/>
                <a:gd name="T84" fmla="*/ 30 w 271"/>
                <a:gd name="T85" fmla="*/ 724 h 421"/>
                <a:gd name="T86" fmla="*/ 6 w 271"/>
                <a:gd name="T87" fmla="*/ 768 h 421"/>
                <a:gd name="T88" fmla="*/ 24 w 271"/>
                <a:gd name="T89" fmla="*/ 802 h 421"/>
                <a:gd name="T90" fmla="*/ 45 w 271"/>
                <a:gd name="T91" fmla="*/ 861 h 421"/>
                <a:gd name="T92" fmla="*/ 78 w 271"/>
                <a:gd name="T93" fmla="*/ 915 h 421"/>
                <a:gd name="T94" fmla="*/ 45 w 271"/>
                <a:gd name="T95" fmla="*/ 931 h 421"/>
                <a:gd name="T96" fmla="*/ 18 w 271"/>
                <a:gd name="T97" fmla="*/ 953 h 421"/>
                <a:gd name="T98" fmla="*/ 1 w 271"/>
                <a:gd name="T99" fmla="*/ 1022 h 421"/>
                <a:gd name="T100" fmla="*/ 53 w 271"/>
                <a:gd name="T101" fmla="*/ 1062 h 421"/>
                <a:gd name="T102" fmla="*/ 86 w 271"/>
                <a:gd name="T103" fmla="*/ 1115 h 421"/>
                <a:gd name="T104" fmla="*/ 130 w 271"/>
                <a:gd name="T105" fmla="*/ 1170 h 421"/>
                <a:gd name="T106" fmla="*/ 167 w 271"/>
                <a:gd name="T107" fmla="*/ 1154 h 421"/>
                <a:gd name="T108" fmla="*/ 223 w 271"/>
                <a:gd name="T109" fmla="*/ 1004 h 42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71"/>
                <a:gd name="T166" fmla="*/ 0 h 421"/>
                <a:gd name="T167" fmla="*/ 271 w 271"/>
                <a:gd name="T168" fmla="*/ 421 h 42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71" h="421">
                  <a:moveTo>
                    <a:pt x="112" y="361"/>
                  </a:moveTo>
                  <a:lnTo>
                    <a:pt x="112" y="361"/>
                  </a:lnTo>
                  <a:lnTo>
                    <a:pt x="116" y="357"/>
                  </a:lnTo>
                  <a:lnTo>
                    <a:pt x="120" y="353"/>
                  </a:lnTo>
                  <a:lnTo>
                    <a:pt x="124" y="350"/>
                  </a:lnTo>
                  <a:lnTo>
                    <a:pt x="127" y="346"/>
                  </a:lnTo>
                  <a:lnTo>
                    <a:pt x="130" y="339"/>
                  </a:lnTo>
                  <a:lnTo>
                    <a:pt x="128" y="335"/>
                  </a:lnTo>
                  <a:lnTo>
                    <a:pt x="124" y="327"/>
                  </a:lnTo>
                  <a:lnTo>
                    <a:pt x="120" y="317"/>
                  </a:lnTo>
                  <a:lnTo>
                    <a:pt x="117" y="307"/>
                  </a:lnTo>
                  <a:lnTo>
                    <a:pt x="112" y="298"/>
                  </a:lnTo>
                  <a:lnTo>
                    <a:pt x="112" y="294"/>
                  </a:lnTo>
                  <a:lnTo>
                    <a:pt x="112" y="292"/>
                  </a:lnTo>
                  <a:lnTo>
                    <a:pt x="113" y="289"/>
                  </a:lnTo>
                  <a:lnTo>
                    <a:pt x="119" y="288"/>
                  </a:lnTo>
                  <a:lnTo>
                    <a:pt x="124" y="288"/>
                  </a:lnTo>
                  <a:lnTo>
                    <a:pt x="130" y="291"/>
                  </a:lnTo>
                  <a:lnTo>
                    <a:pt x="135" y="294"/>
                  </a:lnTo>
                  <a:lnTo>
                    <a:pt x="139" y="296"/>
                  </a:lnTo>
                  <a:lnTo>
                    <a:pt x="144" y="300"/>
                  </a:lnTo>
                  <a:lnTo>
                    <a:pt x="148" y="303"/>
                  </a:lnTo>
                  <a:lnTo>
                    <a:pt x="153" y="305"/>
                  </a:lnTo>
                  <a:lnTo>
                    <a:pt x="159" y="303"/>
                  </a:lnTo>
                  <a:lnTo>
                    <a:pt x="164" y="300"/>
                  </a:lnTo>
                  <a:lnTo>
                    <a:pt x="171" y="298"/>
                  </a:lnTo>
                  <a:lnTo>
                    <a:pt x="174" y="295"/>
                  </a:lnTo>
                  <a:lnTo>
                    <a:pt x="174" y="292"/>
                  </a:lnTo>
                  <a:lnTo>
                    <a:pt x="174" y="289"/>
                  </a:lnTo>
                  <a:lnTo>
                    <a:pt x="170" y="287"/>
                  </a:lnTo>
                  <a:lnTo>
                    <a:pt x="164" y="284"/>
                  </a:lnTo>
                  <a:lnTo>
                    <a:pt x="160" y="281"/>
                  </a:lnTo>
                  <a:lnTo>
                    <a:pt x="156" y="276"/>
                  </a:lnTo>
                  <a:lnTo>
                    <a:pt x="153" y="269"/>
                  </a:lnTo>
                  <a:lnTo>
                    <a:pt x="152" y="256"/>
                  </a:lnTo>
                  <a:lnTo>
                    <a:pt x="151" y="251"/>
                  </a:lnTo>
                  <a:lnTo>
                    <a:pt x="151" y="248"/>
                  </a:lnTo>
                  <a:lnTo>
                    <a:pt x="151" y="245"/>
                  </a:lnTo>
                  <a:lnTo>
                    <a:pt x="152" y="241"/>
                  </a:lnTo>
                  <a:lnTo>
                    <a:pt x="155" y="241"/>
                  </a:lnTo>
                  <a:lnTo>
                    <a:pt x="156" y="240"/>
                  </a:lnTo>
                  <a:lnTo>
                    <a:pt x="159" y="238"/>
                  </a:lnTo>
                  <a:lnTo>
                    <a:pt x="163" y="233"/>
                  </a:lnTo>
                  <a:lnTo>
                    <a:pt x="166" y="229"/>
                  </a:lnTo>
                  <a:lnTo>
                    <a:pt x="170" y="226"/>
                  </a:lnTo>
                  <a:lnTo>
                    <a:pt x="175" y="223"/>
                  </a:lnTo>
                  <a:lnTo>
                    <a:pt x="188" y="222"/>
                  </a:lnTo>
                  <a:lnTo>
                    <a:pt x="193" y="222"/>
                  </a:lnTo>
                  <a:lnTo>
                    <a:pt x="199" y="220"/>
                  </a:lnTo>
                  <a:lnTo>
                    <a:pt x="200" y="219"/>
                  </a:lnTo>
                  <a:lnTo>
                    <a:pt x="202" y="216"/>
                  </a:lnTo>
                  <a:lnTo>
                    <a:pt x="203" y="215"/>
                  </a:lnTo>
                  <a:lnTo>
                    <a:pt x="204" y="213"/>
                  </a:lnTo>
                  <a:lnTo>
                    <a:pt x="207" y="212"/>
                  </a:lnTo>
                  <a:lnTo>
                    <a:pt x="210" y="212"/>
                  </a:lnTo>
                  <a:lnTo>
                    <a:pt x="213" y="212"/>
                  </a:lnTo>
                  <a:lnTo>
                    <a:pt x="214" y="209"/>
                  </a:lnTo>
                  <a:lnTo>
                    <a:pt x="216" y="205"/>
                  </a:lnTo>
                  <a:lnTo>
                    <a:pt x="214" y="201"/>
                  </a:lnTo>
                  <a:lnTo>
                    <a:pt x="214" y="197"/>
                  </a:lnTo>
                  <a:lnTo>
                    <a:pt x="214" y="193"/>
                  </a:lnTo>
                  <a:lnTo>
                    <a:pt x="216" y="190"/>
                  </a:lnTo>
                  <a:lnTo>
                    <a:pt x="218" y="190"/>
                  </a:lnTo>
                  <a:lnTo>
                    <a:pt x="221" y="188"/>
                  </a:lnTo>
                  <a:lnTo>
                    <a:pt x="225" y="190"/>
                  </a:lnTo>
                  <a:lnTo>
                    <a:pt x="229" y="190"/>
                  </a:lnTo>
                  <a:lnTo>
                    <a:pt x="235" y="187"/>
                  </a:lnTo>
                  <a:lnTo>
                    <a:pt x="236" y="184"/>
                  </a:lnTo>
                  <a:lnTo>
                    <a:pt x="236" y="182"/>
                  </a:lnTo>
                  <a:lnTo>
                    <a:pt x="233" y="179"/>
                  </a:lnTo>
                  <a:lnTo>
                    <a:pt x="225" y="173"/>
                  </a:lnTo>
                  <a:lnTo>
                    <a:pt x="222" y="170"/>
                  </a:lnTo>
                  <a:lnTo>
                    <a:pt x="221" y="168"/>
                  </a:lnTo>
                  <a:lnTo>
                    <a:pt x="220" y="166"/>
                  </a:lnTo>
                  <a:lnTo>
                    <a:pt x="221" y="164"/>
                  </a:lnTo>
                  <a:lnTo>
                    <a:pt x="224" y="161"/>
                  </a:lnTo>
                  <a:lnTo>
                    <a:pt x="232" y="157"/>
                  </a:lnTo>
                  <a:lnTo>
                    <a:pt x="242" y="153"/>
                  </a:lnTo>
                  <a:lnTo>
                    <a:pt x="246" y="150"/>
                  </a:lnTo>
                  <a:lnTo>
                    <a:pt x="250" y="146"/>
                  </a:lnTo>
                  <a:lnTo>
                    <a:pt x="256" y="139"/>
                  </a:lnTo>
                  <a:lnTo>
                    <a:pt x="263" y="132"/>
                  </a:lnTo>
                  <a:lnTo>
                    <a:pt x="267" y="128"/>
                  </a:lnTo>
                  <a:lnTo>
                    <a:pt x="269" y="123"/>
                  </a:lnTo>
                  <a:lnTo>
                    <a:pt x="271" y="117"/>
                  </a:lnTo>
                  <a:lnTo>
                    <a:pt x="269" y="112"/>
                  </a:lnTo>
                  <a:lnTo>
                    <a:pt x="267" y="108"/>
                  </a:lnTo>
                  <a:lnTo>
                    <a:pt x="264" y="107"/>
                  </a:lnTo>
                  <a:lnTo>
                    <a:pt x="254" y="101"/>
                  </a:lnTo>
                  <a:lnTo>
                    <a:pt x="251" y="99"/>
                  </a:lnTo>
                  <a:lnTo>
                    <a:pt x="247" y="94"/>
                  </a:lnTo>
                  <a:lnTo>
                    <a:pt x="246" y="89"/>
                  </a:lnTo>
                  <a:lnTo>
                    <a:pt x="246" y="83"/>
                  </a:lnTo>
                  <a:lnTo>
                    <a:pt x="245" y="79"/>
                  </a:lnTo>
                  <a:lnTo>
                    <a:pt x="242" y="75"/>
                  </a:lnTo>
                  <a:lnTo>
                    <a:pt x="240" y="72"/>
                  </a:lnTo>
                  <a:lnTo>
                    <a:pt x="238" y="72"/>
                  </a:lnTo>
                  <a:lnTo>
                    <a:pt x="235" y="72"/>
                  </a:lnTo>
                  <a:lnTo>
                    <a:pt x="232" y="71"/>
                  </a:lnTo>
                  <a:lnTo>
                    <a:pt x="228" y="67"/>
                  </a:lnTo>
                  <a:lnTo>
                    <a:pt x="224" y="63"/>
                  </a:lnTo>
                  <a:lnTo>
                    <a:pt x="217" y="57"/>
                  </a:lnTo>
                  <a:lnTo>
                    <a:pt x="209" y="52"/>
                  </a:lnTo>
                  <a:lnTo>
                    <a:pt x="203" y="49"/>
                  </a:lnTo>
                  <a:lnTo>
                    <a:pt x="198" y="47"/>
                  </a:lnTo>
                  <a:lnTo>
                    <a:pt x="196" y="50"/>
                  </a:lnTo>
                  <a:lnTo>
                    <a:pt x="192" y="54"/>
                  </a:lnTo>
                  <a:lnTo>
                    <a:pt x="188" y="57"/>
                  </a:lnTo>
                  <a:lnTo>
                    <a:pt x="182" y="57"/>
                  </a:lnTo>
                  <a:lnTo>
                    <a:pt x="177" y="56"/>
                  </a:lnTo>
                  <a:lnTo>
                    <a:pt x="162" y="53"/>
                  </a:lnTo>
                  <a:lnTo>
                    <a:pt x="153" y="52"/>
                  </a:lnTo>
                  <a:lnTo>
                    <a:pt x="148" y="50"/>
                  </a:lnTo>
                  <a:lnTo>
                    <a:pt x="144" y="46"/>
                  </a:lnTo>
                  <a:lnTo>
                    <a:pt x="141" y="42"/>
                  </a:lnTo>
                  <a:lnTo>
                    <a:pt x="141" y="36"/>
                  </a:lnTo>
                  <a:lnTo>
                    <a:pt x="142" y="31"/>
                  </a:lnTo>
                  <a:lnTo>
                    <a:pt x="144" y="18"/>
                  </a:lnTo>
                  <a:lnTo>
                    <a:pt x="144" y="13"/>
                  </a:lnTo>
                  <a:lnTo>
                    <a:pt x="142" y="9"/>
                  </a:lnTo>
                  <a:lnTo>
                    <a:pt x="139" y="6"/>
                  </a:lnTo>
                  <a:lnTo>
                    <a:pt x="137" y="5"/>
                  </a:lnTo>
                  <a:lnTo>
                    <a:pt x="133" y="5"/>
                  </a:lnTo>
                  <a:lnTo>
                    <a:pt x="127" y="3"/>
                  </a:lnTo>
                  <a:lnTo>
                    <a:pt x="121" y="2"/>
                  </a:lnTo>
                  <a:lnTo>
                    <a:pt x="120" y="0"/>
                  </a:lnTo>
                  <a:lnTo>
                    <a:pt x="112" y="11"/>
                  </a:lnTo>
                  <a:lnTo>
                    <a:pt x="109" y="16"/>
                  </a:lnTo>
                  <a:lnTo>
                    <a:pt x="108" y="20"/>
                  </a:lnTo>
                  <a:lnTo>
                    <a:pt x="106" y="31"/>
                  </a:lnTo>
                  <a:lnTo>
                    <a:pt x="99" y="50"/>
                  </a:lnTo>
                  <a:lnTo>
                    <a:pt x="91" y="70"/>
                  </a:lnTo>
                  <a:lnTo>
                    <a:pt x="86" y="88"/>
                  </a:lnTo>
                  <a:lnTo>
                    <a:pt x="80" y="108"/>
                  </a:lnTo>
                  <a:lnTo>
                    <a:pt x="76" y="118"/>
                  </a:lnTo>
                  <a:lnTo>
                    <a:pt x="70" y="128"/>
                  </a:lnTo>
                  <a:lnTo>
                    <a:pt x="65" y="135"/>
                  </a:lnTo>
                  <a:lnTo>
                    <a:pt x="56" y="139"/>
                  </a:lnTo>
                  <a:lnTo>
                    <a:pt x="52" y="140"/>
                  </a:lnTo>
                  <a:lnTo>
                    <a:pt x="48" y="140"/>
                  </a:lnTo>
                  <a:lnTo>
                    <a:pt x="39" y="141"/>
                  </a:lnTo>
                  <a:lnTo>
                    <a:pt x="30" y="144"/>
                  </a:lnTo>
                  <a:lnTo>
                    <a:pt x="25" y="146"/>
                  </a:lnTo>
                  <a:lnTo>
                    <a:pt x="21" y="146"/>
                  </a:lnTo>
                  <a:lnTo>
                    <a:pt x="21" y="157"/>
                  </a:lnTo>
                  <a:lnTo>
                    <a:pt x="22" y="166"/>
                  </a:lnTo>
                  <a:lnTo>
                    <a:pt x="26" y="184"/>
                  </a:lnTo>
                  <a:lnTo>
                    <a:pt x="27" y="190"/>
                  </a:lnTo>
                  <a:lnTo>
                    <a:pt x="27" y="197"/>
                  </a:lnTo>
                  <a:lnTo>
                    <a:pt x="27" y="202"/>
                  </a:lnTo>
                  <a:lnTo>
                    <a:pt x="25" y="208"/>
                  </a:lnTo>
                  <a:lnTo>
                    <a:pt x="26" y="209"/>
                  </a:lnTo>
                  <a:lnTo>
                    <a:pt x="26" y="212"/>
                  </a:lnTo>
                  <a:lnTo>
                    <a:pt x="25" y="215"/>
                  </a:lnTo>
                  <a:lnTo>
                    <a:pt x="23" y="216"/>
                  </a:lnTo>
                  <a:lnTo>
                    <a:pt x="21" y="217"/>
                  </a:lnTo>
                  <a:lnTo>
                    <a:pt x="18" y="219"/>
                  </a:lnTo>
                  <a:lnTo>
                    <a:pt x="18" y="223"/>
                  </a:lnTo>
                  <a:lnTo>
                    <a:pt x="18" y="229"/>
                  </a:lnTo>
                  <a:lnTo>
                    <a:pt x="19" y="234"/>
                  </a:lnTo>
                  <a:lnTo>
                    <a:pt x="18" y="240"/>
                  </a:lnTo>
                  <a:lnTo>
                    <a:pt x="16" y="242"/>
                  </a:lnTo>
                  <a:lnTo>
                    <a:pt x="14" y="244"/>
                  </a:lnTo>
                  <a:lnTo>
                    <a:pt x="12" y="245"/>
                  </a:lnTo>
                  <a:lnTo>
                    <a:pt x="12" y="249"/>
                  </a:lnTo>
                  <a:lnTo>
                    <a:pt x="14" y="252"/>
                  </a:lnTo>
                  <a:lnTo>
                    <a:pt x="15" y="253"/>
                  </a:lnTo>
                  <a:lnTo>
                    <a:pt x="16" y="256"/>
                  </a:lnTo>
                  <a:lnTo>
                    <a:pt x="15" y="260"/>
                  </a:lnTo>
                  <a:lnTo>
                    <a:pt x="12" y="265"/>
                  </a:lnTo>
                  <a:lnTo>
                    <a:pt x="8" y="267"/>
                  </a:lnTo>
                  <a:lnTo>
                    <a:pt x="4" y="271"/>
                  </a:lnTo>
                  <a:lnTo>
                    <a:pt x="3" y="276"/>
                  </a:lnTo>
                  <a:lnTo>
                    <a:pt x="3" y="278"/>
                  </a:lnTo>
                  <a:lnTo>
                    <a:pt x="4" y="281"/>
                  </a:lnTo>
                  <a:lnTo>
                    <a:pt x="8" y="285"/>
                  </a:lnTo>
                  <a:lnTo>
                    <a:pt x="12" y="288"/>
                  </a:lnTo>
                  <a:lnTo>
                    <a:pt x="16" y="294"/>
                  </a:lnTo>
                  <a:lnTo>
                    <a:pt x="19" y="302"/>
                  </a:lnTo>
                  <a:lnTo>
                    <a:pt x="21" y="305"/>
                  </a:lnTo>
                  <a:lnTo>
                    <a:pt x="23" y="309"/>
                  </a:lnTo>
                  <a:lnTo>
                    <a:pt x="30" y="314"/>
                  </a:lnTo>
                  <a:lnTo>
                    <a:pt x="36" y="323"/>
                  </a:lnTo>
                  <a:lnTo>
                    <a:pt x="39" y="327"/>
                  </a:lnTo>
                  <a:lnTo>
                    <a:pt x="39" y="329"/>
                  </a:lnTo>
                  <a:lnTo>
                    <a:pt x="37" y="334"/>
                  </a:lnTo>
                  <a:lnTo>
                    <a:pt x="33" y="335"/>
                  </a:lnTo>
                  <a:lnTo>
                    <a:pt x="29" y="335"/>
                  </a:lnTo>
                  <a:lnTo>
                    <a:pt x="23" y="335"/>
                  </a:lnTo>
                  <a:lnTo>
                    <a:pt x="19" y="334"/>
                  </a:lnTo>
                  <a:lnTo>
                    <a:pt x="15" y="335"/>
                  </a:lnTo>
                  <a:lnTo>
                    <a:pt x="12" y="338"/>
                  </a:lnTo>
                  <a:lnTo>
                    <a:pt x="9" y="343"/>
                  </a:lnTo>
                  <a:lnTo>
                    <a:pt x="8" y="353"/>
                  </a:lnTo>
                  <a:lnTo>
                    <a:pt x="5" y="361"/>
                  </a:lnTo>
                  <a:lnTo>
                    <a:pt x="1" y="368"/>
                  </a:lnTo>
                  <a:lnTo>
                    <a:pt x="0" y="372"/>
                  </a:lnTo>
                  <a:lnTo>
                    <a:pt x="15" y="376"/>
                  </a:lnTo>
                  <a:lnTo>
                    <a:pt x="21" y="379"/>
                  </a:lnTo>
                  <a:lnTo>
                    <a:pt x="26" y="382"/>
                  </a:lnTo>
                  <a:lnTo>
                    <a:pt x="30" y="386"/>
                  </a:lnTo>
                  <a:lnTo>
                    <a:pt x="36" y="390"/>
                  </a:lnTo>
                  <a:lnTo>
                    <a:pt x="43" y="401"/>
                  </a:lnTo>
                  <a:lnTo>
                    <a:pt x="50" y="410"/>
                  </a:lnTo>
                  <a:lnTo>
                    <a:pt x="58" y="417"/>
                  </a:lnTo>
                  <a:lnTo>
                    <a:pt x="61" y="419"/>
                  </a:lnTo>
                  <a:lnTo>
                    <a:pt x="65" y="421"/>
                  </a:lnTo>
                  <a:lnTo>
                    <a:pt x="68" y="421"/>
                  </a:lnTo>
                  <a:lnTo>
                    <a:pt x="70" y="421"/>
                  </a:lnTo>
                  <a:lnTo>
                    <a:pt x="77" y="418"/>
                  </a:lnTo>
                  <a:lnTo>
                    <a:pt x="84" y="415"/>
                  </a:lnTo>
                  <a:lnTo>
                    <a:pt x="86" y="406"/>
                  </a:lnTo>
                  <a:lnTo>
                    <a:pt x="90" y="396"/>
                  </a:lnTo>
                  <a:lnTo>
                    <a:pt x="98" y="381"/>
                  </a:lnTo>
                  <a:lnTo>
                    <a:pt x="112" y="361"/>
                  </a:lnTo>
                  <a:close/>
                </a:path>
              </a:pathLst>
            </a:custGeom>
            <a:grpFill/>
            <a:ln w="3175">
              <a:solidFill>
                <a:srgbClr val="969696"/>
              </a:solidFill>
              <a:round/>
              <a:headEnd/>
              <a:tailEnd/>
            </a:ln>
          </p:spPr>
          <p:txBody>
            <a:bodyPr/>
            <a:lstStyle/>
            <a:p>
              <a:endParaRPr lang="en-IN">
                <a:solidFill>
                  <a:schemeClr val="bg1"/>
                </a:solidFill>
              </a:endParaRPr>
            </a:p>
          </p:txBody>
        </p:sp>
        <p:sp>
          <p:nvSpPr>
            <p:cNvPr id="16784" name="Freeform 17"/>
            <p:cNvSpPr>
              <a:spLocks noChangeAspect="1"/>
            </p:cNvSpPr>
            <p:nvPr/>
          </p:nvSpPr>
          <p:spPr bwMode="auto">
            <a:xfrm>
              <a:off x="4511" y="2233"/>
              <a:ext cx="492" cy="401"/>
            </a:xfrm>
            <a:custGeom>
              <a:avLst/>
              <a:gdLst>
                <a:gd name="T0" fmla="*/ 697 w 391"/>
                <a:gd name="T1" fmla="*/ 80 h 286"/>
                <a:gd name="T2" fmla="*/ 676 w 391"/>
                <a:gd name="T3" fmla="*/ 57 h 286"/>
                <a:gd name="T4" fmla="*/ 648 w 391"/>
                <a:gd name="T5" fmla="*/ 21 h 286"/>
                <a:gd name="T6" fmla="*/ 624 w 391"/>
                <a:gd name="T7" fmla="*/ 8 h 286"/>
                <a:gd name="T8" fmla="*/ 612 w 391"/>
                <a:gd name="T9" fmla="*/ 39 h 286"/>
                <a:gd name="T10" fmla="*/ 576 w 391"/>
                <a:gd name="T11" fmla="*/ 97 h 286"/>
                <a:gd name="T12" fmla="*/ 552 w 391"/>
                <a:gd name="T13" fmla="*/ 60 h 286"/>
                <a:gd name="T14" fmla="*/ 503 w 391"/>
                <a:gd name="T15" fmla="*/ 67 h 286"/>
                <a:gd name="T16" fmla="*/ 488 w 391"/>
                <a:gd name="T17" fmla="*/ 15 h 286"/>
                <a:gd name="T18" fmla="*/ 458 w 391"/>
                <a:gd name="T19" fmla="*/ 1 h 286"/>
                <a:gd name="T20" fmla="*/ 379 w 391"/>
                <a:gd name="T21" fmla="*/ 49 h 286"/>
                <a:gd name="T22" fmla="*/ 347 w 391"/>
                <a:gd name="T23" fmla="*/ 41 h 286"/>
                <a:gd name="T24" fmla="*/ 323 w 391"/>
                <a:gd name="T25" fmla="*/ 57 h 286"/>
                <a:gd name="T26" fmla="*/ 272 w 391"/>
                <a:gd name="T27" fmla="*/ 97 h 286"/>
                <a:gd name="T28" fmla="*/ 281 w 391"/>
                <a:gd name="T29" fmla="*/ 122 h 286"/>
                <a:gd name="T30" fmla="*/ 288 w 391"/>
                <a:gd name="T31" fmla="*/ 170 h 286"/>
                <a:gd name="T32" fmla="*/ 263 w 391"/>
                <a:gd name="T33" fmla="*/ 170 h 286"/>
                <a:gd name="T34" fmla="*/ 263 w 391"/>
                <a:gd name="T35" fmla="*/ 210 h 286"/>
                <a:gd name="T36" fmla="*/ 245 w 391"/>
                <a:gd name="T37" fmla="*/ 229 h 286"/>
                <a:gd name="T38" fmla="*/ 232 w 391"/>
                <a:gd name="T39" fmla="*/ 248 h 286"/>
                <a:gd name="T40" fmla="*/ 182 w 391"/>
                <a:gd name="T41" fmla="*/ 259 h 286"/>
                <a:gd name="T42" fmla="*/ 148 w 391"/>
                <a:gd name="T43" fmla="*/ 301 h 286"/>
                <a:gd name="T44" fmla="*/ 133 w 391"/>
                <a:gd name="T45" fmla="*/ 321 h 286"/>
                <a:gd name="T46" fmla="*/ 136 w 391"/>
                <a:gd name="T47" fmla="*/ 351 h 286"/>
                <a:gd name="T48" fmla="*/ 160 w 391"/>
                <a:gd name="T49" fmla="*/ 426 h 286"/>
                <a:gd name="T50" fmla="*/ 179 w 391"/>
                <a:gd name="T51" fmla="*/ 458 h 286"/>
                <a:gd name="T52" fmla="*/ 137 w 391"/>
                <a:gd name="T53" fmla="*/ 485 h 286"/>
                <a:gd name="T54" fmla="*/ 102 w 391"/>
                <a:gd name="T55" fmla="*/ 454 h 286"/>
                <a:gd name="T56" fmla="*/ 57 w 391"/>
                <a:gd name="T57" fmla="*/ 440 h 286"/>
                <a:gd name="T58" fmla="*/ 67 w 391"/>
                <a:gd name="T59" fmla="*/ 492 h 286"/>
                <a:gd name="T60" fmla="*/ 92 w 391"/>
                <a:gd name="T61" fmla="*/ 578 h 286"/>
                <a:gd name="T62" fmla="*/ 63 w 391"/>
                <a:gd name="T63" fmla="*/ 630 h 286"/>
                <a:gd name="T64" fmla="*/ 13 w 391"/>
                <a:gd name="T65" fmla="*/ 735 h 286"/>
                <a:gd name="T66" fmla="*/ 5 w 391"/>
                <a:gd name="T67" fmla="*/ 787 h 286"/>
                <a:gd name="T68" fmla="*/ 44 w 391"/>
                <a:gd name="T69" fmla="*/ 787 h 286"/>
                <a:gd name="T70" fmla="*/ 79 w 391"/>
                <a:gd name="T71" fmla="*/ 747 h 286"/>
                <a:gd name="T72" fmla="*/ 108 w 391"/>
                <a:gd name="T73" fmla="*/ 670 h 286"/>
                <a:gd name="T74" fmla="*/ 123 w 391"/>
                <a:gd name="T75" fmla="*/ 676 h 286"/>
                <a:gd name="T76" fmla="*/ 145 w 391"/>
                <a:gd name="T77" fmla="*/ 694 h 286"/>
                <a:gd name="T78" fmla="*/ 194 w 391"/>
                <a:gd name="T79" fmla="*/ 639 h 286"/>
                <a:gd name="T80" fmla="*/ 234 w 391"/>
                <a:gd name="T81" fmla="*/ 606 h 286"/>
                <a:gd name="T82" fmla="*/ 263 w 391"/>
                <a:gd name="T83" fmla="*/ 568 h 286"/>
                <a:gd name="T84" fmla="*/ 293 w 391"/>
                <a:gd name="T85" fmla="*/ 564 h 286"/>
                <a:gd name="T86" fmla="*/ 325 w 391"/>
                <a:gd name="T87" fmla="*/ 587 h 286"/>
                <a:gd name="T88" fmla="*/ 338 w 391"/>
                <a:gd name="T89" fmla="*/ 597 h 286"/>
                <a:gd name="T90" fmla="*/ 350 w 391"/>
                <a:gd name="T91" fmla="*/ 578 h 286"/>
                <a:gd name="T92" fmla="*/ 403 w 391"/>
                <a:gd name="T93" fmla="*/ 551 h 286"/>
                <a:gd name="T94" fmla="*/ 424 w 391"/>
                <a:gd name="T95" fmla="*/ 527 h 286"/>
                <a:gd name="T96" fmla="*/ 466 w 391"/>
                <a:gd name="T97" fmla="*/ 534 h 286"/>
                <a:gd name="T98" fmla="*/ 498 w 391"/>
                <a:gd name="T99" fmla="*/ 492 h 286"/>
                <a:gd name="T100" fmla="*/ 576 w 391"/>
                <a:gd name="T101" fmla="*/ 454 h 286"/>
                <a:gd name="T102" fmla="*/ 663 w 391"/>
                <a:gd name="T103" fmla="*/ 397 h 286"/>
                <a:gd name="T104" fmla="*/ 734 w 391"/>
                <a:gd name="T105" fmla="*/ 317 h 286"/>
                <a:gd name="T106" fmla="*/ 740 w 391"/>
                <a:gd name="T107" fmla="*/ 279 h 286"/>
                <a:gd name="T108" fmla="*/ 717 w 391"/>
                <a:gd name="T109" fmla="*/ 219 h 286"/>
                <a:gd name="T110" fmla="*/ 735 w 391"/>
                <a:gd name="T111" fmla="*/ 171 h 286"/>
                <a:gd name="T112" fmla="*/ 771 w 391"/>
                <a:gd name="T113" fmla="*/ 151 h 286"/>
                <a:gd name="T114" fmla="*/ 766 w 391"/>
                <a:gd name="T115" fmla="*/ 112 h 286"/>
                <a:gd name="T116" fmla="*/ 710 w 391"/>
                <a:gd name="T117" fmla="*/ 98 h 2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91"/>
                <a:gd name="T178" fmla="*/ 0 h 286"/>
                <a:gd name="T179" fmla="*/ 391 w 391"/>
                <a:gd name="T180" fmla="*/ 286 h 2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91" h="286">
                  <a:moveTo>
                    <a:pt x="356" y="36"/>
                  </a:moveTo>
                  <a:lnTo>
                    <a:pt x="356" y="36"/>
                  </a:lnTo>
                  <a:lnTo>
                    <a:pt x="353" y="35"/>
                  </a:lnTo>
                  <a:lnTo>
                    <a:pt x="351" y="32"/>
                  </a:lnTo>
                  <a:lnTo>
                    <a:pt x="350" y="29"/>
                  </a:lnTo>
                  <a:lnTo>
                    <a:pt x="347" y="25"/>
                  </a:lnTo>
                  <a:lnTo>
                    <a:pt x="344" y="22"/>
                  </a:lnTo>
                  <a:lnTo>
                    <a:pt x="342" y="21"/>
                  </a:lnTo>
                  <a:lnTo>
                    <a:pt x="339" y="21"/>
                  </a:lnTo>
                  <a:lnTo>
                    <a:pt x="335" y="19"/>
                  </a:lnTo>
                  <a:lnTo>
                    <a:pt x="331" y="18"/>
                  </a:lnTo>
                  <a:lnTo>
                    <a:pt x="329" y="15"/>
                  </a:lnTo>
                  <a:lnTo>
                    <a:pt x="325" y="8"/>
                  </a:lnTo>
                  <a:lnTo>
                    <a:pt x="324" y="6"/>
                  </a:lnTo>
                  <a:lnTo>
                    <a:pt x="321" y="3"/>
                  </a:lnTo>
                  <a:lnTo>
                    <a:pt x="318" y="3"/>
                  </a:lnTo>
                  <a:lnTo>
                    <a:pt x="313" y="3"/>
                  </a:lnTo>
                  <a:lnTo>
                    <a:pt x="308" y="4"/>
                  </a:lnTo>
                  <a:lnTo>
                    <a:pt x="307" y="6"/>
                  </a:lnTo>
                  <a:lnTo>
                    <a:pt x="307" y="14"/>
                  </a:lnTo>
                  <a:lnTo>
                    <a:pt x="306" y="19"/>
                  </a:lnTo>
                  <a:lnTo>
                    <a:pt x="302" y="26"/>
                  </a:lnTo>
                  <a:lnTo>
                    <a:pt x="296" y="32"/>
                  </a:lnTo>
                  <a:lnTo>
                    <a:pt x="292" y="33"/>
                  </a:lnTo>
                  <a:lnTo>
                    <a:pt x="289" y="35"/>
                  </a:lnTo>
                  <a:lnTo>
                    <a:pt x="288" y="30"/>
                  </a:lnTo>
                  <a:lnTo>
                    <a:pt x="285" y="26"/>
                  </a:lnTo>
                  <a:lnTo>
                    <a:pt x="277" y="22"/>
                  </a:lnTo>
                  <a:lnTo>
                    <a:pt x="271" y="19"/>
                  </a:lnTo>
                  <a:lnTo>
                    <a:pt x="267" y="21"/>
                  </a:lnTo>
                  <a:lnTo>
                    <a:pt x="257" y="24"/>
                  </a:lnTo>
                  <a:lnTo>
                    <a:pt x="253" y="24"/>
                  </a:lnTo>
                  <a:lnTo>
                    <a:pt x="250" y="22"/>
                  </a:lnTo>
                  <a:lnTo>
                    <a:pt x="248" y="19"/>
                  </a:lnTo>
                  <a:lnTo>
                    <a:pt x="248" y="15"/>
                  </a:lnTo>
                  <a:lnTo>
                    <a:pt x="246" y="10"/>
                  </a:lnTo>
                  <a:lnTo>
                    <a:pt x="245" y="6"/>
                  </a:lnTo>
                  <a:lnTo>
                    <a:pt x="244" y="3"/>
                  </a:lnTo>
                  <a:lnTo>
                    <a:pt x="239" y="1"/>
                  </a:lnTo>
                  <a:lnTo>
                    <a:pt x="234" y="0"/>
                  </a:lnTo>
                  <a:lnTo>
                    <a:pt x="230" y="1"/>
                  </a:lnTo>
                  <a:lnTo>
                    <a:pt x="219" y="7"/>
                  </a:lnTo>
                  <a:lnTo>
                    <a:pt x="209" y="12"/>
                  </a:lnTo>
                  <a:lnTo>
                    <a:pt x="199" y="17"/>
                  </a:lnTo>
                  <a:lnTo>
                    <a:pt x="190" y="18"/>
                  </a:lnTo>
                  <a:lnTo>
                    <a:pt x="184" y="18"/>
                  </a:lnTo>
                  <a:lnTo>
                    <a:pt x="180" y="18"/>
                  </a:lnTo>
                  <a:lnTo>
                    <a:pt x="176" y="17"/>
                  </a:lnTo>
                  <a:lnTo>
                    <a:pt x="174" y="15"/>
                  </a:lnTo>
                  <a:lnTo>
                    <a:pt x="170" y="11"/>
                  </a:lnTo>
                  <a:lnTo>
                    <a:pt x="166" y="17"/>
                  </a:lnTo>
                  <a:lnTo>
                    <a:pt x="162" y="21"/>
                  </a:lnTo>
                  <a:lnTo>
                    <a:pt x="158" y="24"/>
                  </a:lnTo>
                  <a:lnTo>
                    <a:pt x="148" y="28"/>
                  </a:lnTo>
                  <a:lnTo>
                    <a:pt x="140" y="32"/>
                  </a:lnTo>
                  <a:lnTo>
                    <a:pt x="137" y="35"/>
                  </a:lnTo>
                  <a:lnTo>
                    <a:pt x="136" y="37"/>
                  </a:lnTo>
                  <a:lnTo>
                    <a:pt x="137" y="39"/>
                  </a:lnTo>
                  <a:lnTo>
                    <a:pt x="138" y="41"/>
                  </a:lnTo>
                  <a:lnTo>
                    <a:pt x="141" y="44"/>
                  </a:lnTo>
                  <a:lnTo>
                    <a:pt x="149" y="50"/>
                  </a:lnTo>
                  <a:lnTo>
                    <a:pt x="152" y="53"/>
                  </a:lnTo>
                  <a:lnTo>
                    <a:pt x="152" y="55"/>
                  </a:lnTo>
                  <a:lnTo>
                    <a:pt x="151" y="58"/>
                  </a:lnTo>
                  <a:lnTo>
                    <a:pt x="145" y="61"/>
                  </a:lnTo>
                  <a:lnTo>
                    <a:pt x="141" y="61"/>
                  </a:lnTo>
                  <a:lnTo>
                    <a:pt x="137" y="59"/>
                  </a:lnTo>
                  <a:lnTo>
                    <a:pt x="134" y="61"/>
                  </a:lnTo>
                  <a:lnTo>
                    <a:pt x="132" y="61"/>
                  </a:lnTo>
                  <a:lnTo>
                    <a:pt x="130" y="64"/>
                  </a:lnTo>
                  <a:lnTo>
                    <a:pt x="130" y="68"/>
                  </a:lnTo>
                  <a:lnTo>
                    <a:pt x="130" y="72"/>
                  </a:lnTo>
                  <a:lnTo>
                    <a:pt x="132" y="76"/>
                  </a:lnTo>
                  <a:lnTo>
                    <a:pt x="130" y="80"/>
                  </a:lnTo>
                  <a:lnTo>
                    <a:pt x="129" y="83"/>
                  </a:lnTo>
                  <a:lnTo>
                    <a:pt x="126" y="83"/>
                  </a:lnTo>
                  <a:lnTo>
                    <a:pt x="123" y="83"/>
                  </a:lnTo>
                  <a:lnTo>
                    <a:pt x="120" y="84"/>
                  </a:lnTo>
                  <a:lnTo>
                    <a:pt x="119" y="86"/>
                  </a:lnTo>
                  <a:lnTo>
                    <a:pt x="118" y="87"/>
                  </a:lnTo>
                  <a:lnTo>
                    <a:pt x="116" y="90"/>
                  </a:lnTo>
                  <a:lnTo>
                    <a:pt x="115" y="91"/>
                  </a:lnTo>
                  <a:lnTo>
                    <a:pt x="109" y="93"/>
                  </a:lnTo>
                  <a:lnTo>
                    <a:pt x="104" y="93"/>
                  </a:lnTo>
                  <a:lnTo>
                    <a:pt x="91" y="94"/>
                  </a:lnTo>
                  <a:lnTo>
                    <a:pt x="86" y="97"/>
                  </a:lnTo>
                  <a:lnTo>
                    <a:pt x="82" y="100"/>
                  </a:lnTo>
                  <a:lnTo>
                    <a:pt x="79" y="104"/>
                  </a:lnTo>
                  <a:lnTo>
                    <a:pt x="75" y="109"/>
                  </a:lnTo>
                  <a:lnTo>
                    <a:pt x="72" y="111"/>
                  </a:lnTo>
                  <a:lnTo>
                    <a:pt x="71" y="112"/>
                  </a:lnTo>
                  <a:lnTo>
                    <a:pt x="68" y="112"/>
                  </a:lnTo>
                  <a:lnTo>
                    <a:pt x="67" y="116"/>
                  </a:lnTo>
                  <a:lnTo>
                    <a:pt x="67" y="119"/>
                  </a:lnTo>
                  <a:lnTo>
                    <a:pt x="67" y="122"/>
                  </a:lnTo>
                  <a:lnTo>
                    <a:pt x="68" y="127"/>
                  </a:lnTo>
                  <a:lnTo>
                    <a:pt x="69" y="140"/>
                  </a:lnTo>
                  <a:lnTo>
                    <a:pt x="72" y="147"/>
                  </a:lnTo>
                  <a:lnTo>
                    <a:pt x="76" y="152"/>
                  </a:lnTo>
                  <a:lnTo>
                    <a:pt x="80" y="155"/>
                  </a:lnTo>
                  <a:lnTo>
                    <a:pt x="86" y="158"/>
                  </a:lnTo>
                  <a:lnTo>
                    <a:pt x="90" y="160"/>
                  </a:lnTo>
                  <a:lnTo>
                    <a:pt x="90" y="163"/>
                  </a:lnTo>
                  <a:lnTo>
                    <a:pt x="90" y="166"/>
                  </a:lnTo>
                  <a:lnTo>
                    <a:pt x="87" y="169"/>
                  </a:lnTo>
                  <a:lnTo>
                    <a:pt x="80" y="171"/>
                  </a:lnTo>
                  <a:lnTo>
                    <a:pt x="75" y="174"/>
                  </a:lnTo>
                  <a:lnTo>
                    <a:pt x="69" y="176"/>
                  </a:lnTo>
                  <a:lnTo>
                    <a:pt x="64" y="174"/>
                  </a:lnTo>
                  <a:lnTo>
                    <a:pt x="60" y="171"/>
                  </a:lnTo>
                  <a:lnTo>
                    <a:pt x="55" y="167"/>
                  </a:lnTo>
                  <a:lnTo>
                    <a:pt x="51" y="165"/>
                  </a:lnTo>
                  <a:lnTo>
                    <a:pt x="46" y="162"/>
                  </a:lnTo>
                  <a:lnTo>
                    <a:pt x="40" y="159"/>
                  </a:lnTo>
                  <a:lnTo>
                    <a:pt x="35" y="159"/>
                  </a:lnTo>
                  <a:lnTo>
                    <a:pt x="29" y="160"/>
                  </a:lnTo>
                  <a:lnTo>
                    <a:pt x="28" y="163"/>
                  </a:lnTo>
                  <a:lnTo>
                    <a:pt x="28" y="165"/>
                  </a:lnTo>
                  <a:lnTo>
                    <a:pt x="28" y="169"/>
                  </a:lnTo>
                  <a:lnTo>
                    <a:pt x="33" y="178"/>
                  </a:lnTo>
                  <a:lnTo>
                    <a:pt x="36" y="188"/>
                  </a:lnTo>
                  <a:lnTo>
                    <a:pt x="40" y="198"/>
                  </a:lnTo>
                  <a:lnTo>
                    <a:pt x="44" y="206"/>
                  </a:lnTo>
                  <a:lnTo>
                    <a:pt x="46" y="210"/>
                  </a:lnTo>
                  <a:lnTo>
                    <a:pt x="43" y="217"/>
                  </a:lnTo>
                  <a:lnTo>
                    <a:pt x="40" y="221"/>
                  </a:lnTo>
                  <a:lnTo>
                    <a:pt x="36" y="224"/>
                  </a:lnTo>
                  <a:lnTo>
                    <a:pt x="32" y="228"/>
                  </a:lnTo>
                  <a:lnTo>
                    <a:pt x="28" y="232"/>
                  </a:lnTo>
                  <a:lnTo>
                    <a:pt x="14" y="252"/>
                  </a:lnTo>
                  <a:lnTo>
                    <a:pt x="6" y="267"/>
                  </a:lnTo>
                  <a:lnTo>
                    <a:pt x="2" y="277"/>
                  </a:lnTo>
                  <a:lnTo>
                    <a:pt x="0" y="286"/>
                  </a:lnTo>
                  <a:lnTo>
                    <a:pt x="2" y="285"/>
                  </a:lnTo>
                  <a:lnTo>
                    <a:pt x="7" y="285"/>
                  </a:lnTo>
                  <a:lnTo>
                    <a:pt x="13" y="285"/>
                  </a:lnTo>
                  <a:lnTo>
                    <a:pt x="17" y="286"/>
                  </a:lnTo>
                  <a:lnTo>
                    <a:pt x="22" y="285"/>
                  </a:lnTo>
                  <a:lnTo>
                    <a:pt x="26" y="283"/>
                  </a:lnTo>
                  <a:lnTo>
                    <a:pt x="29" y="281"/>
                  </a:lnTo>
                  <a:lnTo>
                    <a:pt x="36" y="275"/>
                  </a:lnTo>
                  <a:lnTo>
                    <a:pt x="40" y="271"/>
                  </a:lnTo>
                  <a:lnTo>
                    <a:pt x="42" y="268"/>
                  </a:lnTo>
                  <a:lnTo>
                    <a:pt x="44" y="259"/>
                  </a:lnTo>
                  <a:lnTo>
                    <a:pt x="49" y="250"/>
                  </a:lnTo>
                  <a:lnTo>
                    <a:pt x="54" y="243"/>
                  </a:lnTo>
                  <a:lnTo>
                    <a:pt x="57" y="242"/>
                  </a:lnTo>
                  <a:lnTo>
                    <a:pt x="60" y="242"/>
                  </a:lnTo>
                  <a:lnTo>
                    <a:pt x="61" y="243"/>
                  </a:lnTo>
                  <a:lnTo>
                    <a:pt x="62" y="245"/>
                  </a:lnTo>
                  <a:lnTo>
                    <a:pt x="64" y="249"/>
                  </a:lnTo>
                  <a:lnTo>
                    <a:pt x="65" y="252"/>
                  </a:lnTo>
                  <a:lnTo>
                    <a:pt x="68" y="253"/>
                  </a:lnTo>
                  <a:lnTo>
                    <a:pt x="72" y="252"/>
                  </a:lnTo>
                  <a:lnTo>
                    <a:pt x="78" y="250"/>
                  </a:lnTo>
                  <a:lnTo>
                    <a:pt x="86" y="245"/>
                  </a:lnTo>
                  <a:lnTo>
                    <a:pt x="93" y="236"/>
                  </a:lnTo>
                  <a:lnTo>
                    <a:pt x="97" y="232"/>
                  </a:lnTo>
                  <a:lnTo>
                    <a:pt x="101" y="230"/>
                  </a:lnTo>
                  <a:lnTo>
                    <a:pt x="109" y="225"/>
                  </a:lnTo>
                  <a:lnTo>
                    <a:pt x="114" y="223"/>
                  </a:lnTo>
                  <a:lnTo>
                    <a:pt x="118" y="220"/>
                  </a:lnTo>
                  <a:lnTo>
                    <a:pt x="125" y="213"/>
                  </a:lnTo>
                  <a:lnTo>
                    <a:pt x="127" y="209"/>
                  </a:lnTo>
                  <a:lnTo>
                    <a:pt x="132" y="206"/>
                  </a:lnTo>
                  <a:lnTo>
                    <a:pt x="136" y="203"/>
                  </a:lnTo>
                  <a:lnTo>
                    <a:pt x="138" y="202"/>
                  </a:lnTo>
                  <a:lnTo>
                    <a:pt x="143" y="202"/>
                  </a:lnTo>
                  <a:lnTo>
                    <a:pt x="147" y="205"/>
                  </a:lnTo>
                  <a:lnTo>
                    <a:pt x="149" y="209"/>
                  </a:lnTo>
                  <a:lnTo>
                    <a:pt x="154" y="212"/>
                  </a:lnTo>
                  <a:lnTo>
                    <a:pt x="158" y="213"/>
                  </a:lnTo>
                  <a:lnTo>
                    <a:pt x="163" y="213"/>
                  </a:lnTo>
                  <a:lnTo>
                    <a:pt x="166" y="214"/>
                  </a:lnTo>
                  <a:lnTo>
                    <a:pt x="167" y="216"/>
                  </a:lnTo>
                  <a:lnTo>
                    <a:pt x="169" y="217"/>
                  </a:lnTo>
                  <a:lnTo>
                    <a:pt x="170" y="217"/>
                  </a:lnTo>
                  <a:lnTo>
                    <a:pt x="173" y="216"/>
                  </a:lnTo>
                  <a:lnTo>
                    <a:pt x="174" y="214"/>
                  </a:lnTo>
                  <a:lnTo>
                    <a:pt x="176" y="210"/>
                  </a:lnTo>
                  <a:lnTo>
                    <a:pt x="184" y="205"/>
                  </a:lnTo>
                  <a:lnTo>
                    <a:pt x="192" y="202"/>
                  </a:lnTo>
                  <a:lnTo>
                    <a:pt x="196" y="200"/>
                  </a:lnTo>
                  <a:lnTo>
                    <a:pt x="202" y="200"/>
                  </a:lnTo>
                  <a:lnTo>
                    <a:pt x="206" y="198"/>
                  </a:lnTo>
                  <a:lnTo>
                    <a:pt x="209" y="195"/>
                  </a:lnTo>
                  <a:lnTo>
                    <a:pt x="213" y="191"/>
                  </a:lnTo>
                  <a:lnTo>
                    <a:pt x="217" y="189"/>
                  </a:lnTo>
                  <a:lnTo>
                    <a:pt x="221" y="188"/>
                  </a:lnTo>
                  <a:lnTo>
                    <a:pt x="227" y="189"/>
                  </a:lnTo>
                  <a:lnTo>
                    <a:pt x="234" y="194"/>
                  </a:lnTo>
                  <a:lnTo>
                    <a:pt x="239" y="189"/>
                  </a:lnTo>
                  <a:lnTo>
                    <a:pt x="242" y="187"/>
                  </a:lnTo>
                  <a:lnTo>
                    <a:pt x="246" y="183"/>
                  </a:lnTo>
                  <a:lnTo>
                    <a:pt x="250" y="178"/>
                  </a:lnTo>
                  <a:lnTo>
                    <a:pt x="261" y="174"/>
                  </a:lnTo>
                  <a:lnTo>
                    <a:pt x="273" y="170"/>
                  </a:lnTo>
                  <a:lnTo>
                    <a:pt x="289" y="165"/>
                  </a:lnTo>
                  <a:lnTo>
                    <a:pt x="306" y="159"/>
                  </a:lnTo>
                  <a:lnTo>
                    <a:pt x="321" y="151"/>
                  </a:lnTo>
                  <a:lnTo>
                    <a:pt x="333" y="144"/>
                  </a:lnTo>
                  <a:lnTo>
                    <a:pt x="343" y="136"/>
                  </a:lnTo>
                  <a:lnTo>
                    <a:pt x="357" y="126"/>
                  </a:lnTo>
                  <a:lnTo>
                    <a:pt x="362" y="120"/>
                  </a:lnTo>
                  <a:lnTo>
                    <a:pt x="368" y="115"/>
                  </a:lnTo>
                  <a:lnTo>
                    <a:pt x="371" y="108"/>
                  </a:lnTo>
                  <a:lnTo>
                    <a:pt x="372" y="105"/>
                  </a:lnTo>
                  <a:lnTo>
                    <a:pt x="371" y="101"/>
                  </a:lnTo>
                  <a:lnTo>
                    <a:pt x="368" y="95"/>
                  </a:lnTo>
                  <a:lnTo>
                    <a:pt x="362" y="90"/>
                  </a:lnTo>
                  <a:lnTo>
                    <a:pt x="360" y="84"/>
                  </a:lnTo>
                  <a:lnTo>
                    <a:pt x="360" y="79"/>
                  </a:lnTo>
                  <a:lnTo>
                    <a:pt x="362" y="73"/>
                  </a:lnTo>
                  <a:lnTo>
                    <a:pt x="365" y="66"/>
                  </a:lnTo>
                  <a:lnTo>
                    <a:pt x="368" y="64"/>
                  </a:lnTo>
                  <a:lnTo>
                    <a:pt x="369" y="62"/>
                  </a:lnTo>
                  <a:lnTo>
                    <a:pt x="376" y="61"/>
                  </a:lnTo>
                  <a:lnTo>
                    <a:pt x="382" y="58"/>
                  </a:lnTo>
                  <a:lnTo>
                    <a:pt x="387" y="55"/>
                  </a:lnTo>
                  <a:lnTo>
                    <a:pt x="391" y="54"/>
                  </a:lnTo>
                  <a:lnTo>
                    <a:pt x="389" y="47"/>
                  </a:lnTo>
                  <a:lnTo>
                    <a:pt x="385" y="41"/>
                  </a:lnTo>
                  <a:lnTo>
                    <a:pt x="382" y="39"/>
                  </a:lnTo>
                  <a:lnTo>
                    <a:pt x="378" y="37"/>
                  </a:lnTo>
                  <a:lnTo>
                    <a:pt x="371" y="36"/>
                  </a:lnTo>
                  <a:lnTo>
                    <a:pt x="364" y="37"/>
                  </a:lnTo>
                  <a:lnTo>
                    <a:pt x="356" y="36"/>
                  </a:lnTo>
                  <a:close/>
                </a:path>
              </a:pathLst>
            </a:custGeom>
            <a:grpFill/>
            <a:ln w="3175">
              <a:solidFill>
                <a:srgbClr val="969696"/>
              </a:solidFill>
              <a:round/>
              <a:headEnd/>
              <a:tailEnd/>
            </a:ln>
          </p:spPr>
          <p:txBody>
            <a:bodyPr/>
            <a:lstStyle/>
            <a:p>
              <a:endParaRPr lang="en-IN">
                <a:solidFill>
                  <a:schemeClr val="bg1"/>
                </a:solidFill>
              </a:endParaRPr>
            </a:p>
          </p:txBody>
        </p:sp>
        <p:sp>
          <p:nvSpPr>
            <p:cNvPr id="16785" name="Freeform 18"/>
            <p:cNvSpPr>
              <a:spLocks noChangeAspect="1"/>
            </p:cNvSpPr>
            <p:nvPr/>
          </p:nvSpPr>
          <p:spPr bwMode="auto">
            <a:xfrm>
              <a:off x="4654" y="2077"/>
              <a:ext cx="316" cy="205"/>
            </a:xfrm>
            <a:custGeom>
              <a:avLst/>
              <a:gdLst>
                <a:gd name="T0" fmla="*/ 293 w 251"/>
                <a:gd name="T1" fmla="*/ 25 h 146"/>
                <a:gd name="T2" fmla="*/ 269 w 251"/>
                <a:gd name="T3" fmla="*/ 20 h 146"/>
                <a:gd name="T4" fmla="*/ 225 w 251"/>
                <a:gd name="T5" fmla="*/ 44 h 146"/>
                <a:gd name="T6" fmla="*/ 184 w 251"/>
                <a:gd name="T7" fmla="*/ 49 h 146"/>
                <a:gd name="T8" fmla="*/ 155 w 251"/>
                <a:gd name="T9" fmla="*/ 39 h 146"/>
                <a:gd name="T10" fmla="*/ 121 w 251"/>
                <a:gd name="T11" fmla="*/ 48 h 146"/>
                <a:gd name="T12" fmla="*/ 60 w 251"/>
                <a:gd name="T13" fmla="*/ 20 h 146"/>
                <a:gd name="T14" fmla="*/ 31 w 251"/>
                <a:gd name="T15" fmla="*/ 0 h 146"/>
                <a:gd name="T16" fmla="*/ 10 w 251"/>
                <a:gd name="T17" fmla="*/ 14 h 146"/>
                <a:gd name="T18" fmla="*/ 0 w 251"/>
                <a:gd name="T19" fmla="*/ 28 h 146"/>
                <a:gd name="T20" fmla="*/ 0 w 251"/>
                <a:gd name="T21" fmla="*/ 69 h 146"/>
                <a:gd name="T22" fmla="*/ 10 w 251"/>
                <a:gd name="T23" fmla="*/ 87 h 146"/>
                <a:gd name="T24" fmla="*/ 38 w 251"/>
                <a:gd name="T25" fmla="*/ 108 h 146"/>
                <a:gd name="T26" fmla="*/ 60 w 251"/>
                <a:gd name="T27" fmla="*/ 136 h 146"/>
                <a:gd name="T28" fmla="*/ 74 w 251"/>
                <a:gd name="T29" fmla="*/ 150 h 146"/>
                <a:gd name="T30" fmla="*/ 87 w 251"/>
                <a:gd name="T31" fmla="*/ 157 h 146"/>
                <a:gd name="T32" fmla="*/ 96 w 251"/>
                <a:gd name="T33" fmla="*/ 180 h 146"/>
                <a:gd name="T34" fmla="*/ 98 w 251"/>
                <a:gd name="T35" fmla="*/ 211 h 146"/>
                <a:gd name="T36" fmla="*/ 131 w 251"/>
                <a:gd name="T37" fmla="*/ 247 h 146"/>
                <a:gd name="T38" fmla="*/ 146 w 251"/>
                <a:gd name="T39" fmla="*/ 274 h 146"/>
                <a:gd name="T40" fmla="*/ 138 w 251"/>
                <a:gd name="T41" fmla="*/ 303 h 146"/>
                <a:gd name="T42" fmla="*/ 116 w 251"/>
                <a:gd name="T43" fmla="*/ 336 h 146"/>
                <a:gd name="T44" fmla="*/ 121 w 251"/>
                <a:gd name="T45" fmla="*/ 350 h 146"/>
                <a:gd name="T46" fmla="*/ 131 w 251"/>
                <a:gd name="T47" fmla="*/ 357 h 146"/>
                <a:gd name="T48" fmla="*/ 170 w 251"/>
                <a:gd name="T49" fmla="*/ 355 h 146"/>
                <a:gd name="T50" fmla="*/ 209 w 251"/>
                <a:gd name="T51" fmla="*/ 327 h 146"/>
                <a:gd name="T52" fmla="*/ 249 w 251"/>
                <a:gd name="T53" fmla="*/ 309 h 146"/>
                <a:gd name="T54" fmla="*/ 262 w 251"/>
                <a:gd name="T55" fmla="*/ 323 h 146"/>
                <a:gd name="T56" fmla="*/ 268 w 251"/>
                <a:gd name="T57" fmla="*/ 361 h 146"/>
                <a:gd name="T58" fmla="*/ 286 w 251"/>
                <a:gd name="T59" fmla="*/ 375 h 146"/>
                <a:gd name="T60" fmla="*/ 313 w 251"/>
                <a:gd name="T61" fmla="*/ 361 h 146"/>
                <a:gd name="T62" fmla="*/ 341 w 251"/>
                <a:gd name="T63" fmla="*/ 379 h 146"/>
                <a:gd name="T64" fmla="*/ 349 w 251"/>
                <a:gd name="T65" fmla="*/ 404 h 146"/>
                <a:gd name="T66" fmla="*/ 375 w 251"/>
                <a:gd name="T67" fmla="*/ 379 h 146"/>
                <a:gd name="T68" fmla="*/ 385 w 251"/>
                <a:gd name="T69" fmla="*/ 347 h 146"/>
                <a:gd name="T70" fmla="*/ 398 w 251"/>
                <a:gd name="T71" fmla="*/ 316 h 146"/>
                <a:gd name="T72" fmla="*/ 414 w 251"/>
                <a:gd name="T73" fmla="*/ 316 h 146"/>
                <a:gd name="T74" fmla="*/ 422 w 251"/>
                <a:gd name="T75" fmla="*/ 329 h 146"/>
                <a:gd name="T76" fmla="*/ 441 w 251"/>
                <a:gd name="T77" fmla="*/ 361 h 146"/>
                <a:gd name="T78" fmla="*/ 454 w 251"/>
                <a:gd name="T79" fmla="*/ 365 h 146"/>
                <a:gd name="T80" fmla="*/ 465 w 251"/>
                <a:gd name="T81" fmla="*/ 375 h 146"/>
                <a:gd name="T82" fmla="*/ 494 w 251"/>
                <a:gd name="T83" fmla="*/ 317 h 146"/>
                <a:gd name="T84" fmla="*/ 491 w 251"/>
                <a:gd name="T85" fmla="*/ 286 h 146"/>
                <a:gd name="T86" fmla="*/ 472 w 251"/>
                <a:gd name="T87" fmla="*/ 274 h 146"/>
                <a:gd name="T88" fmla="*/ 454 w 251"/>
                <a:gd name="T89" fmla="*/ 260 h 146"/>
                <a:gd name="T90" fmla="*/ 423 w 251"/>
                <a:gd name="T91" fmla="*/ 226 h 146"/>
                <a:gd name="T92" fmla="*/ 379 w 251"/>
                <a:gd name="T93" fmla="*/ 206 h 146"/>
                <a:gd name="T94" fmla="*/ 354 w 251"/>
                <a:gd name="T95" fmla="*/ 177 h 146"/>
                <a:gd name="T96" fmla="*/ 349 w 251"/>
                <a:gd name="T97" fmla="*/ 150 h 146"/>
                <a:gd name="T98" fmla="*/ 378 w 251"/>
                <a:gd name="T99" fmla="*/ 136 h 146"/>
                <a:gd name="T100" fmla="*/ 423 w 251"/>
                <a:gd name="T101" fmla="*/ 131 h 146"/>
                <a:gd name="T102" fmla="*/ 465 w 251"/>
                <a:gd name="T103" fmla="*/ 114 h 146"/>
                <a:gd name="T104" fmla="*/ 501 w 251"/>
                <a:gd name="T105" fmla="*/ 104 h 146"/>
                <a:gd name="T106" fmla="*/ 460 w 251"/>
                <a:gd name="T107" fmla="*/ 77 h 146"/>
                <a:gd name="T108" fmla="*/ 365 w 251"/>
                <a:gd name="T109" fmla="*/ 44 h 1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51"/>
                <a:gd name="T166" fmla="*/ 0 h 146"/>
                <a:gd name="T167" fmla="*/ 251 w 251"/>
                <a:gd name="T168" fmla="*/ 146 h 1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51" h="146">
                  <a:moveTo>
                    <a:pt x="159" y="10"/>
                  </a:moveTo>
                  <a:lnTo>
                    <a:pt x="159" y="10"/>
                  </a:lnTo>
                  <a:lnTo>
                    <a:pt x="147" y="9"/>
                  </a:lnTo>
                  <a:lnTo>
                    <a:pt x="142" y="7"/>
                  </a:lnTo>
                  <a:lnTo>
                    <a:pt x="135" y="7"/>
                  </a:lnTo>
                  <a:lnTo>
                    <a:pt x="130" y="7"/>
                  </a:lnTo>
                  <a:lnTo>
                    <a:pt x="124" y="10"/>
                  </a:lnTo>
                  <a:lnTo>
                    <a:pt x="113" y="16"/>
                  </a:lnTo>
                  <a:lnTo>
                    <a:pt x="103" y="18"/>
                  </a:lnTo>
                  <a:lnTo>
                    <a:pt x="92" y="18"/>
                  </a:lnTo>
                  <a:lnTo>
                    <a:pt x="82" y="16"/>
                  </a:lnTo>
                  <a:lnTo>
                    <a:pt x="78" y="14"/>
                  </a:lnTo>
                  <a:lnTo>
                    <a:pt x="73" y="16"/>
                  </a:lnTo>
                  <a:lnTo>
                    <a:pt x="60" y="17"/>
                  </a:lnTo>
                  <a:lnTo>
                    <a:pt x="51" y="17"/>
                  </a:lnTo>
                  <a:lnTo>
                    <a:pt x="41" y="14"/>
                  </a:lnTo>
                  <a:lnTo>
                    <a:pt x="30" y="7"/>
                  </a:lnTo>
                  <a:lnTo>
                    <a:pt x="20" y="2"/>
                  </a:lnTo>
                  <a:lnTo>
                    <a:pt x="16" y="0"/>
                  </a:lnTo>
                  <a:lnTo>
                    <a:pt x="11" y="2"/>
                  </a:lnTo>
                  <a:lnTo>
                    <a:pt x="5" y="5"/>
                  </a:lnTo>
                  <a:lnTo>
                    <a:pt x="0" y="7"/>
                  </a:lnTo>
                  <a:lnTo>
                    <a:pt x="0" y="10"/>
                  </a:lnTo>
                  <a:lnTo>
                    <a:pt x="0" y="20"/>
                  </a:lnTo>
                  <a:lnTo>
                    <a:pt x="0" y="25"/>
                  </a:lnTo>
                  <a:lnTo>
                    <a:pt x="0" y="29"/>
                  </a:lnTo>
                  <a:lnTo>
                    <a:pt x="5" y="31"/>
                  </a:lnTo>
                  <a:lnTo>
                    <a:pt x="11" y="34"/>
                  </a:lnTo>
                  <a:lnTo>
                    <a:pt x="19" y="39"/>
                  </a:lnTo>
                  <a:lnTo>
                    <a:pt x="26" y="45"/>
                  </a:lnTo>
                  <a:lnTo>
                    <a:pt x="30" y="49"/>
                  </a:lnTo>
                  <a:lnTo>
                    <a:pt x="34" y="53"/>
                  </a:lnTo>
                  <a:lnTo>
                    <a:pt x="37" y="54"/>
                  </a:lnTo>
                  <a:lnTo>
                    <a:pt x="40" y="54"/>
                  </a:lnTo>
                  <a:lnTo>
                    <a:pt x="42" y="54"/>
                  </a:lnTo>
                  <a:lnTo>
                    <a:pt x="44" y="57"/>
                  </a:lnTo>
                  <a:lnTo>
                    <a:pt x="47" y="61"/>
                  </a:lnTo>
                  <a:lnTo>
                    <a:pt x="48" y="65"/>
                  </a:lnTo>
                  <a:lnTo>
                    <a:pt x="48" y="71"/>
                  </a:lnTo>
                  <a:lnTo>
                    <a:pt x="49" y="76"/>
                  </a:lnTo>
                  <a:lnTo>
                    <a:pt x="53" y="81"/>
                  </a:lnTo>
                  <a:lnTo>
                    <a:pt x="56" y="83"/>
                  </a:lnTo>
                  <a:lnTo>
                    <a:pt x="66" y="89"/>
                  </a:lnTo>
                  <a:lnTo>
                    <a:pt x="69" y="90"/>
                  </a:lnTo>
                  <a:lnTo>
                    <a:pt x="71" y="94"/>
                  </a:lnTo>
                  <a:lnTo>
                    <a:pt x="73" y="99"/>
                  </a:lnTo>
                  <a:lnTo>
                    <a:pt x="71" y="105"/>
                  </a:lnTo>
                  <a:lnTo>
                    <a:pt x="69" y="110"/>
                  </a:lnTo>
                  <a:lnTo>
                    <a:pt x="65" y="114"/>
                  </a:lnTo>
                  <a:lnTo>
                    <a:pt x="58" y="121"/>
                  </a:lnTo>
                  <a:lnTo>
                    <a:pt x="56" y="122"/>
                  </a:lnTo>
                  <a:lnTo>
                    <a:pt x="60" y="126"/>
                  </a:lnTo>
                  <a:lnTo>
                    <a:pt x="62" y="128"/>
                  </a:lnTo>
                  <a:lnTo>
                    <a:pt x="66" y="129"/>
                  </a:lnTo>
                  <a:lnTo>
                    <a:pt x="70" y="129"/>
                  </a:lnTo>
                  <a:lnTo>
                    <a:pt x="76" y="129"/>
                  </a:lnTo>
                  <a:lnTo>
                    <a:pt x="85" y="128"/>
                  </a:lnTo>
                  <a:lnTo>
                    <a:pt x="95" y="123"/>
                  </a:lnTo>
                  <a:lnTo>
                    <a:pt x="105" y="118"/>
                  </a:lnTo>
                  <a:lnTo>
                    <a:pt x="116" y="112"/>
                  </a:lnTo>
                  <a:lnTo>
                    <a:pt x="120" y="111"/>
                  </a:lnTo>
                  <a:lnTo>
                    <a:pt x="125" y="112"/>
                  </a:lnTo>
                  <a:lnTo>
                    <a:pt x="130" y="114"/>
                  </a:lnTo>
                  <a:lnTo>
                    <a:pt x="131" y="117"/>
                  </a:lnTo>
                  <a:lnTo>
                    <a:pt x="132" y="121"/>
                  </a:lnTo>
                  <a:lnTo>
                    <a:pt x="134" y="126"/>
                  </a:lnTo>
                  <a:lnTo>
                    <a:pt x="134" y="130"/>
                  </a:lnTo>
                  <a:lnTo>
                    <a:pt x="136" y="133"/>
                  </a:lnTo>
                  <a:lnTo>
                    <a:pt x="139" y="135"/>
                  </a:lnTo>
                  <a:lnTo>
                    <a:pt x="143" y="135"/>
                  </a:lnTo>
                  <a:lnTo>
                    <a:pt x="153" y="132"/>
                  </a:lnTo>
                  <a:lnTo>
                    <a:pt x="157" y="130"/>
                  </a:lnTo>
                  <a:lnTo>
                    <a:pt x="163" y="133"/>
                  </a:lnTo>
                  <a:lnTo>
                    <a:pt x="171" y="137"/>
                  </a:lnTo>
                  <a:lnTo>
                    <a:pt x="174" y="141"/>
                  </a:lnTo>
                  <a:lnTo>
                    <a:pt x="175" y="146"/>
                  </a:lnTo>
                  <a:lnTo>
                    <a:pt x="178" y="144"/>
                  </a:lnTo>
                  <a:lnTo>
                    <a:pt x="182" y="143"/>
                  </a:lnTo>
                  <a:lnTo>
                    <a:pt x="188" y="137"/>
                  </a:lnTo>
                  <a:lnTo>
                    <a:pt x="192" y="130"/>
                  </a:lnTo>
                  <a:lnTo>
                    <a:pt x="193" y="125"/>
                  </a:lnTo>
                  <a:lnTo>
                    <a:pt x="193" y="117"/>
                  </a:lnTo>
                  <a:lnTo>
                    <a:pt x="194" y="115"/>
                  </a:lnTo>
                  <a:lnTo>
                    <a:pt x="199" y="114"/>
                  </a:lnTo>
                  <a:lnTo>
                    <a:pt x="204" y="114"/>
                  </a:lnTo>
                  <a:lnTo>
                    <a:pt x="207" y="114"/>
                  </a:lnTo>
                  <a:lnTo>
                    <a:pt x="210" y="117"/>
                  </a:lnTo>
                  <a:lnTo>
                    <a:pt x="211" y="119"/>
                  </a:lnTo>
                  <a:lnTo>
                    <a:pt x="215" y="126"/>
                  </a:lnTo>
                  <a:lnTo>
                    <a:pt x="217" y="129"/>
                  </a:lnTo>
                  <a:lnTo>
                    <a:pt x="221" y="130"/>
                  </a:lnTo>
                  <a:lnTo>
                    <a:pt x="224" y="132"/>
                  </a:lnTo>
                  <a:lnTo>
                    <a:pt x="228" y="132"/>
                  </a:lnTo>
                  <a:lnTo>
                    <a:pt x="230" y="133"/>
                  </a:lnTo>
                  <a:lnTo>
                    <a:pt x="233" y="135"/>
                  </a:lnTo>
                  <a:lnTo>
                    <a:pt x="240" y="128"/>
                  </a:lnTo>
                  <a:lnTo>
                    <a:pt x="246" y="119"/>
                  </a:lnTo>
                  <a:lnTo>
                    <a:pt x="247" y="115"/>
                  </a:lnTo>
                  <a:lnTo>
                    <a:pt x="248" y="111"/>
                  </a:lnTo>
                  <a:lnTo>
                    <a:pt x="248" y="107"/>
                  </a:lnTo>
                  <a:lnTo>
                    <a:pt x="246" y="103"/>
                  </a:lnTo>
                  <a:lnTo>
                    <a:pt x="242" y="100"/>
                  </a:lnTo>
                  <a:lnTo>
                    <a:pt x="237" y="99"/>
                  </a:lnTo>
                  <a:lnTo>
                    <a:pt x="232" y="96"/>
                  </a:lnTo>
                  <a:lnTo>
                    <a:pt x="228" y="94"/>
                  </a:lnTo>
                  <a:lnTo>
                    <a:pt x="221" y="88"/>
                  </a:lnTo>
                  <a:lnTo>
                    <a:pt x="218" y="85"/>
                  </a:lnTo>
                  <a:lnTo>
                    <a:pt x="212" y="82"/>
                  </a:lnTo>
                  <a:lnTo>
                    <a:pt x="201" y="79"/>
                  </a:lnTo>
                  <a:lnTo>
                    <a:pt x="190" y="75"/>
                  </a:lnTo>
                  <a:lnTo>
                    <a:pt x="185" y="72"/>
                  </a:lnTo>
                  <a:lnTo>
                    <a:pt x="179" y="68"/>
                  </a:lnTo>
                  <a:lnTo>
                    <a:pt x="177" y="64"/>
                  </a:lnTo>
                  <a:lnTo>
                    <a:pt x="175" y="58"/>
                  </a:lnTo>
                  <a:lnTo>
                    <a:pt x="175" y="54"/>
                  </a:lnTo>
                  <a:lnTo>
                    <a:pt x="179" y="52"/>
                  </a:lnTo>
                  <a:lnTo>
                    <a:pt x="183" y="50"/>
                  </a:lnTo>
                  <a:lnTo>
                    <a:pt x="189" y="49"/>
                  </a:lnTo>
                  <a:lnTo>
                    <a:pt x="201" y="49"/>
                  </a:lnTo>
                  <a:lnTo>
                    <a:pt x="208" y="49"/>
                  </a:lnTo>
                  <a:lnTo>
                    <a:pt x="212" y="47"/>
                  </a:lnTo>
                  <a:lnTo>
                    <a:pt x="226" y="43"/>
                  </a:lnTo>
                  <a:lnTo>
                    <a:pt x="233" y="41"/>
                  </a:lnTo>
                  <a:lnTo>
                    <a:pt x="242" y="39"/>
                  </a:lnTo>
                  <a:lnTo>
                    <a:pt x="251" y="38"/>
                  </a:lnTo>
                  <a:lnTo>
                    <a:pt x="242" y="32"/>
                  </a:lnTo>
                  <a:lnTo>
                    <a:pt x="230" y="28"/>
                  </a:lnTo>
                  <a:lnTo>
                    <a:pt x="208" y="21"/>
                  </a:lnTo>
                  <a:lnTo>
                    <a:pt x="183" y="16"/>
                  </a:lnTo>
                  <a:lnTo>
                    <a:pt x="159" y="10"/>
                  </a:lnTo>
                  <a:close/>
                </a:path>
              </a:pathLst>
            </a:custGeom>
            <a:grpFill/>
            <a:ln w="3175">
              <a:solidFill>
                <a:srgbClr val="969696"/>
              </a:solidFill>
              <a:round/>
              <a:headEnd/>
              <a:tailEnd/>
            </a:ln>
          </p:spPr>
          <p:txBody>
            <a:bodyPr/>
            <a:lstStyle/>
            <a:p>
              <a:endParaRPr lang="en-IN">
                <a:solidFill>
                  <a:schemeClr val="bg1"/>
                </a:solidFill>
              </a:endParaRPr>
            </a:p>
          </p:txBody>
        </p:sp>
        <p:sp>
          <p:nvSpPr>
            <p:cNvPr id="16786" name="Freeform 19"/>
            <p:cNvSpPr>
              <a:spLocks noChangeAspect="1"/>
            </p:cNvSpPr>
            <p:nvPr/>
          </p:nvSpPr>
          <p:spPr bwMode="auto">
            <a:xfrm>
              <a:off x="4649" y="1826"/>
              <a:ext cx="411" cy="305"/>
            </a:xfrm>
            <a:custGeom>
              <a:avLst/>
              <a:gdLst>
                <a:gd name="T0" fmla="*/ 635 w 327"/>
                <a:gd name="T1" fmla="*/ 142 h 217"/>
                <a:gd name="T2" fmla="*/ 608 w 327"/>
                <a:gd name="T3" fmla="*/ 131 h 217"/>
                <a:gd name="T4" fmla="*/ 552 w 327"/>
                <a:gd name="T5" fmla="*/ 156 h 217"/>
                <a:gd name="T6" fmla="*/ 528 w 327"/>
                <a:gd name="T7" fmla="*/ 162 h 217"/>
                <a:gd name="T8" fmla="*/ 500 w 327"/>
                <a:gd name="T9" fmla="*/ 152 h 217"/>
                <a:gd name="T10" fmla="*/ 473 w 327"/>
                <a:gd name="T11" fmla="*/ 162 h 217"/>
                <a:gd name="T12" fmla="*/ 445 w 327"/>
                <a:gd name="T13" fmla="*/ 150 h 217"/>
                <a:gd name="T14" fmla="*/ 426 w 327"/>
                <a:gd name="T15" fmla="*/ 164 h 217"/>
                <a:gd name="T16" fmla="*/ 400 w 327"/>
                <a:gd name="T17" fmla="*/ 150 h 217"/>
                <a:gd name="T18" fmla="*/ 373 w 327"/>
                <a:gd name="T19" fmla="*/ 131 h 217"/>
                <a:gd name="T20" fmla="*/ 322 w 327"/>
                <a:gd name="T21" fmla="*/ 132 h 217"/>
                <a:gd name="T22" fmla="*/ 294 w 327"/>
                <a:gd name="T23" fmla="*/ 104 h 217"/>
                <a:gd name="T24" fmla="*/ 271 w 327"/>
                <a:gd name="T25" fmla="*/ 103 h 217"/>
                <a:gd name="T26" fmla="*/ 263 w 327"/>
                <a:gd name="T27" fmla="*/ 104 h 217"/>
                <a:gd name="T28" fmla="*/ 240 w 327"/>
                <a:gd name="T29" fmla="*/ 87 h 217"/>
                <a:gd name="T30" fmla="*/ 178 w 327"/>
                <a:gd name="T31" fmla="*/ 82 h 217"/>
                <a:gd name="T32" fmla="*/ 161 w 327"/>
                <a:gd name="T33" fmla="*/ 53 h 217"/>
                <a:gd name="T34" fmla="*/ 155 w 327"/>
                <a:gd name="T35" fmla="*/ 25 h 217"/>
                <a:gd name="T36" fmla="*/ 129 w 327"/>
                <a:gd name="T37" fmla="*/ 21 h 217"/>
                <a:gd name="T38" fmla="*/ 84 w 327"/>
                <a:gd name="T39" fmla="*/ 0 h 217"/>
                <a:gd name="T40" fmla="*/ 68 w 327"/>
                <a:gd name="T41" fmla="*/ 11 h 217"/>
                <a:gd name="T42" fmla="*/ 85 w 327"/>
                <a:gd name="T43" fmla="*/ 44 h 217"/>
                <a:gd name="T44" fmla="*/ 133 w 327"/>
                <a:gd name="T45" fmla="*/ 94 h 217"/>
                <a:gd name="T46" fmla="*/ 124 w 327"/>
                <a:gd name="T47" fmla="*/ 132 h 217"/>
                <a:gd name="T48" fmla="*/ 103 w 327"/>
                <a:gd name="T49" fmla="*/ 152 h 217"/>
                <a:gd name="T50" fmla="*/ 99 w 327"/>
                <a:gd name="T51" fmla="*/ 214 h 217"/>
                <a:gd name="T52" fmla="*/ 122 w 327"/>
                <a:gd name="T53" fmla="*/ 233 h 217"/>
                <a:gd name="T54" fmla="*/ 155 w 327"/>
                <a:gd name="T55" fmla="*/ 254 h 217"/>
                <a:gd name="T56" fmla="*/ 116 w 327"/>
                <a:gd name="T57" fmla="*/ 283 h 217"/>
                <a:gd name="T58" fmla="*/ 84 w 327"/>
                <a:gd name="T59" fmla="*/ 306 h 217"/>
                <a:gd name="T60" fmla="*/ 69 w 327"/>
                <a:gd name="T61" fmla="*/ 344 h 217"/>
                <a:gd name="T62" fmla="*/ 6 w 327"/>
                <a:gd name="T63" fmla="*/ 391 h 217"/>
                <a:gd name="T64" fmla="*/ 6 w 327"/>
                <a:gd name="T65" fmla="*/ 433 h 217"/>
                <a:gd name="T66" fmla="*/ 14 w 327"/>
                <a:gd name="T67" fmla="*/ 478 h 217"/>
                <a:gd name="T68" fmla="*/ 20 w 327"/>
                <a:gd name="T69" fmla="*/ 512 h 217"/>
                <a:gd name="T70" fmla="*/ 49 w 327"/>
                <a:gd name="T71" fmla="*/ 502 h 217"/>
                <a:gd name="T72" fmla="*/ 111 w 327"/>
                <a:gd name="T73" fmla="*/ 544 h 217"/>
                <a:gd name="T74" fmla="*/ 165 w 327"/>
                <a:gd name="T75" fmla="*/ 536 h 217"/>
                <a:gd name="T76" fmla="*/ 215 w 327"/>
                <a:gd name="T77" fmla="*/ 547 h 217"/>
                <a:gd name="T78" fmla="*/ 269 w 327"/>
                <a:gd name="T79" fmla="*/ 516 h 217"/>
                <a:gd name="T80" fmla="*/ 302 w 327"/>
                <a:gd name="T81" fmla="*/ 521 h 217"/>
                <a:gd name="T82" fmla="*/ 424 w 327"/>
                <a:gd name="T83" fmla="*/ 555 h 217"/>
                <a:gd name="T84" fmla="*/ 509 w 327"/>
                <a:gd name="T85" fmla="*/ 603 h 217"/>
                <a:gd name="T86" fmla="*/ 520 w 327"/>
                <a:gd name="T87" fmla="*/ 595 h 217"/>
                <a:gd name="T88" fmla="*/ 539 w 327"/>
                <a:gd name="T89" fmla="*/ 566 h 217"/>
                <a:gd name="T90" fmla="*/ 571 w 327"/>
                <a:gd name="T91" fmla="*/ 547 h 217"/>
                <a:gd name="T92" fmla="*/ 595 w 327"/>
                <a:gd name="T93" fmla="*/ 472 h 217"/>
                <a:gd name="T94" fmla="*/ 613 w 327"/>
                <a:gd name="T95" fmla="*/ 403 h 217"/>
                <a:gd name="T96" fmla="*/ 595 w 327"/>
                <a:gd name="T97" fmla="*/ 344 h 217"/>
                <a:gd name="T98" fmla="*/ 596 w 327"/>
                <a:gd name="T99" fmla="*/ 313 h 217"/>
                <a:gd name="T100" fmla="*/ 613 w 327"/>
                <a:gd name="T101" fmla="*/ 287 h 217"/>
                <a:gd name="T102" fmla="*/ 601 w 327"/>
                <a:gd name="T103" fmla="*/ 245 h 217"/>
                <a:gd name="T104" fmla="*/ 602 w 327"/>
                <a:gd name="T105" fmla="*/ 218 h 217"/>
                <a:gd name="T106" fmla="*/ 635 w 327"/>
                <a:gd name="T107" fmla="*/ 171 h 217"/>
                <a:gd name="T108" fmla="*/ 650 w 327"/>
                <a:gd name="T109" fmla="*/ 145 h 2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27"/>
                <a:gd name="T166" fmla="*/ 0 h 217"/>
                <a:gd name="T167" fmla="*/ 327 w 327"/>
                <a:gd name="T168" fmla="*/ 217 h 21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27" h="217">
                  <a:moveTo>
                    <a:pt x="327" y="52"/>
                  </a:moveTo>
                  <a:lnTo>
                    <a:pt x="327" y="52"/>
                  </a:lnTo>
                  <a:lnTo>
                    <a:pt x="324" y="51"/>
                  </a:lnTo>
                  <a:lnTo>
                    <a:pt x="320" y="51"/>
                  </a:lnTo>
                  <a:lnTo>
                    <a:pt x="314" y="49"/>
                  </a:lnTo>
                  <a:lnTo>
                    <a:pt x="309" y="47"/>
                  </a:lnTo>
                  <a:lnTo>
                    <a:pt x="306" y="47"/>
                  </a:lnTo>
                  <a:lnTo>
                    <a:pt x="303" y="48"/>
                  </a:lnTo>
                  <a:lnTo>
                    <a:pt x="291" y="54"/>
                  </a:lnTo>
                  <a:lnTo>
                    <a:pt x="278" y="56"/>
                  </a:lnTo>
                  <a:lnTo>
                    <a:pt x="271" y="58"/>
                  </a:lnTo>
                  <a:lnTo>
                    <a:pt x="266" y="58"/>
                  </a:lnTo>
                  <a:lnTo>
                    <a:pt x="260" y="58"/>
                  </a:lnTo>
                  <a:lnTo>
                    <a:pt x="256" y="55"/>
                  </a:lnTo>
                  <a:lnTo>
                    <a:pt x="252" y="55"/>
                  </a:lnTo>
                  <a:lnTo>
                    <a:pt x="249" y="56"/>
                  </a:lnTo>
                  <a:lnTo>
                    <a:pt x="242" y="58"/>
                  </a:lnTo>
                  <a:lnTo>
                    <a:pt x="238" y="58"/>
                  </a:lnTo>
                  <a:lnTo>
                    <a:pt x="235" y="55"/>
                  </a:lnTo>
                  <a:lnTo>
                    <a:pt x="230" y="54"/>
                  </a:lnTo>
                  <a:lnTo>
                    <a:pt x="224" y="54"/>
                  </a:lnTo>
                  <a:lnTo>
                    <a:pt x="220" y="55"/>
                  </a:lnTo>
                  <a:lnTo>
                    <a:pt x="217" y="58"/>
                  </a:lnTo>
                  <a:lnTo>
                    <a:pt x="215" y="59"/>
                  </a:lnTo>
                  <a:lnTo>
                    <a:pt x="211" y="58"/>
                  </a:lnTo>
                  <a:lnTo>
                    <a:pt x="205" y="56"/>
                  </a:lnTo>
                  <a:lnTo>
                    <a:pt x="201" y="54"/>
                  </a:lnTo>
                  <a:lnTo>
                    <a:pt x="197" y="51"/>
                  </a:lnTo>
                  <a:lnTo>
                    <a:pt x="193" y="48"/>
                  </a:lnTo>
                  <a:lnTo>
                    <a:pt x="188" y="47"/>
                  </a:lnTo>
                  <a:lnTo>
                    <a:pt x="184" y="47"/>
                  </a:lnTo>
                  <a:lnTo>
                    <a:pt x="176" y="48"/>
                  </a:lnTo>
                  <a:lnTo>
                    <a:pt x="166" y="48"/>
                  </a:lnTo>
                  <a:lnTo>
                    <a:pt x="162" y="48"/>
                  </a:lnTo>
                  <a:lnTo>
                    <a:pt x="159" y="47"/>
                  </a:lnTo>
                  <a:lnTo>
                    <a:pt x="154" y="43"/>
                  </a:lnTo>
                  <a:lnTo>
                    <a:pt x="148" y="38"/>
                  </a:lnTo>
                  <a:lnTo>
                    <a:pt x="144" y="36"/>
                  </a:lnTo>
                  <a:lnTo>
                    <a:pt x="140" y="36"/>
                  </a:lnTo>
                  <a:lnTo>
                    <a:pt x="137" y="37"/>
                  </a:lnTo>
                  <a:lnTo>
                    <a:pt x="135" y="38"/>
                  </a:lnTo>
                  <a:lnTo>
                    <a:pt x="133" y="38"/>
                  </a:lnTo>
                  <a:lnTo>
                    <a:pt x="132" y="38"/>
                  </a:lnTo>
                  <a:lnTo>
                    <a:pt x="128" y="37"/>
                  </a:lnTo>
                  <a:lnTo>
                    <a:pt x="125" y="34"/>
                  </a:lnTo>
                  <a:lnTo>
                    <a:pt x="121" y="31"/>
                  </a:lnTo>
                  <a:lnTo>
                    <a:pt x="115" y="31"/>
                  </a:lnTo>
                  <a:lnTo>
                    <a:pt x="101" y="30"/>
                  </a:lnTo>
                  <a:lnTo>
                    <a:pt x="96" y="30"/>
                  </a:lnTo>
                  <a:lnTo>
                    <a:pt x="90" y="29"/>
                  </a:lnTo>
                  <a:lnTo>
                    <a:pt x="85" y="26"/>
                  </a:lnTo>
                  <a:lnTo>
                    <a:pt x="82" y="22"/>
                  </a:lnTo>
                  <a:lnTo>
                    <a:pt x="81" y="19"/>
                  </a:lnTo>
                  <a:lnTo>
                    <a:pt x="81" y="15"/>
                  </a:lnTo>
                  <a:lnTo>
                    <a:pt x="79" y="12"/>
                  </a:lnTo>
                  <a:lnTo>
                    <a:pt x="78" y="9"/>
                  </a:lnTo>
                  <a:lnTo>
                    <a:pt x="75" y="8"/>
                  </a:lnTo>
                  <a:lnTo>
                    <a:pt x="72" y="8"/>
                  </a:lnTo>
                  <a:lnTo>
                    <a:pt x="65" y="8"/>
                  </a:lnTo>
                  <a:lnTo>
                    <a:pt x="58" y="5"/>
                  </a:lnTo>
                  <a:lnTo>
                    <a:pt x="52" y="2"/>
                  </a:lnTo>
                  <a:lnTo>
                    <a:pt x="46" y="0"/>
                  </a:lnTo>
                  <a:lnTo>
                    <a:pt x="42" y="0"/>
                  </a:lnTo>
                  <a:lnTo>
                    <a:pt x="39" y="1"/>
                  </a:lnTo>
                  <a:lnTo>
                    <a:pt x="36" y="2"/>
                  </a:lnTo>
                  <a:lnTo>
                    <a:pt x="34" y="4"/>
                  </a:lnTo>
                  <a:lnTo>
                    <a:pt x="28" y="4"/>
                  </a:lnTo>
                  <a:lnTo>
                    <a:pt x="43" y="16"/>
                  </a:lnTo>
                  <a:lnTo>
                    <a:pt x="60" y="27"/>
                  </a:lnTo>
                  <a:lnTo>
                    <a:pt x="64" y="31"/>
                  </a:lnTo>
                  <a:lnTo>
                    <a:pt x="67" y="34"/>
                  </a:lnTo>
                  <a:lnTo>
                    <a:pt x="68" y="38"/>
                  </a:lnTo>
                  <a:lnTo>
                    <a:pt x="67" y="44"/>
                  </a:lnTo>
                  <a:lnTo>
                    <a:pt x="63" y="48"/>
                  </a:lnTo>
                  <a:lnTo>
                    <a:pt x="58" y="49"/>
                  </a:lnTo>
                  <a:lnTo>
                    <a:pt x="54" y="52"/>
                  </a:lnTo>
                  <a:lnTo>
                    <a:pt x="52" y="55"/>
                  </a:lnTo>
                  <a:lnTo>
                    <a:pt x="49" y="61"/>
                  </a:lnTo>
                  <a:lnTo>
                    <a:pt x="47" y="66"/>
                  </a:lnTo>
                  <a:lnTo>
                    <a:pt x="47" y="72"/>
                  </a:lnTo>
                  <a:lnTo>
                    <a:pt x="50" y="77"/>
                  </a:lnTo>
                  <a:lnTo>
                    <a:pt x="52" y="80"/>
                  </a:lnTo>
                  <a:lnTo>
                    <a:pt x="54" y="81"/>
                  </a:lnTo>
                  <a:lnTo>
                    <a:pt x="61" y="84"/>
                  </a:lnTo>
                  <a:lnTo>
                    <a:pt x="68" y="85"/>
                  </a:lnTo>
                  <a:lnTo>
                    <a:pt x="74" y="90"/>
                  </a:lnTo>
                  <a:lnTo>
                    <a:pt x="78" y="92"/>
                  </a:lnTo>
                  <a:lnTo>
                    <a:pt x="76" y="96"/>
                  </a:lnTo>
                  <a:lnTo>
                    <a:pt x="74" y="98"/>
                  </a:lnTo>
                  <a:lnTo>
                    <a:pt x="70" y="99"/>
                  </a:lnTo>
                  <a:lnTo>
                    <a:pt x="58" y="102"/>
                  </a:lnTo>
                  <a:lnTo>
                    <a:pt x="49" y="103"/>
                  </a:lnTo>
                  <a:lnTo>
                    <a:pt x="45" y="108"/>
                  </a:lnTo>
                  <a:lnTo>
                    <a:pt x="42" y="110"/>
                  </a:lnTo>
                  <a:lnTo>
                    <a:pt x="40" y="114"/>
                  </a:lnTo>
                  <a:lnTo>
                    <a:pt x="38" y="120"/>
                  </a:lnTo>
                  <a:lnTo>
                    <a:pt x="35" y="124"/>
                  </a:lnTo>
                  <a:lnTo>
                    <a:pt x="29" y="127"/>
                  </a:lnTo>
                  <a:lnTo>
                    <a:pt x="18" y="132"/>
                  </a:lnTo>
                  <a:lnTo>
                    <a:pt x="7" y="137"/>
                  </a:lnTo>
                  <a:lnTo>
                    <a:pt x="3" y="141"/>
                  </a:lnTo>
                  <a:lnTo>
                    <a:pt x="0" y="145"/>
                  </a:lnTo>
                  <a:lnTo>
                    <a:pt x="0" y="149"/>
                  </a:lnTo>
                  <a:lnTo>
                    <a:pt x="3" y="156"/>
                  </a:lnTo>
                  <a:lnTo>
                    <a:pt x="6" y="161"/>
                  </a:lnTo>
                  <a:lnTo>
                    <a:pt x="7" y="167"/>
                  </a:lnTo>
                  <a:lnTo>
                    <a:pt x="7" y="172"/>
                  </a:lnTo>
                  <a:lnTo>
                    <a:pt x="7" y="177"/>
                  </a:lnTo>
                  <a:lnTo>
                    <a:pt x="5" y="186"/>
                  </a:lnTo>
                  <a:lnTo>
                    <a:pt x="10" y="184"/>
                  </a:lnTo>
                  <a:lnTo>
                    <a:pt x="16" y="181"/>
                  </a:lnTo>
                  <a:lnTo>
                    <a:pt x="21" y="179"/>
                  </a:lnTo>
                  <a:lnTo>
                    <a:pt x="25" y="181"/>
                  </a:lnTo>
                  <a:lnTo>
                    <a:pt x="35" y="186"/>
                  </a:lnTo>
                  <a:lnTo>
                    <a:pt x="46" y="193"/>
                  </a:lnTo>
                  <a:lnTo>
                    <a:pt x="56" y="196"/>
                  </a:lnTo>
                  <a:lnTo>
                    <a:pt x="65" y="196"/>
                  </a:lnTo>
                  <a:lnTo>
                    <a:pt x="78" y="195"/>
                  </a:lnTo>
                  <a:lnTo>
                    <a:pt x="83" y="193"/>
                  </a:lnTo>
                  <a:lnTo>
                    <a:pt x="87" y="195"/>
                  </a:lnTo>
                  <a:lnTo>
                    <a:pt x="97" y="197"/>
                  </a:lnTo>
                  <a:lnTo>
                    <a:pt x="108" y="197"/>
                  </a:lnTo>
                  <a:lnTo>
                    <a:pt x="118" y="195"/>
                  </a:lnTo>
                  <a:lnTo>
                    <a:pt x="129" y="189"/>
                  </a:lnTo>
                  <a:lnTo>
                    <a:pt x="135" y="186"/>
                  </a:lnTo>
                  <a:lnTo>
                    <a:pt x="140" y="186"/>
                  </a:lnTo>
                  <a:lnTo>
                    <a:pt x="147" y="186"/>
                  </a:lnTo>
                  <a:lnTo>
                    <a:pt x="152" y="188"/>
                  </a:lnTo>
                  <a:lnTo>
                    <a:pt x="164" y="189"/>
                  </a:lnTo>
                  <a:lnTo>
                    <a:pt x="188" y="195"/>
                  </a:lnTo>
                  <a:lnTo>
                    <a:pt x="213" y="200"/>
                  </a:lnTo>
                  <a:lnTo>
                    <a:pt x="235" y="207"/>
                  </a:lnTo>
                  <a:lnTo>
                    <a:pt x="247" y="211"/>
                  </a:lnTo>
                  <a:lnTo>
                    <a:pt x="256" y="217"/>
                  </a:lnTo>
                  <a:lnTo>
                    <a:pt x="259" y="215"/>
                  </a:lnTo>
                  <a:lnTo>
                    <a:pt x="262" y="214"/>
                  </a:lnTo>
                  <a:lnTo>
                    <a:pt x="263" y="213"/>
                  </a:lnTo>
                  <a:lnTo>
                    <a:pt x="266" y="208"/>
                  </a:lnTo>
                  <a:lnTo>
                    <a:pt x="271" y="204"/>
                  </a:lnTo>
                  <a:lnTo>
                    <a:pt x="277" y="203"/>
                  </a:lnTo>
                  <a:lnTo>
                    <a:pt x="281" y="200"/>
                  </a:lnTo>
                  <a:lnTo>
                    <a:pt x="287" y="197"/>
                  </a:lnTo>
                  <a:lnTo>
                    <a:pt x="289" y="195"/>
                  </a:lnTo>
                  <a:lnTo>
                    <a:pt x="292" y="190"/>
                  </a:lnTo>
                  <a:lnTo>
                    <a:pt x="296" y="179"/>
                  </a:lnTo>
                  <a:lnTo>
                    <a:pt x="299" y="170"/>
                  </a:lnTo>
                  <a:lnTo>
                    <a:pt x="303" y="160"/>
                  </a:lnTo>
                  <a:lnTo>
                    <a:pt x="307" y="152"/>
                  </a:lnTo>
                  <a:lnTo>
                    <a:pt x="309" y="145"/>
                  </a:lnTo>
                  <a:lnTo>
                    <a:pt x="307" y="138"/>
                  </a:lnTo>
                  <a:lnTo>
                    <a:pt x="303" y="130"/>
                  </a:lnTo>
                  <a:lnTo>
                    <a:pt x="299" y="124"/>
                  </a:lnTo>
                  <a:lnTo>
                    <a:pt x="298" y="120"/>
                  </a:lnTo>
                  <a:lnTo>
                    <a:pt x="298" y="116"/>
                  </a:lnTo>
                  <a:lnTo>
                    <a:pt x="300" y="113"/>
                  </a:lnTo>
                  <a:lnTo>
                    <a:pt x="303" y="110"/>
                  </a:lnTo>
                  <a:lnTo>
                    <a:pt x="307" y="108"/>
                  </a:lnTo>
                  <a:lnTo>
                    <a:pt x="309" y="103"/>
                  </a:lnTo>
                  <a:lnTo>
                    <a:pt x="309" y="99"/>
                  </a:lnTo>
                  <a:lnTo>
                    <a:pt x="307" y="95"/>
                  </a:lnTo>
                  <a:lnTo>
                    <a:pt x="305" y="92"/>
                  </a:lnTo>
                  <a:lnTo>
                    <a:pt x="302" y="88"/>
                  </a:lnTo>
                  <a:lnTo>
                    <a:pt x="302" y="83"/>
                  </a:lnTo>
                  <a:lnTo>
                    <a:pt x="303" y="78"/>
                  </a:lnTo>
                  <a:lnTo>
                    <a:pt x="305" y="74"/>
                  </a:lnTo>
                  <a:lnTo>
                    <a:pt x="309" y="69"/>
                  </a:lnTo>
                  <a:lnTo>
                    <a:pt x="320" y="62"/>
                  </a:lnTo>
                  <a:lnTo>
                    <a:pt x="325" y="58"/>
                  </a:lnTo>
                  <a:lnTo>
                    <a:pt x="327" y="55"/>
                  </a:lnTo>
                  <a:lnTo>
                    <a:pt x="327" y="52"/>
                  </a:lnTo>
                  <a:close/>
                </a:path>
              </a:pathLst>
            </a:custGeom>
            <a:grpFill/>
            <a:ln w="3175">
              <a:solidFill>
                <a:srgbClr val="969696"/>
              </a:solidFill>
              <a:round/>
              <a:headEnd/>
              <a:tailEnd/>
            </a:ln>
          </p:spPr>
          <p:txBody>
            <a:bodyPr/>
            <a:lstStyle/>
            <a:p>
              <a:endParaRPr lang="en-IN">
                <a:solidFill>
                  <a:schemeClr val="bg1"/>
                </a:solidFill>
              </a:endParaRPr>
            </a:p>
          </p:txBody>
        </p:sp>
        <p:sp>
          <p:nvSpPr>
            <p:cNvPr id="16787" name="Freeform 20"/>
            <p:cNvSpPr>
              <a:spLocks noChangeAspect="1"/>
            </p:cNvSpPr>
            <p:nvPr/>
          </p:nvSpPr>
          <p:spPr bwMode="auto">
            <a:xfrm>
              <a:off x="4875" y="1935"/>
              <a:ext cx="276" cy="374"/>
            </a:xfrm>
            <a:custGeom>
              <a:avLst/>
              <a:gdLst>
                <a:gd name="T0" fmla="*/ 434 w 219"/>
                <a:gd name="T1" fmla="*/ 678 h 266"/>
                <a:gd name="T2" fmla="*/ 426 w 219"/>
                <a:gd name="T3" fmla="*/ 643 h 266"/>
                <a:gd name="T4" fmla="*/ 417 w 219"/>
                <a:gd name="T5" fmla="*/ 617 h 266"/>
                <a:gd name="T6" fmla="*/ 407 w 219"/>
                <a:gd name="T7" fmla="*/ 569 h 266"/>
                <a:gd name="T8" fmla="*/ 410 w 219"/>
                <a:gd name="T9" fmla="*/ 508 h 266"/>
                <a:gd name="T10" fmla="*/ 392 w 219"/>
                <a:gd name="T11" fmla="*/ 439 h 266"/>
                <a:gd name="T12" fmla="*/ 367 w 219"/>
                <a:gd name="T13" fmla="*/ 395 h 266"/>
                <a:gd name="T14" fmla="*/ 354 w 219"/>
                <a:gd name="T15" fmla="*/ 368 h 266"/>
                <a:gd name="T16" fmla="*/ 377 w 219"/>
                <a:gd name="T17" fmla="*/ 336 h 266"/>
                <a:gd name="T18" fmla="*/ 384 w 219"/>
                <a:gd name="T19" fmla="*/ 316 h 266"/>
                <a:gd name="T20" fmla="*/ 338 w 219"/>
                <a:gd name="T21" fmla="*/ 288 h 266"/>
                <a:gd name="T22" fmla="*/ 299 w 219"/>
                <a:gd name="T23" fmla="*/ 252 h 266"/>
                <a:gd name="T24" fmla="*/ 261 w 219"/>
                <a:gd name="T25" fmla="*/ 200 h 266"/>
                <a:gd name="T26" fmla="*/ 276 w 219"/>
                <a:gd name="T27" fmla="*/ 176 h 266"/>
                <a:gd name="T28" fmla="*/ 294 w 219"/>
                <a:gd name="T29" fmla="*/ 148 h 266"/>
                <a:gd name="T30" fmla="*/ 301 w 219"/>
                <a:gd name="T31" fmla="*/ 136 h 266"/>
                <a:gd name="T32" fmla="*/ 324 w 219"/>
                <a:gd name="T33" fmla="*/ 101 h 266"/>
                <a:gd name="T34" fmla="*/ 347 w 219"/>
                <a:gd name="T35" fmla="*/ 101 h 266"/>
                <a:gd name="T36" fmla="*/ 340 w 219"/>
                <a:gd name="T37" fmla="*/ 83 h 266"/>
                <a:gd name="T38" fmla="*/ 291 w 219"/>
                <a:gd name="T39" fmla="*/ 44 h 266"/>
                <a:gd name="T40" fmla="*/ 255 w 219"/>
                <a:gd name="T41" fmla="*/ 14 h 266"/>
                <a:gd name="T42" fmla="*/ 244 w 219"/>
                <a:gd name="T43" fmla="*/ 14 h 266"/>
                <a:gd name="T44" fmla="*/ 255 w 219"/>
                <a:gd name="T45" fmla="*/ 48 h 266"/>
                <a:gd name="T46" fmla="*/ 255 w 219"/>
                <a:gd name="T47" fmla="*/ 83 h 266"/>
                <a:gd name="T48" fmla="*/ 237 w 219"/>
                <a:gd name="T49" fmla="*/ 105 h 266"/>
                <a:gd name="T50" fmla="*/ 246 w 219"/>
                <a:gd name="T51" fmla="*/ 145 h 266"/>
                <a:gd name="T52" fmla="*/ 246 w 219"/>
                <a:gd name="T53" fmla="*/ 228 h 266"/>
                <a:gd name="T54" fmla="*/ 224 w 219"/>
                <a:gd name="T55" fmla="*/ 311 h 266"/>
                <a:gd name="T56" fmla="*/ 202 w 219"/>
                <a:gd name="T57" fmla="*/ 340 h 266"/>
                <a:gd name="T58" fmla="*/ 171 w 219"/>
                <a:gd name="T59" fmla="*/ 361 h 266"/>
                <a:gd name="T60" fmla="*/ 159 w 219"/>
                <a:gd name="T61" fmla="*/ 381 h 266"/>
                <a:gd name="T62" fmla="*/ 116 w 219"/>
                <a:gd name="T63" fmla="*/ 395 h 266"/>
                <a:gd name="T64" fmla="*/ 67 w 219"/>
                <a:gd name="T65" fmla="*/ 418 h 266"/>
                <a:gd name="T66" fmla="*/ 8 w 219"/>
                <a:gd name="T67" fmla="*/ 425 h 266"/>
                <a:gd name="T68" fmla="*/ 5 w 219"/>
                <a:gd name="T69" fmla="*/ 458 h 266"/>
                <a:gd name="T70" fmla="*/ 53 w 219"/>
                <a:gd name="T71" fmla="*/ 501 h 266"/>
                <a:gd name="T72" fmla="*/ 92 w 219"/>
                <a:gd name="T73" fmla="*/ 526 h 266"/>
                <a:gd name="T74" fmla="*/ 124 w 219"/>
                <a:gd name="T75" fmla="*/ 555 h 266"/>
                <a:gd name="T76" fmla="*/ 146 w 219"/>
                <a:gd name="T77" fmla="*/ 578 h 266"/>
                <a:gd name="T78" fmla="*/ 130 w 219"/>
                <a:gd name="T79" fmla="*/ 637 h 266"/>
                <a:gd name="T80" fmla="*/ 116 w 219"/>
                <a:gd name="T81" fmla="*/ 658 h 266"/>
                <a:gd name="T82" fmla="*/ 134 w 219"/>
                <a:gd name="T83" fmla="*/ 690 h 266"/>
                <a:gd name="T84" fmla="*/ 178 w 219"/>
                <a:gd name="T85" fmla="*/ 692 h 266"/>
                <a:gd name="T86" fmla="*/ 200 w 219"/>
                <a:gd name="T87" fmla="*/ 720 h 266"/>
                <a:gd name="T88" fmla="*/ 239 w 219"/>
                <a:gd name="T89" fmla="*/ 731 h 266"/>
                <a:gd name="T90" fmla="*/ 276 w 219"/>
                <a:gd name="T91" fmla="*/ 704 h 266"/>
                <a:gd name="T92" fmla="*/ 313 w 219"/>
                <a:gd name="T93" fmla="*/ 724 h 266"/>
                <a:gd name="T94" fmla="*/ 330 w 219"/>
                <a:gd name="T95" fmla="*/ 704 h 266"/>
                <a:gd name="T96" fmla="*/ 359 w 219"/>
                <a:gd name="T97" fmla="*/ 692 h 266"/>
                <a:gd name="T98" fmla="*/ 379 w 219"/>
                <a:gd name="T99" fmla="*/ 704 h 266"/>
                <a:gd name="T100" fmla="*/ 421 w 219"/>
                <a:gd name="T101" fmla="*/ 711 h 266"/>
                <a:gd name="T102" fmla="*/ 434 w 219"/>
                <a:gd name="T103" fmla="*/ 710 h 266"/>
                <a:gd name="T104" fmla="*/ 434 w 219"/>
                <a:gd name="T105" fmla="*/ 692 h 26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9"/>
                <a:gd name="T160" fmla="*/ 0 h 266"/>
                <a:gd name="T161" fmla="*/ 219 w 219"/>
                <a:gd name="T162" fmla="*/ 266 h 26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9" h="266">
                  <a:moveTo>
                    <a:pt x="217" y="249"/>
                  </a:moveTo>
                  <a:lnTo>
                    <a:pt x="217" y="249"/>
                  </a:lnTo>
                  <a:lnTo>
                    <a:pt x="217" y="244"/>
                  </a:lnTo>
                  <a:lnTo>
                    <a:pt x="217" y="240"/>
                  </a:lnTo>
                  <a:lnTo>
                    <a:pt x="216" y="234"/>
                  </a:lnTo>
                  <a:lnTo>
                    <a:pt x="213" y="231"/>
                  </a:lnTo>
                  <a:lnTo>
                    <a:pt x="212" y="229"/>
                  </a:lnTo>
                  <a:lnTo>
                    <a:pt x="210" y="226"/>
                  </a:lnTo>
                  <a:lnTo>
                    <a:pt x="209" y="222"/>
                  </a:lnTo>
                  <a:lnTo>
                    <a:pt x="208" y="218"/>
                  </a:lnTo>
                  <a:lnTo>
                    <a:pt x="206" y="213"/>
                  </a:lnTo>
                  <a:lnTo>
                    <a:pt x="203" y="205"/>
                  </a:lnTo>
                  <a:lnTo>
                    <a:pt x="202" y="200"/>
                  </a:lnTo>
                  <a:lnTo>
                    <a:pt x="203" y="194"/>
                  </a:lnTo>
                  <a:lnTo>
                    <a:pt x="205" y="183"/>
                  </a:lnTo>
                  <a:lnTo>
                    <a:pt x="205" y="176"/>
                  </a:lnTo>
                  <a:lnTo>
                    <a:pt x="202" y="171"/>
                  </a:lnTo>
                  <a:lnTo>
                    <a:pt x="196" y="158"/>
                  </a:lnTo>
                  <a:lnTo>
                    <a:pt x="194" y="151"/>
                  </a:lnTo>
                  <a:lnTo>
                    <a:pt x="188" y="146"/>
                  </a:lnTo>
                  <a:lnTo>
                    <a:pt x="183" y="142"/>
                  </a:lnTo>
                  <a:lnTo>
                    <a:pt x="180" y="139"/>
                  </a:lnTo>
                  <a:lnTo>
                    <a:pt x="177" y="136"/>
                  </a:lnTo>
                  <a:lnTo>
                    <a:pt x="177" y="132"/>
                  </a:lnTo>
                  <a:lnTo>
                    <a:pt x="177" y="128"/>
                  </a:lnTo>
                  <a:lnTo>
                    <a:pt x="180" y="126"/>
                  </a:lnTo>
                  <a:lnTo>
                    <a:pt x="181" y="124"/>
                  </a:lnTo>
                  <a:lnTo>
                    <a:pt x="188" y="121"/>
                  </a:lnTo>
                  <a:lnTo>
                    <a:pt x="191" y="119"/>
                  </a:lnTo>
                  <a:lnTo>
                    <a:pt x="192" y="117"/>
                  </a:lnTo>
                  <a:lnTo>
                    <a:pt x="192" y="114"/>
                  </a:lnTo>
                  <a:lnTo>
                    <a:pt x="191" y="111"/>
                  </a:lnTo>
                  <a:lnTo>
                    <a:pt x="184" y="108"/>
                  </a:lnTo>
                  <a:lnTo>
                    <a:pt x="169" y="104"/>
                  </a:lnTo>
                  <a:lnTo>
                    <a:pt x="163" y="100"/>
                  </a:lnTo>
                  <a:lnTo>
                    <a:pt x="158" y="94"/>
                  </a:lnTo>
                  <a:lnTo>
                    <a:pt x="149" y="90"/>
                  </a:lnTo>
                  <a:lnTo>
                    <a:pt x="138" y="85"/>
                  </a:lnTo>
                  <a:lnTo>
                    <a:pt x="134" y="81"/>
                  </a:lnTo>
                  <a:lnTo>
                    <a:pt x="131" y="78"/>
                  </a:lnTo>
                  <a:lnTo>
                    <a:pt x="130" y="72"/>
                  </a:lnTo>
                  <a:lnTo>
                    <a:pt x="133" y="68"/>
                  </a:lnTo>
                  <a:lnTo>
                    <a:pt x="136" y="65"/>
                  </a:lnTo>
                  <a:lnTo>
                    <a:pt x="138" y="63"/>
                  </a:lnTo>
                  <a:lnTo>
                    <a:pt x="144" y="59"/>
                  </a:lnTo>
                  <a:lnTo>
                    <a:pt x="145" y="56"/>
                  </a:lnTo>
                  <a:lnTo>
                    <a:pt x="147" y="53"/>
                  </a:lnTo>
                  <a:lnTo>
                    <a:pt x="148" y="50"/>
                  </a:lnTo>
                  <a:lnTo>
                    <a:pt x="151" y="49"/>
                  </a:lnTo>
                  <a:lnTo>
                    <a:pt x="155" y="43"/>
                  </a:lnTo>
                  <a:lnTo>
                    <a:pt x="159" y="39"/>
                  </a:lnTo>
                  <a:lnTo>
                    <a:pt x="162" y="36"/>
                  </a:lnTo>
                  <a:lnTo>
                    <a:pt x="165" y="36"/>
                  </a:lnTo>
                  <a:lnTo>
                    <a:pt x="169" y="36"/>
                  </a:lnTo>
                  <a:lnTo>
                    <a:pt x="173" y="36"/>
                  </a:lnTo>
                  <a:lnTo>
                    <a:pt x="176" y="35"/>
                  </a:lnTo>
                  <a:lnTo>
                    <a:pt x="176" y="32"/>
                  </a:lnTo>
                  <a:lnTo>
                    <a:pt x="174" y="31"/>
                  </a:lnTo>
                  <a:lnTo>
                    <a:pt x="170" y="30"/>
                  </a:lnTo>
                  <a:lnTo>
                    <a:pt x="156" y="25"/>
                  </a:lnTo>
                  <a:lnTo>
                    <a:pt x="151" y="21"/>
                  </a:lnTo>
                  <a:lnTo>
                    <a:pt x="145" y="16"/>
                  </a:lnTo>
                  <a:lnTo>
                    <a:pt x="134" y="9"/>
                  </a:lnTo>
                  <a:lnTo>
                    <a:pt x="127" y="5"/>
                  </a:lnTo>
                  <a:lnTo>
                    <a:pt x="125" y="3"/>
                  </a:lnTo>
                  <a:lnTo>
                    <a:pt x="123" y="0"/>
                  </a:lnTo>
                  <a:lnTo>
                    <a:pt x="122" y="5"/>
                  </a:lnTo>
                  <a:lnTo>
                    <a:pt x="122" y="10"/>
                  </a:lnTo>
                  <a:lnTo>
                    <a:pt x="125" y="14"/>
                  </a:lnTo>
                  <a:lnTo>
                    <a:pt x="127" y="17"/>
                  </a:lnTo>
                  <a:lnTo>
                    <a:pt x="129" y="21"/>
                  </a:lnTo>
                  <a:lnTo>
                    <a:pt x="129" y="25"/>
                  </a:lnTo>
                  <a:lnTo>
                    <a:pt x="127" y="30"/>
                  </a:lnTo>
                  <a:lnTo>
                    <a:pt x="123" y="32"/>
                  </a:lnTo>
                  <a:lnTo>
                    <a:pt x="120" y="35"/>
                  </a:lnTo>
                  <a:lnTo>
                    <a:pt x="118" y="38"/>
                  </a:lnTo>
                  <a:lnTo>
                    <a:pt x="118" y="42"/>
                  </a:lnTo>
                  <a:lnTo>
                    <a:pt x="119" y="46"/>
                  </a:lnTo>
                  <a:lnTo>
                    <a:pt x="123" y="52"/>
                  </a:lnTo>
                  <a:lnTo>
                    <a:pt x="127" y="60"/>
                  </a:lnTo>
                  <a:lnTo>
                    <a:pt x="129" y="67"/>
                  </a:lnTo>
                  <a:lnTo>
                    <a:pt x="127" y="74"/>
                  </a:lnTo>
                  <a:lnTo>
                    <a:pt x="123" y="82"/>
                  </a:lnTo>
                  <a:lnTo>
                    <a:pt x="119" y="92"/>
                  </a:lnTo>
                  <a:lnTo>
                    <a:pt x="116" y="101"/>
                  </a:lnTo>
                  <a:lnTo>
                    <a:pt x="112" y="112"/>
                  </a:lnTo>
                  <a:lnTo>
                    <a:pt x="109" y="117"/>
                  </a:lnTo>
                  <a:lnTo>
                    <a:pt x="107" y="119"/>
                  </a:lnTo>
                  <a:lnTo>
                    <a:pt x="101" y="122"/>
                  </a:lnTo>
                  <a:lnTo>
                    <a:pt x="97" y="125"/>
                  </a:lnTo>
                  <a:lnTo>
                    <a:pt x="91" y="126"/>
                  </a:lnTo>
                  <a:lnTo>
                    <a:pt x="86" y="130"/>
                  </a:lnTo>
                  <a:lnTo>
                    <a:pt x="83" y="135"/>
                  </a:lnTo>
                  <a:lnTo>
                    <a:pt x="82" y="136"/>
                  </a:lnTo>
                  <a:lnTo>
                    <a:pt x="79" y="137"/>
                  </a:lnTo>
                  <a:lnTo>
                    <a:pt x="72" y="140"/>
                  </a:lnTo>
                  <a:lnTo>
                    <a:pt x="67" y="140"/>
                  </a:lnTo>
                  <a:lnTo>
                    <a:pt x="58" y="142"/>
                  </a:lnTo>
                  <a:lnTo>
                    <a:pt x="51" y="144"/>
                  </a:lnTo>
                  <a:lnTo>
                    <a:pt x="37" y="148"/>
                  </a:lnTo>
                  <a:lnTo>
                    <a:pt x="33" y="150"/>
                  </a:lnTo>
                  <a:lnTo>
                    <a:pt x="26" y="150"/>
                  </a:lnTo>
                  <a:lnTo>
                    <a:pt x="14" y="150"/>
                  </a:lnTo>
                  <a:lnTo>
                    <a:pt x="8" y="151"/>
                  </a:lnTo>
                  <a:lnTo>
                    <a:pt x="4" y="153"/>
                  </a:lnTo>
                  <a:lnTo>
                    <a:pt x="0" y="155"/>
                  </a:lnTo>
                  <a:lnTo>
                    <a:pt x="0" y="159"/>
                  </a:lnTo>
                  <a:lnTo>
                    <a:pt x="2" y="165"/>
                  </a:lnTo>
                  <a:lnTo>
                    <a:pt x="4" y="169"/>
                  </a:lnTo>
                  <a:lnTo>
                    <a:pt x="10" y="173"/>
                  </a:lnTo>
                  <a:lnTo>
                    <a:pt x="15" y="176"/>
                  </a:lnTo>
                  <a:lnTo>
                    <a:pt x="26" y="180"/>
                  </a:lnTo>
                  <a:lnTo>
                    <a:pt x="37" y="183"/>
                  </a:lnTo>
                  <a:lnTo>
                    <a:pt x="43" y="186"/>
                  </a:lnTo>
                  <a:lnTo>
                    <a:pt x="46" y="189"/>
                  </a:lnTo>
                  <a:lnTo>
                    <a:pt x="53" y="195"/>
                  </a:lnTo>
                  <a:lnTo>
                    <a:pt x="57" y="197"/>
                  </a:lnTo>
                  <a:lnTo>
                    <a:pt x="62" y="200"/>
                  </a:lnTo>
                  <a:lnTo>
                    <a:pt x="67" y="201"/>
                  </a:lnTo>
                  <a:lnTo>
                    <a:pt x="71" y="204"/>
                  </a:lnTo>
                  <a:lnTo>
                    <a:pt x="73" y="208"/>
                  </a:lnTo>
                  <a:lnTo>
                    <a:pt x="73" y="212"/>
                  </a:lnTo>
                  <a:lnTo>
                    <a:pt x="72" y="216"/>
                  </a:lnTo>
                  <a:lnTo>
                    <a:pt x="71" y="220"/>
                  </a:lnTo>
                  <a:lnTo>
                    <a:pt x="65" y="229"/>
                  </a:lnTo>
                  <a:lnTo>
                    <a:pt x="58" y="236"/>
                  </a:lnTo>
                  <a:lnTo>
                    <a:pt x="58" y="237"/>
                  </a:lnTo>
                  <a:lnTo>
                    <a:pt x="61" y="241"/>
                  </a:lnTo>
                  <a:lnTo>
                    <a:pt x="62" y="244"/>
                  </a:lnTo>
                  <a:lnTo>
                    <a:pt x="64" y="247"/>
                  </a:lnTo>
                  <a:lnTo>
                    <a:pt x="67" y="248"/>
                  </a:lnTo>
                  <a:lnTo>
                    <a:pt x="75" y="249"/>
                  </a:lnTo>
                  <a:lnTo>
                    <a:pt x="82" y="248"/>
                  </a:lnTo>
                  <a:lnTo>
                    <a:pt x="89" y="249"/>
                  </a:lnTo>
                  <a:lnTo>
                    <a:pt x="93" y="251"/>
                  </a:lnTo>
                  <a:lnTo>
                    <a:pt x="96" y="253"/>
                  </a:lnTo>
                  <a:lnTo>
                    <a:pt x="100" y="259"/>
                  </a:lnTo>
                  <a:lnTo>
                    <a:pt x="102" y="266"/>
                  </a:lnTo>
                  <a:lnTo>
                    <a:pt x="115" y="265"/>
                  </a:lnTo>
                  <a:lnTo>
                    <a:pt x="120" y="263"/>
                  </a:lnTo>
                  <a:lnTo>
                    <a:pt x="126" y="260"/>
                  </a:lnTo>
                  <a:lnTo>
                    <a:pt x="131" y="255"/>
                  </a:lnTo>
                  <a:lnTo>
                    <a:pt x="138" y="253"/>
                  </a:lnTo>
                  <a:lnTo>
                    <a:pt x="145" y="255"/>
                  </a:lnTo>
                  <a:lnTo>
                    <a:pt x="152" y="259"/>
                  </a:lnTo>
                  <a:lnTo>
                    <a:pt x="156" y="260"/>
                  </a:lnTo>
                  <a:lnTo>
                    <a:pt x="159" y="260"/>
                  </a:lnTo>
                  <a:lnTo>
                    <a:pt x="162" y="258"/>
                  </a:lnTo>
                  <a:lnTo>
                    <a:pt x="165" y="253"/>
                  </a:lnTo>
                  <a:lnTo>
                    <a:pt x="169" y="248"/>
                  </a:lnTo>
                  <a:lnTo>
                    <a:pt x="172" y="248"/>
                  </a:lnTo>
                  <a:lnTo>
                    <a:pt x="174" y="248"/>
                  </a:lnTo>
                  <a:lnTo>
                    <a:pt x="179" y="249"/>
                  </a:lnTo>
                  <a:lnTo>
                    <a:pt x="184" y="252"/>
                  </a:lnTo>
                  <a:lnTo>
                    <a:pt x="187" y="253"/>
                  </a:lnTo>
                  <a:lnTo>
                    <a:pt x="190" y="253"/>
                  </a:lnTo>
                  <a:lnTo>
                    <a:pt x="196" y="255"/>
                  </a:lnTo>
                  <a:lnTo>
                    <a:pt x="203" y="256"/>
                  </a:lnTo>
                  <a:lnTo>
                    <a:pt x="210" y="256"/>
                  </a:lnTo>
                  <a:lnTo>
                    <a:pt x="214" y="256"/>
                  </a:lnTo>
                  <a:lnTo>
                    <a:pt x="217" y="255"/>
                  </a:lnTo>
                  <a:lnTo>
                    <a:pt x="219" y="253"/>
                  </a:lnTo>
                  <a:lnTo>
                    <a:pt x="219" y="252"/>
                  </a:lnTo>
                  <a:lnTo>
                    <a:pt x="217" y="249"/>
                  </a:lnTo>
                  <a:close/>
                </a:path>
              </a:pathLst>
            </a:custGeom>
            <a:grpFill/>
            <a:ln w="3175">
              <a:solidFill>
                <a:srgbClr val="969696"/>
              </a:solidFill>
              <a:round/>
              <a:headEnd/>
              <a:tailEnd/>
            </a:ln>
          </p:spPr>
          <p:txBody>
            <a:bodyPr/>
            <a:lstStyle/>
            <a:p>
              <a:endParaRPr lang="en-IN">
                <a:solidFill>
                  <a:schemeClr val="bg1"/>
                </a:solidFill>
              </a:endParaRPr>
            </a:p>
          </p:txBody>
        </p:sp>
        <p:sp>
          <p:nvSpPr>
            <p:cNvPr id="16788" name="Freeform 21"/>
            <p:cNvSpPr>
              <a:spLocks noChangeAspect="1"/>
            </p:cNvSpPr>
            <p:nvPr/>
          </p:nvSpPr>
          <p:spPr bwMode="auto">
            <a:xfrm>
              <a:off x="5320" y="2046"/>
              <a:ext cx="86" cy="126"/>
            </a:xfrm>
            <a:custGeom>
              <a:avLst/>
              <a:gdLst>
                <a:gd name="T0" fmla="*/ 132 w 69"/>
                <a:gd name="T1" fmla="*/ 94 h 90"/>
                <a:gd name="T2" fmla="*/ 132 w 69"/>
                <a:gd name="T3" fmla="*/ 94 h 90"/>
                <a:gd name="T4" fmla="*/ 126 w 69"/>
                <a:gd name="T5" fmla="*/ 70 h 90"/>
                <a:gd name="T6" fmla="*/ 126 w 69"/>
                <a:gd name="T7" fmla="*/ 63 h 90"/>
                <a:gd name="T8" fmla="*/ 127 w 69"/>
                <a:gd name="T9" fmla="*/ 49 h 90"/>
                <a:gd name="T10" fmla="*/ 127 w 69"/>
                <a:gd name="T11" fmla="*/ 49 h 90"/>
                <a:gd name="T12" fmla="*/ 127 w 69"/>
                <a:gd name="T13" fmla="*/ 41 h 90"/>
                <a:gd name="T14" fmla="*/ 132 w 69"/>
                <a:gd name="T15" fmla="*/ 39 h 90"/>
                <a:gd name="T16" fmla="*/ 133 w 69"/>
                <a:gd name="T17" fmla="*/ 39 h 90"/>
                <a:gd name="T18" fmla="*/ 132 w 69"/>
                <a:gd name="T19" fmla="*/ 29 h 90"/>
                <a:gd name="T20" fmla="*/ 132 w 69"/>
                <a:gd name="T21" fmla="*/ 29 h 90"/>
                <a:gd name="T22" fmla="*/ 126 w 69"/>
                <a:gd name="T23" fmla="*/ 21 h 90"/>
                <a:gd name="T24" fmla="*/ 120 w 69"/>
                <a:gd name="T25" fmla="*/ 20 h 90"/>
                <a:gd name="T26" fmla="*/ 120 w 69"/>
                <a:gd name="T27" fmla="*/ 20 h 90"/>
                <a:gd name="T28" fmla="*/ 96 w 69"/>
                <a:gd name="T29" fmla="*/ 0 h 90"/>
                <a:gd name="T30" fmla="*/ 96 w 69"/>
                <a:gd name="T31" fmla="*/ 0 h 90"/>
                <a:gd name="T32" fmla="*/ 88 w 69"/>
                <a:gd name="T33" fmla="*/ 14 h 90"/>
                <a:gd name="T34" fmla="*/ 88 w 69"/>
                <a:gd name="T35" fmla="*/ 14 h 90"/>
                <a:gd name="T36" fmla="*/ 84 w 69"/>
                <a:gd name="T37" fmla="*/ 28 h 90"/>
                <a:gd name="T38" fmla="*/ 84 w 69"/>
                <a:gd name="T39" fmla="*/ 41 h 90"/>
                <a:gd name="T40" fmla="*/ 81 w 69"/>
                <a:gd name="T41" fmla="*/ 53 h 90"/>
                <a:gd name="T42" fmla="*/ 77 w 69"/>
                <a:gd name="T43" fmla="*/ 57 h 90"/>
                <a:gd name="T44" fmla="*/ 71 w 69"/>
                <a:gd name="T45" fmla="*/ 63 h 90"/>
                <a:gd name="T46" fmla="*/ 71 w 69"/>
                <a:gd name="T47" fmla="*/ 63 h 90"/>
                <a:gd name="T48" fmla="*/ 64 w 69"/>
                <a:gd name="T49" fmla="*/ 69 h 90"/>
                <a:gd name="T50" fmla="*/ 55 w 69"/>
                <a:gd name="T51" fmla="*/ 70 h 90"/>
                <a:gd name="T52" fmla="*/ 32 w 69"/>
                <a:gd name="T53" fmla="*/ 80 h 90"/>
                <a:gd name="T54" fmla="*/ 32 w 69"/>
                <a:gd name="T55" fmla="*/ 80 h 90"/>
                <a:gd name="T56" fmla="*/ 21 w 69"/>
                <a:gd name="T57" fmla="*/ 83 h 90"/>
                <a:gd name="T58" fmla="*/ 14 w 69"/>
                <a:gd name="T59" fmla="*/ 90 h 90"/>
                <a:gd name="T60" fmla="*/ 7 w 69"/>
                <a:gd name="T61" fmla="*/ 102 h 90"/>
                <a:gd name="T62" fmla="*/ 1 w 69"/>
                <a:gd name="T63" fmla="*/ 112 h 90"/>
                <a:gd name="T64" fmla="*/ 0 w 69"/>
                <a:gd name="T65" fmla="*/ 126 h 90"/>
                <a:gd name="T66" fmla="*/ 0 w 69"/>
                <a:gd name="T67" fmla="*/ 139 h 90"/>
                <a:gd name="T68" fmla="*/ 1 w 69"/>
                <a:gd name="T69" fmla="*/ 171 h 90"/>
                <a:gd name="T70" fmla="*/ 1 w 69"/>
                <a:gd name="T71" fmla="*/ 171 h 90"/>
                <a:gd name="T72" fmla="*/ 11 w 69"/>
                <a:gd name="T73" fmla="*/ 197 h 90"/>
                <a:gd name="T74" fmla="*/ 21 w 69"/>
                <a:gd name="T75" fmla="*/ 221 h 90"/>
                <a:gd name="T76" fmla="*/ 26 w 69"/>
                <a:gd name="T77" fmla="*/ 235 h 90"/>
                <a:gd name="T78" fmla="*/ 34 w 69"/>
                <a:gd name="T79" fmla="*/ 241 h 90"/>
                <a:gd name="T80" fmla="*/ 46 w 69"/>
                <a:gd name="T81" fmla="*/ 246 h 90"/>
                <a:gd name="T82" fmla="*/ 56 w 69"/>
                <a:gd name="T83" fmla="*/ 241 h 90"/>
                <a:gd name="T84" fmla="*/ 56 w 69"/>
                <a:gd name="T85" fmla="*/ 241 h 90"/>
                <a:gd name="T86" fmla="*/ 64 w 69"/>
                <a:gd name="T87" fmla="*/ 235 h 90"/>
                <a:gd name="T88" fmla="*/ 69 w 69"/>
                <a:gd name="T89" fmla="*/ 227 h 90"/>
                <a:gd name="T90" fmla="*/ 70 w 69"/>
                <a:gd name="T91" fmla="*/ 200 h 90"/>
                <a:gd name="T92" fmla="*/ 70 w 69"/>
                <a:gd name="T93" fmla="*/ 200 h 90"/>
                <a:gd name="T94" fmla="*/ 70 w 69"/>
                <a:gd name="T95" fmla="*/ 181 h 90"/>
                <a:gd name="T96" fmla="*/ 76 w 69"/>
                <a:gd name="T97" fmla="*/ 171 h 90"/>
                <a:gd name="T98" fmla="*/ 81 w 69"/>
                <a:gd name="T99" fmla="*/ 158 h 90"/>
                <a:gd name="T100" fmla="*/ 92 w 69"/>
                <a:gd name="T101" fmla="*/ 148 h 90"/>
                <a:gd name="T102" fmla="*/ 92 w 69"/>
                <a:gd name="T103" fmla="*/ 148 h 90"/>
                <a:gd name="T104" fmla="*/ 100 w 69"/>
                <a:gd name="T105" fmla="*/ 139 h 90"/>
                <a:gd name="T106" fmla="*/ 110 w 69"/>
                <a:gd name="T107" fmla="*/ 132 h 90"/>
                <a:gd name="T108" fmla="*/ 110 w 69"/>
                <a:gd name="T109" fmla="*/ 132 h 90"/>
                <a:gd name="T110" fmla="*/ 126 w 69"/>
                <a:gd name="T111" fmla="*/ 122 h 90"/>
                <a:gd name="T112" fmla="*/ 126 w 69"/>
                <a:gd name="T113" fmla="*/ 122 h 90"/>
                <a:gd name="T114" fmla="*/ 132 w 69"/>
                <a:gd name="T115" fmla="*/ 122 h 90"/>
                <a:gd name="T116" fmla="*/ 132 w 69"/>
                <a:gd name="T117" fmla="*/ 122 h 90"/>
                <a:gd name="T118" fmla="*/ 132 w 69"/>
                <a:gd name="T119" fmla="*/ 109 h 90"/>
                <a:gd name="T120" fmla="*/ 132 w 69"/>
                <a:gd name="T121" fmla="*/ 94 h 90"/>
                <a:gd name="T122" fmla="*/ 132 w 69"/>
                <a:gd name="T123" fmla="*/ 94 h 9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9"/>
                <a:gd name="T187" fmla="*/ 0 h 90"/>
                <a:gd name="T188" fmla="*/ 69 w 69"/>
                <a:gd name="T189" fmla="*/ 90 h 9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9" h="90">
                  <a:moveTo>
                    <a:pt x="68" y="34"/>
                  </a:moveTo>
                  <a:lnTo>
                    <a:pt x="68" y="34"/>
                  </a:lnTo>
                  <a:lnTo>
                    <a:pt x="65" y="26"/>
                  </a:lnTo>
                  <a:lnTo>
                    <a:pt x="65" y="23"/>
                  </a:lnTo>
                  <a:lnTo>
                    <a:pt x="66" y="18"/>
                  </a:lnTo>
                  <a:lnTo>
                    <a:pt x="66" y="15"/>
                  </a:lnTo>
                  <a:lnTo>
                    <a:pt x="68" y="14"/>
                  </a:lnTo>
                  <a:lnTo>
                    <a:pt x="69" y="14"/>
                  </a:lnTo>
                  <a:lnTo>
                    <a:pt x="68" y="11"/>
                  </a:lnTo>
                  <a:lnTo>
                    <a:pt x="65" y="8"/>
                  </a:lnTo>
                  <a:lnTo>
                    <a:pt x="62" y="7"/>
                  </a:lnTo>
                  <a:lnTo>
                    <a:pt x="50" y="0"/>
                  </a:lnTo>
                  <a:lnTo>
                    <a:pt x="46" y="5"/>
                  </a:lnTo>
                  <a:lnTo>
                    <a:pt x="43" y="10"/>
                  </a:lnTo>
                  <a:lnTo>
                    <a:pt x="43" y="15"/>
                  </a:lnTo>
                  <a:lnTo>
                    <a:pt x="42" y="19"/>
                  </a:lnTo>
                  <a:lnTo>
                    <a:pt x="40" y="21"/>
                  </a:lnTo>
                  <a:lnTo>
                    <a:pt x="37" y="23"/>
                  </a:lnTo>
                  <a:lnTo>
                    <a:pt x="33" y="25"/>
                  </a:lnTo>
                  <a:lnTo>
                    <a:pt x="28" y="26"/>
                  </a:lnTo>
                  <a:lnTo>
                    <a:pt x="17" y="29"/>
                  </a:lnTo>
                  <a:lnTo>
                    <a:pt x="11" y="30"/>
                  </a:lnTo>
                  <a:lnTo>
                    <a:pt x="7" y="33"/>
                  </a:lnTo>
                  <a:lnTo>
                    <a:pt x="4" y="37"/>
                  </a:lnTo>
                  <a:lnTo>
                    <a:pt x="1" y="41"/>
                  </a:lnTo>
                  <a:lnTo>
                    <a:pt x="0" y="46"/>
                  </a:lnTo>
                  <a:lnTo>
                    <a:pt x="0" y="51"/>
                  </a:lnTo>
                  <a:lnTo>
                    <a:pt x="1" y="62"/>
                  </a:lnTo>
                  <a:lnTo>
                    <a:pt x="6" y="72"/>
                  </a:lnTo>
                  <a:lnTo>
                    <a:pt x="11" y="81"/>
                  </a:lnTo>
                  <a:lnTo>
                    <a:pt x="14" y="86"/>
                  </a:lnTo>
                  <a:lnTo>
                    <a:pt x="18" y="88"/>
                  </a:lnTo>
                  <a:lnTo>
                    <a:pt x="24" y="90"/>
                  </a:lnTo>
                  <a:lnTo>
                    <a:pt x="29" y="88"/>
                  </a:lnTo>
                  <a:lnTo>
                    <a:pt x="33" y="86"/>
                  </a:lnTo>
                  <a:lnTo>
                    <a:pt x="35" y="83"/>
                  </a:lnTo>
                  <a:lnTo>
                    <a:pt x="36" y="73"/>
                  </a:lnTo>
                  <a:lnTo>
                    <a:pt x="36" y="66"/>
                  </a:lnTo>
                  <a:lnTo>
                    <a:pt x="39" y="62"/>
                  </a:lnTo>
                  <a:lnTo>
                    <a:pt x="42" y="58"/>
                  </a:lnTo>
                  <a:lnTo>
                    <a:pt x="47" y="54"/>
                  </a:lnTo>
                  <a:lnTo>
                    <a:pt x="51" y="51"/>
                  </a:lnTo>
                  <a:lnTo>
                    <a:pt x="57" y="48"/>
                  </a:lnTo>
                  <a:lnTo>
                    <a:pt x="65" y="44"/>
                  </a:lnTo>
                  <a:lnTo>
                    <a:pt x="68" y="44"/>
                  </a:lnTo>
                  <a:lnTo>
                    <a:pt x="68" y="40"/>
                  </a:lnTo>
                  <a:lnTo>
                    <a:pt x="68" y="34"/>
                  </a:lnTo>
                  <a:close/>
                </a:path>
              </a:pathLst>
            </a:custGeom>
            <a:grpFill/>
            <a:ln w="3175">
              <a:solidFill>
                <a:srgbClr val="969696"/>
              </a:solidFill>
              <a:round/>
              <a:headEnd/>
              <a:tailEnd/>
            </a:ln>
          </p:spPr>
          <p:txBody>
            <a:bodyPr/>
            <a:lstStyle/>
            <a:p>
              <a:endParaRPr lang="en-IN">
                <a:solidFill>
                  <a:schemeClr val="bg1"/>
                </a:solidFill>
              </a:endParaRPr>
            </a:p>
          </p:txBody>
        </p:sp>
        <p:sp>
          <p:nvSpPr>
            <p:cNvPr id="16789" name="Freeform 22"/>
            <p:cNvSpPr>
              <a:spLocks noChangeAspect="1"/>
            </p:cNvSpPr>
            <p:nvPr/>
          </p:nvSpPr>
          <p:spPr bwMode="auto">
            <a:xfrm>
              <a:off x="5189" y="1915"/>
              <a:ext cx="246" cy="90"/>
            </a:xfrm>
            <a:custGeom>
              <a:avLst/>
              <a:gdLst>
                <a:gd name="T0" fmla="*/ 390 w 195"/>
                <a:gd name="T1" fmla="*/ 101 h 64"/>
                <a:gd name="T2" fmla="*/ 370 w 195"/>
                <a:gd name="T3" fmla="*/ 55 h 64"/>
                <a:gd name="T4" fmla="*/ 333 w 195"/>
                <a:gd name="T5" fmla="*/ 39 h 64"/>
                <a:gd name="T6" fmla="*/ 331 w 195"/>
                <a:gd name="T7" fmla="*/ 35 h 64"/>
                <a:gd name="T8" fmla="*/ 329 w 195"/>
                <a:gd name="T9" fmla="*/ 28 h 64"/>
                <a:gd name="T10" fmla="*/ 329 w 195"/>
                <a:gd name="T11" fmla="*/ 8 h 64"/>
                <a:gd name="T12" fmla="*/ 324 w 195"/>
                <a:gd name="T13" fmla="*/ 0 h 64"/>
                <a:gd name="T14" fmla="*/ 312 w 195"/>
                <a:gd name="T15" fmla="*/ 0 h 64"/>
                <a:gd name="T16" fmla="*/ 266 w 195"/>
                <a:gd name="T17" fmla="*/ 0 h 64"/>
                <a:gd name="T18" fmla="*/ 254 w 195"/>
                <a:gd name="T19" fmla="*/ 8 h 64"/>
                <a:gd name="T20" fmla="*/ 237 w 195"/>
                <a:gd name="T21" fmla="*/ 28 h 64"/>
                <a:gd name="T22" fmla="*/ 225 w 195"/>
                <a:gd name="T23" fmla="*/ 35 h 64"/>
                <a:gd name="T24" fmla="*/ 202 w 195"/>
                <a:gd name="T25" fmla="*/ 35 h 64"/>
                <a:gd name="T26" fmla="*/ 182 w 195"/>
                <a:gd name="T27" fmla="*/ 30 h 64"/>
                <a:gd name="T28" fmla="*/ 129 w 195"/>
                <a:gd name="T29" fmla="*/ 25 h 64"/>
                <a:gd name="T30" fmla="*/ 72 w 195"/>
                <a:gd name="T31" fmla="*/ 15 h 64"/>
                <a:gd name="T32" fmla="*/ 62 w 195"/>
                <a:gd name="T33" fmla="*/ 11 h 64"/>
                <a:gd name="T34" fmla="*/ 47 w 195"/>
                <a:gd name="T35" fmla="*/ 20 h 64"/>
                <a:gd name="T36" fmla="*/ 40 w 195"/>
                <a:gd name="T37" fmla="*/ 35 h 64"/>
                <a:gd name="T38" fmla="*/ 33 w 195"/>
                <a:gd name="T39" fmla="*/ 59 h 64"/>
                <a:gd name="T40" fmla="*/ 20 w 195"/>
                <a:gd name="T41" fmla="*/ 67 h 64"/>
                <a:gd name="T42" fmla="*/ 18 w 195"/>
                <a:gd name="T43" fmla="*/ 69 h 64"/>
                <a:gd name="T44" fmla="*/ 14 w 195"/>
                <a:gd name="T45" fmla="*/ 77 h 64"/>
                <a:gd name="T46" fmla="*/ 6 w 195"/>
                <a:gd name="T47" fmla="*/ 89 h 64"/>
                <a:gd name="T48" fmla="*/ 5 w 195"/>
                <a:gd name="T49" fmla="*/ 97 h 64"/>
                <a:gd name="T50" fmla="*/ 5 w 195"/>
                <a:gd name="T51" fmla="*/ 125 h 64"/>
                <a:gd name="T52" fmla="*/ 10 w 195"/>
                <a:gd name="T53" fmla="*/ 131 h 64"/>
                <a:gd name="T54" fmla="*/ 23 w 195"/>
                <a:gd name="T55" fmla="*/ 142 h 64"/>
                <a:gd name="T56" fmla="*/ 48 w 195"/>
                <a:gd name="T57" fmla="*/ 148 h 64"/>
                <a:gd name="T58" fmla="*/ 83 w 195"/>
                <a:gd name="T59" fmla="*/ 150 h 64"/>
                <a:gd name="T60" fmla="*/ 92 w 195"/>
                <a:gd name="T61" fmla="*/ 148 h 64"/>
                <a:gd name="T62" fmla="*/ 121 w 195"/>
                <a:gd name="T63" fmla="*/ 138 h 64"/>
                <a:gd name="T64" fmla="*/ 182 w 195"/>
                <a:gd name="T65" fmla="*/ 138 h 64"/>
                <a:gd name="T66" fmla="*/ 211 w 195"/>
                <a:gd name="T67" fmla="*/ 138 h 64"/>
                <a:gd name="T68" fmla="*/ 290 w 195"/>
                <a:gd name="T69" fmla="*/ 138 h 64"/>
                <a:gd name="T70" fmla="*/ 320 w 195"/>
                <a:gd name="T71" fmla="*/ 136 h 64"/>
                <a:gd name="T72" fmla="*/ 347 w 195"/>
                <a:gd name="T73" fmla="*/ 148 h 64"/>
                <a:gd name="T74" fmla="*/ 354 w 195"/>
                <a:gd name="T75" fmla="*/ 157 h 64"/>
                <a:gd name="T76" fmla="*/ 353 w 195"/>
                <a:gd name="T77" fmla="*/ 170 h 64"/>
                <a:gd name="T78" fmla="*/ 347 w 195"/>
                <a:gd name="T79" fmla="*/ 179 h 64"/>
                <a:gd name="T80" fmla="*/ 382 w 195"/>
                <a:gd name="T81" fmla="*/ 148 h 64"/>
                <a:gd name="T82" fmla="*/ 390 w 195"/>
                <a:gd name="T83" fmla="*/ 125 h 64"/>
                <a:gd name="T84" fmla="*/ 390 w 195"/>
                <a:gd name="T85" fmla="*/ 101 h 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5"/>
                <a:gd name="T130" fmla="*/ 0 h 64"/>
                <a:gd name="T131" fmla="*/ 195 w 195"/>
                <a:gd name="T132" fmla="*/ 64 h 6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5" h="64">
                  <a:moveTo>
                    <a:pt x="194" y="36"/>
                  </a:moveTo>
                  <a:lnTo>
                    <a:pt x="194" y="36"/>
                  </a:lnTo>
                  <a:lnTo>
                    <a:pt x="190" y="27"/>
                  </a:lnTo>
                  <a:lnTo>
                    <a:pt x="184" y="20"/>
                  </a:lnTo>
                  <a:lnTo>
                    <a:pt x="176" y="15"/>
                  </a:lnTo>
                  <a:lnTo>
                    <a:pt x="166" y="14"/>
                  </a:lnTo>
                  <a:lnTo>
                    <a:pt x="165" y="13"/>
                  </a:lnTo>
                  <a:lnTo>
                    <a:pt x="164" y="10"/>
                  </a:lnTo>
                  <a:lnTo>
                    <a:pt x="164" y="7"/>
                  </a:lnTo>
                  <a:lnTo>
                    <a:pt x="164" y="3"/>
                  </a:lnTo>
                  <a:lnTo>
                    <a:pt x="164" y="2"/>
                  </a:lnTo>
                  <a:lnTo>
                    <a:pt x="162" y="0"/>
                  </a:lnTo>
                  <a:lnTo>
                    <a:pt x="155" y="0"/>
                  </a:lnTo>
                  <a:lnTo>
                    <a:pt x="143" y="0"/>
                  </a:lnTo>
                  <a:lnTo>
                    <a:pt x="132" y="0"/>
                  </a:lnTo>
                  <a:lnTo>
                    <a:pt x="126" y="3"/>
                  </a:lnTo>
                  <a:lnTo>
                    <a:pt x="122" y="6"/>
                  </a:lnTo>
                  <a:lnTo>
                    <a:pt x="118" y="10"/>
                  </a:lnTo>
                  <a:lnTo>
                    <a:pt x="112" y="13"/>
                  </a:lnTo>
                  <a:lnTo>
                    <a:pt x="107" y="13"/>
                  </a:lnTo>
                  <a:lnTo>
                    <a:pt x="101" y="13"/>
                  </a:lnTo>
                  <a:lnTo>
                    <a:pt x="90" y="11"/>
                  </a:lnTo>
                  <a:lnTo>
                    <a:pt x="78" y="9"/>
                  </a:lnTo>
                  <a:lnTo>
                    <a:pt x="64" y="9"/>
                  </a:lnTo>
                  <a:lnTo>
                    <a:pt x="50" y="7"/>
                  </a:lnTo>
                  <a:lnTo>
                    <a:pt x="36" y="6"/>
                  </a:lnTo>
                  <a:lnTo>
                    <a:pt x="31" y="4"/>
                  </a:lnTo>
                  <a:lnTo>
                    <a:pt x="27" y="4"/>
                  </a:lnTo>
                  <a:lnTo>
                    <a:pt x="23" y="7"/>
                  </a:lnTo>
                  <a:lnTo>
                    <a:pt x="20" y="13"/>
                  </a:lnTo>
                  <a:lnTo>
                    <a:pt x="18" y="18"/>
                  </a:lnTo>
                  <a:lnTo>
                    <a:pt x="17" y="21"/>
                  </a:lnTo>
                  <a:lnTo>
                    <a:pt x="14" y="22"/>
                  </a:lnTo>
                  <a:lnTo>
                    <a:pt x="10" y="24"/>
                  </a:lnTo>
                  <a:lnTo>
                    <a:pt x="9" y="25"/>
                  </a:lnTo>
                  <a:lnTo>
                    <a:pt x="7" y="28"/>
                  </a:lnTo>
                  <a:lnTo>
                    <a:pt x="6" y="29"/>
                  </a:lnTo>
                  <a:lnTo>
                    <a:pt x="3" y="32"/>
                  </a:lnTo>
                  <a:lnTo>
                    <a:pt x="2" y="35"/>
                  </a:lnTo>
                  <a:lnTo>
                    <a:pt x="0" y="39"/>
                  </a:lnTo>
                  <a:lnTo>
                    <a:pt x="2" y="45"/>
                  </a:lnTo>
                  <a:lnTo>
                    <a:pt x="5" y="47"/>
                  </a:lnTo>
                  <a:lnTo>
                    <a:pt x="6" y="50"/>
                  </a:lnTo>
                  <a:lnTo>
                    <a:pt x="11" y="51"/>
                  </a:lnTo>
                  <a:lnTo>
                    <a:pt x="24" y="53"/>
                  </a:lnTo>
                  <a:lnTo>
                    <a:pt x="35" y="54"/>
                  </a:lnTo>
                  <a:lnTo>
                    <a:pt x="41" y="54"/>
                  </a:lnTo>
                  <a:lnTo>
                    <a:pt x="46" y="53"/>
                  </a:lnTo>
                  <a:lnTo>
                    <a:pt x="53" y="50"/>
                  </a:lnTo>
                  <a:lnTo>
                    <a:pt x="60" y="50"/>
                  </a:lnTo>
                  <a:lnTo>
                    <a:pt x="75" y="50"/>
                  </a:lnTo>
                  <a:lnTo>
                    <a:pt x="90" y="50"/>
                  </a:lnTo>
                  <a:lnTo>
                    <a:pt x="105" y="50"/>
                  </a:lnTo>
                  <a:lnTo>
                    <a:pt x="125" y="49"/>
                  </a:lnTo>
                  <a:lnTo>
                    <a:pt x="144" y="50"/>
                  </a:lnTo>
                  <a:lnTo>
                    <a:pt x="159" y="49"/>
                  </a:lnTo>
                  <a:lnTo>
                    <a:pt x="168" y="50"/>
                  </a:lnTo>
                  <a:lnTo>
                    <a:pt x="173" y="53"/>
                  </a:lnTo>
                  <a:lnTo>
                    <a:pt x="177" y="57"/>
                  </a:lnTo>
                  <a:lnTo>
                    <a:pt x="177" y="58"/>
                  </a:lnTo>
                  <a:lnTo>
                    <a:pt x="176" y="61"/>
                  </a:lnTo>
                  <a:lnTo>
                    <a:pt x="173" y="64"/>
                  </a:lnTo>
                  <a:lnTo>
                    <a:pt x="182" y="58"/>
                  </a:lnTo>
                  <a:lnTo>
                    <a:pt x="190" y="53"/>
                  </a:lnTo>
                  <a:lnTo>
                    <a:pt x="193" y="49"/>
                  </a:lnTo>
                  <a:lnTo>
                    <a:pt x="194" y="45"/>
                  </a:lnTo>
                  <a:lnTo>
                    <a:pt x="195" y="40"/>
                  </a:lnTo>
                  <a:lnTo>
                    <a:pt x="194" y="36"/>
                  </a:lnTo>
                  <a:close/>
                </a:path>
              </a:pathLst>
            </a:custGeom>
            <a:grpFill/>
            <a:ln w="3175">
              <a:solidFill>
                <a:srgbClr val="969696"/>
              </a:solidFill>
              <a:round/>
              <a:headEnd/>
              <a:tailEnd/>
            </a:ln>
          </p:spPr>
          <p:txBody>
            <a:bodyPr/>
            <a:lstStyle/>
            <a:p>
              <a:endParaRPr lang="en-IN">
                <a:solidFill>
                  <a:schemeClr val="bg1"/>
                </a:solidFill>
              </a:endParaRPr>
            </a:p>
          </p:txBody>
        </p:sp>
        <p:sp>
          <p:nvSpPr>
            <p:cNvPr id="16790" name="Freeform 23"/>
            <p:cNvSpPr>
              <a:spLocks noChangeAspect="1"/>
            </p:cNvSpPr>
            <p:nvPr/>
          </p:nvSpPr>
          <p:spPr bwMode="auto">
            <a:xfrm>
              <a:off x="5029" y="1762"/>
              <a:ext cx="66" cy="71"/>
            </a:xfrm>
            <a:custGeom>
              <a:avLst/>
              <a:gdLst>
                <a:gd name="T0" fmla="*/ 56 w 53"/>
                <a:gd name="T1" fmla="*/ 138 h 50"/>
                <a:gd name="T2" fmla="*/ 56 w 53"/>
                <a:gd name="T3" fmla="*/ 138 h 50"/>
                <a:gd name="T4" fmla="*/ 81 w 53"/>
                <a:gd name="T5" fmla="*/ 135 h 50"/>
                <a:gd name="T6" fmla="*/ 91 w 53"/>
                <a:gd name="T7" fmla="*/ 131 h 50"/>
                <a:gd name="T8" fmla="*/ 102 w 53"/>
                <a:gd name="T9" fmla="*/ 121 h 50"/>
                <a:gd name="T10" fmla="*/ 102 w 53"/>
                <a:gd name="T11" fmla="*/ 121 h 50"/>
                <a:gd name="T12" fmla="*/ 100 w 53"/>
                <a:gd name="T13" fmla="*/ 115 h 50"/>
                <a:gd name="T14" fmla="*/ 100 w 53"/>
                <a:gd name="T15" fmla="*/ 115 h 50"/>
                <a:gd name="T16" fmla="*/ 91 w 53"/>
                <a:gd name="T17" fmla="*/ 111 h 50"/>
                <a:gd name="T18" fmla="*/ 85 w 53"/>
                <a:gd name="T19" fmla="*/ 101 h 50"/>
                <a:gd name="T20" fmla="*/ 85 w 53"/>
                <a:gd name="T21" fmla="*/ 87 h 50"/>
                <a:gd name="T22" fmla="*/ 85 w 53"/>
                <a:gd name="T23" fmla="*/ 72 h 50"/>
                <a:gd name="T24" fmla="*/ 85 w 53"/>
                <a:gd name="T25" fmla="*/ 40 h 50"/>
                <a:gd name="T26" fmla="*/ 85 w 53"/>
                <a:gd name="T27" fmla="*/ 23 h 50"/>
                <a:gd name="T28" fmla="*/ 81 w 53"/>
                <a:gd name="T29" fmla="*/ 13 h 50"/>
                <a:gd name="T30" fmla="*/ 81 w 53"/>
                <a:gd name="T31" fmla="*/ 13 h 50"/>
                <a:gd name="T32" fmla="*/ 73 w 53"/>
                <a:gd name="T33" fmla="*/ 1 h 50"/>
                <a:gd name="T34" fmla="*/ 64 w 53"/>
                <a:gd name="T35" fmla="*/ 0 h 50"/>
                <a:gd name="T36" fmla="*/ 55 w 53"/>
                <a:gd name="T37" fmla="*/ 0 h 50"/>
                <a:gd name="T38" fmla="*/ 46 w 53"/>
                <a:gd name="T39" fmla="*/ 0 h 50"/>
                <a:gd name="T40" fmla="*/ 46 w 53"/>
                <a:gd name="T41" fmla="*/ 0 h 50"/>
                <a:gd name="T42" fmla="*/ 25 w 53"/>
                <a:gd name="T43" fmla="*/ 18 h 50"/>
                <a:gd name="T44" fmla="*/ 6 w 53"/>
                <a:gd name="T45" fmla="*/ 33 h 50"/>
                <a:gd name="T46" fmla="*/ 6 w 53"/>
                <a:gd name="T47" fmla="*/ 33 h 50"/>
                <a:gd name="T48" fmla="*/ 6 w 53"/>
                <a:gd name="T49" fmla="*/ 37 h 50"/>
                <a:gd name="T50" fmla="*/ 2 w 53"/>
                <a:gd name="T51" fmla="*/ 40 h 50"/>
                <a:gd name="T52" fmla="*/ 6 w 53"/>
                <a:gd name="T53" fmla="*/ 54 h 50"/>
                <a:gd name="T54" fmla="*/ 11 w 53"/>
                <a:gd name="T55" fmla="*/ 68 h 50"/>
                <a:gd name="T56" fmla="*/ 11 w 53"/>
                <a:gd name="T57" fmla="*/ 82 h 50"/>
                <a:gd name="T58" fmla="*/ 11 w 53"/>
                <a:gd name="T59" fmla="*/ 82 h 50"/>
                <a:gd name="T60" fmla="*/ 6 w 53"/>
                <a:gd name="T61" fmla="*/ 111 h 50"/>
                <a:gd name="T62" fmla="*/ 2 w 53"/>
                <a:gd name="T63" fmla="*/ 124 h 50"/>
                <a:gd name="T64" fmla="*/ 0 w 53"/>
                <a:gd name="T65" fmla="*/ 135 h 50"/>
                <a:gd name="T66" fmla="*/ 0 w 53"/>
                <a:gd name="T67" fmla="*/ 135 h 50"/>
                <a:gd name="T68" fmla="*/ 14 w 53"/>
                <a:gd name="T69" fmla="*/ 138 h 50"/>
                <a:gd name="T70" fmla="*/ 26 w 53"/>
                <a:gd name="T71" fmla="*/ 143 h 50"/>
                <a:gd name="T72" fmla="*/ 40 w 53"/>
                <a:gd name="T73" fmla="*/ 143 h 50"/>
                <a:gd name="T74" fmla="*/ 56 w 53"/>
                <a:gd name="T75" fmla="*/ 138 h 50"/>
                <a:gd name="T76" fmla="*/ 56 w 53"/>
                <a:gd name="T77" fmla="*/ 138 h 5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
                <a:gd name="T118" fmla="*/ 0 h 50"/>
                <a:gd name="T119" fmla="*/ 53 w 53"/>
                <a:gd name="T120" fmla="*/ 50 h 5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 h="50">
                  <a:moveTo>
                    <a:pt x="29" y="48"/>
                  </a:moveTo>
                  <a:lnTo>
                    <a:pt x="29" y="48"/>
                  </a:lnTo>
                  <a:lnTo>
                    <a:pt x="42" y="47"/>
                  </a:lnTo>
                  <a:lnTo>
                    <a:pt x="47" y="46"/>
                  </a:lnTo>
                  <a:lnTo>
                    <a:pt x="53" y="42"/>
                  </a:lnTo>
                  <a:lnTo>
                    <a:pt x="51" y="40"/>
                  </a:lnTo>
                  <a:lnTo>
                    <a:pt x="47" y="39"/>
                  </a:lnTo>
                  <a:lnTo>
                    <a:pt x="44" y="35"/>
                  </a:lnTo>
                  <a:lnTo>
                    <a:pt x="44" y="30"/>
                  </a:lnTo>
                  <a:lnTo>
                    <a:pt x="44" y="25"/>
                  </a:lnTo>
                  <a:lnTo>
                    <a:pt x="44" y="14"/>
                  </a:lnTo>
                  <a:lnTo>
                    <a:pt x="44" y="8"/>
                  </a:lnTo>
                  <a:lnTo>
                    <a:pt x="42" y="4"/>
                  </a:lnTo>
                  <a:lnTo>
                    <a:pt x="38" y="1"/>
                  </a:lnTo>
                  <a:lnTo>
                    <a:pt x="33" y="0"/>
                  </a:lnTo>
                  <a:lnTo>
                    <a:pt x="28" y="0"/>
                  </a:lnTo>
                  <a:lnTo>
                    <a:pt x="24" y="0"/>
                  </a:lnTo>
                  <a:lnTo>
                    <a:pt x="13" y="6"/>
                  </a:lnTo>
                  <a:lnTo>
                    <a:pt x="3" y="11"/>
                  </a:lnTo>
                  <a:lnTo>
                    <a:pt x="3" y="13"/>
                  </a:lnTo>
                  <a:lnTo>
                    <a:pt x="2" y="14"/>
                  </a:lnTo>
                  <a:lnTo>
                    <a:pt x="3" y="19"/>
                  </a:lnTo>
                  <a:lnTo>
                    <a:pt x="6" y="24"/>
                  </a:lnTo>
                  <a:lnTo>
                    <a:pt x="6" y="29"/>
                  </a:lnTo>
                  <a:lnTo>
                    <a:pt x="3" y="39"/>
                  </a:lnTo>
                  <a:lnTo>
                    <a:pt x="2" y="43"/>
                  </a:lnTo>
                  <a:lnTo>
                    <a:pt x="0" y="47"/>
                  </a:lnTo>
                  <a:lnTo>
                    <a:pt x="7" y="48"/>
                  </a:lnTo>
                  <a:lnTo>
                    <a:pt x="14" y="50"/>
                  </a:lnTo>
                  <a:lnTo>
                    <a:pt x="21" y="50"/>
                  </a:lnTo>
                  <a:lnTo>
                    <a:pt x="29" y="48"/>
                  </a:lnTo>
                  <a:close/>
                </a:path>
              </a:pathLst>
            </a:custGeom>
            <a:grpFill/>
            <a:ln w="3175">
              <a:solidFill>
                <a:srgbClr val="969696"/>
              </a:solidFill>
              <a:round/>
              <a:headEnd/>
              <a:tailEnd/>
            </a:ln>
          </p:spPr>
          <p:txBody>
            <a:bodyPr/>
            <a:lstStyle/>
            <a:p>
              <a:endParaRPr lang="en-IN">
                <a:solidFill>
                  <a:schemeClr val="bg1"/>
                </a:solidFill>
              </a:endParaRPr>
            </a:p>
          </p:txBody>
        </p:sp>
        <p:sp>
          <p:nvSpPr>
            <p:cNvPr id="16791" name="Freeform 24"/>
            <p:cNvSpPr>
              <a:spLocks noChangeAspect="1"/>
            </p:cNvSpPr>
            <p:nvPr/>
          </p:nvSpPr>
          <p:spPr bwMode="auto">
            <a:xfrm>
              <a:off x="5094" y="1738"/>
              <a:ext cx="262" cy="125"/>
            </a:xfrm>
            <a:custGeom>
              <a:avLst/>
              <a:gdLst>
                <a:gd name="T0" fmla="*/ 161 w 208"/>
                <a:gd name="T1" fmla="*/ 244 h 89"/>
                <a:gd name="T2" fmla="*/ 200 w 208"/>
                <a:gd name="T3" fmla="*/ 230 h 89"/>
                <a:gd name="T4" fmla="*/ 231 w 208"/>
                <a:gd name="T5" fmla="*/ 230 h 89"/>
                <a:gd name="T6" fmla="*/ 257 w 208"/>
                <a:gd name="T7" fmla="*/ 239 h 89"/>
                <a:gd name="T8" fmla="*/ 295 w 208"/>
                <a:gd name="T9" fmla="*/ 235 h 89"/>
                <a:gd name="T10" fmla="*/ 331 w 208"/>
                <a:gd name="T11" fmla="*/ 219 h 89"/>
                <a:gd name="T12" fmla="*/ 374 w 208"/>
                <a:gd name="T13" fmla="*/ 216 h 89"/>
                <a:gd name="T14" fmla="*/ 416 w 208"/>
                <a:gd name="T15" fmla="*/ 216 h 89"/>
                <a:gd name="T16" fmla="*/ 411 w 208"/>
                <a:gd name="T17" fmla="*/ 180 h 89"/>
                <a:gd name="T18" fmla="*/ 408 w 208"/>
                <a:gd name="T19" fmla="*/ 150 h 89"/>
                <a:gd name="T20" fmla="*/ 402 w 208"/>
                <a:gd name="T21" fmla="*/ 124 h 89"/>
                <a:gd name="T22" fmla="*/ 379 w 208"/>
                <a:gd name="T23" fmla="*/ 117 h 89"/>
                <a:gd name="T24" fmla="*/ 372 w 208"/>
                <a:gd name="T25" fmla="*/ 114 h 89"/>
                <a:gd name="T26" fmla="*/ 360 w 208"/>
                <a:gd name="T27" fmla="*/ 97 h 89"/>
                <a:gd name="T28" fmla="*/ 353 w 208"/>
                <a:gd name="T29" fmla="*/ 63 h 89"/>
                <a:gd name="T30" fmla="*/ 349 w 208"/>
                <a:gd name="T31" fmla="*/ 39 h 89"/>
                <a:gd name="T32" fmla="*/ 330 w 208"/>
                <a:gd name="T33" fmla="*/ 28 h 89"/>
                <a:gd name="T34" fmla="*/ 310 w 208"/>
                <a:gd name="T35" fmla="*/ 28 h 89"/>
                <a:gd name="T36" fmla="*/ 267 w 208"/>
                <a:gd name="T37" fmla="*/ 28 h 89"/>
                <a:gd name="T38" fmla="*/ 252 w 208"/>
                <a:gd name="T39" fmla="*/ 28 h 89"/>
                <a:gd name="T40" fmla="*/ 241 w 208"/>
                <a:gd name="T41" fmla="*/ 34 h 89"/>
                <a:gd name="T42" fmla="*/ 224 w 208"/>
                <a:gd name="T43" fmla="*/ 44 h 89"/>
                <a:gd name="T44" fmla="*/ 220 w 208"/>
                <a:gd name="T45" fmla="*/ 39 h 89"/>
                <a:gd name="T46" fmla="*/ 214 w 208"/>
                <a:gd name="T47" fmla="*/ 34 h 89"/>
                <a:gd name="T48" fmla="*/ 208 w 208"/>
                <a:gd name="T49" fmla="*/ 8 h 89"/>
                <a:gd name="T50" fmla="*/ 198 w 208"/>
                <a:gd name="T51" fmla="*/ 6 h 89"/>
                <a:gd name="T52" fmla="*/ 175 w 208"/>
                <a:gd name="T53" fmla="*/ 0 h 89"/>
                <a:gd name="T54" fmla="*/ 149 w 208"/>
                <a:gd name="T55" fmla="*/ 6 h 89"/>
                <a:gd name="T56" fmla="*/ 128 w 208"/>
                <a:gd name="T57" fmla="*/ 8 h 89"/>
                <a:gd name="T58" fmla="*/ 112 w 208"/>
                <a:gd name="T59" fmla="*/ 28 h 89"/>
                <a:gd name="T60" fmla="*/ 105 w 208"/>
                <a:gd name="T61" fmla="*/ 39 h 89"/>
                <a:gd name="T62" fmla="*/ 92 w 208"/>
                <a:gd name="T63" fmla="*/ 48 h 89"/>
                <a:gd name="T64" fmla="*/ 72 w 208"/>
                <a:gd name="T65" fmla="*/ 55 h 89"/>
                <a:gd name="T66" fmla="*/ 69 w 208"/>
                <a:gd name="T67" fmla="*/ 77 h 89"/>
                <a:gd name="T68" fmla="*/ 63 w 208"/>
                <a:gd name="T69" fmla="*/ 97 h 89"/>
                <a:gd name="T70" fmla="*/ 59 w 208"/>
                <a:gd name="T71" fmla="*/ 104 h 89"/>
                <a:gd name="T72" fmla="*/ 44 w 208"/>
                <a:gd name="T73" fmla="*/ 108 h 89"/>
                <a:gd name="T74" fmla="*/ 37 w 208"/>
                <a:gd name="T75" fmla="*/ 117 h 89"/>
                <a:gd name="T76" fmla="*/ 25 w 208"/>
                <a:gd name="T77" fmla="*/ 146 h 89"/>
                <a:gd name="T78" fmla="*/ 18 w 208"/>
                <a:gd name="T79" fmla="*/ 157 h 89"/>
                <a:gd name="T80" fmla="*/ 6 w 208"/>
                <a:gd name="T81" fmla="*/ 164 h 89"/>
                <a:gd name="T82" fmla="*/ 0 w 208"/>
                <a:gd name="T83" fmla="*/ 157 h 89"/>
                <a:gd name="T84" fmla="*/ 5 w 208"/>
                <a:gd name="T85" fmla="*/ 177 h 89"/>
                <a:gd name="T86" fmla="*/ 13 w 208"/>
                <a:gd name="T87" fmla="*/ 205 h 89"/>
                <a:gd name="T88" fmla="*/ 29 w 208"/>
                <a:gd name="T89" fmla="*/ 225 h 89"/>
                <a:gd name="T90" fmla="*/ 62 w 208"/>
                <a:gd name="T91" fmla="*/ 244 h 89"/>
                <a:gd name="T92" fmla="*/ 115 w 208"/>
                <a:gd name="T93" fmla="*/ 247 h 89"/>
                <a:gd name="T94" fmla="*/ 161 w 208"/>
                <a:gd name="T95" fmla="*/ 244 h 8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8"/>
                <a:gd name="T145" fmla="*/ 0 h 89"/>
                <a:gd name="T146" fmla="*/ 208 w 208"/>
                <a:gd name="T147" fmla="*/ 89 h 8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8" h="89">
                  <a:moveTo>
                    <a:pt x="81" y="88"/>
                  </a:moveTo>
                  <a:lnTo>
                    <a:pt x="81" y="88"/>
                  </a:lnTo>
                  <a:lnTo>
                    <a:pt x="90" y="85"/>
                  </a:lnTo>
                  <a:lnTo>
                    <a:pt x="100" y="83"/>
                  </a:lnTo>
                  <a:lnTo>
                    <a:pt x="115" y="83"/>
                  </a:lnTo>
                  <a:lnTo>
                    <a:pt x="129" y="86"/>
                  </a:lnTo>
                  <a:lnTo>
                    <a:pt x="139" y="86"/>
                  </a:lnTo>
                  <a:lnTo>
                    <a:pt x="148" y="85"/>
                  </a:lnTo>
                  <a:lnTo>
                    <a:pt x="166" y="79"/>
                  </a:lnTo>
                  <a:lnTo>
                    <a:pt x="177" y="78"/>
                  </a:lnTo>
                  <a:lnTo>
                    <a:pt x="187" y="78"/>
                  </a:lnTo>
                  <a:lnTo>
                    <a:pt x="208" y="78"/>
                  </a:lnTo>
                  <a:lnTo>
                    <a:pt x="206" y="72"/>
                  </a:lnTo>
                  <a:lnTo>
                    <a:pt x="206" y="65"/>
                  </a:lnTo>
                  <a:lnTo>
                    <a:pt x="204" y="54"/>
                  </a:lnTo>
                  <a:lnTo>
                    <a:pt x="202" y="47"/>
                  </a:lnTo>
                  <a:lnTo>
                    <a:pt x="201" y="45"/>
                  </a:lnTo>
                  <a:lnTo>
                    <a:pt x="197" y="43"/>
                  </a:lnTo>
                  <a:lnTo>
                    <a:pt x="190" y="42"/>
                  </a:lnTo>
                  <a:lnTo>
                    <a:pt x="186" y="41"/>
                  </a:lnTo>
                  <a:lnTo>
                    <a:pt x="183" y="38"/>
                  </a:lnTo>
                  <a:lnTo>
                    <a:pt x="180" y="35"/>
                  </a:lnTo>
                  <a:lnTo>
                    <a:pt x="177" y="31"/>
                  </a:lnTo>
                  <a:lnTo>
                    <a:pt x="176" y="23"/>
                  </a:lnTo>
                  <a:lnTo>
                    <a:pt x="175" y="14"/>
                  </a:lnTo>
                  <a:lnTo>
                    <a:pt x="170" y="12"/>
                  </a:lnTo>
                  <a:lnTo>
                    <a:pt x="165" y="10"/>
                  </a:lnTo>
                  <a:lnTo>
                    <a:pt x="155" y="10"/>
                  </a:lnTo>
                  <a:lnTo>
                    <a:pt x="144" y="10"/>
                  </a:lnTo>
                  <a:lnTo>
                    <a:pt x="133" y="10"/>
                  </a:lnTo>
                  <a:lnTo>
                    <a:pt x="126" y="10"/>
                  </a:lnTo>
                  <a:lnTo>
                    <a:pt x="121" y="12"/>
                  </a:lnTo>
                  <a:lnTo>
                    <a:pt x="115" y="14"/>
                  </a:lnTo>
                  <a:lnTo>
                    <a:pt x="112" y="16"/>
                  </a:lnTo>
                  <a:lnTo>
                    <a:pt x="110" y="14"/>
                  </a:lnTo>
                  <a:lnTo>
                    <a:pt x="108" y="13"/>
                  </a:lnTo>
                  <a:lnTo>
                    <a:pt x="107" y="12"/>
                  </a:lnTo>
                  <a:lnTo>
                    <a:pt x="105" y="7"/>
                  </a:lnTo>
                  <a:lnTo>
                    <a:pt x="104" y="3"/>
                  </a:lnTo>
                  <a:lnTo>
                    <a:pt x="103" y="2"/>
                  </a:lnTo>
                  <a:lnTo>
                    <a:pt x="99" y="2"/>
                  </a:lnTo>
                  <a:lnTo>
                    <a:pt x="87" y="0"/>
                  </a:lnTo>
                  <a:lnTo>
                    <a:pt x="75" y="2"/>
                  </a:lnTo>
                  <a:lnTo>
                    <a:pt x="69" y="2"/>
                  </a:lnTo>
                  <a:lnTo>
                    <a:pt x="64" y="3"/>
                  </a:lnTo>
                  <a:lnTo>
                    <a:pt x="60" y="6"/>
                  </a:lnTo>
                  <a:lnTo>
                    <a:pt x="56" y="10"/>
                  </a:lnTo>
                  <a:lnTo>
                    <a:pt x="52" y="14"/>
                  </a:lnTo>
                  <a:lnTo>
                    <a:pt x="46" y="17"/>
                  </a:lnTo>
                  <a:lnTo>
                    <a:pt x="40" y="18"/>
                  </a:lnTo>
                  <a:lnTo>
                    <a:pt x="36" y="20"/>
                  </a:lnTo>
                  <a:lnTo>
                    <a:pt x="35" y="28"/>
                  </a:lnTo>
                  <a:lnTo>
                    <a:pt x="34" y="32"/>
                  </a:lnTo>
                  <a:lnTo>
                    <a:pt x="32" y="35"/>
                  </a:lnTo>
                  <a:lnTo>
                    <a:pt x="29" y="38"/>
                  </a:lnTo>
                  <a:lnTo>
                    <a:pt x="25" y="39"/>
                  </a:lnTo>
                  <a:lnTo>
                    <a:pt x="22" y="39"/>
                  </a:lnTo>
                  <a:lnTo>
                    <a:pt x="18" y="42"/>
                  </a:lnTo>
                  <a:lnTo>
                    <a:pt x="16" y="47"/>
                  </a:lnTo>
                  <a:lnTo>
                    <a:pt x="13" y="53"/>
                  </a:lnTo>
                  <a:lnTo>
                    <a:pt x="11" y="56"/>
                  </a:lnTo>
                  <a:lnTo>
                    <a:pt x="9" y="57"/>
                  </a:lnTo>
                  <a:lnTo>
                    <a:pt x="6" y="59"/>
                  </a:lnTo>
                  <a:lnTo>
                    <a:pt x="3" y="59"/>
                  </a:lnTo>
                  <a:lnTo>
                    <a:pt x="0" y="57"/>
                  </a:lnTo>
                  <a:lnTo>
                    <a:pt x="2" y="64"/>
                  </a:lnTo>
                  <a:lnTo>
                    <a:pt x="3" y="70"/>
                  </a:lnTo>
                  <a:lnTo>
                    <a:pt x="6" y="74"/>
                  </a:lnTo>
                  <a:lnTo>
                    <a:pt x="10" y="78"/>
                  </a:lnTo>
                  <a:lnTo>
                    <a:pt x="14" y="81"/>
                  </a:lnTo>
                  <a:lnTo>
                    <a:pt x="20" y="83"/>
                  </a:lnTo>
                  <a:lnTo>
                    <a:pt x="31" y="88"/>
                  </a:lnTo>
                  <a:lnTo>
                    <a:pt x="43" y="89"/>
                  </a:lnTo>
                  <a:lnTo>
                    <a:pt x="57" y="89"/>
                  </a:lnTo>
                  <a:lnTo>
                    <a:pt x="81" y="88"/>
                  </a:lnTo>
                  <a:close/>
                </a:path>
              </a:pathLst>
            </a:custGeom>
            <a:grpFill/>
            <a:ln w="3175">
              <a:solidFill>
                <a:srgbClr val="969696"/>
              </a:solidFill>
              <a:round/>
              <a:headEnd/>
              <a:tailEnd/>
            </a:ln>
          </p:spPr>
          <p:txBody>
            <a:bodyPr/>
            <a:lstStyle/>
            <a:p>
              <a:endParaRPr lang="en-IN">
                <a:solidFill>
                  <a:schemeClr val="bg1"/>
                </a:solidFill>
              </a:endParaRPr>
            </a:p>
          </p:txBody>
        </p:sp>
        <p:sp>
          <p:nvSpPr>
            <p:cNvPr id="16792" name="Freeform 25"/>
            <p:cNvSpPr>
              <a:spLocks noChangeAspect="1"/>
            </p:cNvSpPr>
            <p:nvPr/>
          </p:nvSpPr>
          <p:spPr bwMode="auto">
            <a:xfrm>
              <a:off x="5402" y="2046"/>
              <a:ext cx="103" cy="181"/>
            </a:xfrm>
            <a:custGeom>
              <a:avLst/>
              <a:gdLst>
                <a:gd name="T0" fmla="*/ 72 w 82"/>
                <a:gd name="T1" fmla="*/ 1 h 130"/>
                <a:gd name="T2" fmla="*/ 49 w 82"/>
                <a:gd name="T3" fmla="*/ 1 h 130"/>
                <a:gd name="T4" fmla="*/ 36 w 82"/>
                <a:gd name="T5" fmla="*/ 19 h 130"/>
                <a:gd name="T6" fmla="*/ 29 w 82"/>
                <a:gd name="T7" fmla="*/ 26 h 130"/>
                <a:gd name="T8" fmla="*/ 6 w 82"/>
                <a:gd name="T9" fmla="*/ 33 h 130"/>
                <a:gd name="T10" fmla="*/ 8 w 82"/>
                <a:gd name="T11" fmla="*/ 36 h 130"/>
                <a:gd name="T12" fmla="*/ 1 w 82"/>
                <a:gd name="T13" fmla="*/ 40 h 130"/>
                <a:gd name="T14" fmla="*/ 1 w 82"/>
                <a:gd name="T15" fmla="*/ 49 h 130"/>
                <a:gd name="T16" fmla="*/ 0 w 82"/>
                <a:gd name="T17" fmla="*/ 70 h 130"/>
                <a:gd name="T18" fmla="*/ 6 w 82"/>
                <a:gd name="T19" fmla="*/ 91 h 130"/>
                <a:gd name="T20" fmla="*/ 6 w 82"/>
                <a:gd name="T21" fmla="*/ 118 h 130"/>
                <a:gd name="T22" fmla="*/ 13 w 82"/>
                <a:gd name="T23" fmla="*/ 127 h 130"/>
                <a:gd name="T24" fmla="*/ 20 w 82"/>
                <a:gd name="T25" fmla="*/ 159 h 130"/>
                <a:gd name="T26" fmla="*/ 23 w 82"/>
                <a:gd name="T27" fmla="*/ 173 h 130"/>
                <a:gd name="T28" fmla="*/ 33 w 82"/>
                <a:gd name="T29" fmla="*/ 198 h 130"/>
                <a:gd name="T30" fmla="*/ 38 w 82"/>
                <a:gd name="T31" fmla="*/ 216 h 130"/>
                <a:gd name="T32" fmla="*/ 49 w 82"/>
                <a:gd name="T33" fmla="*/ 267 h 130"/>
                <a:gd name="T34" fmla="*/ 55 w 82"/>
                <a:gd name="T35" fmla="*/ 283 h 130"/>
                <a:gd name="T36" fmla="*/ 62 w 82"/>
                <a:gd name="T37" fmla="*/ 315 h 130"/>
                <a:gd name="T38" fmla="*/ 69 w 82"/>
                <a:gd name="T39" fmla="*/ 324 h 130"/>
                <a:gd name="T40" fmla="*/ 87 w 82"/>
                <a:gd name="T41" fmla="*/ 331 h 130"/>
                <a:gd name="T42" fmla="*/ 94 w 82"/>
                <a:gd name="T43" fmla="*/ 340 h 130"/>
                <a:gd name="T44" fmla="*/ 106 w 82"/>
                <a:gd name="T45" fmla="*/ 345 h 130"/>
                <a:gd name="T46" fmla="*/ 123 w 82"/>
                <a:gd name="T47" fmla="*/ 351 h 130"/>
                <a:gd name="T48" fmla="*/ 134 w 82"/>
                <a:gd name="T49" fmla="*/ 330 h 130"/>
                <a:gd name="T50" fmla="*/ 131 w 82"/>
                <a:gd name="T51" fmla="*/ 316 h 130"/>
                <a:gd name="T52" fmla="*/ 122 w 82"/>
                <a:gd name="T53" fmla="*/ 287 h 130"/>
                <a:gd name="T54" fmla="*/ 118 w 82"/>
                <a:gd name="T55" fmla="*/ 276 h 130"/>
                <a:gd name="T56" fmla="*/ 118 w 82"/>
                <a:gd name="T57" fmla="*/ 234 h 130"/>
                <a:gd name="T58" fmla="*/ 123 w 82"/>
                <a:gd name="T59" fmla="*/ 206 h 130"/>
                <a:gd name="T60" fmla="*/ 156 w 82"/>
                <a:gd name="T61" fmla="*/ 145 h 130"/>
                <a:gd name="T62" fmla="*/ 162 w 82"/>
                <a:gd name="T63" fmla="*/ 135 h 130"/>
                <a:gd name="T64" fmla="*/ 158 w 82"/>
                <a:gd name="T65" fmla="*/ 109 h 130"/>
                <a:gd name="T66" fmla="*/ 156 w 82"/>
                <a:gd name="T67" fmla="*/ 97 h 130"/>
                <a:gd name="T68" fmla="*/ 141 w 82"/>
                <a:gd name="T69" fmla="*/ 75 h 130"/>
                <a:gd name="T70" fmla="*/ 129 w 82"/>
                <a:gd name="T71" fmla="*/ 60 h 130"/>
                <a:gd name="T72" fmla="*/ 126 w 82"/>
                <a:gd name="T73" fmla="*/ 50 h 130"/>
                <a:gd name="T74" fmla="*/ 99 w 82"/>
                <a:gd name="T75" fmla="*/ 43 h 130"/>
                <a:gd name="T76" fmla="*/ 92 w 82"/>
                <a:gd name="T77" fmla="*/ 33 h 130"/>
                <a:gd name="T78" fmla="*/ 79 w 82"/>
                <a:gd name="T79" fmla="*/ 11 h 130"/>
                <a:gd name="T80" fmla="*/ 72 w 82"/>
                <a:gd name="T81" fmla="*/ 1 h 1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2"/>
                <a:gd name="T124" fmla="*/ 0 h 130"/>
                <a:gd name="T125" fmla="*/ 82 w 82"/>
                <a:gd name="T126" fmla="*/ 130 h 13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2" h="130">
                  <a:moveTo>
                    <a:pt x="36" y="1"/>
                  </a:moveTo>
                  <a:lnTo>
                    <a:pt x="36" y="1"/>
                  </a:lnTo>
                  <a:lnTo>
                    <a:pt x="31" y="0"/>
                  </a:lnTo>
                  <a:lnTo>
                    <a:pt x="25" y="1"/>
                  </a:lnTo>
                  <a:lnTo>
                    <a:pt x="21" y="4"/>
                  </a:lnTo>
                  <a:lnTo>
                    <a:pt x="18" y="7"/>
                  </a:lnTo>
                  <a:lnTo>
                    <a:pt x="14" y="10"/>
                  </a:lnTo>
                  <a:lnTo>
                    <a:pt x="11" y="12"/>
                  </a:lnTo>
                  <a:lnTo>
                    <a:pt x="3" y="12"/>
                  </a:lnTo>
                  <a:lnTo>
                    <a:pt x="4" y="14"/>
                  </a:lnTo>
                  <a:lnTo>
                    <a:pt x="3" y="15"/>
                  </a:lnTo>
                  <a:lnTo>
                    <a:pt x="1" y="15"/>
                  </a:lnTo>
                  <a:lnTo>
                    <a:pt x="1" y="18"/>
                  </a:lnTo>
                  <a:lnTo>
                    <a:pt x="0" y="23"/>
                  </a:lnTo>
                  <a:lnTo>
                    <a:pt x="0" y="26"/>
                  </a:lnTo>
                  <a:lnTo>
                    <a:pt x="3" y="34"/>
                  </a:lnTo>
                  <a:lnTo>
                    <a:pt x="3" y="40"/>
                  </a:lnTo>
                  <a:lnTo>
                    <a:pt x="3" y="44"/>
                  </a:lnTo>
                  <a:lnTo>
                    <a:pt x="6" y="47"/>
                  </a:lnTo>
                  <a:lnTo>
                    <a:pt x="7" y="50"/>
                  </a:lnTo>
                  <a:lnTo>
                    <a:pt x="10" y="59"/>
                  </a:lnTo>
                  <a:lnTo>
                    <a:pt x="11" y="64"/>
                  </a:lnTo>
                  <a:lnTo>
                    <a:pt x="14" y="69"/>
                  </a:lnTo>
                  <a:lnTo>
                    <a:pt x="17" y="73"/>
                  </a:lnTo>
                  <a:lnTo>
                    <a:pt x="19" y="80"/>
                  </a:lnTo>
                  <a:lnTo>
                    <a:pt x="21" y="90"/>
                  </a:lnTo>
                  <a:lnTo>
                    <a:pt x="25" y="99"/>
                  </a:lnTo>
                  <a:lnTo>
                    <a:pt x="28" y="105"/>
                  </a:lnTo>
                  <a:lnTo>
                    <a:pt x="28" y="111"/>
                  </a:lnTo>
                  <a:lnTo>
                    <a:pt x="31" y="116"/>
                  </a:lnTo>
                  <a:lnTo>
                    <a:pt x="35" y="120"/>
                  </a:lnTo>
                  <a:lnTo>
                    <a:pt x="40" y="122"/>
                  </a:lnTo>
                  <a:lnTo>
                    <a:pt x="44" y="123"/>
                  </a:lnTo>
                  <a:lnTo>
                    <a:pt x="48" y="126"/>
                  </a:lnTo>
                  <a:lnTo>
                    <a:pt x="53" y="128"/>
                  </a:lnTo>
                  <a:lnTo>
                    <a:pt x="58" y="130"/>
                  </a:lnTo>
                  <a:lnTo>
                    <a:pt x="62" y="130"/>
                  </a:lnTo>
                  <a:lnTo>
                    <a:pt x="66" y="127"/>
                  </a:lnTo>
                  <a:lnTo>
                    <a:pt x="68" y="122"/>
                  </a:lnTo>
                  <a:lnTo>
                    <a:pt x="66" y="117"/>
                  </a:lnTo>
                  <a:lnTo>
                    <a:pt x="64" y="112"/>
                  </a:lnTo>
                  <a:lnTo>
                    <a:pt x="61" y="106"/>
                  </a:lnTo>
                  <a:lnTo>
                    <a:pt x="60" y="102"/>
                  </a:lnTo>
                  <a:lnTo>
                    <a:pt x="58" y="94"/>
                  </a:lnTo>
                  <a:lnTo>
                    <a:pt x="60" y="87"/>
                  </a:lnTo>
                  <a:lnTo>
                    <a:pt x="61" y="81"/>
                  </a:lnTo>
                  <a:lnTo>
                    <a:pt x="62" y="76"/>
                  </a:lnTo>
                  <a:lnTo>
                    <a:pt x="71" y="65"/>
                  </a:lnTo>
                  <a:lnTo>
                    <a:pt x="79" y="54"/>
                  </a:lnTo>
                  <a:lnTo>
                    <a:pt x="82" y="50"/>
                  </a:lnTo>
                  <a:lnTo>
                    <a:pt x="82" y="44"/>
                  </a:lnTo>
                  <a:lnTo>
                    <a:pt x="80" y="40"/>
                  </a:lnTo>
                  <a:lnTo>
                    <a:pt x="79" y="36"/>
                  </a:lnTo>
                  <a:lnTo>
                    <a:pt x="75" y="32"/>
                  </a:lnTo>
                  <a:lnTo>
                    <a:pt x="71" y="28"/>
                  </a:lnTo>
                  <a:lnTo>
                    <a:pt x="66" y="23"/>
                  </a:lnTo>
                  <a:lnTo>
                    <a:pt x="65" y="22"/>
                  </a:lnTo>
                  <a:lnTo>
                    <a:pt x="64" y="19"/>
                  </a:lnTo>
                  <a:lnTo>
                    <a:pt x="57" y="18"/>
                  </a:lnTo>
                  <a:lnTo>
                    <a:pt x="50" y="16"/>
                  </a:lnTo>
                  <a:lnTo>
                    <a:pt x="46" y="12"/>
                  </a:lnTo>
                  <a:lnTo>
                    <a:pt x="43" y="8"/>
                  </a:lnTo>
                  <a:lnTo>
                    <a:pt x="40" y="4"/>
                  </a:lnTo>
                  <a:lnTo>
                    <a:pt x="36" y="1"/>
                  </a:lnTo>
                  <a:close/>
                </a:path>
              </a:pathLst>
            </a:custGeom>
            <a:grpFill/>
            <a:ln w="3175">
              <a:solidFill>
                <a:srgbClr val="969696"/>
              </a:solidFill>
              <a:round/>
              <a:headEnd/>
              <a:tailEnd/>
            </a:ln>
          </p:spPr>
          <p:txBody>
            <a:bodyPr/>
            <a:lstStyle/>
            <a:p>
              <a:endParaRPr lang="en-IN">
                <a:solidFill>
                  <a:schemeClr val="bg1"/>
                </a:solidFill>
              </a:endParaRPr>
            </a:p>
          </p:txBody>
        </p:sp>
        <p:sp>
          <p:nvSpPr>
            <p:cNvPr id="16793" name="Freeform 26"/>
            <p:cNvSpPr>
              <a:spLocks noChangeAspect="1"/>
            </p:cNvSpPr>
            <p:nvPr/>
          </p:nvSpPr>
          <p:spPr bwMode="auto">
            <a:xfrm>
              <a:off x="5313" y="1601"/>
              <a:ext cx="460" cy="238"/>
            </a:xfrm>
            <a:custGeom>
              <a:avLst/>
              <a:gdLst>
                <a:gd name="T0" fmla="*/ 726 w 365"/>
                <a:gd name="T1" fmla="*/ 227 h 170"/>
                <a:gd name="T2" fmla="*/ 726 w 365"/>
                <a:gd name="T3" fmla="*/ 190 h 170"/>
                <a:gd name="T4" fmla="*/ 672 w 365"/>
                <a:gd name="T5" fmla="*/ 176 h 170"/>
                <a:gd name="T6" fmla="*/ 626 w 365"/>
                <a:gd name="T7" fmla="*/ 172 h 170"/>
                <a:gd name="T8" fmla="*/ 600 w 365"/>
                <a:gd name="T9" fmla="*/ 178 h 170"/>
                <a:gd name="T10" fmla="*/ 575 w 365"/>
                <a:gd name="T11" fmla="*/ 172 h 170"/>
                <a:gd name="T12" fmla="*/ 615 w 365"/>
                <a:gd name="T13" fmla="*/ 118 h 170"/>
                <a:gd name="T14" fmla="*/ 610 w 365"/>
                <a:gd name="T15" fmla="*/ 80 h 170"/>
                <a:gd name="T16" fmla="*/ 578 w 365"/>
                <a:gd name="T17" fmla="*/ 80 h 170"/>
                <a:gd name="T18" fmla="*/ 567 w 365"/>
                <a:gd name="T19" fmla="*/ 74 h 170"/>
                <a:gd name="T20" fmla="*/ 575 w 365"/>
                <a:gd name="T21" fmla="*/ 28 h 170"/>
                <a:gd name="T22" fmla="*/ 567 w 365"/>
                <a:gd name="T23" fmla="*/ 8 h 170"/>
                <a:gd name="T24" fmla="*/ 537 w 365"/>
                <a:gd name="T25" fmla="*/ 8 h 170"/>
                <a:gd name="T26" fmla="*/ 507 w 365"/>
                <a:gd name="T27" fmla="*/ 35 h 170"/>
                <a:gd name="T28" fmla="*/ 460 w 365"/>
                <a:gd name="T29" fmla="*/ 90 h 170"/>
                <a:gd name="T30" fmla="*/ 407 w 365"/>
                <a:gd name="T31" fmla="*/ 57 h 170"/>
                <a:gd name="T32" fmla="*/ 359 w 365"/>
                <a:gd name="T33" fmla="*/ 39 h 170"/>
                <a:gd name="T34" fmla="*/ 325 w 365"/>
                <a:gd name="T35" fmla="*/ 69 h 170"/>
                <a:gd name="T36" fmla="*/ 270 w 365"/>
                <a:gd name="T37" fmla="*/ 148 h 170"/>
                <a:gd name="T38" fmla="*/ 224 w 365"/>
                <a:gd name="T39" fmla="*/ 157 h 170"/>
                <a:gd name="T40" fmla="*/ 197 w 365"/>
                <a:gd name="T41" fmla="*/ 176 h 170"/>
                <a:gd name="T42" fmla="*/ 184 w 365"/>
                <a:gd name="T43" fmla="*/ 217 h 170"/>
                <a:gd name="T44" fmla="*/ 154 w 365"/>
                <a:gd name="T45" fmla="*/ 246 h 170"/>
                <a:gd name="T46" fmla="*/ 130 w 365"/>
                <a:gd name="T47" fmla="*/ 302 h 170"/>
                <a:gd name="T48" fmla="*/ 105 w 365"/>
                <a:gd name="T49" fmla="*/ 304 h 170"/>
                <a:gd name="T50" fmla="*/ 68 w 365"/>
                <a:gd name="T51" fmla="*/ 308 h 170"/>
                <a:gd name="T52" fmla="*/ 47 w 365"/>
                <a:gd name="T53" fmla="*/ 332 h 170"/>
                <a:gd name="T54" fmla="*/ 5 w 365"/>
                <a:gd name="T55" fmla="*/ 308 h 170"/>
                <a:gd name="T56" fmla="*/ 5 w 365"/>
                <a:gd name="T57" fmla="*/ 354 h 170"/>
                <a:gd name="T58" fmla="*/ 30 w 365"/>
                <a:gd name="T59" fmla="*/ 384 h 170"/>
                <a:gd name="T60" fmla="*/ 54 w 365"/>
                <a:gd name="T61" fmla="*/ 398 h 170"/>
                <a:gd name="T62" fmla="*/ 67 w 365"/>
                <a:gd name="T63" fmla="*/ 466 h 170"/>
                <a:gd name="T64" fmla="*/ 146 w 365"/>
                <a:gd name="T65" fmla="*/ 455 h 170"/>
                <a:gd name="T66" fmla="*/ 188 w 365"/>
                <a:gd name="T67" fmla="*/ 417 h 170"/>
                <a:gd name="T68" fmla="*/ 199 w 365"/>
                <a:gd name="T69" fmla="*/ 452 h 170"/>
                <a:gd name="T70" fmla="*/ 228 w 365"/>
                <a:gd name="T71" fmla="*/ 461 h 170"/>
                <a:gd name="T72" fmla="*/ 299 w 365"/>
                <a:gd name="T73" fmla="*/ 441 h 170"/>
                <a:gd name="T74" fmla="*/ 334 w 365"/>
                <a:gd name="T75" fmla="*/ 406 h 170"/>
                <a:gd name="T76" fmla="*/ 348 w 365"/>
                <a:gd name="T77" fmla="*/ 364 h 170"/>
                <a:gd name="T78" fmla="*/ 371 w 365"/>
                <a:gd name="T79" fmla="*/ 337 h 170"/>
                <a:gd name="T80" fmla="*/ 426 w 365"/>
                <a:gd name="T81" fmla="*/ 302 h 170"/>
                <a:gd name="T82" fmla="*/ 459 w 365"/>
                <a:gd name="T83" fmla="*/ 294 h 170"/>
                <a:gd name="T84" fmla="*/ 468 w 365"/>
                <a:gd name="T85" fmla="*/ 283 h 170"/>
                <a:gd name="T86" fmla="*/ 468 w 365"/>
                <a:gd name="T87" fmla="*/ 263 h 170"/>
                <a:gd name="T88" fmla="*/ 500 w 365"/>
                <a:gd name="T89" fmla="*/ 239 h 170"/>
                <a:gd name="T90" fmla="*/ 529 w 365"/>
                <a:gd name="T91" fmla="*/ 259 h 170"/>
                <a:gd name="T92" fmla="*/ 553 w 365"/>
                <a:gd name="T93" fmla="*/ 335 h 170"/>
                <a:gd name="T94" fmla="*/ 507 w 365"/>
                <a:gd name="T95" fmla="*/ 368 h 170"/>
                <a:gd name="T96" fmla="*/ 478 w 365"/>
                <a:gd name="T97" fmla="*/ 392 h 170"/>
                <a:gd name="T98" fmla="*/ 475 w 365"/>
                <a:gd name="T99" fmla="*/ 452 h 170"/>
                <a:gd name="T100" fmla="*/ 517 w 365"/>
                <a:gd name="T101" fmla="*/ 447 h 170"/>
                <a:gd name="T102" fmla="*/ 551 w 365"/>
                <a:gd name="T103" fmla="*/ 398 h 170"/>
                <a:gd name="T104" fmla="*/ 590 w 365"/>
                <a:gd name="T105" fmla="*/ 354 h 170"/>
                <a:gd name="T106" fmla="*/ 633 w 365"/>
                <a:gd name="T107" fmla="*/ 335 h 170"/>
                <a:gd name="T108" fmla="*/ 669 w 365"/>
                <a:gd name="T109" fmla="*/ 332 h 170"/>
                <a:gd name="T110" fmla="*/ 697 w 365"/>
                <a:gd name="T111" fmla="*/ 351 h 170"/>
                <a:gd name="T112" fmla="*/ 721 w 365"/>
                <a:gd name="T113" fmla="*/ 354 h 170"/>
                <a:gd name="T114" fmla="*/ 713 w 365"/>
                <a:gd name="T115" fmla="*/ 328 h 170"/>
                <a:gd name="T116" fmla="*/ 679 w 365"/>
                <a:gd name="T117" fmla="*/ 269 h 170"/>
                <a:gd name="T118" fmla="*/ 679 w 365"/>
                <a:gd name="T119" fmla="*/ 246 h 17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65"/>
                <a:gd name="T181" fmla="*/ 0 h 170"/>
                <a:gd name="T182" fmla="*/ 365 w 365"/>
                <a:gd name="T183" fmla="*/ 170 h 17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65" h="170">
                  <a:moveTo>
                    <a:pt x="354" y="86"/>
                  </a:moveTo>
                  <a:lnTo>
                    <a:pt x="354" y="86"/>
                  </a:lnTo>
                  <a:lnTo>
                    <a:pt x="359" y="86"/>
                  </a:lnTo>
                  <a:lnTo>
                    <a:pt x="363" y="83"/>
                  </a:lnTo>
                  <a:lnTo>
                    <a:pt x="365" y="80"/>
                  </a:lnTo>
                  <a:lnTo>
                    <a:pt x="365" y="76"/>
                  </a:lnTo>
                  <a:lnTo>
                    <a:pt x="363" y="69"/>
                  </a:lnTo>
                  <a:lnTo>
                    <a:pt x="359" y="65"/>
                  </a:lnTo>
                  <a:lnTo>
                    <a:pt x="355" y="64"/>
                  </a:lnTo>
                  <a:lnTo>
                    <a:pt x="348" y="64"/>
                  </a:lnTo>
                  <a:lnTo>
                    <a:pt x="336" y="64"/>
                  </a:lnTo>
                  <a:lnTo>
                    <a:pt x="329" y="65"/>
                  </a:lnTo>
                  <a:lnTo>
                    <a:pt x="323" y="64"/>
                  </a:lnTo>
                  <a:lnTo>
                    <a:pt x="313" y="63"/>
                  </a:lnTo>
                  <a:lnTo>
                    <a:pt x="309" y="61"/>
                  </a:lnTo>
                  <a:lnTo>
                    <a:pt x="304" y="64"/>
                  </a:lnTo>
                  <a:lnTo>
                    <a:pt x="300" y="65"/>
                  </a:lnTo>
                  <a:lnTo>
                    <a:pt x="295" y="67"/>
                  </a:lnTo>
                  <a:lnTo>
                    <a:pt x="291" y="65"/>
                  </a:lnTo>
                  <a:lnTo>
                    <a:pt x="287" y="63"/>
                  </a:lnTo>
                  <a:lnTo>
                    <a:pt x="293" y="57"/>
                  </a:lnTo>
                  <a:lnTo>
                    <a:pt x="301" y="51"/>
                  </a:lnTo>
                  <a:lnTo>
                    <a:pt x="304" y="47"/>
                  </a:lnTo>
                  <a:lnTo>
                    <a:pt x="307" y="43"/>
                  </a:lnTo>
                  <a:lnTo>
                    <a:pt x="308" y="39"/>
                  </a:lnTo>
                  <a:lnTo>
                    <a:pt x="307" y="35"/>
                  </a:lnTo>
                  <a:lnTo>
                    <a:pt x="305" y="29"/>
                  </a:lnTo>
                  <a:lnTo>
                    <a:pt x="302" y="28"/>
                  </a:lnTo>
                  <a:lnTo>
                    <a:pt x="300" y="27"/>
                  </a:lnTo>
                  <a:lnTo>
                    <a:pt x="295" y="28"/>
                  </a:lnTo>
                  <a:lnTo>
                    <a:pt x="289" y="29"/>
                  </a:lnTo>
                  <a:lnTo>
                    <a:pt x="286" y="29"/>
                  </a:lnTo>
                  <a:lnTo>
                    <a:pt x="282" y="29"/>
                  </a:lnTo>
                  <a:lnTo>
                    <a:pt x="283" y="27"/>
                  </a:lnTo>
                  <a:lnTo>
                    <a:pt x="283" y="22"/>
                  </a:lnTo>
                  <a:lnTo>
                    <a:pt x="286" y="16"/>
                  </a:lnTo>
                  <a:lnTo>
                    <a:pt x="287" y="11"/>
                  </a:lnTo>
                  <a:lnTo>
                    <a:pt x="287" y="10"/>
                  </a:lnTo>
                  <a:lnTo>
                    <a:pt x="286" y="7"/>
                  </a:lnTo>
                  <a:lnTo>
                    <a:pt x="283" y="7"/>
                  </a:lnTo>
                  <a:lnTo>
                    <a:pt x="283" y="3"/>
                  </a:lnTo>
                  <a:lnTo>
                    <a:pt x="282" y="2"/>
                  </a:lnTo>
                  <a:lnTo>
                    <a:pt x="279" y="0"/>
                  </a:lnTo>
                  <a:lnTo>
                    <a:pt x="275" y="0"/>
                  </a:lnTo>
                  <a:lnTo>
                    <a:pt x="268" y="3"/>
                  </a:lnTo>
                  <a:lnTo>
                    <a:pt x="262" y="4"/>
                  </a:lnTo>
                  <a:lnTo>
                    <a:pt x="257" y="9"/>
                  </a:lnTo>
                  <a:lnTo>
                    <a:pt x="253" y="13"/>
                  </a:lnTo>
                  <a:lnTo>
                    <a:pt x="244" y="24"/>
                  </a:lnTo>
                  <a:lnTo>
                    <a:pt x="240" y="28"/>
                  </a:lnTo>
                  <a:lnTo>
                    <a:pt x="236" y="32"/>
                  </a:lnTo>
                  <a:lnTo>
                    <a:pt x="230" y="33"/>
                  </a:lnTo>
                  <a:lnTo>
                    <a:pt x="224" y="32"/>
                  </a:lnTo>
                  <a:lnTo>
                    <a:pt x="214" y="27"/>
                  </a:lnTo>
                  <a:lnTo>
                    <a:pt x="203" y="21"/>
                  </a:lnTo>
                  <a:lnTo>
                    <a:pt x="190" y="16"/>
                  </a:lnTo>
                  <a:lnTo>
                    <a:pt x="185" y="14"/>
                  </a:lnTo>
                  <a:lnTo>
                    <a:pt x="179" y="14"/>
                  </a:lnTo>
                  <a:lnTo>
                    <a:pt x="174" y="16"/>
                  </a:lnTo>
                  <a:lnTo>
                    <a:pt x="170" y="17"/>
                  </a:lnTo>
                  <a:lnTo>
                    <a:pt x="163" y="25"/>
                  </a:lnTo>
                  <a:lnTo>
                    <a:pt x="146" y="43"/>
                  </a:lnTo>
                  <a:lnTo>
                    <a:pt x="139" y="51"/>
                  </a:lnTo>
                  <a:lnTo>
                    <a:pt x="135" y="54"/>
                  </a:lnTo>
                  <a:lnTo>
                    <a:pt x="130" y="56"/>
                  </a:lnTo>
                  <a:lnTo>
                    <a:pt x="117" y="57"/>
                  </a:lnTo>
                  <a:lnTo>
                    <a:pt x="112" y="57"/>
                  </a:lnTo>
                  <a:lnTo>
                    <a:pt x="106" y="58"/>
                  </a:lnTo>
                  <a:lnTo>
                    <a:pt x="101" y="61"/>
                  </a:lnTo>
                  <a:lnTo>
                    <a:pt x="98" y="64"/>
                  </a:lnTo>
                  <a:lnTo>
                    <a:pt x="98" y="68"/>
                  </a:lnTo>
                  <a:lnTo>
                    <a:pt x="96" y="74"/>
                  </a:lnTo>
                  <a:lnTo>
                    <a:pt x="92" y="79"/>
                  </a:lnTo>
                  <a:lnTo>
                    <a:pt x="88" y="83"/>
                  </a:lnTo>
                  <a:lnTo>
                    <a:pt x="83" y="87"/>
                  </a:lnTo>
                  <a:lnTo>
                    <a:pt x="77" y="90"/>
                  </a:lnTo>
                  <a:lnTo>
                    <a:pt x="74" y="96"/>
                  </a:lnTo>
                  <a:lnTo>
                    <a:pt x="71" y="100"/>
                  </a:lnTo>
                  <a:lnTo>
                    <a:pt x="69" y="105"/>
                  </a:lnTo>
                  <a:lnTo>
                    <a:pt x="65" y="110"/>
                  </a:lnTo>
                  <a:lnTo>
                    <a:pt x="63" y="111"/>
                  </a:lnTo>
                  <a:lnTo>
                    <a:pt x="59" y="111"/>
                  </a:lnTo>
                  <a:lnTo>
                    <a:pt x="52" y="111"/>
                  </a:lnTo>
                  <a:lnTo>
                    <a:pt x="45" y="111"/>
                  </a:lnTo>
                  <a:lnTo>
                    <a:pt x="38" y="111"/>
                  </a:lnTo>
                  <a:lnTo>
                    <a:pt x="34" y="112"/>
                  </a:lnTo>
                  <a:lnTo>
                    <a:pt x="30" y="115"/>
                  </a:lnTo>
                  <a:lnTo>
                    <a:pt x="27" y="118"/>
                  </a:lnTo>
                  <a:lnTo>
                    <a:pt x="23" y="121"/>
                  </a:lnTo>
                  <a:lnTo>
                    <a:pt x="16" y="121"/>
                  </a:lnTo>
                  <a:lnTo>
                    <a:pt x="12" y="118"/>
                  </a:lnTo>
                  <a:lnTo>
                    <a:pt x="2" y="112"/>
                  </a:lnTo>
                  <a:lnTo>
                    <a:pt x="0" y="112"/>
                  </a:lnTo>
                  <a:lnTo>
                    <a:pt x="1" y="121"/>
                  </a:lnTo>
                  <a:lnTo>
                    <a:pt x="2" y="129"/>
                  </a:lnTo>
                  <a:lnTo>
                    <a:pt x="5" y="133"/>
                  </a:lnTo>
                  <a:lnTo>
                    <a:pt x="8" y="136"/>
                  </a:lnTo>
                  <a:lnTo>
                    <a:pt x="11" y="139"/>
                  </a:lnTo>
                  <a:lnTo>
                    <a:pt x="15" y="140"/>
                  </a:lnTo>
                  <a:lnTo>
                    <a:pt x="22" y="141"/>
                  </a:lnTo>
                  <a:lnTo>
                    <a:pt x="26" y="143"/>
                  </a:lnTo>
                  <a:lnTo>
                    <a:pt x="27" y="145"/>
                  </a:lnTo>
                  <a:lnTo>
                    <a:pt x="29" y="152"/>
                  </a:lnTo>
                  <a:lnTo>
                    <a:pt x="30" y="162"/>
                  </a:lnTo>
                  <a:lnTo>
                    <a:pt x="33" y="170"/>
                  </a:lnTo>
                  <a:lnTo>
                    <a:pt x="49" y="170"/>
                  </a:lnTo>
                  <a:lnTo>
                    <a:pt x="66" y="168"/>
                  </a:lnTo>
                  <a:lnTo>
                    <a:pt x="73" y="166"/>
                  </a:lnTo>
                  <a:lnTo>
                    <a:pt x="81" y="162"/>
                  </a:lnTo>
                  <a:lnTo>
                    <a:pt x="87" y="158"/>
                  </a:lnTo>
                  <a:lnTo>
                    <a:pt x="94" y="152"/>
                  </a:lnTo>
                  <a:lnTo>
                    <a:pt x="96" y="157"/>
                  </a:lnTo>
                  <a:lnTo>
                    <a:pt x="96" y="161"/>
                  </a:lnTo>
                  <a:lnTo>
                    <a:pt x="98" y="163"/>
                  </a:lnTo>
                  <a:lnTo>
                    <a:pt x="99" y="165"/>
                  </a:lnTo>
                  <a:lnTo>
                    <a:pt x="102" y="166"/>
                  </a:lnTo>
                  <a:lnTo>
                    <a:pt x="109" y="168"/>
                  </a:lnTo>
                  <a:lnTo>
                    <a:pt x="114" y="168"/>
                  </a:lnTo>
                  <a:lnTo>
                    <a:pt x="127" y="165"/>
                  </a:lnTo>
                  <a:lnTo>
                    <a:pt x="138" y="163"/>
                  </a:lnTo>
                  <a:lnTo>
                    <a:pt x="149" y="161"/>
                  </a:lnTo>
                  <a:lnTo>
                    <a:pt x="154" y="158"/>
                  </a:lnTo>
                  <a:lnTo>
                    <a:pt x="159" y="157"/>
                  </a:lnTo>
                  <a:lnTo>
                    <a:pt x="164" y="152"/>
                  </a:lnTo>
                  <a:lnTo>
                    <a:pt x="167" y="148"/>
                  </a:lnTo>
                  <a:lnTo>
                    <a:pt x="170" y="143"/>
                  </a:lnTo>
                  <a:lnTo>
                    <a:pt x="171" y="139"/>
                  </a:lnTo>
                  <a:lnTo>
                    <a:pt x="174" y="133"/>
                  </a:lnTo>
                  <a:lnTo>
                    <a:pt x="177" y="129"/>
                  </a:lnTo>
                  <a:lnTo>
                    <a:pt x="181" y="126"/>
                  </a:lnTo>
                  <a:lnTo>
                    <a:pt x="185" y="123"/>
                  </a:lnTo>
                  <a:lnTo>
                    <a:pt x="195" y="121"/>
                  </a:lnTo>
                  <a:lnTo>
                    <a:pt x="204" y="115"/>
                  </a:lnTo>
                  <a:lnTo>
                    <a:pt x="213" y="110"/>
                  </a:lnTo>
                  <a:lnTo>
                    <a:pt x="218" y="108"/>
                  </a:lnTo>
                  <a:lnTo>
                    <a:pt x="224" y="108"/>
                  </a:lnTo>
                  <a:lnTo>
                    <a:pt x="229" y="107"/>
                  </a:lnTo>
                  <a:lnTo>
                    <a:pt x="230" y="107"/>
                  </a:lnTo>
                  <a:lnTo>
                    <a:pt x="233" y="105"/>
                  </a:lnTo>
                  <a:lnTo>
                    <a:pt x="233" y="103"/>
                  </a:lnTo>
                  <a:lnTo>
                    <a:pt x="233" y="100"/>
                  </a:lnTo>
                  <a:lnTo>
                    <a:pt x="233" y="97"/>
                  </a:lnTo>
                  <a:lnTo>
                    <a:pt x="233" y="96"/>
                  </a:lnTo>
                  <a:lnTo>
                    <a:pt x="237" y="93"/>
                  </a:lnTo>
                  <a:lnTo>
                    <a:pt x="242" y="92"/>
                  </a:lnTo>
                  <a:lnTo>
                    <a:pt x="250" y="87"/>
                  </a:lnTo>
                  <a:lnTo>
                    <a:pt x="254" y="87"/>
                  </a:lnTo>
                  <a:lnTo>
                    <a:pt x="260" y="89"/>
                  </a:lnTo>
                  <a:lnTo>
                    <a:pt x="264" y="94"/>
                  </a:lnTo>
                  <a:lnTo>
                    <a:pt x="269" y="104"/>
                  </a:lnTo>
                  <a:lnTo>
                    <a:pt x="273" y="114"/>
                  </a:lnTo>
                  <a:lnTo>
                    <a:pt x="276" y="122"/>
                  </a:lnTo>
                  <a:lnTo>
                    <a:pt x="275" y="125"/>
                  </a:lnTo>
                  <a:lnTo>
                    <a:pt x="272" y="128"/>
                  </a:lnTo>
                  <a:lnTo>
                    <a:pt x="264" y="132"/>
                  </a:lnTo>
                  <a:lnTo>
                    <a:pt x="253" y="134"/>
                  </a:lnTo>
                  <a:lnTo>
                    <a:pt x="244" y="139"/>
                  </a:lnTo>
                  <a:lnTo>
                    <a:pt x="242" y="140"/>
                  </a:lnTo>
                  <a:lnTo>
                    <a:pt x="239" y="143"/>
                  </a:lnTo>
                  <a:lnTo>
                    <a:pt x="236" y="150"/>
                  </a:lnTo>
                  <a:lnTo>
                    <a:pt x="236" y="158"/>
                  </a:lnTo>
                  <a:lnTo>
                    <a:pt x="237" y="165"/>
                  </a:lnTo>
                  <a:lnTo>
                    <a:pt x="243" y="163"/>
                  </a:lnTo>
                  <a:lnTo>
                    <a:pt x="247" y="163"/>
                  </a:lnTo>
                  <a:lnTo>
                    <a:pt x="258" y="163"/>
                  </a:lnTo>
                  <a:lnTo>
                    <a:pt x="261" y="157"/>
                  </a:lnTo>
                  <a:lnTo>
                    <a:pt x="265" y="152"/>
                  </a:lnTo>
                  <a:lnTo>
                    <a:pt x="275" y="145"/>
                  </a:lnTo>
                  <a:lnTo>
                    <a:pt x="282" y="139"/>
                  </a:lnTo>
                  <a:lnTo>
                    <a:pt x="290" y="132"/>
                  </a:lnTo>
                  <a:lnTo>
                    <a:pt x="294" y="129"/>
                  </a:lnTo>
                  <a:lnTo>
                    <a:pt x="298" y="128"/>
                  </a:lnTo>
                  <a:lnTo>
                    <a:pt x="307" y="125"/>
                  </a:lnTo>
                  <a:lnTo>
                    <a:pt x="316" y="122"/>
                  </a:lnTo>
                  <a:lnTo>
                    <a:pt x="320" y="119"/>
                  </a:lnTo>
                  <a:lnTo>
                    <a:pt x="325" y="119"/>
                  </a:lnTo>
                  <a:lnTo>
                    <a:pt x="334" y="121"/>
                  </a:lnTo>
                  <a:lnTo>
                    <a:pt x="344" y="123"/>
                  </a:lnTo>
                  <a:lnTo>
                    <a:pt x="347" y="126"/>
                  </a:lnTo>
                  <a:lnTo>
                    <a:pt x="348" y="128"/>
                  </a:lnTo>
                  <a:lnTo>
                    <a:pt x="351" y="129"/>
                  </a:lnTo>
                  <a:lnTo>
                    <a:pt x="355" y="129"/>
                  </a:lnTo>
                  <a:lnTo>
                    <a:pt x="360" y="129"/>
                  </a:lnTo>
                  <a:lnTo>
                    <a:pt x="360" y="126"/>
                  </a:lnTo>
                  <a:lnTo>
                    <a:pt x="359" y="125"/>
                  </a:lnTo>
                  <a:lnTo>
                    <a:pt x="356" y="119"/>
                  </a:lnTo>
                  <a:lnTo>
                    <a:pt x="348" y="112"/>
                  </a:lnTo>
                  <a:lnTo>
                    <a:pt x="342" y="104"/>
                  </a:lnTo>
                  <a:lnTo>
                    <a:pt x="340" y="98"/>
                  </a:lnTo>
                  <a:lnTo>
                    <a:pt x="338" y="94"/>
                  </a:lnTo>
                  <a:lnTo>
                    <a:pt x="338" y="92"/>
                  </a:lnTo>
                  <a:lnTo>
                    <a:pt x="340" y="90"/>
                  </a:lnTo>
                  <a:lnTo>
                    <a:pt x="344" y="87"/>
                  </a:lnTo>
                  <a:lnTo>
                    <a:pt x="354" y="86"/>
                  </a:lnTo>
                  <a:close/>
                </a:path>
              </a:pathLst>
            </a:custGeom>
            <a:grpFill/>
            <a:ln w="3175">
              <a:solidFill>
                <a:srgbClr val="969696"/>
              </a:solidFill>
              <a:round/>
              <a:headEnd/>
              <a:tailEnd/>
            </a:ln>
          </p:spPr>
          <p:txBody>
            <a:bodyPr/>
            <a:lstStyle/>
            <a:p>
              <a:endParaRPr lang="en-IN">
                <a:solidFill>
                  <a:schemeClr val="bg1"/>
                </a:solidFill>
              </a:endParaRPr>
            </a:p>
          </p:txBody>
        </p:sp>
        <p:sp>
          <p:nvSpPr>
            <p:cNvPr id="16794" name="Freeform 27"/>
            <p:cNvSpPr>
              <a:spLocks noChangeAspect="1"/>
            </p:cNvSpPr>
            <p:nvPr/>
          </p:nvSpPr>
          <p:spPr bwMode="auto">
            <a:xfrm>
              <a:off x="5450" y="1905"/>
              <a:ext cx="143" cy="169"/>
            </a:xfrm>
            <a:custGeom>
              <a:avLst/>
              <a:gdLst>
                <a:gd name="T0" fmla="*/ 185 w 113"/>
                <a:gd name="T1" fmla="*/ 8 h 121"/>
                <a:gd name="T2" fmla="*/ 168 w 113"/>
                <a:gd name="T3" fmla="*/ 35 h 121"/>
                <a:gd name="T4" fmla="*/ 156 w 113"/>
                <a:gd name="T5" fmla="*/ 47 h 121"/>
                <a:gd name="T6" fmla="*/ 151 w 113"/>
                <a:gd name="T7" fmla="*/ 57 h 121"/>
                <a:gd name="T8" fmla="*/ 138 w 113"/>
                <a:gd name="T9" fmla="*/ 68 h 121"/>
                <a:gd name="T10" fmla="*/ 106 w 113"/>
                <a:gd name="T11" fmla="*/ 74 h 121"/>
                <a:gd name="T12" fmla="*/ 90 w 113"/>
                <a:gd name="T13" fmla="*/ 84 h 121"/>
                <a:gd name="T14" fmla="*/ 84 w 113"/>
                <a:gd name="T15" fmla="*/ 92 h 121"/>
                <a:gd name="T16" fmla="*/ 75 w 113"/>
                <a:gd name="T17" fmla="*/ 105 h 121"/>
                <a:gd name="T18" fmla="*/ 67 w 113"/>
                <a:gd name="T19" fmla="*/ 115 h 121"/>
                <a:gd name="T20" fmla="*/ 51 w 113"/>
                <a:gd name="T21" fmla="*/ 115 h 121"/>
                <a:gd name="T22" fmla="*/ 38 w 113"/>
                <a:gd name="T23" fmla="*/ 133 h 121"/>
                <a:gd name="T24" fmla="*/ 8 w 113"/>
                <a:gd name="T25" fmla="*/ 166 h 121"/>
                <a:gd name="T26" fmla="*/ 0 w 113"/>
                <a:gd name="T27" fmla="*/ 187 h 121"/>
                <a:gd name="T28" fmla="*/ 0 w 113"/>
                <a:gd name="T29" fmla="*/ 205 h 121"/>
                <a:gd name="T30" fmla="*/ 6 w 113"/>
                <a:gd name="T31" fmla="*/ 235 h 121"/>
                <a:gd name="T32" fmla="*/ 8 w 113"/>
                <a:gd name="T33" fmla="*/ 250 h 121"/>
                <a:gd name="T34" fmla="*/ 8 w 113"/>
                <a:gd name="T35" fmla="*/ 295 h 121"/>
                <a:gd name="T36" fmla="*/ 14 w 113"/>
                <a:gd name="T37" fmla="*/ 304 h 121"/>
                <a:gd name="T38" fmla="*/ 23 w 113"/>
                <a:gd name="T39" fmla="*/ 316 h 121"/>
                <a:gd name="T40" fmla="*/ 51 w 113"/>
                <a:gd name="T41" fmla="*/ 324 h 121"/>
                <a:gd name="T42" fmla="*/ 51 w 113"/>
                <a:gd name="T43" fmla="*/ 324 h 121"/>
                <a:gd name="T44" fmla="*/ 59 w 113"/>
                <a:gd name="T45" fmla="*/ 324 h 121"/>
                <a:gd name="T46" fmla="*/ 67 w 113"/>
                <a:gd name="T47" fmla="*/ 316 h 121"/>
                <a:gd name="T48" fmla="*/ 73 w 113"/>
                <a:gd name="T49" fmla="*/ 316 h 121"/>
                <a:gd name="T50" fmla="*/ 95 w 113"/>
                <a:gd name="T51" fmla="*/ 321 h 121"/>
                <a:gd name="T52" fmla="*/ 109 w 113"/>
                <a:gd name="T53" fmla="*/ 321 h 121"/>
                <a:gd name="T54" fmla="*/ 120 w 113"/>
                <a:gd name="T55" fmla="*/ 324 h 121"/>
                <a:gd name="T56" fmla="*/ 143 w 113"/>
                <a:gd name="T57" fmla="*/ 330 h 121"/>
                <a:gd name="T58" fmla="*/ 162 w 113"/>
                <a:gd name="T59" fmla="*/ 316 h 121"/>
                <a:gd name="T60" fmla="*/ 175 w 113"/>
                <a:gd name="T61" fmla="*/ 310 h 121"/>
                <a:gd name="T62" fmla="*/ 182 w 113"/>
                <a:gd name="T63" fmla="*/ 302 h 121"/>
                <a:gd name="T64" fmla="*/ 186 w 113"/>
                <a:gd name="T65" fmla="*/ 284 h 121"/>
                <a:gd name="T66" fmla="*/ 191 w 113"/>
                <a:gd name="T67" fmla="*/ 235 h 121"/>
                <a:gd name="T68" fmla="*/ 192 w 113"/>
                <a:gd name="T69" fmla="*/ 207 h 121"/>
                <a:gd name="T70" fmla="*/ 199 w 113"/>
                <a:gd name="T71" fmla="*/ 193 h 121"/>
                <a:gd name="T72" fmla="*/ 221 w 113"/>
                <a:gd name="T73" fmla="*/ 172 h 121"/>
                <a:gd name="T74" fmla="*/ 229 w 113"/>
                <a:gd name="T75" fmla="*/ 156 h 121"/>
                <a:gd name="T76" fmla="*/ 229 w 113"/>
                <a:gd name="T77" fmla="*/ 144 h 121"/>
                <a:gd name="T78" fmla="*/ 215 w 113"/>
                <a:gd name="T79" fmla="*/ 123 h 121"/>
                <a:gd name="T80" fmla="*/ 200 w 113"/>
                <a:gd name="T81" fmla="*/ 98 h 121"/>
                <a:gd name="T82" fmla="*/ 200 w 113"/>
                <a:gd name="T83" fmla="*/ 92 h 121"/>
                <a:gd name="T84" fmla="*/ 206 w 113"/>
                <a:gd name="T85" fmla="*/ 74 h 121"/>
                <a:gd name="T86" fmla="*/ 215 w 113"/>
                <a:gd name="T87" fmla="*/ 54 h 121"/>
                <a:gd name="T88" fmla="*/ 215 w 113"/>
                <a:gd name="T89" fmla="*/ 35 h 121"/>
                <a:gd name="T90" fmla="*/ 215 w 113"/>
                <a:gd name="T91" fmla="*/ 15 h 121"/>
                <a:gd name="T92" fmla="*/ 219 w 113"/>
                <a:gd name="T93" fmla="*/ 15 h 121"/>
                <a:gd name="T94" fmla="*/ 200 w 113"/>
                <a:gd name="T95" fmla="*/ 0 h 121"/>
                <a:gd name="T96" fmla="*/ 185 w 113"/>
                <a:gd name="T97" fmla="*/ 8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3"/>
                <a:gd name="T148" fmla="*/ 0 h 121"/>
                <a:gd name="T149" fmla="*/ 113 w 113"/>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3" h="121">
                  <a:moveTo>
                    <a:pt x="91" y="3"/>
                  </a:moveTo>
                  <a:lnTo>
                    <a:pt x="91" y="3"/>
                  </a:lnTo>
                  <a:lnTo>
                    <a:pt x="87" y="9"/>
                  </a:lnTo>
                  <a:lnTo>
                    <a:pt x="83" y="13"/>
                  </a:lnTo>
                  <a:lnTo>
                    <a:pt x="77" y="17"/>
                  </a:lnTo>
                  <a:lnTo>
                    <a:pt x="74" y="21"/>
                  </a:lnTo>
                  <a:lnTo>
                    <a:pt x="72" y="24"/>
                  </a:lnTo>
                  <a:lnTo>
                    <a:pt x="68" y="25"/>
                  </a:lnTo>
                  <a:lnTo>
                    <a:pt x="61" y="27"/>
                  </a:lnTo>
                  <a:lnTo>
                    <a:pt x="52" y="27"/>
                  </a:lnTo>
                  <a:lnTo>
                    <a:pt x="48" y="28"/>
                  </a:lnTo>
                  <a:lnTo>
                    <a:pt x="44" y="31"/>
                  </a:lnTo>
                  <a:lnTo>
                    <a:pt x="41" y="34"/>
                  </a:lnTo>
                  <a:lnTo>
                    <a:pt x="40" y="36"/>
                  </a:lnTo>
                  <a:lnTo>
                    <a:pt x="37" y="39"/>
                  </a:lnTo>
                  <a:lnTo>
                    <a:pt x="33" y="42"/>
                  </a:lnTo>
                  <a:lnTo>
                    <a:pt x="29" y="42"/>
                  </a:lnTo>
                  <a:lnTo>
                    <a:pt x="25" y="42"/>
                  </a:lnTo>
                  <a:lnTo>
                    <a:pt x="19" y="49"/>
                  </a:lnTo>
                  <a:lnTo>
                    <a:pt x="11" y="54"/>
                  </a:lnTo>
                  <a:lnTo>
                    <a:pt x="4" y="61"/>
                  </a:lnTo>
                  <a:lnTo>
                    <a:pt x="1" y="65"/>
                  </a:lnTo>
                  <a:lnTo>
                    <a:pt x="0" y="69"/>
                  </a:lnTo>
                  <a:lnTo>
                    <a:pt x="0" y="75"/>
                  </a:lnTo>
                  <a:lnTo>
                    <a:pt x="1" y="81"/>
                  </a:lnTo>
                  <a:lnTo>
                    <a:pt x="3" y="86"/>
                  </a:lnTo>
                  <a:lnTo>
                    <a:pt x="4" y="92"/>
                  </a:lnTo>
                  <a:lnTo>
                    <a:pt x="5" y="100"/>
                  </a:lnTo>
                  <a:lnTo>
                    <a:pt x="4" y="108"/>
                  </a:lnTo>
                  <a:lnTo>
                    <a:pt x="7" y="112"/>
                  </a:lnTo>
                  <a:lnTo>
                    <a:pt x="11" y="116"/>
                  </a:lnTo>
                  <a:lnTo>
                    <a:pt x="18" y="118"/>
                  </a:lnTo>
                  <a:lnTo>
                    <a:pt x="25" y="119"/>
                  </a:lnTo>
                  <a:lnTo>
                    <a:pt x="29" y="119"/>
                  </a:lnTo>
                  <a:lnTo>
                    <a:pt x="30" y="118"/>
                  </a:lnTo>
                  <a:lnTo>
                    <a:pt x="33" y="116"/>
                  </a:lnTo>
                  <a:lnTo>
                    <a:pt x="36" y="116"/>
                  </a:lnTo>
                  <a:lnTo>
                    <a:pt x="41" y="116"/>
                  </a:lnTo>
                  <a:lnTo>
                    <a:pt x="47" y="118"/>
                  </a:lnTo>
                  <a:lnTo>
                    <a:pt x="54" y="118"/>
                  </a:lnTo>
                  <a:lnTo>
                    <a:pt x="59" y="119"/>
                  </a:lnTo>
                  <a:lnTo>
                    <a:pt x="66" y="121"/>
                  </a:lnTo>
                  <a:lnTo>
                    <a:pt x="70" y="121"/>
                  </a:lnTo>
                  <a:lnTo>
                    <a:pt x="73" y="119"/>
                  </a:lnTo>
                  <a:lnTo>
                    <a:pt x="80" y="116"/>
                  </a:lnTo>
                  <a:lnTo>
                    <a:pt x="86" y="114"/>
                  </a:lnTo>
                  <a:lnTo>
                    <a:pt x="90" y="111"/>
                  </a:lnTo>
                  <a:lnTo>
                    <a:pt x="91" y="108"/>
                  </a:lnTo>
                  <a:lnTo>
                    <a:pt x="92" y="104"/>
                  </a:lnTo>
                  <a:lnTo>
                    <a:pt x="94" y="94"/>
                  </a:lnTo>
                  <a:lnTo>
                    <a:pt x="94" y="86"/>
                  </a:lnTo>
                  <a:lnTo>
                    <a:pt x="95" y="76"/>
                  </a:lnTo>
                  <a:lnTo>
                    <a:pt x="97" y="74"/>
                  </a:lnTo>
                  <a:lnTo>
                    <a:pt x="98" y="71"/>
                  </a:lnTo>
                  <a:lnTo>
                    <a:pt x="104" y="67"/>
                  </a:lnTo>
                  <a:lnTo>
                    <a:pt x="109" y="63"/>
                  </a:lnTo>
                  <a:lnTo>
                    <a:pt x="112" y="60"/>
                  </a:lnTo>
                  <a:lnTo>
                    <a:pt x="113" y="57"/>
                  </a:lnTo>
                  <a:lnTo>
                    <a:pt x="113" y="53"/>
                  </a:lnTo>
                  <a:lnTo>
                    <a:pt x="112" y="50"/>
                  </a:lnTo>
                  <a:lnTo>
                    <a:pt x="106" y="45"/>
                  </a:lnTo>
                  <a:lnTo>
                    <a:pt x="102" y="40"/>
                  </a:lnTo>
                  <a:lnTo>
                    <a:pt x="99" y="36"/>
                  </a:lnTo>
                  <a:lnTo>
                    <a:pt x="99" y="34"/>
                  </a:lnTo>
                  <a:lnTo>
                    <a:pt x="101" y="29"/>
                  </a:lnTo>
                  <a:lnTo>
                    <a:pt x="102" y="27"/>
                  </a:lnTo>
                  <a:lnTo>
                    <a:pt x="105" y="22"/>
                  </a:lnTo>
                  <a:lnTo>
                    <a:pt x="106" y="20"/>
                  </a:lnTo>
                  <a:lnTo>
                    <a:pt x="106" y="13"/>
                  </a:lnTo>
                  <a:lnTo>
                    <a:pt x="106" y="6"/>
                  </a:lnTo>
                  <a:lnTo>
                    <a:pt x="108" y="6"/>
                  </a:lnTo>
                  <a:lnTo>
                    <a:pt x="104" y="2"/>
                  </a:lnTo>
                  <a:lnTo>
                    <a:pt x="99" y="0"/>
                  </a:lnTo>
                  <a:lnTo>
                    <a:pt x="95" y="0"/>
                  </a:lnTo>
                  <a:lnTo>
                    <a:pt x="91" y="3"/>
                  </a:lnTo>
                  <a:close/>
                </a:path>
              </a:pathLst>
            </a:custGeom>
            <a:grpFill/>
            <a:ln w="3175">
              <a:solidFill>
                <a:srgbClr val="969696"/>
              </a:solidFill>
              <a:round/>
              <a:headEnd/>
              <a:tailEnd/>
            </a:ln>
          </p:spPr>
          <p:txBody>
            <a:bodyPr/>
            <a:lstStyle/>
            <a:p>
              <a:endParaRPr lang="en-IN">
                <a:solidFill>
                  <a:schemeClr val="bg1"/>
                </a:solidFill>
              </a:endParaRPr>
            </a:p>
          </p:txBody>
        </p:sp>
        <p:sp>
          <p:nvSpPr>
            <p:cNvPr id="16795" name="Freeform 28"/>
            <p:cNvSpPr>
              <a:spLocks noChangeAspect="1"/>
            </p:cNvSpPr>
            <p:nvPr/>
          </p:nvSpPr>
          <p:spPr bwMode="auto">
            <a:xfrm>
              <a:off x="5480" y="1814"/>
              <a:ext cx="131" cy="150"/>
            </a:xfrm>
            <a:custGeom>
              <a:avLst/>
              <a:gdLst>
                <a:gd name="T0" fmla="*/ 202 w 105"/>
                <a:gd name="T1" fmla="*/ 0 h 107"/>
                <a:gd name="T2" fmla="*/ 157 w 105"/>
                <a:gd name="T3" fmla="*/ 14 h 107"/>
                <a:gd name="T4" fmla="*/ 143 w 105"/>
                <a:gd name="T5" fmla="*/ 25 h 107"/>
                <a:gd name="T6" fmla="*/ 125 w 105"/>
                <a:gd name="T7" fmla="*/ 57 h 107"/>
                <a:gd name="T8" fmla="*/ 111 w 105"/>
                <a:gd name="T9" fmla="*/ 98 h 107"/>
                <a:gd name="T10" fmla="*/ 87 w 105"/>
                <a:gd name="T11" fmla="*/ 136 h 107"/>
                <a:gd name="T12" fmla="*/ 62 w 105"/>
                <a:gd name="T13" fmla="*/ 170 h 107"/>
                <a:gd name="T14" fmla="*/ 42 w 105"/>
                <a:gd name="T15" fmla="*/ 196 h 107"/>
                <a:gd name="T16" fmla="*/ 34 w 105"/>
                <a:gd name="T17" fmla="*/ 199 h 107"/>
                <a:gd name="T18" fmla="*/ 21 w 105"/>
                <a:gd name="T19" fmla="*/ 196 h 107"/>
                <a:gd name="T20" fmla="*/ 14 w 105"/>
                <a:gd name="T21" fmla="*/ 196 h 107"/>
                <a:gd name="T22" fmla="*/ 7 w 105"/>
                <a:gd name="T23" fmla="*/ 240 h 107"/>
                <a:gd name="T24" fmla="*/ 0 w 105"/>
                <a:gd name="T25" fmla="*/ 259 h 107"/>
                <a:gd name="T26" fmla="*/ 2 w 105"/>
                <a:gd name="T27" fmla="*/ 279 h 107"/>
                <a:gd name="T28" fmla="*/ 7 w 105"/>
                <a:gd name="T29" fmla="*/ 283 h 107"/>
                <a:gd name="T30" fmla="*/ 2 w 105"/>
                <a:gd name="T31" fmla="*/ 294 h 107"/>
                <a:gd name="T32" fmla="*/ 19 w 105"/>
                <a:gd name="T33" fmla="*/ 294 h 107"/>
                <a:gd name="T34" fmla="*/ 26 w 105"/>
                <a:gd name="T35" fmla="*/ 287 h 107"/>
                <a:gd name="T36" fmla="*/ 34 w 105"/>
                <a:gd name="T37" fmla="*/ 273 h 107"/>
                <a:gd name="T38" fmla="*/ 40 w 105"/>
                <a:gd name="T39" fmla="*/ 265 h 107"/>
                <a:gd name="T40" fmla="*/ 56 w 105"/>
                <a:gd name="T41" fmla="*/ 254 h 107"/>
                <a:gd name="T42" fmla="*/ 87 w 105"/>
                <a:gd name="T43" fmla="*/ 248 h 107"/>
                <a:gd name="T44" fmla="*/ 100 w 105"/>
                <a:gd name="T45" fmla="*/ 238 h 107"/>
                <a:gd name="T46" fmla="*/ 105 w 105"/>
                <a:gd name="T47" fmla="*/ 226 h 107"/>
                <a:gd name="T48" fmla="*/ 117 w 105"/>
                <a:gd name="T49" fmla="*/ 214 h 107"/>
                <a:gd name="T50" fmla="*/ 132 w 105"/>
                <a:gd name="T51" fmla="*/ 186 h 107"/>
                <a:gd name="T52" fmla="*/ 140 w 105"/>
                <a:gd name="T53" fmla="*/ 179 h 107"/>
                <a:gd name="T54" fmla="*/ 157 w 105"/>
                <a:gd name="T55" fmla="*/ 185 h 107"/>
                <a:gd name="T56" fmla="*/ 165 w 105"/>
                <a:gd name="T57" fmla="*/ 196 h 107"/>
                <a:gd name="T58" fmla="*/ 178 w 105"/>
                <a:gd name="T59" fmla="*/ 185 h 107"/>
                <a:gd name="T60" fmla="*/ 182 w 105"/>
                <a:gd name="T61" fmla="*/ 165 h 107"/>
                <a:gd name="T62" fmla="*/ 175 w 105"/>
                <a:gd name="T63" fmla="*/ 111 h 107"/>
                <a:gd name="T64" fmla="*/ 172 w 105"/>
                <a:gd name="T65" fmla="*/ 84 h 107"/>
                <a:gd name="T66" fmla="*/ 175 w 105"/>
                <a:gd name="T67" fmla="*/ 77 h 107"/>
                <a:gd name="T68" fmla="*/ 190 w 105"/>
                <a:gd name="T69" fmla="*/ 57 h 107"/>
                <a:gd name="T70" fmla="*/ 202 w 105"/>
                <a:gd name="T71" fmla="*/ 39 h 107"/>
                <a:gd name="T72" fmla="*/ 203 w 105"/>
                <a:gd name="T73" fmla="*/ 35 h 107"/>
                <a:gd name="T74" fmla="*/ 202 w 105"/>
                <a:gd name="T75" fmla="*/ 15 h 107"/>
                <a:gd name="T76" fmla="*/ 202 w 105"/>
                <a:gd name="T77" fmla="*/ 0 h 10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5"/>
                <a:gd name="T118" fmla="*/ 0 h 107"/>
                <a:gd name="T119" fmla="*/ 105 w 105"/>
                <a:gd name="T120" fmla="*/ 107 h 10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5" h="107">
                  <a:moveTo>
                    <a:pt x="104" y="0"/>
                  </a:moveTo>
                  <a:lnTo>
                    <a:pt x="104" y="0"/>
                  </a:lnTo>
                  <a:lnTo>
                    <a:pt x="87" y="2"/>
                  </a:lnTo>
                  <a:lnTo>
                    <a:pt x="81" y="5"/>
                  </a:lnTo>
                  <a:lnTo>
                    <a:pt x="74" y="9"/>
                  </a:lnTo>
                  <a:lnTo>
                    <a:pt x="68" y="14"/>
                  </a:lnTo>
                  <a:lnTo>
                    <a:pt x="64" y="21"/>
                  </a:lnTo>
                  <a:lnTo>
                    <a:pt x="61" y="29"/>
                  </a:lnTo>
                  <a:lnTo>
                    <a:pt x="57" y="36"/>
                  </a:lnTo>
                  <a:lnTo>
                    <a:pt x="45" y="49"/>
                  </a:lnTo>
                  <a:lnTo>
                    <a:pt x="32" y="61"/>
                  </a:lnTo>
                  <a:lnTo>
                    <a:pt x="28" y="65"/>
                  </a:lnTo>
                  <a:lnTo>
                    <a:pt x="22" y="71"/>
                  </a:lnTo>
                  <a:lnTo>
                    <a:pt x="18" y="72"/>
                  </a:lnTo>
                  <a:lnTo>
                    <a:pt x="16" y="72"/>
                  </a:lnTo>
                  <a:lnTo>
                    <a:pt x="11" y="71"/>
                  </a:lnTo>
                  <a:lnTo>
                    <a:pt x="7" y="71"/>
                  </a:lnTo>
                  <a:lnTo>
                    <a:pt x="7" y="79"/>
                  </a:lnTo>
                  <a:lnTo>
                    <a:pt x="4" y="87"/>
                  </a:lnTo>
                  <a:lnTo>
                    <a:pt x="0" y="94"/>
                  </a:lnTo>
                  <a:lnTo>
                    <a:pt x="0" y="99"/>
                  </a:lnTo>
                  <a:lnTo>
                    <a:pt x="2" y="101"/>
                  </a:lnTo>
                  <a:lnTo>
                    <a:pt x="4" y="103"/>
                  </a:lnTo>
                  <a:lnTo>
                    <a:pt x="2" y="107"/>
                  </a:lnTo>
                  <a:lnTo>
                    <a:pt x="6" y="107"/>
                  </a:lnTo>
                  <a:lnTo>
                    <a:pt x="10" y="107"/>
                  </a:lnTo>
                  <a:lnTo>
                    <a:pt x="14" y="104"/>
                  </a:lnTo>
                  <a:lnTo>
                    <a:pt x="17" y="101"/>
                  </a:lnTo>
                  <a:lnTo>
                    <a:pt x="18" y="99"/>
                  </a:lnTo>
                  <a:lnTo>
                    <a:pt x="21" y="96"/>
                  </a:lnTo>
                  <a:lnTo>
                    <a:pt x="25" y="93"/>
                  </a:lnTo>
                  <a:lnTo>
                    <a:pt x="29" y="92"/>
                  </a:lnTo>
                  <a:lnTo>
                    <a:pt x="38" y="92"/>
                  </a:lnTo>
                  <a:lnTo>
                    <a:pt x="45" y="90"/>
                  </a:lnTo>
                  <a:lnTo>
                    <a:pt x="49" y="89"/>
                  </a:lnTo>
                  <a:lnTo>
                    <a:pt x="51" y="86"/>
                  </a:lnTo>
                  <a:lnTo>
                    <a:pt x="54" y="82"/>
                  </a:lnTo>
                  <a:lnTo>
                    <a:pt x="60" y="78"/>
                  </a:lnTo>
                  <a:lnTo>
                    <a:pt x="64" y="74"/>
                  </a:lnTo>
                  <a:lnTo>
                    <a:pt x="68" y="68"/>
                  </a:lnTo>
                  <a:lnTo>
                    <a:pt x="72" y="65"/>
                  </a:lnTo>
                  <a:lnTo>
                    <a:pt x="76" y="65"/>
                  </a:lnTo>
                  <a:lnTo>
                    <a:pt x="81" y="67"/>
                  </a:lnTo>
                  <a:lnTo>
                    <a:pt x="85" y="71"/>
                  </a:lnTo>
                  <a:lnTo>
                    <a:pt x="90" y="70"/>
                  </a:lnTo>
                  <a:lnTo>
                    <a:pt x="92" y="67"/>
                  </a:lnTo>
                  <a:lnTo>
                    <a:pt x="93" y="65"/>
                  </a:lnTo>
                  <a:lnTo>
                    <a:pt x="94" y="60"/>
                  </a:lnTo>
                  <a:lnTo>
                    <a:pt x="93" y="54"/>
                  </a:lnTo>
                  <a:lnTo>
                    <a:pt x="90" y="40"/>
                  </a:lnTo>
                  <a:lnTo>
                    <a:pt x="89" y="35"/>
                  </a:lnTo>
                  <a:lnTo>
                    <a:pt x="89" y="31"/>
                  </a:lnTo>
                  <a:lnTo>
                    <a:pt x="90" y="28"/>
                  </a:lnTo>
                  <a:lnTo>
                    <a:pt x="93" y="25"/>
                  </a:lnTo>
                  <a:lnTo>
                    <a:pt x="98" y="21"/>
                  </a:lnTo>
                  <a:lnTo>
                    <a:pt x="104" y="14"/>
                  </a:lnTo>
                  <a:lnTo>
                    <a:pt x="105" y="13"/>
                  </a:lnTo>
                  <a:lnTo>
                    <a:pt x="104" y="6"/>
                  </a:lnTo>
                  <a:lnTo>
                    <a:pt x="104" y="0"/>
                  </a:lnTo>
                  <a:close/>
                </a:path>
              </a:pathLst>
            </a:custGeom>
            <a:grpFill/>
            <a:ln w="3175">
              <a:solidFill>
                <a:srgbClr val="969696"/>
              </a:solidFill>
              <a:round/>
              <a:headEnd/>
              <a:tailEnd/>
            </a:ln>
          </p:spPr>
          <p:txBody>
            <a:bodyPr/>
            <a:lstStyle/>
            <a:p>
              <a:endParaRPr lang="en-IN">
                <a:solidFill>
                  <a:schemeClr val="bg1"/>
                </a:solidFill>
              </a:endParaRPr>
            </a:p>
          </p:txBody>
        </p:sp>
        <p:sp>
          <p:nvSpPr>
            <p:cNvPr id="16796" name="Freeform 29"/>
            <p:cNvSpPr>
              <a:spLocks noChangeAspect="1"/>
            </p:cNvSpPr>
            <p:nvPr/>
          </p:nvSpPr>
          <p:spPr bwMode="auto">
            <a:xfrm>
              <a:off x="3860" y="1500"/>
              <a:ext cx="336" cy="317"/>
            </a:xfrm>
            <a:custGeom>
              <a:avLst/>
              <a:gdLst>
                <a:gd name="T0" fmla="*/ 488 w 268"/>
                <a:gd name="T1" fmla="*/ 417 h 226"/>
                <a:gd name="T2" fmla="*/ 484 w 268"/>
                <a:gd name="T3" fmla="*/ 446 h 226"/>
                <a:gd name="T4" fmla="*/ 471 w 268"/>
                <a:gd name="T5" fmla="*/ 464 h 226"/>
                <a:gd name="T6" fmla="*/ 459 w 268"/>
                <a:gd name="T7" fmla="*/ 488 h 226"/>
                <a:gd name="T8" fmla="*/ 433 w 268"/>
                <a:gd name="T9" fmla="*/ 483 h 226"/>
                <a:gd name="T10" fmla="*/ 420 w 268"/>
                <a:gd name="T11" fmla="*/ 446 h 226"/>
                <a:gd name="T12" fmla="*/ 405 w 268"/>
                <a:gd name="T13" fmla="*/ 417 h 226"/>
                <a:gd name="T14" fmla="*/ 428 w 268"/>
                <a:gd name="T15" fmla="*/ 390 h 226"/>
                <a:gd name="T16" fmla="*/ 444 w 268"/>
                <a:gd name="T17" fmla="*/ 376 h 226"/>
                <a:gd name="T18" fmla="*/ 451 w 268"/>
                <a:gd name="T19" fmla="*/ 328 h 226"/>
                <a:gd name="T20" fmla="*/ 484 w 268"/>
                <a:gd name="T21" fmla="*/ 245 h 226"/>
                <a:gd name="T22" fmla="*/ 528 w 268"/>
                <a:gd name="T23" fmla="*/ 170 h 226"/>
                <a:gd name="T24" fmla="*/ 479 w 268"/>
                <a:gd name="T25" fmla="*/ 108 h 226"/>
                <a:gd name="T26" fmla="*/ 438 w 268"/>
                <a:gd name="T27" fmla="*/ 48 h 226"/>
                <a:gd name="T28" fmla="*/ 409 w 268"/>
                <a:gd name="T29" fmla="*/ 48 h 226"/>
                <a:gd name="T30" fmla="*/ 372 w 268"/>
                <a:gd name="T31" fmla="*/ 20 h 226"/>
                <a:gd name="T32" fmla="*/ 345 w 268"/>
                <a:gd name="T33" fmla="*/ 20 h 226"/>
                <a:gd name="T34" fmla="*/ 395 w 268"/>
                <a:gd name="T35" fmla="*/ 94 h 226"/>
                <a:gd name="T36" fmla="*/ 389 w 268"/>
                <a:gd name="T37" fmla="*/ 187 h 226"/>
                <a:gd name="T38" fmla="*/ 352 w 268"/>
                <a:gd name="T39" fmla="*/ 224 h 226"/>
                <a:gd name="T40" fmla="*/ 310 w 268"/>
                <a:gd name="T41" fmla="*/ 226 h 226"/>
                <a:gd name="T42" fmla="*/ 332 w 268"/>
                <a:gd name="T43" fmla="*/ 265 h 226"/>
                <a:gd name="T44" fmla="*/ 321 w 268"/>
                <a:gd name="T45" fmla="*/ 288 h 226"/>
                <a:gd name="T46" fmla="*/ 292 w 268"/>
                <a:gd name="T47" fmla="*/ 275 h 226"/>
                <a:gd name="T48" fmla="*/ 272 w 268"/>
                <a:gd name="T49" fmla="*/ 275 h 226"/>
                <a:gd name="T50" fmla="*/ 252 w 268"/>
                <a:gd name="T51" fmla="*/ 288 h 226"/>
                <a:gd name="T52" fmla="*/ 217 w 268"/>
                <a:gd name="T53" fmla="*/ 279 h 226"/>
                <a:gd name="T54" fmla="*/ 181 w 268"/>
                <a:gd name="T55" fmla="*/ 309 h 226"/>
                <a:gd name="T56" fmla="*/ 163 w 268"/>
                <a:gd name="T57" fmla="*/ 268 h 226"/>
                <a:gd name="T58" fmla="*/ 118 w 268"/>
                <a:gd name="T59" fmla="*/ 243 h 226"/>
                <a:gd name="T60" fmla="*/ 10 w 268"/>
                <a:gd name="T61" fmla="*/ 259 h 226"/>
                <a:gd name="T62" fmla="*/ 0 w 268"/>
                <a:gd name="T63" fmla="*/ 323 h 226"/>
                <a:gd name="T64" fmla="*/ 31 w 268"/>
                <a:gd name="T65" fmla="*/ 327 h 226"/>
                <a:gd name="T66" fmla="*/ 93 w 268"/>
                <a:gd name="T67" fmla="*/ 289 h 226"/>
                <a:gd name="T68" fmla="*/ 95 w 268"/>
                <a:gd name="T69" fmla="*/ 323 h 226"/>
                <a:gd name="T70" fmla="*/ 100 w 268"/>
                <a:gd name="T71" fmla="*/ 372 h 226"/>
                <a:gd name="T72" fmla="*/ 130 w 268"/>
                <a:gd name="T73" fmla="*/ 390 h 226"/>
                <a:gd name="T74" fmla="*/ 168 w 268"/>
                <a:gd name="T75" fmla="*/ 376 h 226"/>
                <a:gd name="T76" fmla="*/ 203 w 268"/>
                <a:gd name="T77" fmla="*/ 436 h 226"/>
                <a:gd name="T78" fmla="*/ 243 w 268"/>
                <a:gd name="T79" fmla="*/ 483 h 226"/>
                <a:gd name="T80" fmla="*/ 287 w 268"/>
                <a:gd name="T81" fmla="*/ 543 h 226"/>
                <a:gd name="T82" fmla="*/ 273 w 268"/>
                <a:gd name="T83" fmla="*/ 568 h 226"/>
                <a:gd name="T84" fmla="*/ 273 w 268"/>
                <a:gd name="T85" fmla="*/ 605 h 226"/>
                <a:gd name="T86" fmla="*/ 335 w 268"/>
                <a:gd name="T87" fmla="*/ 585 h 226"/>
                <a:gd name="T88" fmla="*/ 386 w 268"/>
                <a:gd name="T89" fmla="*/ 557 h 226"/>
                <a:gd name="T90" fmla="*/ 384 w 268"/>
                <a:gd name="T91" fmla="*/ 576 h 226"/>
                <a:gd name="T92" fmla="*/ 391 w 268"/>
                <a:gd name="T93" fmla="*/ 607 h 226"/>
                <a:gd name="T94" fmla="*/ 458 w 268"/>
                <a:gd name="T95" fmla="*/ 624 h 226"/>
                <a:gd name="T96" fmla="*/ 498 w 268"/>
                <a:gd name="T97" fmla="*/ 588 h 226"/>
                <a:gd name="T98" fmla="*/ 490 w 268"/>
                <a:gd name="T99" fmla="*/ 533 h 226"/>
                <a:gd name="T100" fmla="*/ 495 w 268"/>
                <a:gd name="T101" fmla="*/ 485 h 2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8"/>
                <a:gd name="T154" fmla="*/ 0 h 226"/>
                <a:gd name="T155" fmla="*/ 268 w 268"/>
                <a:gd name="T156" fmla="*/ 226 h 22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8" h="226">
                  <a:moveTo>
                    <a:pt x="251" y="169"/>
                  </a:moveTo>
                  <a:lnTo>
                    <a:pt x="251" y="169"/>
                  </a:lnTo>
                  <a:lnTo>
                    <a:pt x="249" y="161"/>
                  </a:lnTo>
                  <a:lnTo>
                    <a:pt x="247" y="151"/>
                  </a:lnTo>
                  <a:lnTo>
                    <a:pt x="243" y="151"/>
                  </a:lnTo>
                  <a:lnTo>
                    <a:pt x="246" y="157"/>
                  </a:lnTo>
                  <a:lnTo>
                    <a:pt x="247" y="159"/>
                  </a:lnTo>
                  <a:lnTo>
                    <a:pt x="246" y="162"/>
                  </a:lnTo>
                  <a:lnTo>
                    <a:pt x="244" y="164"/>
                  </a:lnTo>
                  <a:lnTo>
                    <a:pt x="242" y="165"/>
                  </a:lnTo>
                  <a:lnTo>
                    <a:pt x="239" y="168"/>
                  </a:lnTo>
                  <a:lnTo>
                    <a:pt x="237" y="170"/>
                  </a:lnTo>
                  <a:lnTo>
                    <a:pt x="236" y="175"/>
                  </a:lnTo>
                  <a:lnTo>
                    <a:pt x="233" y="177"/>
                  </a:lnTo>
                  <a:lnTo>
                    <a:pt x="229" y="179"/>
                  </a:lnTo>
                  <a:lnTo>
                    <a:pt x="225" y="179"/>
                  </a:lnTo>
                  <a:lnTo>
                    <a:pt x="219" y="175"/>
                  </a:lnTo>
                  <a:lnTo>
                    <a:pt x="217" y="172"/>
                  </a:lnTo>
                  <a:lnTo>
                    <a:pt x="214" y="169"/>
                  </a:lnTo>
                  <a:lnTo>
                    <a:pt x="214" y="165"/>
                  </a:lnTo>
                  <a:lnTo>
                    <a:pt x="213" y="162"/>
                  </a:lnTo>
                  <a:lnTo>
                    <a:pt x="210" y="159"/>
                  </a:lnTo>
                  <a:lnTo>
                    <a:pt x="207" y="155"/>
                  </a:lnTo>
                  <a:lnTo>
                    <a:pt x="206" y="151"/>
                  </a:lnTo>
                  <a:lnTo>
                    <a:pt x="207" y="147"/>
                  </a:lnTo>
                  <a:lnTo>
                    <a:pt x="208" y="144"/>
                  </a:lnTo>
                  <a:lnTo>
                    <a:pt x="213" y="143"/>
                  </a:lnTo>
                  <a:lnTo>
                    <a:pt x="217" y="141"/>
                  </a:lnTo>
                  <a:lnTo>
                    <a:pt x="221" y="140"/>
                  </a:lnTo>
                  <a:lnTo>
                    <a:pt x="222" y="137"/>
                  </a:lnTo>
                  <a:lnTo>
                    <a:pt x="225" y="136"/>
                  </a:lnTo>
                  <a:lnTo>
                    <a:pt x="229" y="135"/>
                  </a:lnTo>
                  <a:lnTo>
                    <a:pt x="229" y="130"/>
                  </a:lnTo>
                  <a:lnTo>
                    <a:pt x="229" y="119"/>
                  </a:lnTo>
                  <a:lnTo>
                    <a:pt x="231" y="108"/>
                  </a:lnTo>
                  <a:lnTo>
                    <a:pt x="232" y="101"/>
                  </a:lnTo>
                  <a:lnTo>
                    <a:pt x="236" y="97"/>
                  </a:lnTo>
                  <a:lnTo>
                    <a:pt x="246" y="89"/>
                  </a:lnTo>
                  <a:lnTo>
                    <a:pt x="253" y="82"/>
                  </a:lnTo>
                  <a:lnTo>
                    <a:pt x="260" y="74"/>
                  </a:lnTo>
                  <a:lnTo>
                    <a:pt x="265" y="65"/>
                  </a:lnTo>
                  <a:lnTo>
                    <a:pt x="268" y="61"/>
                  </a:lnTo>
                  <a:lnTo>
                    <a:pt x="268" y="57"/>
                  </a:lnTo>
                  <a:lnTo>
                    <a:pt x="262" y="54"/>
                  </a:lnTo>
                  <a:lnTo>
                    <a:pt x="254" y="49"/>
                  </a:lnTo>
                  <a:lnTo>
                    <a:pt x="243" y="39"/>
                  </a:lnTo>
                  <a:lnTo>
                    <a:pt x="237" y="34"/>
                  </a:lnTo>
                  <a:lnTo>
                    <a:pt x="232" y="27"/>
                  </a:lnTo>
                  <a:lnTo>
                    <a:pt x="226" y="20"/>
                  </a:lnTo>
                  <a:lnTo>
                    <a:pt x="222" y="17"/>
                  </a:lnTo>
                  <a:lnTo>
                    <a:pt x="219" y="16"/>
                  </a:lnTo>
                  <a:lnTo>
                    <a:pt x="215" y="16"/>
                  </a:lnTo>
                  <a:lnTo>
                    <a:pt x="211" y="17"/>
                  </a:lnTo>
                  <a:lnTo>
                    <a:pt x="207" y="17"/>
                  </a:lnTo>
                  <a:lnTo>
                    <a:pt x="203" y="16"/>
                  </a:lnTo>
                  <a:lnTo>
                    <a:pt x="196" y="11"/>
                  </a:lnTo>
                  <a:lnTo>
                    <a:pt x="189" y="7"/>
                  </a:lnTo>
                  <a:lnTo>
                    <a:pt x="182" y="3"/>
                  </a:lnTo>
                  <a:lnTo>
                    <a:pt x="177" y="2"/>
                  </a:lnTo>
                  <a:lnTo>
                    <a:pt x="164" y="0"/>
                  </a:lnTo>
                  <a:lnTo>
                    <a:pt x="175" y="7"/>
                  </a:lnTo>
                  <a:lnTo>
                    <a:pt x="184" y="13"/>
                  </a:lnTo>
                  <a:lnTo>
                    <a:pt x="192" y="21"/>
                  </a:lnTo>
                  <a:lnTo>
                    <a:pt x="199" y="29"/>
                  </a:lnTo>
                  <a:lnTo>
                    <a:pt x="200" y="34"/>
                  </a:lnTo>
                  <a:lnTo>
                    <a:pt x="203" y="39"/>
                  </a:lnTo>
                  <a:lnTo>
                    <a:pt x="203" y="50"/>
                  </a:lnTo>
                  <a:lnTo>
                    <a:pt x="200" y="63"/>
                  </a:lnTo>
                  <a:lnTo>
                    <a:pt x="197" y="68"/>
                  </a:lnTo>
                  <a:lnTo>
                    <a:pt x="195" y="74"/>
                  </a:lnTo>
                  <a:lnTo>
                    <a:pt x="190" y="78"/>
                  </a:lnTo>
                  <a:lnTo>
                    <a:pt x="186" y="79"/>
                  </a:lnTo>
                  <a:lnTo>
                    <a:pt x="179" y="81"/>
                  </a:lnTo>
                  <a:lnTo>
                    <a:pt x="171" y="79"/>
                  </a:lnTo>
                  <a:lnTo>
                    <a:pt x="163" y="79"/>
                  </a:lnTo>
                  <a:lnTo>
                    <a:pt x="159" y="81"/>
                  </a:lnTo>
                  <a:lnTo>
                    <a:pt x="157" y="82"/>
                  </a:lnTo>
                  <a:lnTo>
                    <a:pt x="157" y="85"/>
                  </a:lnTo>
                  <a:lnTo>
                    <a:pt x="157" y="86"/>
                  </a:lnTo>
                  <a:lnTo>
                    <a:pt x="161" y="90"/>
                  </a:lnTo>
                  <a:lnTo>
                    <a:pt x="166" y="93"/>
                  </a:lnTo>
                  <a:lnTo>
                    <a:pt x="168" y="96"/>
                  </a:lnTo>
                  <a:lnTo>
                    <a:pt x="168" y="99"/>
                  </a:lnTo>
                  <a:lnTo>
                    <a:pt x="167" y="101"/>
                  </a:lnTo>
                  <a:lnTo>
                    <a:pt x="166" y="103"/>
                  </a:lnTo>
                  <a:lnTo>
                    <a:pt x="163" y="104"/>
                  </a:lnTo>
                  <a:lnTo>
                    <a:pt x="156" y="104"/>
                  </a:lnTo>
                  <a:lnTo>
                    <a:pt x="152" y="103"/>
                  </a:lnTo>
                  <a:lnTo>
                    <a:pt x="149" y="101"/>
                  </a:lnTo>
                  <a:lnTo>
                    <a:pt x="148" y="100"/>
                  </a:lnTo>
                  <a:lnTo>
                    <a:pt x="146" y="99"/>
                  </a:lnTo>
                  <a:lnTo>
                    <a:pt x="143" y="99"/>
                  </a:lnTo>
                  <a:lnTo>
                    <a:pt x="139" y="99"/>
                  </a:lnTo>
                  <a:lnTo>
                    <a:pt x="138" y="100"/>
                  </a:lnTo>
                  <a:lnTo>
                    <a:pt x="137" y="103"/>
                  </a:lnTo>
                  <a:lnTo>
                    <a:pt x="134" y="104"/>
                  </a:lnTo>
                  <a:lnTo>
                    <a:pt x="131" y="104"/>
                  </a:lnTo>
                  <a:lnTo>
                    <a:pt x="128" y="104"/>
                  </a:lnTo>
                  <a:lnTo>
                    <a:pt x="123" y="101"/>
                  </a:lnTo>
                  <a:lnTo>
                    <a:pt x="119" y="100"/>
                  </a:lnTo>
                  <a:lnTo>
                    <a:pt x="114" y="100"/>
                  </a:lnTo>
                  <a:lnTo>
                    <a:pt x="110" y="101"/>
                  </a:lnTo>
                  <a:lnTo>
                    <a:pt x="106" y="104"/>
                  </a:lnTo>
                  <a:lnTo>
                    <a:pt x="102" y="107"/>
                  </a:lnTo>
                  <a:lnTo>
                    <a:pt x="98" y="111"/>
                  </a:lnTo>
                  <a:lnTo>
                    <a:pt x="92" y="112"/>
                  </a:lnTo>
                  <a:lnTo>
                    <a:pt x="90" y="112"/>
                  </a:lnTo>
                  <a:lnTo>
                    <a:pt x="87" y="111"/>
                  </a:lnTo>
                  <a:lnTo>
                    <a:pt x="85" y="110"/>
                  </a:lnTo>
                  <a:lnTo>
                    <a:pt x="84" y="108"/>
                  </a:lnTo>
                  <a:lnTo>
                    <a:pt x="83" y="97"/>
                  </a:lnTo>
                  <a:lnTo>
                    <a:pt x="78" y="92"/>
                  </a:lnTo>
                  <a:lnTo>
                    <a:pt x="74" y="89"/>
                  </a:lnTo>
                  <a:lnTo>
                    <a:pt x="69" y="89"/>
                  </a:lnTo>
                  <a:lnTo>
                    <a:pt x="60" y="88"/>
                  </a:lnTo>
                  <a:lnTo>
                    <a:pt x="16" y="85"/>
                  </a:lnTo>
                  <a:lnTo>
                    <a:pt x="11" y="89"/>
                  </a:lnTo>
                  <a:lnTo>
                    <a:pt x="5" y="94"/>
                  </a:lnTo>
                  <a:lnTo>
                    <a:pt x="2" y="100"/>
                  </a:lnTo>
                  <a:lnTo>
                    <a:pt x="1" y="105"/>
                  </a:lnTo>
                  <a:lnTo>
                    <a:pt x="1" y="111"/>
                  </a:lnTo>
                  <a:lnTo>
                    <a:pt x="0" y="117"/>
                  </a:lnTo>
                  <a:lnTo>
                    <a:pt x="7" y="118"/>
                  </a:lnTo>
                  <a:lnTo>
                    <a:pt x="13" y="119"/>
                  </a:lnTo>
                  <a:lnTo>
                    <a:pt x="16" y="118"/>
                  </a:lnTo>
                  <a:lnTo>
                    <a:pt x="22" y="115"/>
                  </a:lnTo>
                  <a:lnTo>
                    <a:pt x="30" y="110"/>
                  </a:lnTo>
                  <a:lnTo>
                    <a:pt x="40" y="105"/>
                  </a:lnTo>
                  <a:lnTo>
                    <a:pt x="44" y="104"/>
                  </a:lnTo>
                  <a:lnTo>
                    <a:pt x="47" y="105"/>
                  </a:lnTo>
                  <a:lnTo>
                    <a:pt x="49" y="108"/>
                  </a:lnTo>
                  <a:lnTo>
                    <a:pt x="51" y="110"/>
                  </a:lnTo>
                  <a:lnTo>
                    <a:pt x="51" y="112"/>
                  </a:lnTo>
                  <a:lnTo>
                    <a:pt x="49" y="117"/>
                  </a:lnTo>
                  <a:lnTo>
                    <a:pt x="47" y="121"/>
                  </a:lnTo>
                  <a:lnTo>
                    <a:pt x="47" y="126"/>
                  </a:lnTo>
                  <a:lnTo>
                    <a:pt x="48" y="130"/>
                  </a:lnTo>
                  <a:lnTo>
                    <a:pt x="51" y="135"/>
                  </a:lnTo>
                  <a:lnTo>
                    <a:pt x="54" y="137"/>
                  </a:lnTo>
                  <a:lnTo>
                    <a:pt x="58" y="140"/>
                  </a:lnTo>
                  <a:lnTo>
                    <a:pt x="62" y="141"/>
                  </a:lnTo>
                  <a:lnTo>
                    <a:pt x="66" y="141"/>
                  </a:lnTo>
                  <a:lnTo>
                    <a:pt x="70" y="140"/>
                  </a:lnTo>
                  <a:lnTo>
                    <a:pt x="78" y="137"/>
                  </a:lnTo>
                  <a:lnTo>
                    <a:pt x="83" y="136"/>
                  </a:lnTo>
                  <a:lnTo>
                    <a:pt x="85" y="136"/>
                  </a:lnTo>
                  <a:lnTo>
                    <a:pt x="90" y="137"/>
                  </a:lnTo>
                  <a:lnTo>
                    <a:pt x="94" y="140"/>
                  </a:lnTo>
                  <a:lnTo>
                    <a:pt x="98" y="144"/>
                  </a:lnTo>
                  <a:lnTo>
                    <a:pt x="101" y="148"/>
                  </a:lnTo>
                  <a:lnTo>
                    <a:pt x="103" y="158"/>
                  </a:lnTo>
                  <a:lnTo>
                    <a:pt x="105" y="168"/>
                  </a:lnTo>
                  <a:lnTo>
                    <a:pt x="113" y="168"/>
                  </a:lnTo>
                  <a:lnTo>
                    <a:pt x="119" y="170"/>
                  </a:lnTo>
                  <a:lnTo>
                    <a:pt x="124" y="175"/>
                  </a:lnTo>
                  <a:lnTo>
                    <a:pt x="130" y="180"/>
                  </a:lnTo>
                  <a:lnTo>
                    <a:pt x="139" y="188"/>
                  </a:lnTo>
                  <a:lnTo>
                    <a:pt x="145" y="194"/>
                  </a:lnTo>
                  <a:lnTo>
                    <a:pt x="146" y="197"/>
                  </a:lnTo>
                  <a:lnTo>
                    <a:pt x="146" y="200"/>
                  </a:lnTo>
                  <a:lnTo>
                    <a:pt x="145" y="202"/>
                  </a:lnTo>
                  <a:lnTo>
                    <a:pt x="143" y="204"/>
                  </a:lnTo>
                  <a:lnTo>
                    <a:pt x="139" y="206"/>
                  </a:lnTo>
                  <a:lnTo>
                    <a:pt x="135" y="211"/>
                  </a:lnTo>
                  <a:lnTo>
                    <a:pt x="135" y="213"/>
                  </a:lnTo>
                  <a:lnTo>
                    <a:pt x="137" y="216"/>
                  </a:lnTo>
                  <a:lnTo>
                    <a:pt x="139" y="219"/>
                  </a:lnTo>
                  <a:lnTo>
                    <a:pt x="143" y="219"/>
                  </a:lnTo>
                  <a:lnTo>
                    <a:pt x="153" y="219"/>
                  </a:lnTo>
                  <a:lnTo>
                    <a:pt x="161" y="216"/>
                  </a:lnTo>
                  <a:lnTo>
                    <a:pt x="170" y="212"/>
                  </a:lnTo>
                  <a:lnTo>
                    <a:pt x="186" y="204"/>
                  </a:lnTo>
                  <a:lnTo>
                    <a:pt x="190" y="201"/>
                  </a:lnTo>
                  <a:lnTo>
                    <a:pt x="193" y="201"/>
                  </a:lnTo>
                  <a:lnTo>
                    <a:pt x="196" y="202"/>
                  </a:lnTo>
                  <a:lnTo>
                    <a:pt x="197" y="205"/>
                  </a:lnTo>
                  <a:lnTo>
                    <a:pt x="197" y="206"/>
                  </a:lnTo>
                  <a:lnTo>
                    <a:pt x="195" y="209"/>
                  </a:lnTo>
                  <a:lnTo>
                    <a:pt x="192" y="213"/>
                  </a:lnTo>
                  <a:lnTo>
                    <a:pt x="190" y="216"/>
                  </a:lnTo>
                  <a:lnTo>
                    <a:pt x="193" y="219"/>
                  </a:lnTo>
                  <a:lnTo>
                    <a:pt x="199" y="220"/>
                  </a:lnTo>
                  <a:lnTo>
                    <a:pt x="207" y="220"/>
                  </a:lnTo>
                  <a:lnTo>
                    <a:pt x="217" y="222"/>
                  </a:lnTo>
                  <a:lnTo>
                    <a:pt x="225" y="222"/>
                  </a:lnTo>
                  <a:lnTo>
                    <a:pt x="229" y="224"/>
                  </a:lnTo>
                  <a:lnTo>
                    <a:pt x="232" y="226"/>
                  </a:lnTo>
                  <a:lnTo>
                    <a:pt x="240" y="222"/>
                  </a:lnTo>
                  <a:lnTo>
                    <a:pt x="249" y="216"/>
                  </a:lnTo>
                  <a:lnTo>
                    <a:pt x="253" y="213"/>
                  </a:lnTo>
                  <a:lnTo>
                    <a:pt x="254" y="211"/>
                  </a:lnTo>
                  <a:lnTo>
                    <a:pt x="254" y="208"/>
                  </a:lnTo>
                  <a:lnTo>
                    <a:pt x="254" y="205"/>
                  </a:lnTo>
                  <a:lnTo>
                    <a:pt x="251" y="200"/>
                  </a:lnTo>
                  <a:lnTo>
                    <a:pt x="249" y="193"/>
                  </a:lnTo>
                  <a:lnTo>
                    <a:pt x="247" y="190"/>
                  </a:lnTo>
                  <a:lnTo>
                    <a:pt x="247" y="187"/>
                  </a:lnTo>
                  <a:lnTo>
                    <a:pt x="249" y="182"/>
                  </a:lnTo>
                  <a:lnTo>
                    <a:pt x="251" y="176"/>
                  </a:lnTo>
                  <a:lnTo>
                    <a:pt x="251" y="169"/>
                  </a:lnTo>
                  <a:close/>
                </a:path>
              </a:pathLst>
            </a:custGeom>
            <a:grpFill/>
            <a:ln w="3175">
              <a:solidFill>
                <a:srgbClr val="969696"/>
              </a:solidFill>
              <a:round/>
              <a:headEnd/>
              <a:tailEnd/>
            </a:ln>
          </p:spPr>
          <p:txBody>
            <a:bodyPr/>
            <a:lstStyle/>
            <a:p>
              <a:endParaRPr lang="en-IN">
                <a:solidFill>
                  <a:schemeClr val="bg1"/>
                </a:solidFill>
              </a:endParaRPr>
            </a:p>
          </p:txBody>
        </p:sp>
        <p:sp>
          <p:nvSpPr>
            <p:cNvPr id="16797" name="Freeform 30"/>
            <p:cNvSpPr>
              <a:spLocks noChangeAspect="1"/>
            </p:cNvSpPr>
            <p:nvPr/>
          </p:nvSpPr>
          <p:spPr bwMode="auto">
            <a:xfrm>
              <a:off x="4118" y="1689"/>
              <a:ext cx="53" cy="62"/>
            </a:xfrm>
            <a:custGeom>
              <a:avLst/>
              <a:gdLst>
                <a:gd name="T0" fmla="*/ 41 w 41"/>
                <a:gd name="T1" fmla="*/ 1 h 44"/>
                <a:gd name="T2" fmla="*/ 41 w 41"/>
                <a:gd name="T3" fmla="*/ 1 h 44"/>
                <a:gd name="T4" fmla="*/ 32 w 41"/>
                <a:gd name="T5" fmla="*/ 14 h 44"/>
                <a:gd name="T6" fmla="*/ 32 w 41"/>
                <a:gd name="T7" fmla="*/ 14 h 44"/>
                <a:gd name="T8" fmla="*/ 23 w 41"/>
                <a:gd name="T9" fmla="*/ 16 h 44"/>
                <a:gd name="T10" fmla="*/ 16 w 41"/>
                <a:gd name="T11" fmla="*/ 23 h 44"/>
                <a:gd name="T12" fmla="*/ 16 w 41"/>
                <a:gd name="T13" fmla="*/ 23 h 44"/>
                <a:gd name="T14" fmla="*/ 5 w 41"/>
                <a:gd name="T15" fmla="*/ 25 h 44"/>
                <a:gd name="T16" fmla="*/ 1 w 41"/>
                <a:gd name="T17" fmla="*/ 34 h 44"/>
                <a:gd name="T18" fmla="*/ 0 w 41"/>
                <a:gd name="T19" fmla="*/ 45 h 44"/>
                <a:gd name="T20" fmla="*/ 1 w 41"/>
                <a:gd name="T21" fmla="*/ 55 h 44"/>
                <a:gd name="T22" fmla="*/ 1 w 41"/>
                <a:gd name="T23" fmla="*/ 55 h 44"/>
                <a:gd name="T24" fmla="*/ 8 w 41"/>
                <a:gd name="T25" fmla="*/ 68 h 44"/>
                <a:gd name="T26" fmla="*/ 16 w 41"/>
                <a:gd name="T27" fmla="*/ 76 h 44"/>
                <a:gd name="T28" fmla="*/ 16 w 41"/>
                <a:gd name="T29" fmla="*/ 76 h 44"/>
                <a:gd name="T30" fmla="*/ 17 w 41"/>
                <a:gd name="T31" fmla="*/ 83 h 44"/>
                <a:gd name="T32" fmla="*/ 17 w 41"/>
                <a:gd name="T33" fmla="*/ 96 h 44"/>
                <a:gd name="T34" fmla="*/ 17 w 41"/>
                <a:gd name="T35" fmla="*/ 96 h 44"/>
                <a:gd name="T36" fmla="*/ 23 w 41"/>
                <a:gd name="T37" fmla="*/ 103 h 44"/>
                <a:gd name="T38" fmla="*/ 28 w 41"/>
                <a:gd name="T39" fmla="*/ 111 h 44"/>
                <a:gd name="T40" fmla="*/ 28 w 41"/>
                <a:gd name="T41" fmla="*/ 111 h 44"/>
                <a:gd name="T42" fmla="*/ 41 w 41"/>
                <a:gd name="T43" fmla="*/ 123 h 44"/>
                <a:gd name="T44" fmla="*/ 41 w 41"/>
                <a:gd name="T45" fmla="*/ 123 h 44"/>
                <a:gd name="T46" fmla="*/ 50 w 41"/>
                <a:gd name="T47" fmla="*/ 123 h 44"/>
                <a:gd name="T48" fmla="*/ 58 w 41"/>
                <a:gd name="T49" fmla="*/ 117 h 44"/>
                <a:gd name="T50" fmla="*/ 58 w 41"/>
                <a:gd name="T51" fmla="*/ 117 h 44"/>
                <a:gd name="T52" fmla="*/ 65 w 41"/>
                <a:gd name="T53" fmla="*/ 111 h 44"/>
                <a:gd name="T54" fmla="*/ 67 w 41"/>
                <a:gd name="T55" fmla="*/ 97 h 44"/>
                <a:gd name="T56" fmla="*/ 67 w 41"/>
                <a:gd name="T57" fmla="*/ 97 h 44"/>
                <a:gd name="T58" fmla="*/ 72 w 41"/>
                <a:gd name="T59" fmla="*/ 93 h 44"/>
                <a:gd name="T60" fmla="*/ 79 w 41"/>
                <a:gd name="T61" fmla="*/ 83 h 44"/>
                <a:gd name="T62" fmla="*/ 79 w 41"/>
                <a:gd name="T63" fmla="*/ 83 h 44"/>
                <a:gd name="T64" fmla="*/ 81 w 41"/>
                <a:gd name="T65" fmla="*/ 82 h 44"/>
                <a:gd name="T66" fmla="*/ 87 w 41"/>
                <a:gd name="T67" fmla="*/ 76 h 44"/>
                <a:gd name="T68" fmla="*/ 87 w 41"/>
                <a:gd name="T69" fmla="*/ 76 h 44"/>
                <a:gd name="T70" fmla="*/ 87 w 41"/>
                <a:gd name="T71" fmla="*/ 76 h 44"/>
                <a:gd name="T72" fmla="*/ 87 w 41"/>
                <a:gd name="T73" fmla="*/ 76 h 44"/>
                <a:gd name="T74" fmla="*/ 87 w 41"/>
                <a:gd name="T75" fmla="*/ 76 h 44"/>
                <a:gd name="T76" fmla="*/ 87 w 41"/>
                <a:gd name="T77" fmla="*/ 76 h 44"/>
                <a:gd name="T78" fmla="*/ 89 w 41"/>
                <a:gd name="T79" fmla="*/ 68 h 44"/>
                <a:gd name="T80" fmla="*/ 89 w 41"/>
                <a:gd name="T81" fmla="*/ 68 h 44"/>
                <a:gd name="T82" fmla="*/ 87 w 41"/>
                <a:gd name="T83" fmla="*/ 76 h 44"/>
                <a:gd name="T84" fmla="*/ 87 w 41"/>
                <a:gd name="T85" fmla="*/ 76 h 44"/>
                <a:gd name="T86" fmla="*/ 89 w 41"/>
                <a:gd name="T87" fmla="*/ 68 h 44"/>
                <a:gd name="T88" fmla="*/ 89 w 41"/>
                <a:gd name="T89" fmla="*/ 62 h 44"/>
                <a:gd name="T90" fmla="*/ 81 w 41"/>
                <a:gd name="T91" fmla="*/ 54 h 44"/>
                <a:gd name="T92" fmla="*/ 67 w 41"/>
                <a:gd name="T93" fmla="*/ 34 h 44"/>
                <a:gd name="T94" fmla="*/ 67 w 41"/>
                <a:gd name="T95" fmla="*/ 34 h 44"/>
                <a:gd name="T96" fmla="*/ 67 w 41"/>
                <a:gd name="T97" fmla="*/ 32 h 44"/>
                <a:gd name="T98" fmla="*/ 67 w 41"/>
                <a:gd name="T99" fmla="*/ 25 h 44"/>
                <a:gd name="T100" fmla="*/ 67 w 41"/>
                <a:gd name="T101" fmla="*/ 14 h 44"/>
                <a:gd name="T102" fmla="*/ 67 w 41"/>
                <a:gd name="T103" fmla="*/ 14 h 44"/>
                <a:gd name="T104" fmla="*/ 67 w 41"/>
                <a:gd name="T105" fmla="*/ 6 h 44"/>
                <a:gd name="T106" fmla="*/ 65 w 41"/>
                <a:gd name="T107" fmla="*/ 1 h 44"/>
                <a:gd name="T108" fmla="*/ 53 w 41"/>
                <a:gd name="T109" fmla="*/ 0 h 44"/>
                <a:gd name="T110" fmla="*/ 53 w 41"/>
                <a:gd name="T111" fmla="*/ 0 h 44"/>
                <a:gd name="T112" fmla="*/ 41 w 41"/>
                <a:gd name="T113" fmla="*/ 1 h 44"/>
                <a:gd name="T114" fmla="*/ 41 w 41"/>
                <a:gd name="T115" fmla="*/ 1 h 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1"/>
                <a:gd name="T175" fmla="*/ 0 h 44"/>
                <a:gd name="T176" fmla="*/ 41 w 41"/>
                <a:gd name="T177" fmla="*/ 44 h 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1" h="44">
                  <a:moveTo>
                    <a:pt x="19" y="1"/>
                  </a:moveTo>
                  <a:lnTo>
                    <a:pt x="19" y="1"/>
                  </a:lnTo>
                  <a:lnTo>
                    <a:pt x="15" y="5"/>
                  </a:lnTo>
                  <a:lnTo>
                    <a:pt x="11" y="6"/>
                  </a:lnTo>
                  <a:lnTo>
                    <a:pt x="7" y="8"/>
                  </a:lnTo>
                  <a:lnTo>
                    <a:pt x="2" y="9"/>
                  </a:lnTo>
                  <a:lnTo>
                    <a:pt x="1" y="12"/>
                  </a:lnTo>
                  <a:lnTo>
                    <a:pt x="0" y="16"/>
                  </a:lnTo>
                  <a:lnTo>
                    <a:pt x="1" y="20"/>
                  </a:lnTo>
                  <a:lnTo>
                    <a:pt x="4" y="24"/>
                  </a:lnTo>
                  <a:lnTo>
                    <a:pt x="7" y="27"/>
                  </a:lnTo>
                  <a:lnTo>
                    <a:pt x="8" y="30"/>
                  </a:lnTo>
                  <a:lnTo>
                    <a:pt x="8" y="34"/>
                  </a:lnTo>
                  <a:lnTo>
                    <a:pt x="11" y="37"/>
                  </a:lnTo>
                  <a:lnTo>
                    <a:pt x="13" y="40"/>
                  </a:lnTo>
                  <a:lnTo>
                    <a:pt x="19" y="44"/>
                  </a:lnTo>
                  <a:lnTo>
                    <a:pt x="23" y="44"/>
                  </a:lnTo>
                  <a:lnTo>
                    <a:pt x="27" y="42"/>
                  </a:lnTo>
                  <a:lnTo>
                    <a:pt x="30" y="40"/>
                  </a:lnTo>
                  <a:lnTo>
                    <a:pt x="31" y="35"/>
                  </a:lnTo>
                  <a:lnTo>
                    <a:pt x="33" y="33"/>
                  </a:lnTo>
                  <a:lnTo>
                    <a:pt x="36" y="30"/>
                  </a:lnTo>
                  <a:lnTo>
                    <a:pt x="38" y="29"/>
                  </a:lnTo>
                  <a:lnTo>
                    <a:pt x="40" y="27"/>
                  </a:lnTo>
                  <a:lnTo>
                    <a:pt x="41" y="24"/>
                  </a:lnTo>
                  <a:lnTo>
                    <a:pt x="40" y="27"/>
                  </a:lnTo>
                  <a:lnTo>
                    <a:pt x="41" y="24"/>
                  </a:lnTo>
                  <a:lnTo>
                    <a:pt x="41" y="22"/>
                  </a:lnTo>
                  <a:lnTo>
                    <a:pt x="38" y="19"/>
                  </a:lnTo>
                  <a:lnTo>
                    <a:pt x="31" y="12"/>
                  </a:lnTo>
                  <a:lnTo>
                    <a:pt x="31" y="11"/>
                  </a:lnTo>
                  <a:lnTo>
                    <a:pt x="31" y="9"/>
                  </a:lnTo>
                  <a:lnTo>
                    <a:pt x="31" y="5"/>
                  </a:lnTo>
                  <a:lnTo>
                    <a:pt x="31" y="2"/>
                  </a:lnTo>
                  <a:lnTo>
                    <a:pt x="30" y="1"/>
                  </a:lnTo>
                  <a:lnTo>
                    <a:pt x="25" y="0"/>
                  </a:lnTo>
                  <a:lnTo>
                    <a:pt x="19" y="1"/>
                  </a:lnTo>
                  <a:close/>
                </a:path>
              </a:pathLst>
            </a:custGeom>
            <a:grpFill/>
            <a:ln w="3175">
              <a:solidFill>
                <a:srgbClr val="969696"/>
              </a:solidFill>
              <a:round/>
              <a:headEnd/>
              <a:tailEnd/>
            </a:ln>
          </p:spPr>
          <p:txBody>
            <a:bodyPr/>
            <a:lstStyle/>
            <a:p>
              <a:endParaRPr lang="en-IN">
                <a:solidFill>
                  <a:schemeClr val="bg1"/>
                </a:solidFill>
              </a:endParaRPr>
            </a:p>
          </p:txBody>
        </p:sp>
        <p:sp>
          <p:nvSpPr>
            <p:cNvPr id="16798" name="Freeform 31"/>
            <p:cNvSpPr>
              <a:spLocks noChangeAspect="1"/>
            </p:cNvSpPr>
            <p:nvPr/>
          </p:nvSpPr>
          <p:spPr bwMode="auto">
            <a:xfrm>
              <a:off x="5180" y="1722"/>
              <a:ext cx="481" cy="339"/>
            </a:xfrm>
            <a:custGeom>
              <a:avLst/>
              <a:gdLst>
                <a:gd name="T0" fmla="*/ 710 w 382"/>
                <a:gd name="T1" fmla="*/ 0 h 242"/>
                <a:gd name="T2" fmla="*/ 677 w 382"/>
                <a:gd name="T3" fmla="*/ 25 h 242"/>
                <a:gd name="T4" fmla="*/ 677 w 382"/>
                <a:gd name="T5" fmla="*/ 43 h 242"/>
                <a:gd name="T6" fmla="*/ 669 w 382"/>
                <a:gd name="T7" fmla="*/ 55 h 242"/>
                <a:gd name="T8" fmla="*/ 637 w 382"/>
                <a:gd name="T9" fmla="*/ 63 h 242"/>
                <a:gd name="T10" fmla="*/ 580 w 382"/>
                <a:gd name="T11" fmla="*/ 98 h 242"/>
                <a:gd name="T12" fmla="*/ 559 w 382"/>
                <a:gd name="T13" fmla="*/ 126 h 242"/>
                <a:gd name="T14" fmla="*/ 545 w 382"/>
                <a:gd name="T15" fmla="*/ 167 h 242"/>
                <a:gd name="T16" fmla="*/ 509 w 382"/>
                <a:gd name="T17" fmla="*/ 205 h 242"/>
                <a:gd name="T18" fmla="*/ 439 w 382"/>
                <a:gd name="T19" fmla="*/ 221 h 242"/>
                <a:gd name="T20" fmla="*/ 409 w 382"/>
                <a:gd name="T21" fmla="*/ 214 h 242"/>
                <a:gd name="T22" fmla="*/ 399 w 382"/>
                <a:gd name="T23" fmla="*/ 178 h 242"/>
                <a:gd name="T24" fmla="*/ 356 w 382"/>
                <a:gd name="T25" fmla="*/ 217 h 242"/>
                <a:gd name="T26" fmla="*/ 277 w 382"/>
                <a:gd name="T27" fmla="*/ 227 h 242"/>
                <a:gd name="T28" fmla="*/ 215 w 382"/>
                <a:gd name="T29" fmla="*/ 245 h 242"/>
                <a:gd name="T30" fmla="*/ 140 w 382"/>
                <a:gd name="T31" fmla="*/ 268 h 242"/>
                <a:gd name="T32" fmla="*/ 62 w 382"/>
                <a:gd name="T33" fmla="*/ 259 h 242"/>
                <a:gd name="T34" fmla="*/ 24 w 382"/>
                <a:gd name="T35" fmla="*/ 273 h 242"/>
                <a:gd name="T36" fmla="*/ 5 w 382"/>
                <a:gd name="T37" fmla="*/ 304 h 242"/>
                <a:gd name="T38" fmla="*/ 13 w 382"/>
                <a:gd name="T39" fmla="*/ 338 h 242"/>
                <a:gd name="T40" fmla="*/ 25 w 382"/>
                <a:gd name="T41" fmla="*/ 366 h 242"/>
                <a:gd name="T42" fmla="*/ 33 w 382"/>
                <a:gd name="T43" fmla="*/ 444 h 242"/>
                <a:gd name="T44" fmla="*/ 49 w 382"/>
                <a:gd name="T45" fmla="*/ 426 h 242"/>
                <a:gd name="T46" fmla="*/ 68 w 382"/>
                <a:gd name="T47" fmla="*/ 388 h 242"/>
                <a:gd name="T48" fmla="*/ 115 w 382"/>
                <a:gd name="T49" fmla="*/ 396 h 242"/>
                <a:gd name="T50" fmla="*/ 194 w 382"/>
                <a:gd name="T51" fmla="*/ 406 h 242"/>
                <a:gd name="T52" fmla="*/ 238 w 382"/>
                <a:gd name="T53" fmla="*/ 412 h 242"/>
                <a:gd name="T54" fmla="*/ 277 w 382"/>
                <a:gd name="T55" fmla="*/ 377 h 242"/>
                <a:gd name="T56" fmla="*/ 324 w 382"/>
                <a:gd name="T57" fmla="*/ 377 h 242"/>
                <a:gd name="T58" fmla="*/ 341 w 382"/>
                <a:gd name="T59" fmla="*/ 396 h 242"/>
                <a:gd name="T60" fmla="*/ 345 w 382"/>
                <a:gd name="T61" fmla="*/ 416 h 242"/>
                <a:gd name="T62" fmla="*/ 393 w 382"/>
                <a:gd name="T63" fmla="*/ 451 h 242"/>
                <a:gd name="T64" fmla="*/ 402 w 382"/>
                <a:gd name="T65" fmla="*/ 500 h 242"/>
                <a:gd name="T66" fmla="*/ 360 w 382"/>
                <a:gd name="T67" fmla="*/ 553 h 242"/>
                <a:gd name="T68" fmla="*/ 345 w 382"/>
                <a:gd name="T69" fmla="*/ 572 h 242"/>
                <a:gd name="T70" fmla="*/ 330 w 382"/>
                <a:gd name="T71" fmla="*/ 623 h 242"/>
                <a:gd name="T72" fmla="*/ 345 w 382"/>
                <a:gd name="T73" fmla="*/ 651 h 242"/>
                <a:gd name="T74" fmla="*/ 356 w 382"/>
                <a:gd name="T75" fmla="*/ 665 h 242"/>
                <a:gd name="T76" fmla="*/ 387 w 382"/>
                <a:gd name="T77" fmla="*/ 651 h 242"/>
                <a:gd name="T78" fmla="*/ 414 w 382"/>
                <a:gd name="T79" fmla="*/ 632 h 242"/>
                <a:gd name="T80" fmla="*/ 438 w 382"/>
                <a:gd name="T81" fmla="*/ 653 h 242"/>
                <a:gd name="T82" fmla="*/ 438 w 382"/>
                <a:gd name="T83" fmla="*/ 611 h 242"/>
                <a:gd name="T84" fmla="*/ 429 w 382"/>
                <a:gd name="T85" fmla="*/ 548 h 242"/>
                <a:gd name="T86" fmla="*/ 453 w 382"/>
                <a:gd name="T87" fmla="*/ 503 h 242"/>
                <a:gd name="T88" fmla="*/ 484 w 382"/>
                <a:gd name="T89" fmla="*/ 461 h 242"/>
                <a:gd name="T90" fmla="*/ 484 w 382"/>
                <a:gd name="T91" fmla="*/ 417 h 242"/>
                <a:gd name="T92" fmla="*/ 489 w 382"/>
                <a:gd name="T93" fmla="*/ 375 h 242"/>
                <a:gd name="T94" fmla="*/ 519 w 382"/>
                <a:gd name="T95" fmla="*/ 375 h 242"/>
                <a:gd name="T96" fmla="*/ 539 w 382"/>
                <a:gd name="T97" fmla="*/ 347 h 242"/>
                <a:gd name="T98" fmla="*/ 596 w 382"/>
                <a:gd name="T99" fmla="*/ 259 h 242"/>
                <a:gd name="T100" fmla="*/ 623 w 382"/>
                <a:gd name="T101" fmla="*/ 205 h 242"/>
                <a:gd name="T102" fmla="*/ 684 w 382"/>
                <a:gd name="T103" fmla="*/ 178 h 242"/>
                <a:gd name="T104" fmla="*/ 699 w 382"/>
                <a:gd name="T105" fmla="*/ 143 h 242"/>
                <a:gd name="T106" fmla="*/ 754 w 382"/>
                <a:gd name="T107" fmla="*/ 112 h 242"/>
                <a:gd name="T108" fmla="*/ 757 w 382"/>
                <a:gd name="T109" fmla="*/ 74 h 242"/>
                <a:gd name="T110" fmla="*/ 730 w 382"/>
                <a:gd name="T111" fmla="*/ 6 h 24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82"/>
                <a:gd name="T169" fmla="*/ 0 h 242"/>
                <a:gd name="T170" fmla="*/ 382 w 382"/>
                <a:gd name="T171" fmla="*/ 242 h 24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82" h="242">
                  <a:moveTo>
                    <a:pt x="366" y="2"/>
                  </a:moveTo>
                  <a:lnTo>
                    <a:pt x="366" y="2"/>
                  </a:lnTo>
                  <a:lnTo>
                    <a:pt x="360" y="0"/>
                  </a:lnTo>
                  <a:lnTo>
                    <a:pt x="356" y="0"/>
                  </a:lnTo>
                  <a:lnTo>
                    <a:pt x="348" y="5"/>
                  </a:lnTo>
                  <a:lnTo>
                    <a:pt x="343" y="6"/>
                  </a:lnTo>
                  <a:lnTo>
                    <a:pt x="339" y="9"/>
                  </a:lnTo>
                  <a:lnTo>
                    <a:pt x="339" y="10"/>
                  </a:lnTo>
                  <a:lnTo>
                    <a:pt x="339" y="13"/>
                  </a:lnTo>
                  <a:lnTo>
                    <a:pt x="339" y="16"/>
                  </a:lnTo>
                  <a:lnTo>
                    <a:pt x="339" y="18"/>
                  </a:lnTo>
                  <a:lnTo>
                    <a:pt x="336" y="20"/>
                  </a:lnTo>
                  <a:lnTo>
                    <a:pt x="335" y="20"/>
                  </a:lnTo>
                  <a:lnTo>
                    <a:pt x="330" y="21"/>
                  </a:lnTo>
                  <a:lnTo>
                    <a:pt x="324" y="21"/>
                  </a:lnTo>
                  <a:lnTo>
                    <a:pt x="319" y="23"/>
                  </a:lnTo>
                  <a:lnTo>
                    <a:pt x="310" y="28"/>
                  </a:lnTo>
                  <a:lnTo>
                    <a:pt x="301" y="34"/>
                  </a:lnTo>
                  <a:lnTo>
                    <a:pt x="291" y="36"/>
                  </a:lnTo>
                  <a:lnTo>
                    <a:pt x="287" y="39"/>
                  </a:lnTo>
                  <a:lnTo>
                    <a:pt x="283" y="42"/>
                  </a:lnTo>
                  <a:lnTo>
                    <a:pt x="280" y="46"/>
                  </a:lnTo>
                  <a:lnTo>
                    <a:pt x="277" y="52"/>
                  </a:lnTo>
                  <a:lnTo>
                    <a:pt x="276" y="56"/>
                  </a:lnTo>
                  <a:lnTo>
                    <a:pt x="273" y="61"/>
                  </a:lnTo>
                  <a:lnTo>
                    <a:pt x="270" y="65"/>
                  </a:lnTo>
                  <a:lnTo>
                    <a:pt x="265" y="70"/>
                  </a:lnTo>
                  <a:lnTo>
                    <a:pt x="260" y="71"/>
                  </a:lnTo>
                  <a:lnTo>
                    <a:pt x="255" y="74"/>
                  </a:lnTo>
                  <a:lnTo>
                    <a:pt x="244" y="76"/>
                  </a:lnTo>
                  <a:lnTo>
                    <a:pt x="233" y="78"/>
                  </a:lnTo>
                  <a:lnTo>
                    <a:pt x="220" y="81"/>
                  </a:lnTo>
                  <a:lnTo>
                    <a:pt x="215" y="81"/>
                  </a:lnTo>
                  <a:lnTo>
                    <a:pt x="208" y="79"/>
                  </a:lnTo>
                  <a:lnTo>
                    <a:pt x="205" y="78"/>
                  </a:lnTo>
                  <a:lnTo>
                    <a:pt x="204" y="76"/>
                  </a:lnTo>
                  <a:lnTo>
                    <a:pt x="202" y="74"/>
                  </a:lnTo>
                  <a:lnTo>
                    <a:pt x="202" y="70"/>
                  </a:lnTo>
                  <a:lnTo>
                    <a:pt x="200" y="65"/>
                  </a:lnTo>
                  <a:lnTo>
                    <a:pt x="193" y="71"/>
                  </a:lnTo>
                  <a:lnTo>
                    <a:pt x="187" y="75"/>
                  </a:lnTo>
                  <a:lnTo>
                    <a:pt x="179" y="79"/>
                  </a:lnTo>
                  <a:lnTo>
                    <a:pt x="172" y="81"/>
                  </a:lnTo>
                  <a:lnTo>
                    <a:pt x="155" y="83"/>
                  </a:lnTo>
                  <a:lnTo>
                    <a:pt x="139" y="83"/>
                  </a:lnTo>
                  <a:lnTo>
                    <a:pt x="139" y="89"/>
                  </a:lnTo>
                  <a:lnTo>
                    <a:pt x="118" y="89"/>
                  </a:lnTo>
                  <a:lnTo>
                    <a:pt x="108" y="89"/>
                  </a:lnTo>
                  <a:lnTo>
                    <a:pt x="97" y="90"/>
                  </a:lnTo>
                  <a:lnTo>
                    <a:pt x="79" y="96"/>
                  </a:lnTo>
                  <a:lnTo>
                    <a:pt x="70" y="97"/>
                  </a:lnTo>
                  <a:lnTo>
                    <a:pt x="60" y="97"/>
                  </a:lnTo>
                  <a:lnTo>
                    <a:pt x="46" y="94"/>
                  </a:lnTo>
                  <a:lnTo>
                    <a:pt x="31" y="94"/>
                  </a:lnTo>
                  <a:lnTo>
                    <a:pt x="21" y="96"/>
                  </a:lnTo>
                  <a:lnTo>
                    <a:pt x="12" y="99"/>
                  </a:lnTo>
                  <a:lnTo>
                    <a:pt x="0" y="100"/>
                  </a:lnTo>
                  <a:lnTo>
                    <a:pt x="2" y="105"/>
                  </a:lnTo>
                  <a:lnTo>
                    <a:pt x="2" y="111"/>
                  </a:lnTo>
                  <a:lnTo>
                    <a:pt x="2" y="125"/>
                  </a:lnTo>
                  <a:lnTo>
                    <a:pt x="6" y="123"/>
                  </a:lnTo>
                  <a:lnTo>
                    <a:pt x="10" y="125"/>
                  </a:lnTo>
                  <a:lnTo>
                    <a:pt x="12" y="128"/>
                  </a:lnTo>
                  <a:lnTo>
                    <a:pt x="13" y="133"/>
                  </a:lnTo>
                  <a:lnTo>
                    <a:pt x="13" y="143"/>
                  </a:lnTo>
                  <a:lnTo>
                    <a:pt x="16" y="151"/>
                  </a:lnTo>
                  <a:lnTo>
                    <a:pt x="17" y="161"/>
                  </a:lnTo>
                  <a:lnTo>
                    <a:pt x="21" y="159"/>
                  </a:lnTo>
                  <a:lnTo>
                    <a:pt x="24" y="158"/>
                  </a:lnTo>
                  <a:lnTo>
                    <a:pt x="25" y="155"/>
                  </a:lnTo>
                  <a:lnTo>
                    <a:pt x="27" y="150"/>
                  </a:lnTo>
                  <a:lnTo>
                    <a:pt x="30" y="144"/>
                  </a:lnTo>
                  <a:lnTo>
                    <a:pt x="34" y="141"/>
                  </a:lnTo>
                  <a:lnTo>
                    <a:pt x="38" y="141"/>
                  </a:lnTo>
                  <a:lnTo>
                    <a:pt x="43" y="143"/>
                  </a:lnTo>
                  <a:lnTo>
                    <a:pt x="57" y="144"/>
                  </a:lnTo>
                  <a:lnTo>
                    <a:pt x="71" y="146"/>
                  </a:lnTo>
                  <a:lnTo>
                    <a:pt x="85" y="146"/>
                  </a:lnTo>
                  <a:lnTo>
                    <a:pt x="97" y="148"/>
                  </a:lnTo>
                  <a:lnTo>
                    <a:pt x="108" y="150"/>
                  </a:lnTo>
                  <a:lnTo>
                    <a:pt x="114" y="150"/>
                  </a:lnTo>
                  <a:lnTo>
                    <a:pt x="119" y="150"/>
                  </a:lnTo>
                  <a:lnTo>
                    <a:pt x="125" y="147"/>
                  </a:lnTo>
                  <a:lnTo>
                    <a:pt x="129" y="143"/>
                  </a:lnTo>
                  <a:lnTo>
                    <a:pt x="133" y="140"/>
                  </a:lnTo>
                  <a:lnTo>
                    <a:pt x="139" y="137"/>
                  </a:lnTo>
                  <a:lnTo>
                    <a:pt x="150" y="137"/>
                  </a:lnTo>
                  <a:lnTo>
                    <a:pt x="162" y="137"/>
                  </a:lnTo>
                  <a:lnTo>
                    <a:pt x="169" y="137"/>
                  </a:lnTo>
                  <a:lnTo>
                    <a:pt x="171" y="139"/>
                  </a:lnTo>
                  <a:lnTo>
                    <a:pt x="171" y="140"/>
                  </a:lnTo>
                  <a:lnTo>
                    <a:pt x="171" y="144"/>
                  </a:lnTo>
                  <a:lnTo>
                    <a:pt x="171" y="147"/>
                  </a:lnTo>
                  <a:lnTo>
                    <a:pt x="172" y="150"/>
                  </a:lnTo>
                  <a:lnTo>
                    <a:pt x="173" y="151"/>
                  </a:lnTo>
                  <a:lnTo>
                    <a:pt x="183" y="152"/>
                  </a:lnTo>
                  <a:lnTo>
                    <a:pt x="191" y="157"/>
                  </a:lnTo>
                  <a:lnTo>
                    <a:pt x="197" y="164"/>
                  </a:lnTo>
                  <a:lnTo>
                    <a:pt x="201" y="173"/>
                  </a:lnTo>
                  <a:lnTo>
                    <a:pt x="202" y="177"/>
                  </a:lnTo>
                  <a:lnTo>
                    <a:pt x="201" y="182"/>
                  </a:lnTo>
                  <a:lnTo>
                    <a:pt x="200" y="186"/>
                  </a:lnTo>
                  <a:lnTo>
                    <a:pt x="197" y="190"/>
                  </a:lnTo>
                  <a:lnTo>
                    <a:pt x="189" y="195"/>
                  </a:lnTo>
                  <a:lnTo>
                    <a:pt x="180" y="201"/>
                  </a:lnTo>
                  <a:lnTo>
                    <a:pt x="176" y="204"/>
                  </a:lnTo>
                  <a:lnTo>
                    <a:pt x="173" y="208"/>
                  </a:lnTo>
                  <a:lnTo>
                    <a:pt x="171" y="213"/>
                  </a:lnTo>
                  <a:lnTo>
                    <a:pt x="168" y="222"/>
                  </a:lnTo>
                  <a:lnTo>
                    <a:pt x="165" y="227"/>
                  </a:lnTo>
                  <a:lnTo>
                    <a:pt x="161" y="230"/>
                  </a:lnTo>
                  <a:lnTo>
                    <a:pt x="173" y="237"/>
                  </a:lnTo>
                  <a:lnTo>
                    <a:pt x="176" y="238"/>
                  </a:lnTo>
                  <a:lnTo>
                    <a:pt x="179" y="241"/>
                  </a:lnTo>
                  <a:lnTo>
                    <a:pt x="179" y="242"/>
                  </a:lnTo>
                  <a:lnTo>
                    <a:pt x="187" y="242"/>
                  </a:lnTo>
                  <a:lnTo>
                    <a:pt x="190" y="240"/>
                  </a:lnTo>
                  <a:lnTo>
                    <a:pt x="194" y="237"/>
                  </a:lnTo>
                  <a:lnTo>
                    <a:pt x="197" y="234"/>
                  </a:lnTo>
                  <a:lnTo>
                    <a:pt x="201" y="231"/>
                  </a:lnTo>
                  <a:lnTo>
                    <a:pt x="207" y="230"/>
                  </a:lnTo>
                  <a:lnTo>
                    <a:pt x="212" y="231"/>
                  </a:lnTo>
                  <a:lnTo>
                    <a:pt x="216" y="234"/>
                  </a:lnTo>
                  <a:lnTo>
                    <a:pt x="219" y="238"/>
                  </a:lnTo>
                  <a:lnTo>
                    <a:pt x="220" y="230"/>
                  </a:lnTo>
                  <a:lnTo>
                    <a:pt x="219" y="222"/>
                  </a:lnTo>
                  <a:lnTo>
                    <a:pt x="218" y="216"/>
                  </a:lnTo>
                  <a:lnTo>
                    <a:pt x="216" y="211"/>
                  </a:lnTo>
                  <a:lnTo>
                    <a:pt x="215" y="205"/>
                  </a:lnTo>
                  <a:lnTo>
                    <a:pt x="215" y="199"/>
                  </a:lnTo>
                  <a:lnTo>
                    <a:pt x="216" y="195"/>
                  </a:lnTo>
                  <a:lnTo>
                    <a:pt x="219" y="190"/>
                  </a:lnTo>
                  <a:lnTo>
                    <a:pt x="227" y="183"/>
                  </a:lnTo>
                  <a:lnTo>
                    <a:pt x="236" y="176"/>
                  </a:lnTo>
                  <a:lnTo>
                    <a:pt x="240" y="172"/>
                  </a:lnTo>
                  <a:lnTo>
                    <a:pt x="242" y="168"/>
                  </a:lnTo>
                  <a:lnTo>
                    <a:pt x="240" y="166"/>
                  </a:lnTo>
                  <a:lnTo>
                    <a:pt x="238" y="164"/>
                  </a:lnTo>
                  <a:lnTo>
                    <a:pt x="238" y="159"/>
                  </a:lnTo>
                  <a:lnTo>
                    <a:pt x="242" y="152"/>
                  </a:lnTo>
                  <a:lnTo>
                    <a:pt x="245" y="144"/>
                  </a:lnTo>
                  <a:lnTo>
                    <a:pt x="245" y="136"/>
                  </a:lnTo>
                  <a:lnTo>
                    <a:pt x="249" y="136"/>
                  </a:lnTo>
                  <a:lnTo>
                    <a:pt x="254" y="137"/>
                  </a:lnTo>
                  <a:lnTo>
                    <a:pt x="256" y="137"/>
                  </a:lnTo>
                  <a:lnTo>
                    <a:pt x="260" y="136"/>
                  </a:lnTo>
                  <a:lnTo>
                    <a:pt x="266" y="130"/>
                  </a:lnTo>
                  <a:lnTo>
                    <a:pt x="270" y="126"/>
                  </a:lnTo>
                  <a:lnTo>
                    <a:pt x="283" y="114"/>
                  </a:lnTo>
                  <a:lnTo>
                    <a:pt x="295" y="101"/>
                  </a:lnTo>
                  <a:lnTo>
                    <a:pt x="299" y="94"/>
                  </a:lnTo>
                  <a:lnTo>
                    <a:pt x="302" y="86"/>
                  </a:lnTo>
                  <a:lnTo>
                    <a:pt x="306" y="79"/>
                  </a:lnTo>
                  <a:lnTo>
                    <a:pt x="312" y="74"/>
                  </a:lnTo>
                  <a:lnTo>
                    <a:pt x="319" y="70"/>
                  </a:lnTo>
                  <a:lnTo>
                    <a:pt x="325" y="67"/>
                  </a:lnTo>
                  <a:lnTo>
                    <a:pt x="342" y="65"/>
                  </a:lnTo>
                  <a:lnTo>
                    <a:pt x="342" y="61"/>
                  </a:lnTo>
                  <a:lnTo>
                    <a:pt x="345" y="57"/>
                  </a:lnTo>
                  <a:lnTo>
                    <a:pt x="348" y="54"/>
                  </a:lnTo>
                  <a:lnTo>
                    <a:pt x="350" y="52"/>
                  </a:lnTo>
                  <a:lnTo>
                    <a:pt x="359" y="47"/>
                  </a:lnTo>
                  <a:lnTo>
                    <a:pt x="370" y="45"/>
                  </a:lnTo>
                  <a:lnTo>
                    <a:pt x="378" y="41"/>
                  </a:lnTo>
                  <a:lnTo>
                    <a:pt x="381" y="38"/>
                  </a:lnTo>
                  <a:lnTo>
                    <a:pt x="382" y="35"/>
                  </a:lnTo>
                  <a:lnTo>
                    <a:pt x="379" y="27"/>
                  </a:lnTo>
                  <a:lnTo>
                    <a:pt x="375" y="17"/>
                  </a:lnTo>
                  <a:lnTo>
                    <a:pt x="370" y="7"/>
                  </a:lnTo>
                  <a:lnTo>
                    <a:pt x="366" y="2"/>
                  </a:lnTo>
                  <a:close/>
                </a:path>
              </a:pathLst>
            </a:custGeom>
            <a:grpFill/>
            <a:ln w="3175">
              <a:solidFill>
                <a:srgbClr val="969696"/>
              </a:solidFill>
              <a:round/>
              <a:headEnd/>
              <a:tailEnd/>
            </a:ln>
          </p:spPr>
          <p:txBody>
            <a:bodyPr/>
            <a:lstStyle/>
            <a:p>
              <a:endParaRPr lang="en-IN">
                <a:solidFill>
                  <a:schemeClr val="bg1"/>
                </a:solidFill>
              </a:endParaRPr>
            </a:p>
          </p:txBody>
        </p:sp>
        <p:sp>
          <p:nvSpPr>
            <p:cNvPr id="16799" name="Freeform 32"/>
            <p:cNvSpPr>
              <a:spLocks noChangeAspect="1"/>
            </p:cNvSpPr>
            <p:nvPr/>
          </p:nvSpPr>
          <p:spPr bwMode="auto">
            <a:xfrm>
              <a:off x="5029" y="1820"/>
              <a:ext cx="154" cy="101"/>
            </a:xfrm>
            <a:custGeom>
              <a:avLst/>
              <a:gdLst>
                <a:gd name="T0" fmla="*/ 245 w 122"/>
                <a:gd name="T1" fmla="*/ 118 h 71"/>
                <a:gd name="T2" fmla="*/ 241 w 122"/>
                <a:gd name="T3" fmla="*/ 87 h 71"/>
                <a:gd name="T4" fmla="*/ 198 w 122"/>
                <a:gd name="T5" fmla="*/ 87 h 71"/>
                <a:gd name="T6" fmla="*/ 153 w 122"/>
                <a:gd name="T7" fmla="*/ 77 h 71"/>
                <a:gd name="T8" fmla="*/ 121 w 122"/>
                <a:gd name="T9" fmla="*/ 53 h 71"/>
                <a:gd name="T10" fmla="*/ 109 w 122"/>
                <a:gd name="T11" fmla="*/ 33 h 71"/>
                <a:gd name="T12" fmla="*/ 107 w 122"/>
                <a:gd name="T13" fmla="*/ 0 h 71"/>
                <a:gd name="T14" fmla="*/ 93 w 122"/>
                <a:gd name="T15" fmla="*/ 13 h 71"/>
                <a:gd name="T16" fmla="*/ 59 w 122"/>
                <a:gd name="T17" fmla="*/ 18 h 71"/>
                <a:gd name="T18" fmla="*/ 43 w 122"/>
                <a:gd name="T19" fmla="*/ 23 h 71"/>
                <a:gd name="T20" fmla="*/ 14 w 122"/>
                <a:gd name="T21" fmla="*/ 18 h 71"/>
                <a:gd name="T22" fmla="*/ 0 w 122"/>
                <a:gd name="T23" fmla="*/ 14 h 71"/>
                <a:gd name="T24" fmla="*/ 0 w 122"/>
                <a:gd name="T25" fmla="*/ 18 h 71"/>
                <a:gd name="T26" fmla="*/ 5 w 122"/>
                <a:gd name="T27" fmla="*/ 47 h 71"/>
                <a:gd name="T28" fmla="*/ 5 w 122"/>
                <a:gd name="T29" fmla="*/ 53 h 71"/>
                <a:gd name="T30" fmla="*/ 14 w 122"/>
                <a:gd name="T31" fmla="*/ 57 h 71"/>
                <a:gd name="T32" fmla="*/ 23 w 122"/>
                <a:gd name="T33" fmla="*/ 68 h 71"/>
                <a:gd name="T34" fmla="*/ 23 w 122"/>
                <a:gd name="T35" fmla="*/ 77 h 71"/>
                <a:gd name="T36" fmla="*/ 13 w 122"/>
                <a:gd name="T37" fmla="*/ 118 h 71"/>
                <a:gd name="T38" fmla="*/ 13 w 122"/>
                <a:gd name="T39" fmla="*/ 142 h 71"/>
                <a:gd name="T40" fmla="*/ 29 w 122"/>
                <a:gd name="T41" fmla="*/ 152 h 71"/>
                <a:gd name="T42" fmla="*/ 43 w 122"/>
                <a:gd name="T43" fmla="*/ 129 h 71"/>
                <a:gd name="T44" fmla="*/ 50 w 122"/>
                <a:gd name="T45" fmla="*/ 118 h 71"/>
                <a:gd name="T46" fmla="*/ 63 w 122"/>
                <a:gd name="T47" fmla="*/ 128 h 71"/>
                <a:gd name="T48" fmla="*/ 80 w 122"/>
                <a:gd name="T49" fmla="*/ 135 h 71"/>
                <a:gd name="T50" fmla="*/ 102 w 122"/>
                <a:gd name="T51" fmla="*/ 158 h 71"/>
                <a:gd name="T52" fmla="*/ 109 w 122"/>
                <a:gd name="T53" fmla="*/ 168 h 71"/>
                <a:gd name="T54" fmla="*/ 139 w 122"/>
                <a:gd name="T55" fmla="*/ 168 h 71"/>
                <a:gd name="T56" fmla="*/ 151 w 122"/>
                <a:gd name="T57" fmla="*/ 178 h 71"/>
                <a:gd name="T58" fmla="*/ 175 w 122"/>
                <a:gd name="T59" fmla="*/ 202 h 71"/>
                <a:gd name="T60" fmla="*/ 189 w 122"/>
                <a:gd name="T61" fmla="*/ 205 h 71"/>
                <a:gd name="T62" fmla="*/ 202 w 122"/>
                <a:gd name="T63" fmla="*/ 198 h 71"/>
                <a:gd name="T64" fmla="*/ 217 w 122"/>
                <a:gd name="T65" fmla="*/ 182 h 71"/>
                <a:gd name="T66" fmla="*/ 245 w 122"/>
                <a:gd name="T67" fmla="*/ 158 h 71"/>
                <a:gd name="T68" fmla="*/ 245 w 122"/>
                <a:gd name="T69" fmla="*/ 118 h 7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2"/>
                <a:gd name="T106" fmla="*/ 0 h 71"/>
                <a:gd name="T107" fmla="*/ 122 w 122"/>
                <a:gd name="T108" fmla="*/ 71 h 7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2" h="71">
                  <a:moveTo>
                    <a:pt x="122" y="41"/>
                  </a:moveTo>
                  <a:lnTo>
                    <a:pt x="122" y="41"/>
                  </a:lnTo>
                  <a:lnTo>
                    <a:pt x="122" y="35"/>
                  </a:lnTo>
                  <a:lnTo>
                    <a:pt x="120" y="30"/>
                  </a:lnTo>
                  <a:lnTo>
                    <a:pt x="98" y="30"/>
                  </a:lnTo>
                  <a:lnTo>
                    <a:pt x="87" y="29"/>
                  </a:lnTo>
                  <a:lnTo>
                    <a:pt x="76" y="27"/>
                  </a:lnTo>
                  <a:lnTo>
                    <a:pt x="67" y="23"/>
                  </a:lnTo>
                  <a:lnTo>
                    <a:pt x="60" y="18"/>
                  </a:lnTo>
                  <a:lnTo>
                    <a:pt x="57" y="13"/>
                  </a:lnTo>
                  <a:lnTo>
                    <a:pt x="54" y="11"/>
                  </a:lnTo>
                  <a:lnTo>
                    <a:pt x="53" y="5"/>
                  </a:lnTo>
                  <a:lnTo>
                    <a:pt x="53" y="0"/>
                  </a:lnTo>
                  <a:lnTo>
                    <a:pt x="47" y="4"/>
                  </a:lnTo>
                  <a:lnTo>
                    <a:pt x="42" y="5"/>
                  </a:lnTo>
                  <a:lnTo>
                    <a:pt x="29" y="6"/>
                  </a:lnTo>
                  <a:lnTo>
                    <a:pt x="21" y="8"/>
                  </a:lnTo>
                  <a:lnTo>
                    <a:pt x="14" y="8"/>
                  </a:lnTo>
                  <a:lnTo>
                    <a:pt x="7" y="6"/>
                  </a:lnTo>
                  <a:lnTo>
                    <a:pt x="0" y="5"/>
                  </a:lnTo>
                  <a:lnTo>
                    <a:pt x="0" y="6"/>
                  </a:lnTo>
                  <a:lnTo>
                    <a:pt x="0" y="13"/>
                  </a:lnTo>
                  <a:lnTo>
                    <a:pt x="2" y="16"/>
                  </a:lnTo>
                  <a:lnTo>
                    <a:pt x="2" y="18"/>
                  </a:lnTo>
                  <a:lnTo>
                    <a:pt x="4" y="20"/>
                  </a:lnTo>
                  <a:lnTo>
                    <a:pt x="7" y="20"/>
                  </a:lnTo>
                  <a:lnTo>
                    <a:pt x="8" y="22"/>
                  </a:lnTo>
                  <a:lnTo>
                    <a:pt x="11" y="24"/>
                  </a:lnTo>
                  <a:lnTo>
                    <a:pt x="11" y="27"/>
                  </a:lnTo>
                  <a:lnTo>
                    <a:pt x="10" y="31"/>
                  </a:lnTo>
                  <a:lnTo>
                    <a:pt x="6" y="41"/>
                  </a:lnTo>
                  <a:lnTo>
                    <a:pt x="6" y="45"/>
                  </a:lnTo>
                  <a:lnTo>
                    <a:pt x="6" y="49"/>
                  </a:lnTo>
                  <a:lnTo>
                    <a:pt x="8" y="52"/>
                  </a:lnTo>
                  <a:lnTo>
                    <a:pt x="14" y="53"/>
                  </a:lnTo>
                  <a:lnTo>
                    <a:pt x="21" y="45"/>
                  </a:lnTo>
                  <a:lnTo>
                    <a:pt x="22" y="41"/>
                  </a:lnTo>
                  <a:lnTo>
                    <a:pt x="25" y="41"/>
                  </a:lnTo>
                  <a:lnTo>
                    <a:pt x="32" y="44"/>
                  </a:lnTo>
                  <a:lnTo>
                    <a:pt x="40" y="47"/>
                  </a:lnTo>
                  <a:lnTo>
                    <a:pt x="47" y="52"/>
                  </a:lnTo>
                  <a:lnTo>
                    <a:pt x="51" y="55"/>
                  </a:lnTo>
                  <a:lnTo>
                    <a:pt x="54" y="58"/>
                  </a:lnTo>
                  <a:lnTo>
                    <a:pt x="61" y="58"/>
                  </a:lnTo>
                  <a:lnTo>
                    <a:pt x="69" y="58"/>
                  </a:lnTo>
                  <a:lnTo>
                    <a:pt x="75" y="62"/>
                  </a:lnTo>
                  <a:lnTo>
                    <a:pt x="82" y="66"/>
                  </a:lnTo>
                  <a:lnTo>
                    <a:pt x="87" y="70"/>
                  </a:lnTo>
                  <a:lnTo>
                    <a:pt x="94" y="71"/>
                  </a:lnTo>
                  <a:lnTo>
                    <a:pt x="98" y="71"/>
                  </a:lnTo>
                  <a:lnTo>
                    <a:pt x="101" y="69"/>
                  </a:lnTo>
                  <a:lnTo>
                    <a:pt x="108" y="63"/>
                  </a:lnTo>
                  <a:lnTo>
                    <a:pt x="115" y="59"/>
                  </a:lnTo>
                  <a:lnTo>
                    <a:pt x="122" y="55"/>
                  </a:lnTo>
                  <a:lnTo>
                    <a:pt x="122" y="41"/>
                  </a:lnTo>
                  <a:close/>
                </a:path>
              </a:pathLst>
            </a:custGeom>
            <a:grpFill/>
            <a:ln w="3175">
              <a:solidFill>
                <a:srgbClr val="969696"/>
              </a:solidFill>
              <a:round/>
              <a:headEnd/>
              <a:tailEnd/>
            </a:ln>
          </p:spPr>
          <p:txBody>
            <a:bodyPr/>
            <a:lstStyle/>
            <a:p>
              <a:endParaRPr lang="en-IN">
                <a:solidFill>
                  <a:schemeClr val="bg1"/>
                </a:solidFill>
              </a:endParaRPr>
            </a:p>
          </p:txBody>
        </p:sp>
      </p:grpSp>
      <p:sp>
        <p:nvSpPr>
          <p:cNvPr id="16389" name="Text Box 35"/>
          <p:cNvSpPr txBox="1">
            <a:spLocks noChangeArrowheads="1"/>
          </p:cNvSpPr>
          <p:nvPr/>
        </p:nvSpPr>
        <p:spPr bwMode="auto">
          <a:xfrm>
            <a:off x="523051" y="914402"/>
            <a:ext cx="3962400" cy="4417639"/>
          </a:xfrm>
          <a:prstGeom prst="rect">
            <a:avLst/>
          </a:prstGeom>
          <a:solidFill>
            <a:srgbClr val="000066"/>
          </a:solidFill>
          <a:ln w="15875" algn="ctr">
            <a:solidFill>
              <a:srgbClr val="969696"/>
            </a:solidFill>
            <a:prstDash val="dash"/>
            <a:miter lim="800000"/>
            <a:headEnd/>
            <a:tailEnd/>
          </a:ln>
        </p:spPr>
        <p:txBody>
          <a:bodyPr wrap="none" lIns="82044" tIns="41022" rIns="82044" bIns="41022" anchor="ctr"/>
          <a:lstStyle/>
          <a:p>
            <a:pPr algn="ctr"/>
            <a:endParaRPr lang="en-GB" sz="2200" dirty="0">
              <a:solidFill>
                <a:schemeClr val="bg1"/>
              </a:solidFill>
              <a:ea typeface="SimSun" pitchFamily="2" charset="-122"/>
              <a:cs typeface="Arial" pitchFamily="34" charset="0"/>
            </a:endParaRPr>
          </a:p>
        </p:txBody>
      </p:sp>
      <p:grpSp>
        <p:nvGrpSpPr>
          <p:cNvPr id="3" name="Group 37"/>
          <p:cNvGrpSpPr>
            <a:grpSpLocks/>
          </p:cNvGrpSpPr>
          <p:nvPr/>
        </p:nvGrpSpPr>
        <p:grpSpPr bwMode="auto">
          <a:xfrm>
            <a:off x="599254" y="5042941"/>
            <a:ext cx="1610855" cy="138908"/>
            <a:chOff x="305" y="3958"/>
            <a:chExt cx="622" cy="64"/>
          </a:xfrm>
        </p:grpSpPr>
        <p:sp>
          <p:nvSpPr>
            <p:cNvPr id="16766" name="Oval 38"/>
            <p:cNvSpPr>
              <a:spLocks noChangeArrowheads="1"/>
            </p:cNvSpPr>
            <p:nvPr/>
          </p:nvSpPr>
          <p:spPr bwMode="auto">
            <a:xfrm>
              <a:off x="305" y="3974"/>
              <a:ext cx="35" cy="35"/>
            </a:xfrm>
            <a:prstGeom prst="ellipse">
              <a:avLst/>
            </a:prstGeom>
            <a:solidFill>
              <a:srgbClr val="FF0000"/>
            </a:solidFill>
            <a:ln w="9525">
              <a:noFill/>
              <a:round/>
              <a:headEnd/>
              <a:tailEnd/>
            </a:ln>
          </p:spPr>
          <p:txBody>
            <a:bodyPr wrap="none" anchor="ctr"/>
            <a:lstStyle/>
            <a:p>
              <a:pPr algn="ctr"/>
              <a:endParaRPr lang="en-US" sz="3200" dirty="0">
                <a:solidFill>
                  <a:schemeClr val="bg1"/>
                </a:solidFill>
              </a:endParaRPr>
            </a:p>
          </p:txBody>
        </p:sp>
        <p:sp>
          <p:nvSpPr>
            <p:cNvPr id="16767" name="Text Box 39"/>
            <p:cNvSpPr txBox="1">
              <a:spLocks noChangeArrowheads="1"/>
            </p:cNvSpPr>
            <p:nvPr/>
          </p:nvSpPr>
          <p:spPr bwMode="auto">
            <a:xfrm>
              <a:off x="357" y="3958"/>
              <a:ext cx="223" cy="64"/>
            </a:xfrm>
            <a:prstGeom prst="rect">
              <a:avLst/>
            </a:prstGeom>
            <a:noFill/>
            <a:ln w="9525">
              <a:noFill/>
              <a:miter lim="800000"/>
              <a:headEnd/>
              <a:tailEnd/>
            </a:ln>
          </p:spPr>
          <p:txBody>
            <a:bodyPr wrap="none" lIns="0" tIns="0" rIns="0" bIns="0">
              <a:spAutoFit/>
            </a:bodyPr>
            <a:lstStyle/>
            <a:p>
              <a:pPr eaLnBrk="1" hangingPunct="1">
                <a:spcBef>
                  <a:spcPct val="50000"/>
                </a:spcBef>
              </a:pPr>
              <a:r>
                <a:rPr lang="en-US" sz="900" dirty="0">
                  <a:solidFill>
                    <a:schemeClr val="bg1"/>
                  </a:solidFill>
                  <a:latin typeface="Arial" pitchFamily="34" charset="0"/>
                </a:rPr>
                <a:t>Automotive</a:t>
              </a:r>
            </a:p>
          </p:txBody>
        </p:sp>
        <p:sp>
          <p:nvSpPr>
            <p:cNvPr id="16768" name="Oval 40"/>
            <p:cNvSpPr>
              <a:spLocks noChangeArrowheads="1"/>
            </p:cNvSpPr>
            <p:nvPr/>
          </p:nvSpPr>
          <p:spPr bwMode="auto">
            <a:xfrm>
              <a:off x="694" y="3974"/>
              <a:ext cx="35" cy="35"/>
            </a:xfrm>
            <a:prstGeom prst="ellipse">
              <a:avLst/>
            </a:prstGeom>
            <a:solidFill>
              <a:srgbClr val="4D59CD"/>
            </a:solidFill>
            <a:ln w="9525" algn="ctr">
              <a:noFill/>
              <a:round/>
              <a:headEnd/>
              <a:tailEnd/>
            </a:ln>
          </p:spPr>
          <p:txBody>
            <a:bodyPr wrap="none" anchor="ctr"/>
            <a:lstStyle/>
            <a:p>
              <a:pPr algn="ctr"/>
              <a:endParaRPr lang="en-US" sz="3200" dirty="0">
                <a:solidFill>
                  <a:schemeClr val="bg1"/>
                </a:solidFill>
              </a:endParaRPr>
            </a:p>
          </p:txBody>
        </p:sp>
        <p:sp>
          <p:nvSpPr>
            <p:cNvPr id="16769" name="Text Box 41"/>
            <p:cNvSpPr txBox="1">
              <a:spLocks noChangeArrowheads="1"/>
            </p:cNvSpPr>
            <p:nvPr/>
          </p:nvSpPr>
          <p:spPr bwMode="auto">
            <a:xfrm>
              <a:off x="746" y="3958"/>
              <a:ext cx="181" cy="64"/>
            </a:xfrm>
            <a:prstGeom prst="rect">
              <a:avLst/>
            </a:prstGeom>
            <a:noFill/>
            <a:ln w="9525">
              <a:noFill/>
              <a:miter lim="800000"/>
              <a:headEnd/>
              <a:tailEnd/>
            </a:ln>
          </p:spPr>
          <p:txBody>
            <a:bodyPr wrap="none" lIns="0" tIns="0" rIns="0" bIns="0">
              <a:spAutoFit/>
            </a:bodyPr>
            <a:lstStyle/>
            <a:p>
              <a:pPr eaLnBrk="1" hangingPunct="1">
                <a:spcBef>
                  <a:spcPct val="50000"/>
                </a:spcBef>
              </a:pPr>
              <a:r>
                <a:rPr lang="en-US" sz="900" dirty="0">
                  <a:solidFill>
                    <a:schemeClr val="bg1"/>
                  </a:solidFill>
                  <a:latin typeface="Arial" pitchFamily="34" charset="0"/>
                </a:rPr>
                <a:t>Industrial</a:t>
              </a:r>
            </a:p>
          </p:txBody>
        </p:sp>
      </p:grpSp>
      <p:sp>
        <p:nvSpPr>
          <p:cNvPr id="16392" name="Oval 42"/>
          <p:cNvSpPr>
            <a:spLocks noChangeArrowheads="1"/>
          </p:cNvSpPr>
          <p:nvPr/>
        </p:nvSpPr>
        <p:spPr bwMode="auto">
          <a:xfrm>
            <a:off x="5760428" y="1531285"/>
            <a:ext cx="50511" cy="49026"/>
          </a:xfrm>
          <a:prstGeom prst="ellipse">
            <a:avLst/>
          </a:prstGeom>
          <a:solidFill>
            <a:srgbClr val="00B0F0"/>
          </a:solidFill>
          <a:ln w="9525">
            <a:noFill/>
            <a:round/>
            <a:headEnd/>
            <a:tailEnd/>
          </a:ln>
        </p:spPr>
        <p:txBody>
          <a:bodyPr wrap="none" lIns="82044" tIns="41022" rIns="82044" bIns="41022" anchor="ctr"/>
          <a:lstStyle/>
          <a:p>
            <a:pPr algn="ctr"/>
            <a:endParaRPr lang="en-US">
              <a:solidFill>
                <a:schemeClr val="bg1"/>
              </a:solidFill>
            </a:endParaRPr>
          </a:p>
        </p:txBody>
      </p:sp>
      <p:sp>
        <p:nvSpPr>
          <p:cNvPr id="16393" name="Oval 43"/>
          <p:cNvSpPr>
            <a:spLocks noChangeArrowheads="1"/>
          </p:cNvSpPr>
          <p:nvPr/>
        </p:nvSpPr>
        <p:spPr bwMode="auto">
          <a:xfrm>
            <a:off x="7342332" y="2677311"/>
            <a:ext cx="50511" cy="49025"/>
          </a:xfrm>
          <a:prstGeom prst="ellipse">
            <a:avLst/>
          </a:prstGeom>
          <a:solidFill>
            <a:srgbClr val="00B050"/>
          </a:solidFill>
          <a:ln w="9525" algn="ctr">
            <a:noFill/>
            <a:round/>
            <a:headEnd/>
            <a:tailEnd/>
          </a:ln>
        </p:spPr>
        <p:txBody>
          <a:bodyPr lIns="82044" tIns="41022" rIns="82044" bIns="41022"/>
          <a:lstStyle/>
          <a:p>
            <a:endParaRPr lang="en-US">
              <a:solidFill>
                <a:schemeClr val="bg1"/>
              </a:solidFill>
            </a:endParaRPr>
          </a:p>
        </p:txBody>
      </p:sp>
      <p:sp>
        <p:nvSpPr>
          <p:cNvPr id="16394" name="Oval 44"/>
          <p:cNvSpPr>
            <a:spLocks noChangeArrowheads="1"/>
          </p:cNvSpPr>
          <p:nvPr/>
        </p:nvSpPr>
        <p:spPr bwMode="auto">
          <a:xfrm>
            <a:off x="5979432" y="1829645"/>
            <a:ext cx="50511" cy="49025"/>
          </a:xfrm>
          <a:prstGeom prst="ellipse">
            <a:avLst/>
          </a:prstGeom>
          <a:solidFill>
            <a:srgbClr val="FF0000"/>
          </a:solidFill>
          <a:ln w="9525">
            <a:noFill/>
            <a:round/>
            <a:headEnd/>
            <a:tailEnd/>
          </a:ln>
        </p:spPr>
        <p:txBody>
          <a:bodyPr wrap="none" lIns="82044" tIns="41022" rIns="82044" bIns="41022" anchor="ctr"/>
          <a:lstStyle/>
          <a:p>
            <a:pPr algn="ctr" eaLnBrk="1" hangingPunct="1"/>
            <a:endParaRPr lang="en-GB" sz="500" b="1" dirty="0">
              <a:solidFill>
                <a:schemeClr val="bg1"/>
              </a:solidFill>
              <a:latin typeface="Arial" pitchFamily="34" charset="0"/>
            </a:endParaRPr>
          </a:p>
        </p:txBody>
      </p:sp>
      <p:sp>
        <p:nvSpPr>
          <p:cNvPr id="16395" name="Text Box 45"/>
          <p:cNvSpPr txBox="1">
            <a:spLocks noChangeArrowheads="1"/>
          </p:cNvSpPr>
          <p:nvPr/>
        </p:nvSpPr>
        <p:spPr bwMode="auto">
          <a:xfrm>
            <a:off x="7533457" y="2650879"/>
            <a:ext cx="423193" cy="138499"/>
          </a:xfrm>
          <a:prstGeom prst="rect">
            <a:avLst/>
          </a:prstGeom>
          <a:noFill/>
          <a:ln w="9525">
            <a:noFill/>
            <a:miter lim="800000"/>
            <a:headEnd/>
            <a:tailEnd/>
          </a:ln>
        </p:spPr>
        <p:txBody>
          <a:bodyPr wrap="none" lIns="0" tIns="0" rIns="0" bIns="0">
            <a:spAutoFit/>
          </a:bodyPr>
          <a:lstStyle/>
          <a:p>
            <a:pPr eaLnBrk="1" hangingPunct="1">
              <a:spcBef>
                <a:spcPct val="50000"/>
              </a:spcBef>
            </a:pPr>
            <a:r>
              <a:rPr lang="en-US" sz="900" dirty="0">
                <a:solidFill>
                  <a:schemeClr val="bg1"/>
                </a:solidFill>
                <a:latin typeface="Arial" pitchFamily="34" charset="0"/>
              </a:rPr>
              <a:t>Calcutta</a:t>
            </a:r>
          </a:p>
        </p:txBody>
      </p:sp>
      <p:sp>
        <p:nvSpPr>
          <p:cNvPr id="16396" name="Oval 46"/>
          <p:cNvSpPr>
            <a:spLocks noChangeArrowheads="1"/>
          </p:cNvSpPr>
          <p:nvPr/>
        </p:nvSpPr>
        <p:spPr bwMode="auto">
          <a:xfrm>
            <a:off x="6320028" y="3999380"/>
            <a:ext cx="50511" cy="49026"/>
          </a:xfrm>
          <a:prstGeom prst="ellipse">
            <a:avLst/>
          </a:prstGeom>
          <a:solidFill>
            <a:srgbClr val="FF0000"/>
          </a:solidFill>
          <a:ln w="9525">
            <a:noFill/>
            <a:round/>
            <a:headEnd/>
            <a:tailEnd/>
          </a:ln>
        </p:spPr>
        <p:txBody>
          <a:bodyPr wrap="none" lIns="82044" tIns="41022" rIns="82044" bIns="41022" anchor="ctr"/>
          <a:lstStyle/>
          <a:p>
            <a:pPr algn="ctr" eaLnBrk="1" hangingPunct="1"/>
            <a:endParaRPr lang="en-GB" sz="500" b="1" dirty="0">
              <a:solidFill>
                <a:schemeClr val="bg1"/>
              </a:solidFill>
              <a:latin typeface="Arial" pitchFamily="34" charset="0"/>
            </a:endParaRPr>
          </a:p>
        </p:txBody>
      </p:sp>
      <p:sp>
        <p:nvSpPr>
          <p:cNvPr id="16397" name="Text Box 47"/>
          <p:cNvSpPr txBox="1">
            <a:spLocks noChangeArrowheads="1"/>
          </p:cNvSpPr>
          <p:nvPr/>
        </p:nvSpPr>
        <p:spPr bwMode="auto">
          <a:xfrm>
            <a:off x="6395077" y="3976971"/>
            <a:ext cx="429605" cy="138499"/>
          </a:xfrm>
          <a:prstGeom prst="rect">
            <a:avLst/>
          </a:prstGeom>
          <a:noFill/>
          <a:ln w="9525">
            <a:noFill/>
            <a:miter lim="800000"/>
            <a:headEnd/>
            <a:tailEnd/>
          </a:ln>
        </p:spPr>
        <p:txBody>
          <a:bodyPr wrap="none" lIns="0" tIns="0" rIns="0" bIns="0">
            <a:spAutoFit/>
          </a:bodyPr>
          <a:lstStyle/>
          <a:p>
            <a:pPr eaLnBrk="1" hangingPunct="1">
              <a:spcBef>
                <a:spcPct val="50000"/>
              </a:spcBef>
            </a:pPr>
            <a:r>
              <a:rPr lang="en-US" sz="900" dirty="0">
                <a:solidFill>
                  <a:schemeClr val="bg1"/>
                </a:solidFill>
                <a:latin typeface="Arial" pitchFamily="34" charset="0"/>
              </a:rPr>
              <a:t>Chennai</a:t>
            </a:r>
          </a:p>
        </p:txBody>
      </p:sp>
      <p:sp>
        <p:nvSpPr>
          <p:cNvPr id="16398" name="Text Box 48"/>
          <p:cNvSpPr txBox="1">
            <a:spLocks noChangeArrowheads="1"/>
          </p:cNvSpPr>
          <p:nvPr/>
        </p:nvSpPr>
        <p:spPr bwMode="auto">
          <a:xfrm>
            <a:off x="5857055" y="1905003"/>
            <a:ext cx="1001801" cy="138499"/>
          </a:xfrm>
          <a:prstGeom prst="rect">
            <a:avLst/>
          </a:prstGeom>
          <a:noFill/>
          <a:ln w="9525">
            <a:noFill/>
            <a:miter lim="800000"/>
            <a:headEnd/>
            <a:tailEnd/>
          </a:ln>
        </p:spPr>
        <p:txBody>
          <a:bodyPr wrap="square" lIns="0" tIns="0" rIns="0" bIns="0">
            <a:spAutoFit/>
          </a:bodyPr>
          <a:lstStyle/>
          <a:p>
            <a:pPr eaLnBrk="1" hangingPunct="1">
              <a:spcBef>
                <a:spcPct val="50000"/>
              </a:spcBef>
            </a:pPr>
            <a:r>
              <a:rPr lang="en-US" sz="900" b="1" dirty="0">
                <a:solidFill>
                  <a:srgbClr val="000066"/>
                </a:solidFill>
                <a:latin typeface="Arial" pitchFamily="34" charset="0"/>
              </a:rPr>
              <a:t>Delhi</a:t>
            </a:r>
          </a:p>
        </p:txBody>
      </p:sp>
      <p:sp>
        <p:nvSpPr>
          <p:cNvPr id="16399" name="Oval 49"/>
          <p:cNvSpPr>
            <a:spLocks noChangeArrowheads="1"/>
          </p:cNvSpPr>
          <p:nvPr/>
        </p:nvSpPr>
        <p:spPr bwMode="auto">
          <a:xfrm>
            <a:off x="5904387" y="1721785"/>
            <a:ext cx="50511" cy="49026"/>
          </a:xfrm>
          <a:prstGeom prst="ellipse">
            <a:avLst/>
          </a:prstGeom>
          <a:solidFill>
            <a:srgbClr val="00B0F0"/>
          </a:solidFill>
          <a:ln w="9525">
            <a:noFill/>
            <a:round/>
            <a:headEnd/>
            <a:tailEnd/>
          </a:ln>
        </p:spPr>
        <p:txBody>
          <a:bodyPr wrap="none" lIns="82044" tIns="41022" rIns="82044" bIns="41022" anchor="ctr"/>
          <a:lstStyle/>
          <a:p>
            <a:pPr algn="ctr"/>
            <a:endParaRPr lang="en-US">
              <a:solidFill>
                <a:schemeClr val="bg1"/>
              </a:solidFill>
            </a:endParaRPr>
          </a:p>
        </p:txBody>
      </p:sp>
      <p:sp>
        <p:nvSpPr>
          <p:cNvPr id="16400" name="Oval 50"/>
          <p:cNvSpPr>
            <a:spLocks noChangeArrowheads="1"/>
          </p:cNvSpPr>
          <p:nvPr/>
        </p:nvSpPr>
        <p:spPr bwMode="auto">
          <a:xfrm>
            <a:off x="5898614" y="1576108"/>
            <a:ext cx="50511" cy="49026"/>
          </a:xfrm>
          <a:prstGeom prst="ellipse">
            <a:avLst/>
          </a:prstGeom>
          <a:solidFill>
            <a:srgbClr val="00B0F0"/>
          </a:solidFill>
          <a:ln w="9525">
            <a:noFill/>
            <a:round/>
            <a:headEnd/>
            <a:tailEnd/>
          </a:ln>
        </p:spPr>
        <p:txBody>
          <a:bodyPr wrap="none" lIns="82044" tIns="41022" rIns="82044" bIns="41022" anchor="ctr"/>
          <a:lstStyle/>
          <a:p>
            <a:pPr algn="ctr"/>
            <a:endParaRPr lang="en-US">
              <a:solidFill>
                <a:schemeClr val="bg1"/>
              </a:solidFill>
            </a:endParaRPr>
          </a:p>
        </p:txBody>
      </p:sp>
      <p:sp>
        <p:nvSpPr>
          <p:cNvPr id="16401" name="Oval 51"/>
          <p:cNvSpPr>
            <a:spLocks noChangeArrowheads="1"/>
          </p:cNvSpPr>
          <p:nvPr/>
        </p:nvSpPr>
        <p:spPr bwMode="auto">
          <a:xfrm>
            <a:off x="6083342" y="1732990"/>
            <a:ext cx="50511" cy="49026"/>
          </a:xfrm>
          <a:prstGeom prst="ellipse">
            <a:avLst/>
          </a:prstGeom>
          <a:solidFill>
            <a:srgbClr val="00B0F0"/>
          </a:solidFill>
          <a:ln w="9525">
            <a:noFill/>
            <a:round/>
            <a:headEnd/>
            <a:tailEnd/>
          </a:ln>
        </p:spPr>
        <p:txBody>
          <a:bodyPr wrap="none" lIns="82044" tIns="41022" rIns="82044" bIns="41022" anchor="ctr"/>
          <a:lstStyle/>
          <a:p>
            <a:pPr algn="ctr"/>
            <a:endParaRPr lang="en-US">
              <a:solidFill>
                <a:schemeClr val="bg1"/>
              </a:solidFill>
            </a:endParaRPr>
          </a:p>
        </p:txBody>
      </p:sp>
      <p:sp>
        <p:nvSpPr>
          <p:cNvPr id="16402" name="Oval 52"/>
          <p:cNvSpPr>
            <a:spLocks noChangeArrowheads="1"/>
          </p:cNvSpPr>
          <p:nvPr/>
        </p:nvSpPr>
        <p:spPr bwMode="auto">
          <a:xfrm>
            <a:off x="6366204" y="2046756"/>
            <a:ext cx="50511" cy="49026"/>
          </a:xfrm>
          <a:prstGeom prst="ellipse">
            <a:avLst/>
          </a:prstGeom>
          <a:solidFill>
            <a:srgbClr val="00B0F0"/>
          </a:solidFill>
          <a:ln w="9525">
            <a:noFill/>
            <a:round/>
            <a:headEnd/>
            <a:tailEnd/>
          </a:ln>
        </p:spPr>
        <p:txBody>
          <a:bodyPr wrap="none" lIns="82044" tIns="41022" rIns="82044" bIns="41022" anchor="ctr"/>
          <a:lstStyle/>
          <a:p>
            <a:pPr algn="ctr"/>
            <a:endParaRPr lang="en-US">
              <a:solidFill>
                <a:schemeClr val="bg1"/>
              </a:solidFill>
            </a:endParaRPr>
          </a:p>
        </p:txBody>
      </p:sp>
      <p:sp>
        <p:nvSpPr>
          <p:cNvPr id="16403" name="Oval 53"/>
          <p:cNvSpPr>
            <a:spLocks noChangeArrowheads="1"/>
          </p:cNvSpPr>
          <p:nvPr/>
        </p:nvSpPr>
        <p:spPr bwMode="auto">
          <a:xfrm>
            <a:off x="5376183" y="2545417"/>
            <a:ext cx="50511" cy="49026"/>
          </a:xfrm>
          <a:prstGeom prst="ellipse">
            <a:avLst/>
          </a:prstGeom>
          <a:solidFill>
            <a:srgbClr val="00B0F0"/>
          </a:solidFill>
          <a:ln w="9525">
            <a:noFill/>
            <a:round/>
            <a:headEnd/>
            <a:tailEnd/>
          </a:ln>
        </p:spPr>
        <p:txBody>
          <a:bodyPr wrap="none" lIns="82044" tIns="41022" rIns="82044" bIns="41022" anchor="ctr"/>
          <a:lstStyle/>
          <a:p>
            <a:pPr algn="ctr"/>
            <a:endParaRPr lang="en-US">
              <a:solidFill>
                <a:schemeClr val="bg1"/>
              </a:solidFill>
            </a:endParaRPr>
          </a:p>
        </p:txBody>
      </p:sp>
      <p:sp>
        <p:nvSpPr>
          <p:cNvPr id="16404" name="Oval 54"/>
          <p:cNvSpPr>
            <a:spLocks noChangeArrowheads="1"/>
          </p:cNvSpPr>
          <p:nvPr/>
        </p:nvSpPr>
        <p:spPr bwMode="auto">
          <a:xfrm>
            <a:off x="5433912" y="2567829"/>
            <a:ext cx="50511" cy="49026"/>
          </a:xfrm>
          <a:prstGeom prst="ellipse">
            <a:avLst/>
          </a:prstGeom>
          <a:solidFill>
            <a:srgbClr val="00B0F0"/>
          </a:solidFill>
          <a:ln w="9525">
            <a:noFill/>
            <a:round/>
            <a:headEnd/>
            <a:tailEnd/>
          </a:ln>
        </p:spPr>
        <p:txBody>
          <a:bodyPr wrap="none" lIns="82044" tIns="41022" rIns="82044" bIns="41022" anchor="ctr"/>
          <a:lstStyle/>
          <a:p>
            <a:pPr algn="ctr"/>
            <a:endParaRPr lang="en-US">
              <a:solidFill>
                <a:schemeClr val="bg1"/>
              </a:solidFill>
            </a:endParaRPr>
          </a:p>
        </p:txBody>
      </p:sp>
      <p:sp>
        <p:nvSpPr>
          <p:cNvPr id="16405" name="Oval 55"/>
          <p:cNvSpPr>
            <a:spLocks noChangeArrowheads="1"/>
          </p:cNvSpPr>
          <p:nvPr/>
        </p:nvSpPr>
        <p:spPr bwMode="auto">
          <a:xfrm>
            <a:off x="5494524" y="2860594"/>
            <a:ext cx="50511" cy="49025"/>
          </a:xfrm>
          <a:prstGeom prst="ellipse">
            <a:avLst/>
          </a:prstGeom>
          <a:solidFill>
            <a:srgbClr val="FF0000"/>
          </a:solidFill>
          <a:ln w="9525">
            <a:noFill/>
            <a:round/>
            <a:headEnd/>
            <a:tailEnd/>
          </a:ln>
        </p:spPr>
        <p:txBody>
          <a:bodyPr wrap="none" lIns="82044" tIns="41022" rIns="82044" bIns="41022" anchor="ctr"/>
          <a:lstStyle/>
          <a:p>
            <a:pPr algn="ctr" eaLnBrk="1" hangingPunct="1"/>
            <a:endParaRPr lang="en-GB" sz="500" b="1" dirty="0">
              <a:solidFill>
                <a:schemeClr val="bg1"/>
              </a:solidFill>
              <a:latin typeface="Arial" pitchFamily="34" charset="0"/>
            </a:endParaRPr>
          </a:p>
        </p:txBody>
      </p:sp>
      <p:sp>
        <p:nvSpPr>
          <p:cNvPr id="16406" name="Text Box 56"/>
          <p:cNvSpPr txBox="1">
            <a:spLocks noChangeArrowheads="1"/>
          </p:cNvSpPr>
          <p:nvPr/>
        </p:nvSpPr>
        <p:spPr bwMode="auto">
          <a:xfrm>
            <a:off x="5018857" y="2895612"/>
            <a:ext cx="410369" cy="138499"/>
          </a:xfrm>
          <a:prstGeom prst="rect">
            <a:avLst/>
          </a:prstGeom>
          <a:noFill/>
          <a:ln w="9525">
            <a:noFill/>
            <a:miter lim="800000"/>
            <a:headEnd/>
            <a:tailEnd/>
          </a:ln>
        </p:spPr>
        <p:txBody>
          <a:bodyPr wrap="none" lIns="0" tIns="0" rIns="0" bIns="0">
            <a:spAutoFit/>
          </a:bodyPr>
          <a:lstStyle/>
          <a:p>
            <a:pPr eaLnBrk="1" hangingPunct="1">
              <a:spcBef>
                <a:spcPct val="50000"/>
              </a:spcBef>
            </a:pPr>
            <a:r>
              <a:rPr lang="en-US" sz="900" dirty="0">
                <a:solidFill>
                  <a:schemeClr val="bg1"/>
                </a:solidFill>
                <a:latin typeface="Arial" pitchFamily="34" charset="0"/>
              </a:rPr>
              <a:t>Mumbai</a:t>
            </a:r>
          </a:p>
        </p:txBody>
      </p:sp>
      <p:sp>
        <p:nvSpPr>
          <p:cNvPr id="16407" name="Oval 57"/>
          <p:cNvSpPr>
            <a:spLocks noChangeArrowheads="1"/>
          </p:cNvSpPr>
          <p:nvPr/>
        </p:nvSpPr>
        <p:spPr bwMode="auto">
          <a:xfrm>
            <a:off x="6822251" y="2164417"/>
            <a:ext cx="50511" cy="49026"/>
          </a:xfrm>
          <a:prstGeom prst="ellipse">
            <a:avLst/>
          </a:prstGeom>
          <a:solidFill>
            <a:srgbClr val="00B0F0"/>
          </a:solidFill>
          <a:ln w="9525">
            <a:noFill/>
            <a:round/>
            <a:headEnd/>
            <a:tailEnd/>
          </a:ln>
        </p:spPr>
        <p:txBody>
          <a:bodyPr wrap="none" lIns="82044" tIns="41022" rIns="82044" bIns="41022" anchor="ctr"/>
          <a:lstStyle/>
          <a:p>
            <a:pPr algn="ctr"/>
            <a:endParaRPr lang="en-US">
              <a:solidFill>
                <a:schemeClr val="bg1"/>
              </a:solidFill>
            </a:endParaRPr>
          </a:p>
        </p:txBody>
      </p:sp>
      <p:sp>
        <p:nvSpPr>
          <p:cNvPr id="16408" name="Oval 58"/>
          <p:cNvSpPr>
            <a:spLocks noChangeArrowheads="1"/>
          </p:cNvSpPr>
          <p:nvPr/>
        </p:nvSpPr>
        <p:spPr bwMode="auto">
          <a:xfrm>
            <a:off x="6822251" y="2534211"/>
            <a:ext cx="50511" cy="49026"/>
          </a:xfrm>
          <a:prstGeom prst="ellipse">
            <a:avLst/>
          </a:prstGeom>
          <a:solidFill>
            <a:srgbClr val="00B0F0"/>
          </a:solidFill>
          <a:ln w="9525">
            <a:noFill/>
            <a:round/>
            <a:headEnd/>
            <a:tailEnd/>
          </a:ln>
        </p:spPr>
        <p:txBody>
          <a:bodyPr wrap="none" lIns="82044" tIns="41022" rIns="82044" bIns="41022" anchor="ctr"/>
          <a:lstStyle/>
          <a:p>
            <a:pPr algn="ctr"/>
            <a:endParaRPr lang="en-US">
              <a:solidFill>
                <a:schemeClr val="bg1"/>
              </a:solidFill>
            </a:endParaRPr>
          </a:p>
        </p:txBody>
      </p:sp>
      <p:sp>
        <p:nvSpPr>
          <p:cNvPr id="16409" name="Oval 59"/>
          <p:cNvSpPr>
            <a:spLocks noChangeArrowheads="1"/>
          </p:cNvSpPr>
          <p:nvPr/>
        </p:nvSpPr>
        <p:spPr bwMode="auto">
          <a:xfrm>
            <a:off x="7001207" y="2859182"/>
            <a:ext cx="50511" cy="49026"/>
          </a:xfrm>
          <a:prstGeom prst="ellipse">
            <a:avLst/>
          </a:prstGeom>
          <a:solidFill>
            <a:srgbClr val="00B0F0"/>
          </a:solidFill>
          <a:ln w="9525">
            <a:noFill/>
            <a:round/>
            <a:headEnd/>
            <a:tailEnd/>
          </a:ln>
        </p:spPr>
        <p:txBody>
          <a:bodyPr wrap="none" lIns="82044" tIns="41022" rIns="82044" bIns="41022" anchor="ctr"/>
          <a:lstStyle/>
          <a:p>
            <a:pPr algn="ctr"/>
            <a:endParaRPr lang="en-US">
              <a:solidFill>
                <a:schemeClr val="bg1"/>
              </a:solidFill>
            </a:endParaRPr>
          </a:p>
        </p:txBody>
      </p:sp>
      <p:sp>
        <p:nvSpPr>
          <p:cNvPr id="16410" name="Oval 60"/>
          <p:cNvSpPr>
            <a:spLocks noChangeArrowheads="1"/>
          </p:cNvSpPr>
          <p:nvPr/>
        </p:nvSpPr>
        <p:spPr bwMode="auto">
          <a:xfrm>
            <a:off x="7281182" y="2144806"/>
            <a:ext cx="50511" cy="49026"/>
          </a:xfrm>
          <a:prstGeom prst="ellipse">
            <a:avLst/>
          </a:prstGeom>
          <a:solidFill>
            <a:srgbClr val="00B0F0"/>
          </a:solidFill>
          <a:ln w="9525">
            <a:noFill/>
            <a:round/>
            <a:headEnd/>
            <a:tailEnd/>
          </a:ln>
        </p:spPr>
        <p:txBody>
          <a:bodyPr wrap="none" lIns="82044" tIns="41022" rIns="82044" bIns="41022" anchor="ctr"/>
          <a:lstStyle/>
          <a:p>
            <a:pPr algn="ctr"/>
            <a:endParaRPr lang="en-US">
              <a:solidFill>
                <a:schemeClr val="bg1"/>
              </a:solidFill>
            </a:endParaRPr>
          </a:p>
        </p:txBody>
      </p:sp>
      <p:sp>
        <p:nvSpPr>
          <p:cNvPr id="16411" name="Oval 61"/>
          <p:cNvSpPr>
            <a:spLocks noChangeArrowheads="1"/>
          </p:cNvSpPr>
          <p:nvPr/>
        </p:nvSpPr>
        <p:spPr bwMode="auto">
          <a:xfrm>
            <a:off x="7559717" y="2066365"/>
            <a:ext cx="50512" cy="49026"/>
          </a:xfrm>
          <a:prstGeom prst="ellipse">
            <a:avLst/>
          </a:prstGeom>
          <a:solidFill>
            <a:srgbClr val="00B0F0"/>
          </a:solidFill>
          <a:ln w="9525">
            <a:noFill/>
            <a:round/>
            <a:headEnd/>
            <a:tailEnd/>
          </a:ln>
        </p:spPr>
        <p:txBody>
          <a:bodyPr wrap="none" lIns="82044" tIns="41022" rIns="82044" bIns="41022" anchor="ctr"/>
          <a:lstStyle/>
          <a:p>
            <a:pPr algn="ctr"/>
            <a:endParaRPr lang="en-US">
              <a:solidFill>
                <a:schemeClr val="bg1"/>
              </a:solidFill>
            </a:endParaRPr>
          </a:p>
        </p:txBody>
      </p:sp>
      <p:sp>
        <p:nvSpPr>
          <p:cNvPr id="16412" name="Oval 62"/>
          <p:cNvSpPr>
            <a:spLocks noChangeArrowheads="1"/>
          </p:cNvSpPr>
          <p:nvPr/>
        </p:nvSpPr>
        <p:spPr bwMode="auto">
          <a:xfrm>
            <a:off x="6366204" y="2579035"/>
            <a:ext cx="50511" cy="49026"/>
          </a:xfrm>
          <a:prstGeom prst="ellipse">
            <a:avLst/>
          </a:prstGeom>
          <a:solidFill>
            <a:srgbClr val="00B0F0"/>
          </a:solidFill>
          <a:ln w="9525">
            <a:noFill/>
            <a:round/>
            <a:headEnd/>
            <a:tailEnd/>
          </a:ln>
        </p:spPr>
        <p:txBody>
          <a:bodyPr wrap="none" lIns="82044" tIns="41022" rIns="82044" bIns="41022" anchor="ctr"/>
          <a:lstStyle/>
          <a:p>
            <a:pPr algn="ctr"/>
            <a:endParaRPr lang="en-US">
              <a:solidFill>
                <a:schemeClr val="bg1"/>
              </a:solidFill>
            </a:endParaRPr>
          </a:p>
        </p:txBody>
      </p:sp>
      <p:sp>
        <p:nvSpPr>
          <p:cNvPr id="16413" name="Oval 63"/>
          <p:cNvSpPr>
            <a:spLocks noChangeArrowheads="1"/>
          </p:cNvSpPr>
          <p:nvPr/>
        </p:nvSpPr>
        <p:spPr bwMode="auto">
          <a:xfrm>
            <a:off x="6545159" y="3268197"/>
            <a:ext cx="50511" cy="49026"/>
          </a:xfrm>
          <a:prstGeom prst="ellipse">
            <a:avLst/>
          </a:prstGeom>
          <a:solidFill>
            <a:srgbClr val="00B0F0"/>
          </a:solidFill>
          <a:ln w="9525">
            <a:noFill/>
            <a:round/>
            <a:headEnd/>
            <a:tailEnd/>
          </a:ln>
        </p:spPr>
        <p:txBody>
          <a:bodyPr wrap="none" lIns="82044" tIns="41022" rIns="82044" bIns="41022" anchor="ctr"/>
          <a:lstStyle/>
          <a:p>
            <a:pPr algn="ctr"/>
            <a:endParaRPr lang="en-US">
              <a:solidFill>
                <a:schemeClr val="bg1"/>
              </a:solidFill>
            </a:endParaRPr>
          </a:p>
        </p:txBody>
      </p:sp>
      <p:sp>
        <p:nvSpPr>
          <p:cNvPr id="16414" name="Oval 64"/>
          <p:cNvSpPr>
            <a:spLocks noChangeArrowheads="1"/>
          </p:cNvSpPr>
          <p:nvPr/>
        </p:nvSpPr>
        <p:spPr bwMode="auto">
          <a:xfrm>
            <a:off x="5887068" y="4035800"/>
            <a:ext cx="50511" cy="49026"/>
          </a:xfrm>
          <a:prstGeom prst="ellipse">
            <a:avLst/>
          </a:prstGeom>
          <a:solidFill>
            <a:srgbClr val="00B0F0"/>
          </a:solidFill>
          <a:ln w="9525">
            <a:noFill/>
            <a:round/>
            <a:headEnd/>
            <a:tailEnd/>
          </a:ln>
        </p:spPr>
        <p:txBody>
          <a:bodyPr wrap="none" lIns="82044" tIns="41022" rIns="82044" bIns="41022" anchor="ctr"/>
          <a:lstStyle/>
          <a:p>
            <a:pPr algn="ctr"/>
            <a:endParaRPr lang="en-US">
              <a:solidFill>
                <a:schemeClr val="bg1"/>
              </a:solidFill>
            </a:endParaRPr>
          </a:p>
        </p:txBody>
      </p:sp>
      <p:sp>
        <p:nvSpPr>
          <p:cNvPr id="16415" name="Oval 65"/>
          <p:cNvSpPr>
            <a:spLocks noChangeArrowheads="1"/>
          </p:cNvSpPr>
          <p:nvPr/>
        </p:nvSpPr>
        <p:spPr bwMode="auto">
          <a:xfrm>
            <a:off x="6135300" y="3906932"/>
            <a:ext cx="50511" cy="49026"/>
          </a:xfrm>
          <a:prstGeom prst="ellipse">
            <a:avLst/>
          </a:prstGeom>
          <a:solidFill>
            <a:srgbClr val="00B0F0"/>
          </a:solidFill>
          <a:ln w="9525">
            <a:noFill/>
            <a:round/>
            <a:headEnd/>
            <a:tailEnd/>
          </a:ln>
        </p:spPr>
        <p:txBody>
          <a:bodyPr wrap="none" lIns="82044" tIns="41022" rIns="82044" bIns="41022" anchor="ctr"/>
          <a:lstStyle/>
          <a:p>
            <a:pPr algn="ctr"/>
            <a:endParaRPr lang="en-US">
              <a:solidFill>
                <a:schemeClr val="bg1"/>
              </a:solidFill>
            </a:endParaRPr>
          </a:p>
        </p:txBody>
      </p:sp>
      <p:sp>
        <p:nvSpPr>
          <p:cNvPr id="16416" name="Oval 66"/>
          <p:cNvSpPr>
            <a:spLocks noChangeArrowheads="1"/>
          </p:cNvSpPr>
          <p:nvPr/>
        </p:nvSpPr>
        <p:spPr bwMode="auto">
          <a:xfrm>
            <a:off x="5904387" y="3918138"/>
            <a:ext cx="50511" cy="49026"/>
          </a:xfrm>
          <a:prstGeom prst="ellipse">
            <a:avLst/>
          </a:prstGeom>
          <a:solidFill>
            <a:srgbClr val="00B0F0"/>
          </a:solidFill>
          <a:ln w="9525">
            <a:noFill/>
            <a:round/>
            <a:headEnd/>
            <a:tailEnd/>
          </a:ln>
        </p:spPr>
        <p:txBody>
          <a:bodyPr wrap="none" lIns="82044" tIns="41022" rIns="82044" bIns="41022" anchor="ctr"/>
          <a:lstStyle/>
          <a:p>
            <a:pPr algn="ctr"/>
            <a:endParaRPr lang="en-US">
              <a:solidFill>
                <a:schemeClr val="bg1"/>
              </a:solidFill>
            </a:endParaRPr>
          </a:p>
        </p:txBody>
      </p:sp>
      <p:sp>
        <p:nvSpPr>
          <p:cNvPr id="16417" name="Oval 67"/>
          <p:cNvSpPr>
            <a:spLocks noChangeArrowheads="1"/>
          </p:cNvSpPr>
          <p:nvPr/>
        </p:nvSpPr>
        <p:spPr bwMode="auto">
          <a:xfrm>
            <a:off x="6014075" y="3615579"/>
            <a:ext cx="50511" cy="49026"/>
          </a:xfrm>
          <a:prstGeom prst="ellipse">
            <a:avLst/>
          </a:prstGeom>
          <a:solidFill>
            <a:srgbClr val="00B0F0"/>
          </a:solidFill>
          <a:ln w="9525">
            <a:noFill/>
            <a:round/>
            <a:headEnd/>
            <a:tailEnd/>
          </a:ln>
        </p:spPr>
        <p:txBody>
          <a:bodyPr wrap="none" lIns="82044" tIns="41022" rIns="82044" bIns="41022" anchor="ctr"/>
          <a:lstStyle/>
          <a:p>
            <a:pPr algn="ctr"/>
            <a:endParaRPr lang="en-US">
              <a:solidFill>
                <a:schemeClr val="bg1"/>
              </a:solidFill>
            </a:endParaRPr>
          </a:p>
        </p:txBody>
      </p:sp>
      <p:sp>
        <p:nvSpPr>
          <p:cNvPr id="16418" name="Oval 68"/>
          <p:cNvSpPr>
            <a:spLocks noChangeArrowheads="1"/>
          </p:cNvSpPr>
          <p:nvPr/>
        </p:nvSpPr>
        <p:spPr bwMode="auto">
          <a:xfrm>
            <a:off x="6204574" y="3217771"/>
            <a:ext cx="50511" cy="49026"/>
          </a:xfrm>
          <a:prstGeom prst="ellipse">
            <a:avLst/>
          </a:prstGeom>
          <a:solidFill>
            <a:srgbClr val="00B0F0"/>
          </a:solidFill>
          <a:ln w="9525">
            <a:noFill/>
            <a:round/>
            <a:headEnd/>
            <a:tailEnd/>
          </a:ln>
        </p:spPr>
        <p:txBody>
          <a:bodyPr wrap="none" lIns="82044" tIns="41022" rIns="82044" bIns="41022" anchor="ctr"/>
          <a:lstStyle/>
          <a:p>
            <a:pPr algn="ctr"/>
            <a:endParaRPr lang="en-US">
              <a:solidFill>
                <a:schemeClr val="bg1"/>
              </a:solidFill>
            </a:endParaRPr>
          </a:p>
        </p:txBody>
      </p:sp>
      <p:sp>
        <p:nvSpPr>
          <p:cNvPr id="16419" name="Oval 69"/>
          <p:cNvSpPr>
            <a:spLocks noChangeArrowheads="1"/>
          </p:cNvSpPr>
          <p:nvPr/>
        </p:nvSpPr>
        <p:spPr bwMode="auto">
          <a:xfrm>
            <a:off x="5748527" y="3324227"/>
            <a:ext cx="50511" cy="49026"/>
          </a:xfrm>
          <a:prstGeom prst="ellipse">
            <a:avLst/>
          </a:prstGeom>
          <a:solidFill>
            <a:srgbClr val="00B0F0"/>
          </a:solidFill>
          <a:ln w="9525">
            <a:noFill/>
            <a:round/>
            <a:headEnd/>
            <a:tailEnd/>
          </a:ln>
        </p:spPr>
        <p:txBody>
          <a:bodyPr wrap="none" lIns="82044" tIns="41022" rIns="82044" bIns="41022" anchor="ctr"/>
          <a:lstStyle/>
          <a:p>
            <a:pPr algn="ctr"/>
            <a:endParaRPr lang="en-US">
              <a:solidFill>
                <a:schemeClr val="bg1"/>
              </a:solidFill>
            </a:endParaRPr>
          </a:p>
        </p:txBody>
      </p:sp>
      <p:sp>
        <p:nvSpPr>
          <p:cNvPr id="16420" name="Oval 70"/>
          <p:cNvSpPr>
            <a:spLocks noChangeArrowheads="1"/>
          </p:cNvSpPr>
          <p:nvPr/>
        </p:nvSpPr>
        <p:spPr bwMode="auto">
          <a:xfrm>
            <a:off x="5494524" y="2797550"/>
            <a:ext cx="50511" cy="49026"/>
          </a:xfrm>
          <a:prstGeom prst="ellipse">
            <a:avLst/>
          </a:prstGeom>
          <a:solidFill>
            <a:srgbClr val="00B0F0"/>
          </a:solidFill>
          <a:ln w="9525">
            <a:noFill/>
            <a:round/>
            <a:headEnd/>
            <a:tailEnd/>
          </a:ln>
        </p:spPr>
        <p:txBody>
          <a:bodyPr wrap="none" lIns="82044" tIns="41022" rIns="82044" bIns="41022" anchor="ctr"/>
          <a:lstStyle/>
          <a:p>
            <a:pPr algn="ctr"/>
            <a:endParaRPr lang="en-US">
              <a:solidFill>
                <a:schemeClr val="bg1"/>
              </a:solidFill>
            </a:endParaRPr>
          </a:p>
        </p:txBody>
      </p:sp>
      <p:sp>
        <p:nvSpPr>
          <p:cNvPr id="16421" name="Oval 71"/>
          <p:cNvSpPr>
            <a:spLocks noChangeArrowheads="1"/>
          </p:cNvSpPr>
          <p:nvPr/>
        </p:nvSpPr>
        <p:spPr bwMode="auto">
          <a:xfrm>
            <a:off x="5569571" y="2791946"/>
            <a:ext cx="50511" cy="49026"/>
          </a:xfrm>
          <a:prstGeom prst="ellipse">
            <a:avLst/>
          </a:prstGeom>
          <a:solidFill>
            <a:srgbClr val="00B0F0"/>
          </a:solidFill>
          <a:ln w="9525">
            <a:noFill/>
            <a:round/>
            <a:headEnd/>
            <a:tailEnd/>
          </a:ln>
        </p:spPr>
        <p:txBody>
          <a:bodyPr wrap="none" lIns="82044" tIns="41022" rIns="82044" bIns="41022" anchor="ctr"/>
          <a:lstStyle/>
          <a:p>
            <a:pPr algn="ctr"/>
            <a:endParaRPr lang="en-US">
              <a:solidFill>
                <a:schemeClr val="bg1"/>
              </a:solidFill>
            </a:endParaRPr>
          </a:p>
        </p:txBody>
      </p:sp>
      <p:sp>
        <p:nvSpPr>
          <p:cNvPr id="16422" name="Oval 72"/>
          <p:cNvSpPr>
            <a:spLocks noChangeArrowheads="1"/>
          </p:cNvSpPr>
          <p:nvPr/>
        </p:nvSpPr>
        <p:spPr bwMode="auto">
          <a:xfrm>
            <a:off x="5633075" y="2870387"/>
            <a:ext cx="50511" cy="49026"/>
          </a:xfrm>
          <a:prstGeom prst="ellipse">
            <a:avLst/>
          </a:prstGeom>
          <a:solidFill>
            <a:srgbClr val="00B0F0"/>
          </a:solidFill>
          <a:ln w="9525">
            <a:noFill/>
            <a:round/>
            <a:headEnd/>
            <a:tailEnd/>
          </a:ln>
        </p:spPr>
        <p:txBody>
          <a:bodyPr wrap="none" lIns="82044" tIns="41022" rIns="82044" bIns="41022" anchor="ctr"/>
          <a:lstStyle/>
          <a:p>
            <a:pPr algn="ctr"/>
            <a:endParaRPr lang="en-US">
              <a:solidFill>
                <a:schemeClr val="bg1"/>
              </a:solidFill>
            </a:endParaRPr>
          </a:p>
        </p:txBody>
      </p:sp>
      <p:sp>
        <p:nvSpPr>
          <p:cNvPr id="16423" name="Oval 73"/>
          <p:cNvSpPr>
            <a:spLocks noChangeArrowheads="1"/>
          </p:cNvSpPr>
          <p:nvPr/>
        </p:nvSpPr>
        <p:spPr bwMode="auto">
          <a:xfrm>
            <a:off x="5472395" y="1996328"/>
            <a:ext cx="50511" cy="49026"/>
          </a:xfrm>
          <a:prstGeom prst="ellipse">
            <a:avLst/>
          </a:prstGeom>
          <a:solidFill>
            <a:srgbClr val="00B0F0"/>
          </a:solidFill>
          <a:ln w="9525">
            <a:noFill/>
            <a:round/>
            <a:headEnd/>
            <a:tailEnd/>
          </a:ln>
        </p:spPr>
        <p:txBody>
          <a:bodyPr wrap="none" lIns="82044" tIns="41022" rIns="82044" bIns="41022" anchor="ctr"/>
          <a:lstStyle/>
          <a:p>
            <a:pPr algn="ctr"/>
            <a:endParaRPr lang="en-US">
              <a:solidFill>
                <a:schemeClr val="bg1"/>
              </a:solidFill>
            </a:endParaRPr>
          </a:p>
        </p:txBody>
      </p:sp>
      <p:sp>
        <p:nvSpPr>
          <p:cNvPr id="16424" name="Oval 74"/>
          <p:cNvSpPr>
            <a:spLocks noChangeArrowheads="1"/>
          </p:cNvSpPr>
          <p:nvPr/>
        </p:nvSpPr>
        <p:spPr bwMode="auto">
          <a:xfrm>
            <a:off x="5996750" y="2573431"/>
            <a:ext cx="50511" cy="49026"/>
          </a:xfrm>
          <a:prstGeom prst="ellipse">
            <a:avLst/>
          </a:prstGeom>
          <a:solidFill>
            <a:srgbClr val="00B0F0"/>
          </a:solidFill>
          <a:ln w="9525">
            <a:noFill/>
            <a:round/>
            <a:headEnd/>
            <a:tailEnd/>
          </a:ln>
        </p:spPr>
        <p:txBody>
          <a:bodyPr wrap="none" lIns="82044" tIns="41022" rIns="82044" bIns="41022" anchor="ctr"/>
          <a:lstStyle/>
          <a:p>
            <a:pPr algn="ctr"/>
            <a:endParaRPr lang="en-US">
              <a:solidFill>
                <a:schemeClr val="bg1"/>
              </a:solidFill>
            </a:endParaRPr>
          </a:p>
        </p:txBody>
      </p:sp>
      <p:sp>
        <p:nvSpPr>
          <p:cNvPr id="16425" name="Oval 75"/>
          <p:cNvSpPr>
            <a:spLocks noChangeArrowheads="1"/>
          </p:cNvSpPr>
          <p:nvPr/>
        </p:nvSpPr>
        <p:spPr bwMode="auto">
          <a:xfrm>
            <a:off x="6094886" y="2707903"/>
            <a:ext cx="50511" cy="49026"/>
          </a:xfrm>
          <a:prstGeom prst="ellipse">
            <a:avLst/>
          </a:prstGeom>
          <a:solidFill>
            <a:srgbClr val="00B0F0"/>
          </a:solidFill>
          <a:ln w="9525">
            <a:noFill/>
            <a:round/>
            <a:headEnd/>
            <a:tailEnd/>
          </a:ln>
        </p:spPr>
        <p:txBody>
          <a:bodyPr wrap="none" lIns="82044" tIns="41022" rIns="82044" bIns="41022" anchor="ctr"/>
          <a:lstStyle/>
          <a:p>
            <a:pPr algn="ctr"/>
            <a:endParaRPr lang="en-US">
              <a:solidFill>
                <a:schemeClr val="bg1"/>
              </a:solidFill>
            </a:endParaRPr>
          </a:p>
        </p:txBody>
      </p:sp>
      <p:grpSp>
        <p:nvGrpSpPr>
          <p:cNvPr id="4" name="Group 76"/>
          <p:cNvGrpSpPr>
            <a:grpSpLocks/>
          </p:cNvGrpSpPr>
          <p:nvPr/>
        </p:nvGrpSpPr>
        <p:grpSpPr bwMode="auto">
          <a:xfrm>
            <a:off x="4637852" y="4996760"/>
            <a:ext cx="2285014" cy="123898"/>
            <a:chOff x="3372" y="3958"/>
            <a:chExt cx="1421" cy="59"/>
          </a:xfrm>
        </p:grpSpPr>
        <p:sp>
          <p:nvSpPr>
            <p:cNvPr id="16760" name="Oval 77"/>
            <p:cNvSpPr>
              <a:spLocks noChangeArrowheads="1"/>
            </p:cNvSpPr>
            <p:nvPr/>
          </p:nvSpPr>
          <p:spPr bwMode="auto">
            <a:xfrm>
              <a:off x="3372" y="3974"/>
              <a:ext cx="35" cy="35"/>
            </a:xfrm>
            <a:prstGeom prst="ellipse">
              <a:avLst/>
            </a:prstGeom>
            <a:solidFill>
              <a:srgbClr val="00B050"/>
            </a:solidFill>
            <a:ln w="9525" algn="ctr">
              <a:noFill/>
              <a:round/>
              <a:headEnd/>
              <a:tailEnd/>
            </a:ln>
          </p:spPr>
          <p:txBody>
            <a:bodyPr/>
            <a:lstStyle/>
            <a:p>
              <a:endParaRPr lang="en-US" dirty="0">
                <a:solidFill>
                  <a:schemeClr val="bg1"/>
                </a:solidFill>
              </a:endParaRPr>
            </a:p>
          </p:txBody>
        </p:sp>
        <p:sp>
          <p:nvSpPr>
            <p:cNvPr id="16761" name="Text Box 78"/>
            <p:cNvSpPr txBox="1">
              <a:spLocks noChangeArrowheads="1"/>
            </p:cNvSpPr>
            <p:nvPr/>
          </p:nvSpPr>
          <p:spPr bwMode="auto">
            <a:xfrm>
              <a:off x="3424" y="3958"/>
              <a:ext cx="339" cy="59"/>
            </a:xfrm>
            <a:prstGeom prst="rect">
              <a:avLst/>
            </a:prstGeom>
            <a:noFill/>
            <a:ln w="9525">
              <a:noFill/>
              <a:miter lim="800000"/>
              <a:headEnd/>
              <a:tailEnd/>
            </a:ln>
          </p:spPr>
          <p:txBody>
            <a:bodyPr wrap="none" lIns="0" tIns="0" rIns="0" bIns="0">
              <a:spAutoFit/>
            </a:bodyPr>
            <a:lstStyle/>
            <a:p>
              <a:pPr eaLnBrk="1" hangingPunct="1">
                <a:spcBef>
                  <a:spcPct val="50000"/>
                </a:spcBef>
              </a:pPr>
              <a:r>
                <a:rPr lang="en-US" sz="800" dirty="0">
                  <a:solidFill>
                    <a:schemeClr val="bg1"/>
                  </a:solidFill>
                  <a:latin typeface="Arial" pitchFamily="34" charset="0"/>
                </a:rPr>
                <a:t>Head Office</a:t>
              </a:r>
            </a:p>
          </p:txBody>
        </p:sp>
        <p:sp>
          <p:nvSpPr>
            <p:cNvPr id="16762" name="Oval 79"/>
            <p:cNvSpPr>
              <a:spLocks noChangeArrowheads="1"/>
            </p:cNvSpPr>
            <p:nvPr/>
          </p:nvSpPr>
          <p:spPr bwMode="auto">
            <a:xfrm>
              <a:off x="3789" y="3974"/>
              <a:ext cx="35" cy="35"/>
            </a:xfrm>
            <a:prstGeom prst="ellipse">
              <a:avLst/>
            </a:prstGeom>
            <a:solidFill>
              <a:srgbClr val="FF0000"/>
            </a:solidFill>
            <a:ln w="9525" algn="ctr">
              <a:noFill/>
              <a:round/>
              <a:headEnd/>
              <a:tailEnd/>
            </a:ln>
          </p:spPr>
          <p:txBody>
            <a:bodyPr wrap="none" anchor="ctr"/>
            <a:lstStyle/>
            <a:p>
              <a:pPr algn="ctr"/>
              <a:endParaRPr lang="en-US" dirty="0">
                <a:solidFill>
                  <a:schemeClr val="bg1"/>
                </a:solidFill>
              </a:endParaRPr>
            </a:p>
          </p:txBody>
        </p:sp>
        <p:sp>
          <p:nvSpPr>
            <p:cNvPr id="16763" name="Text Box 80"/>
            <p:cNvSpPr txBox="1">
              <a:spLocks noChangeArrowheads="1"/>
            </p:cNvSpPr>
            <p:nvPr/>
          </p:nvSpPr>
          <p:spPr bwMode="auto">
            <a:xfrm>
              <a:off x="3841" y="3958"/>
              <a:ext cx="471" cy="59"/>
            </a:xfrm>
            <a:prstGeom prst="rect">
              <a:avLst/>
            </a:prstGeom>
            <a:noFill/>
            <a:ln w="9525">
              <a:noFill/>
              <a:miter lim="800000"/>
              <a:headEnd/>
              <a:tailEnd/>
            </a:ln>
          </p:spPr>
          <p:txBody>
            <a:bodyPr wrap="none" lIns="0" tIns="0" rIns="0" bIns="0">
              <a:spAutoFit/>
            </a:bodyPr>
            <a:lstStyle/>
            <a:p>
              <a:pPr eaLnBrk="1" hangingPunct="1">
                <a:spcBef>
                  <a:spcPct val="50000"/>
                </a:spcBef>
              </a:pPr>
              <a:r>
                <a:rPr lang="en-US" sz="800" dirty="0">
                  <a:solidFill>
                    <a:schemeClr val="bg1"/>
                  </a:solidFill>
                  <a:latin typeface="Arial" pitchFamily="34" charset="0"/>
                </a:rPr>
                <a:t>Regional Offices</a:t>
              </a:r>
            </a:p>
          </p:txBody>
        </p:sp>
        <p:sp>
          <p:nvSpPr>
            <p:cNvPr id="16764" name="Oval 81"/>
            <p:cNvSpPr>
              <a:spLocks noChangeArrowheads="1"/>
            </p:cNvSpPr>
            <p:nvPr/>
          </p:nvSpPr>
          <p:spPr bwMode="auto">
            <a:xfrm>
              <a:off x="4320" y="3974"/>
              <a:ext cx="35" cy="35"/>
            </a:xfrm>
            <a:prstGeom prst="ellipse">
              <a:avLst/>
            </a:prstGeom>
            <a:solidFill>
              <a:srgbClr val="00B0F0"/>
            </a:solidFill>
            <a:ln w="9525" algn="ctr">
              <a:noFill/>
              <a:round/>
              <a:headEnd/>
              <a:tailEnd/>
            </a:ln>
          </p:spPr>
          <p:txBody>
            <a:bodyPr wrap="none" anchor="ctr"/>
            <a:lstStyle/>
            <a:p>
              <a:pPr algn="ctr"/>
              <a:endParaRPr lang="en-US" dirty="0">
                <a:solidFill>
                  <a:schemeClr val="bg1"/>
                </a:solidFill>
              </a:endParaRPr>
            </a:p>
          </p:txBody>
        </p:sp>
        <p:sp>
          <p:nvSpPr>
            <p:cNvPr id="16765" name="Text Box 82"/>
            <p:cNvSpPr txBox="1">
              <a:spLocks noChangeArrowheads="1"/>
            </p:cNvSpPr>
            <p:nvPr/>
          </p:nvSpPr>
          <p:spPr bwMode="auto">
            <a:xfrm>
              <a:off x="4372" y="3958"/>
              <a:ext cx="421" cy="59"/>
            </a:xfrm>
            <a:prstGeom prst="rect">
              <a:avLst/>
            </a:prstGeom>
            <a:noFill/>
            <a:ln w="9525">
              <a:noFill/>
              <a:miter lim="800000"/>
              <a:headEnd/>
              <a:tailEnd/>
            </a:ln>
          </p:spPr>
          <p:txBody>
            <a:bodyPr wrap="none" lIns="0" tIns="0" rIns="0" bIns="0">
              <a:spAutoFit/>
            </a:bodyPr>
            <a:lstStyle/>
            <a:p>
              <a:pPr eaLnBrk="1" hangingPunct="1">
                <a:spcBef>
                  <a:spcPct val="50000"/>
                </a:spcBef>
              </a:pPr>
              <a:r>
                <a:rPr lang="en-US" sz="800" dirty="0">
                  <a:solidFill>
                    <a:schemeClr val="bg1"/>
                  </a:solidFill>
                  <a:latin typeface="Arial" pitchFamily="34" charset="0"/>
                </a:rPr>
                <a:t>Branch Offices</a:t>
              </a:r>
            </a:p>
          </p:txBody>
        </p:sp>
      </p:grpSp>
      <p:grpSp>
        <p:nvGrpSpPr>
          <p:cNvPr id="5" name="Group 129"/>
          <p:cNvGrpSpPr>
            <a:grpSpLocks/>
          </p:cNvGrpSpPr>
          <p:nvPr/>
        </p:nvGrpSpPr>
        <p:grpSpPr bwMode="auto">
          <a:xfrm>
            <a:off x="636777" y="3399867"/>
            <a:ext cx="1428750" cy="1295681"/>
            <a:chOff x="2789" y="2765"/>
            <a:chExt cx="1066" cy="998"/>
          </a:xfrm>
          <a:solidFill>
            <a:srgbClr val="006600"/>
          </a:solidFill>
        </p:grpSpPr>
        <p:sp>
          <p:nvSpPr>
            <p:cNvPr id="16700" name="Freeform 130"/>
            <p:cNvSpPr>
              <a:spLocks noEditPoints="1"/>
            </p:cNvSpPr>
            <p:nvPr>
              <p:custDataLst>
                <p:tags r:id="rId147"/>
              </p:custDataLst>
            </p:nvPr>
          </p:nvSpPr>
          <p:spPr bwMode="auto">
            <a:xfrm>
              <a:off x="2789" y="2765"/>
              <a:ext cx="46" cy="20"/>
            </a:xfrm>
            <a:custGeom>
              <a:avLst/>
              <a:gdLst>
                <a:gd name="T0" fmla="*/ 63 w 36"/>
                <a:gd name="T1" fmla="*/ 25 h 16"/>
                <a:gd name="T2" fmla="*/ 69 w 36"/>
                <a:gd name="T3" fmla="*/ 31 h 16"/>
                <a:gd name="T4" fmla="*/ 75 w 36"/>
                <a:gd name="T5" fmla="*/ 26 h 16"/>
                <a:gd name="T6" fmla="*/ 63 w 36"/>
                <a:gd name="T7" fmla="*/ 25 h 16"/>
                <a:gd name="T8" fmla="*/ 5 w 36"/>
                <a:gd name="T9" fmla="*/ 9 h 16"/>
                <a:gd name="T10" fmla="*/ 10 w 36"/>
                <a:gd name="T11" fmla="*/ 11 h 16"/>
                <a:gd name="T12" fmla="*/ 17 w 36"/>
                <a:gd name="T13" fmla="*/ 11 h 16"/>
                <a:gd name="T14" fmla="*/ 5 w 36"/>
                <a:gd name="T15" fmla="*/ 9 h 16"/>
                <a:gd name="T16" fmla="*/ 10 w 36"/>
                <a:gd name="T17" fmla="*/ 6 h 16"/>
                <a:gd name="T18" fmla="*/ 23 w 36"/>
                <a:gd name="T19" fmla="*/ 7 h 16"/>
                <a:gd name="T20" fmla="*/ 13 w 36"/>
                <a:gd name="T21" fmla="*/ 5 h 16"/>
                <a:gd name="T22" fmla="*/ 10 w 36"/>
                <a:gd name="T23" fmla="*/ 6 h 16"/>
                <a:gd name="T24" fmla="*/ 31 w 36"/>
                <a:gd name="T25" fmla="*/ 1 h 16"/>
                <a:gd name="T26" fmla="*/ 37 w 36"/>
                <a:gd name="T27" fmla="*/ 7 h 16"/>
                <a:gd name="T28" fmla="*/ 31 w 36"/>
                <a:gd name="T29" fmla="*/ 1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
                <a:gd name="T46" fmla="*/ 0 h 16"/>
                <a:gd name="T47" fmla="*/ 36 w 36"/>
                <a:gd name="T48" fmla="*/ 16 h 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 h="16">
                  <a:moveTo>
                    <a:pt x="30" y="13"/>
                  </a:moveTo>
                  <a:cubicBezTo>
                    <a:pt x="27" y="14"/>
                    <a:pt x="31" y="16"/>
                    <a:pt x="33" y="16"/>
                  </a:cubicBezTo>
                  <a:cubicBezTo>
                    <a:pt x="33" y="16"/>
                    <a:pt x="36" y="15"/>
                    <a:pt x="36" y="14"/>
                  </a:cubicBezTo>
                  <a:cubicBezTo>
                    <a:pt x="35" y="13"/>
                    <a:pt x="33" y="13"/>
                    <a:pt x="30" y="13"/>
                  </a:cubicBezTo>
                  <a:close/>
                  <a:moveTo>
                    <a:pt x="2" y="5"/>
                  </a:moveTo>
                  <a:cubicBezTo>
                    <a:pt x="0" y="6"/>
                    <a:pt x="2" y="6"/>
                    <a:pt x="5" y="6"/>
                  </a:cubicBezTo>
                  <a:cubicBezTo>
                    <a:pt x="8" y="6"/>
                    <a:pt x="8" y="6"/>
                    <a:pt x="8" y="6"/>
                  </a:cubicBezTo>
                  <a:cubicBezTo>
                    <a:pt x="8" y="6"/>
                    <a:pt x="4" y="4"/>
                    <a:pt x="2" y="5"/>
                  </a:cubicBezTo>
                  <a:close/>
                  <a:moveTo>
                    <a:pt x="5" y="3"/>
                  </a:moveTo>
                  <a:cubicBezTo>
                    <a:pt x="4" y="3"/>
                    <a:pt x="11" y="4"/>
                    <a:pt x="11" y="4"/>
                  </a:cubicBezTo>
                  <a:cubicBezTo>
                    <a:pt x="11" y="4"/>
                    <a:pt x="8" y="2"/>
                    <a:pt x="6" y="2"/>
                  </a:cubicBezTo>
                  <a:cubicBezTo>
                    <a:pt x="6" y="2"/>
                    <a:pt x="6" y="2"/>
                    <a:pt x="5" y="3"/>
                  </a:cubicBezTo>
                  <a:close/>
                  <a:moveTo>
                    <a:pt x="15" y="1"/>
                  </a:moveTo>
                  <a:cubicBezTo>
                    <a:pt x="13" y="3"/>
                    <a:pt x="15" y="4"/>
                    <a:pt x="18" y="4"/>
                  </a:cubicBezTo>
                  <a:cubicBezTo>
                    <a:pt x="20" y="3"/>
                    <a:pt x="18" y="0"/>
                    <a:pt x="15" y="1"/>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701" name="Freeform 131"/>
            <p:cNvSpPr>
              <a:spLocks/>
            </p:cNvSpPr>
            <p:nvPr>
              <p:custDataLst>
                <p:tags r:id="rId148"/>
              </p:custDataLst>
            </p:nvPr>
          </p:nvSpPr>
          <p:spPr bwMode="auto">
            <a:xfrm>
              <a:off x="2936" y="2934"/>
              <a:ext cx="107" cy="89"/>
            </a:xfrm>
            <a:custGeom>
              <a:avLst/>
              <a:gdLst>
                <a:gd name="T0" fmla="*/ 0 w 83"/>
                <a:gd name="T1" fmla="*/ 144 h 70"/>
                <a:gd name="T2" fmla="*/ 6 w 83"/>
                <a:gd name="T3" fmla="*/ 123 h 70"/>
                <a:gd name="T4" fmla="*/ 22 w 83"/>
                <a:gd name="T5" fmla="*/ 97 h 70"/>
                <a:gd name="T6" fmla="*/ 44 w 83"/>
                <a:gd name="T7" fmla="*/ 70 h 70"/>
                <a:gd name="T8" fmla="*/ 53 w 83"/>
                <a:gd name="T9" fmla="*/ 39 h 70"/>
                <a:gd name="T10" fmla="*/ 76 w 83"/>
                <a:gd name="T11" fmla="*/ 18 h 70"/>
                <a:gd name="T12" fmla="*/ 83 w 83"/>
                <a:gd name="T13" fmla="*/ 1 h 70"/>
                <a:gd name="T14" fmla="*/ 178 w 83"/>
                <a:gd name="T15" fmla="*/ 0 h 70"/>
                <a:gd name="T16" fmla="*/ 178 w 83"/>
                <a:gd name="T17" fmla="*/ 37 h 70"/>
                <a:gd name="T18" fmla="*/ 107 w 83"/>
                <a:gd name="T19" fmla="*/ 39 h 70"/>
                <a:gd name="T20" fmla="*/ 107 w 83"/>
                <a:gd name="T21" fmla="*/ 94 h 70"/>
                <a:gd name="T22" fmla="*/ 88 w 83"/>
                <a:gd name="T23" fmla="*/ 103 h 70"/>
                <a:gd name="T24" fmla="*/ 88 w 83"/>
                <a:gd name="T25" fmla="*/ 142 h 70"/>
                <a:gd name="T26" fmla="*/ 0 w 83"/>
                <a:gd name="T27" fmla="*/ 144 h 7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3"/>
                <a:gd name="T43" fmla="*/ 0 h 70"/>
                <a:gd name="T44" fmla="*/ 83 w 83"/>
                <a:gd name="T45" fmla="*/ 70 h 7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3" h="70">
                  <a:moveTo>
                    <a:pt x="0" y="70"/>
                  </a:moveTo>
                  <a:cubicBezTo>
                    <a:pt x="0" y="70"/>
                    <a:pt x="0" y="61"/>
                    <a:pt x="3" y="60"/>
                  </a:cubicBezTo>
                  <a:cubicBezTo>
                    <a:pt x="6" y="58"/>
                    <a:pt x="6" y="54"/>
                    <a:pt x="10" y="47"/>
                  </a:cubicBezTo>
                  <a:cubicBezTo>
                    <a:pt x="15" y="40"/>
                    <a:pt x="17" y="36"/>
                    <a:pt x="20" y="34"/>
                  </a:cubicBezTo>
                  <a:cubicBezTo>
                    <a:pt x="23" y="33"/>
                    <a:pt x="22" y="25"/>
                    <a:pt x="25" y="19"/>
                  </a:cubicBezTo>
                  <a:cubicBezTo>
                    <a:pt x="29" y="14"/>
                    <a:pt x="34" y="12"/>
                    <a:pt x="36" y="9"/>
                  </a:cubicBezTo>
                  <a:cubicBezTo>
                    <a:pt x="38" y="6"/>
                    <a:pt x="39" y="1"/>
                    <a:pt x="39" y="1"/>
                  </a:cubicBezTo>
                  <a:cubicBezTo>
                    <a:pt x="83" y="0"/>
                    <a:pt x="83" y="0"/>
                    <a:pt x="83" y="0"/>
                  </a:cubicBezTo>
                  <a:cubicBezTo>
                    <a:pt x="83" y="18"/>
                    <a:pt x="83" y="18"/>
                    <a:pt x="83" y="18"/>
                  </a:cubicBezTo>
                  <a:cubicBezTo>
                    <a:pt x="50" y="19"/>
                    <a:pt x="50" y="19"/>
                    <a:pt x="50" y="19"/>
                  </a:cubicBezTo>
                  <a:cubicBezTo>
                    <a:pt x="50" y="46"/>
                    <a:pt x="50" y="46"/>
                    <a:pt x="50" y="46"/>
                  </a:cubicBezTo>
                  <a:cubicBezTo>
                    <a:pt x="50" y="46"/>
                    <a:pt x="42" y="47"/>
                    <a:pt x="41" y="50"/>
                  </a:cubicBezTo>
                  <a:cubicBezTo>
                    <a:pt x="40" y="54"/>
                    <a:pt x="41" y="69"/>
                    <a:pt x="41" y="69"/>
                  </a:cubicBezTo>
                  <a:lnTo>
                    <a:pt x="0" y="70"/>
                  </a:lnTo>
                  <a:close/>
                </a:path>
              </a:pathLst>
            </a:custGeom>
            <a:grpFill/>
            <a:ln w="3175">
              <a:solidFill>
                <a:srgbClr val="969696"/>
              </a:solidFill>
              <a:round/>
              <a:headEnd/>
              <a:tailEnd/>
            </a:ln>
          </p:spPr>
          <p:txBody>
            <a:bodyPr/>
            <a:lstStyle/>
            <a:p>
              <a:endParaRPr lang="en-IN">
                <a:solidFill>
                  <a:schemeClr val="bg1"/>
                </a:solidFill>
              </a:endParaRPr>
            </a:p>
          </p:txBody>
        </p:sp>
        <p:sp>
          <p:nvSpPr>
            <p:cNvPr id="16702" name="Freeform 132"/>
            <p:cNvSpPr>
              <a:spLocks/>
            </p:cNvSpPr>
            <p:nvPr>
              <p:custDataLst>
                <p:tags r:id="rId149"/>
              </p:custDataLst>
            </p:nvPr>
          </p:nvSpPr>
          <p:spPr bwMode="auto">
            <a:xfrm>
              <a:off x="2986" y="2812"/>
              <a:ext cx="153" cy="123"/>
            </a:xfrm>
            <a:custGeom>
              <a:avLst/>
              <a:gdLst>
                <a:gd name="T0" fmla="*/ 247 w 119"/>
                <a:gd name="T1" fmla="*/ 77 h 96"/>
                <a:gd name="T2" fmla="*/ 239 w 119"/>
                <a:gd name="T3" fmla="*/ 54 h 96"/>
                <a:gd name="T4" fmla="*/ 238 w 119"/>
                <a:gd name="T5" fmla="*/ 35 h 96"/>
                <a:gd name="T6" fmla="*/ 230 w 119"/>
                <a:gd name="T7" fmla="*/ 19 h 96"/>
                <a:gd name="T8" fmla="*/ 208 w 119"/>
                <a:gd name="T9" fmla="*/ 19 h 96"/>
                <a:gd name="T10" fmla="*/ 179 w 119"/>
                <a:gd name="T11" fmla="*/ 17 h 96"/>
                <a:gd name="T12" fmla="*/ 163 w 119"/>
                <a:gd name="T13" fmla="*/ 0 h 96"/>
                <a:gd name="T14" fmla="*/ 150 w 119"/>
                <a:gd name="T15" fmla="*/ 8 h 96"/>
                <a:gd name="T16" fmla="*/ 134 w 119"/>
                <a:gd name="T17" fmla="*/ 45 h 96"/>
                <a:gd name="T18" fmla="*/ 99 w 119"/>
                <a:gd name="T19" fmla="*/ 65 h 96"/>
                <a:gd name="T20" fmla="*/ 81 w 119"/>
                <a:gd name="T21" fmla="*/ 92 h 96"/>
                <a:gd name="T22" fmla="*/ 68 w 119"/>
                <a:gd name="T23" fmla="*/ 113 h 96"/>
                <a:gd name="T24" fmla="*/ 73 w 119"/>
                <a:gd name="T25" fmla="*/ 142 h 96"/>
                <a:gd name="T26" fmla="*/ 50 w 119"/>
                <a:gd name="T27" fmla="*/ 170 h 96"/>
                <a:gd name="T28" fmla="*/ 22 w 119"/>
                <a:gd name="T29" fmla="*/ 192 h 96"/>
                <a:gd name="T30" fmla="*/ 0 w 119"/>
                <a:gd name="T31" fmla="*/ 202 h 96"/>
                <a:gd name="T32" fmla="*/ 94 w 119"/>
                <a:gd name="T33" fmla="*/ 200 h 96"/>
                <a:gd name="T34" fmla="*/ 94 w 119"/>
                <a:gd name="T35" fmla="*/ 177 h 96"/>
                <a:gd name="T36" fmla="*/ 121 w 119"/>
                <a:gd name="T37" fmla="*/ 158 h 96"/>
                <a:gd name="T38" fmla="*/ 147 w 119"/>
                <a:gd name="T39" fmla="*/ 154 h 96"/>
                <a:gd name="T40" fmla="*/ 170 w 119"/>
                <a:gd name="T41" fmla="*/ 140 h 96"/>
                <a:gd name="T42" fmla="*/ 192 w 119"/>
                <a:gd name="T43" fmla="*/ 127 h 96"/>
                <a:gd name="T44" fmla="*/ 198 w 119"/>
                <a:gd name="T45" fmla="*/ 113 h 96"/>
                <a:gd name="T46" fmla="*/ 210 w 119"/>
                <a:gd name="T47" fmla="*/ 104 h 96"/>
                <a:gd name="T48" fmla="*/ 219 w 119"/>
                <a:gd name="T49" fmla="*/ 97 h 96"/>
                <a:gd name="T50" fmla="*/ 248 w 119"/>
                <a:gd name="T51" fmla="*/ 95 h 96"/>
                <a:gd name="T52" fmla="*/ 247 w 119"/>
                <a:gd name="T53" fmla="*/ 77 h 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9"/>
                <a:gd name="T82" fmla="*/ 0 h 96"/>
                <a:gd name="T83" fmla="*/ 119 w 119"/>
                <a:gd name="T84" fmla="*/ 96 h 9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9" h="96">
                  <a:moveTo>
                    <a:pt x="116" y="37"/>
                  </a:moveTo>
                  <a:cubicBezTo>
                    <a:pt x="113" y="34"/>
                    <a:pt x="113" y="29"/>
                    <a:pt x="113" y="26"/>
                  </a:cubicBezTo>
                  <a:cubicBezTo>
                    <a:pt x="113" y="24"/>
                    <a:pt x="113" y="21"/>
                    <a:pt x="112" y="16"/>
                  </a:cubicBezTo>
                  <a:cubicBezTo>
                    <a:pt x="111" y="11"/>
                    <a:pt x="108" y="9"/>
                    <a:pt x="108" y="9"/>
                  </a:cubicBezTo>
                  <a:cubicBezTo>
                    <a:pt x="108" y="9"/>
                    <a:pt x="102" y="8"/>
                    <a:pt x="98" y="9"/>
                  </a:cubicBezTo>
                  <a:cubicBezTo>
                    <a:pt x="95" y="10"/>
                    <a:pt x="90" y="10"/>
                    <a:pt x="84" y="8"/>
                  </a:cubicBezTo>
                  <a:cubicBezTo>
                    <a:pt x="78" y="6"/>
                    <a:pt x="77" y="0"/>
                    <a:pt x="77" y="0"/>
                  </a:cubicBezTo>
                  <a:cubicBezTo>
                    <a:pt x="77" y="0"/>
                    <a:pt x="73" y="1"/>
                    <a:pt x="71" y="4"/>
                  </a:cubicBezTo>
                  <a:cubicBezTo>
                    <a:pt x="68" y="8"/>
                    <a:pt x="65" y="15"/>
                    <a:pt x="63" y="21"/>
                  </a:cubicBezTo>
                  <a:cubicBezTo>
                    <a:pt x="60" y="26"/>
                    <a:pt x="50" y="29"/>
                    <a:pt x="47" y="31"/>
                  </a:cubicBezTo>
                  <a:cubicBezTo>
                    <a:pt x="44" y="33"/>
                    <a:pt x="39" y="40"/>
                    <a:pt x="38" y="44"/>
                  </a:cubicBezTo>
                  <a:cubicBezTo>
                    <a:pt x="37" y="48"/>
                    <a:pt x="33" y="49"/>
                    <a:pt x="32" y="54"/>
                  </a:cubicBezTo>
                  <a:cubicBezTo>
                    <a:pt x="32" y="58"/>
                    <a:pt x="35" y="64"/>
                    <a:pt x="34" y="68"/>
                  </a:cubicBezTo>
                  <a:cubicBezTo>
                    <a:pt x="32" y="72"/>
                    <a:pt x="28" y="79"/>
                    <a:pt x="23" y="81"/>
                  </a:cubicBezTo>
                  <a:cubicBezTo>
                    <a:pt x="19" y="83"/>
                    <a:pt x="15" y="91"/>
                    <a:pt x="10" y="91"/>
                  </a:cubicBezTo>
                  <a:cubicBezTo>
                    <a:pt x="5" y="92"/>
                    <a:pt x="0" y="96"/>
                    <a:pt x="0" y="96"/>
                  </a:cubicBezTo>
                  <a:cubicBezTo>
                    <a:pt x="44" y="95"/>
                    <a:pt x="44" y="95"/>
                    <a:pt x="44" y="95"/>
                  </a:cubicBezTo>
                  <a:cubicBezTo>
                    <a:pt x="44" y="84"/>
                    <a:pt x="44" y="84"/>
                    <a:pt x="44" y="84"/>
                  </a:cubicBezTo>
                  <a:cubicBezTo>
                    <a:pt x="44" y="84"/>
                    <a:pt x="52" y="77"/>
                    <a:pt x="57" y="75"/>
                  </a:cubicBezTo>
                  <a:cubicBezTo>
                    <a:pt x="62" y="73"/>
                    <a:pt x="65" y="76"/>
                    <a:pt x="69" y="73"/>
                  </a:cubicBezTo>
                  <a:cubicBezTo>
                    <a:pt x="74" y="71"/>
                    <a:pt x="80" y="70"/>
                    <a:pt x="80" y="66"/>
                  </a:cubicBezTo>
                  <a:cubicBezTo>
                    <a:pt x="81" y="61"/>
                    <a:pt x="84" y="61"/>
                    <a:pt x="90" y="60"/>
                  </a:cubicBezTo>
                  <a:cubicBezTo>
                    <a:pt x="95" y="59"/>
                    <a:pt x="93" y="57"/>
                    <a:pt x="93" y="54"/>
                  </a:cubicBezTo>
                  <a:cubicBezTo>
                    <a:pt x="93" y="51"/>
                    <a:pt x="97" y="50"/>
                    <a:pt x="99" y="49"/>
                  </a:cubicBezTo>
                  <a:cubicBezTo>
                    <a:pt x="101" y="47"/>
                    <a:pt x="100" y="47"/>
                    <a:pt x="103" y="46"/>
                  </a:cubicBezTo>
                  <a:cubicBezTo>
                    <a:pt x="106" y="44"/>
                    <a:pt x="115" y="44"/>
                    <a:pt x="117" y="45"/>
                  </a:cubicBezTo>
                  <a:cubicBezTo>
                    <a:pt x="119" y="45"/>
                    <a:pt x="119" y="40"/>
                    <a:pt x="116" y="37"/>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703" name="Freeform 133"/>
            <p:cNvSpPr>
              <a:spLocks/>
            </p:cNvSpPr>
            <p:nvPr>
              <p:custDataLst>
                <p:tags r:id="rId150"/>
              </p:custDataLst>
            </p:nvPr>
          </p:nvSpPr>
          <p:spPr bwMode="auto">
            <a:xfrm>
              <a:off x="2936" y="2940"/>
              <a:ext cx="157" cy="169"/>
            </a:xfrm>
            <a:custGeom>
              <a:avLst/>
              <a:gdLst>
                <a:gd name="T0" fmla="*/ 221 w 122"/>
                <a:gd name="T1" fmla="*/ 52 h 132"/>
                <a:gd name="T2" fmla="*/ 260 w 122"/>
                <a:gd name="T3" fmla="*/ 52 h 132"/>
                <a:gd name="T4" fmla="*/ 178 w 122"/>
                <a:gd name="T5" fmla="*/ 0 h 132"/>
                <a:gd name="T6" fmla="*/ 178 w 122"/>
                <a:gd name="T7" fmla="*/ 0 h 132"/>
                <a:gd name="T8" fmla="*/ 178 w 122"/>
                <a:gd name="T9" fmla="*/ 28 h 132"/>
                <a:gd name="T10" fmla="*/ 106 w 122"/>
                <a:gd name="T11" fmla="*/ 29 h 132"/>
                <a:gd name="T12" fmla="*/ 106 w 122"/>
                <a:gd name="T13" fmla="*/ 86 h 132"/>
                <a:gd name="T14" fmla="*/ 88 w 122"/>
                <a:gd name="T15" fmla="*/ 95 h 132"/>
                <a:gd name="T16" fmla="*/ 88 w 122"/>
                <a:gd name="T17" fmla="*/ 134 h 132"/>
                <a:gd name="T18" fmla="*/ 0 w 122"/>
                <a:gd name="T19" fmla="*/ 136 h 132"/>
                <a:gd name="T20" fmla="*/ 13 w 122"/>
                <a:gd name="T21" fmla="*/ 147 h 132"/>
                <a:gd name="T22" fmla="*/ 13 w 122"/>
                <a:gd name="T23" fmla="*/ 170 h 132"/>
                <a:gd name="T24" fmla="*/ 19 w 122"/>
                <a:gd name="T25" fmla="*/ 188 h 132"/>
                <a:gd name="T26" fmla="*/ 19 w 122"/>
                <a:gd name="T27" fmla="*/ 220 h 132"/>
                <a:gd name="T28" fmla="*/ 13 w 122"/>
                <a:gd name="T29" fmla="*/ 245 h 132"/>
                <a:gd name="T30" fmla="*/ 35 w 122"/>
                <a:gd name="T31" fmla="*/ 238 h 132"/>
                <a:gd name="T32" fmla="*/ 54 w 122"/>
                <a:gd name="T33" fmla="*/ 234 h 132"/>
                <a:gd name="T34" fmla="*/ 66 w 122"/>
                <a:gd name="T35" fmla="*/ 246 h 132"/>
                <a:gd name="T36" fmla="*/ 76 w 122"/>
                <a:gd name="T37" fmla="*/ 246 h 132"/>
                <a:gd name="T38" fmla="*/ 88 w 122"/>
                <a:gd name="T39" fmla="*/ 268 h 132"/>
                <a:gd name="T40" fmla="*/ 104 w 122"/>
                <a:gd name="T41" fmla="*/ 275 h 132"/>
                <a:gd name="T42" fmla="*/ 111 w 122"/>
                <a:gd name="T43" fmla="*/ 268 h 132"/>
                <a:gd name="T44" fmla="*/ 117 w 122"/>
                <a:gd name="T45" fmla="*/ 257 h 132"/>
                <a:gd name="T46" fmla="*/ 133 w 122"/>
                <a:gd name="T47" fmla="*/ 268 h 132"/>
                <a:gd name="T48" fmla="*/ 145 w 122"/>
                <a:gd name="T49" fmla="*/ 264 h 132"/>
                <a:gd name="T50" fmla="*/ 162 w 122"/>
                <a:gd name="T51" fmla="*/ 261 h 132"/>
                <a:gd name="T52" fmla="*/ 243 w 122"/>
                <a:gd name="T53" fmla="*/ 261 h 132"/>
                <a:gd name="T54" fmla="*/ 247 w 122"/>
                <a:gd name="T55" fmla="*/ 245 h 132"/>
                <a:gd name="T56" fmla="*/ 238 w 122"/>
                <a:gd name="T57" fmla="*/ 239 h 132"/>
                <a:gd name="T58" fmla="*/ 221 w 122"/>
                <a:gd name="T59" fmla="*/ 52 h 1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2"/>
                <a:gd name="T91" fmla="*/ 0 h 132"/>
                <a:gd name="T92" fmla="*/ 122 w 122"/>
                <a:gd name="T93" fmla="*/ 132 h 13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2" h="132">
                  <a:moveTo>
                    <a:pt x="104" y="25"/>
                  </a:moveTo>
                  <a:cubicBezTo>
                    <a:pt x="122" y="25"/>
                    <a:pt x="122" y="25"/>
                    <a:pt x="122" y="25"/>
                  </a:cubicBezTo>
                  <a:cubicBezTo>
                    <a:pt x="83" y="0"/>
                    <a:pt x="83" y="0"/>
                    <a:pt x="83" y="0"/>
                  </a:cubicBezTo>
                  <a:cubicBezTo>
                    <a:pt x="83" y="0"/>
                    <a:pt x="83" y="0"/>
                    <a:pt x="83" y="0"/>
                  </a:cubicBezTo>
                  <a:cubicBezTo>
                    <a:pt x="83" y="13"/>
                    <a:pt x="83" y="13"/>
                    <a:pt x="83" y="13"/>
                  </a:cubicBezTo>
                  <a:cubicBezTo>
                    <a:pt x="50" y="14"/>
                    <a:pt x="50" y="14"/>
                    <a:pt x="50" y="14"/>
                  </a:cubicBezTo>
                  <a:cubicBezTo>
                    <a:pt x="50" y="41"/>
                    <a:pt x="50" y="41"/>
                    <a:pt x="50" y="41"/>
                  </a:cubicBezTo>
                  <a:cubicBezTo>
                    <a:pt x="50" y="41"/>
                    <a:pt x="42" y="42"/>
                    <a:pt x="41" y="45"/>
                  </a:cubicBezTo>
                  <a:cubicBezTo>
                    <a:pt x="40" y="49"/>
                    <a:pt x="41" y="64"/>
                    <a:pt x="41" y="64"/>
                  </a:cubicBezTo>
                  <a:cubicBezTo>
                    <a:pt x="0" y="65"/>
                    <a:pt x="0" y="65"/>
                    <a:pt x="0" y="65"/>
                  </a:cubicBezTo>
                  <a:cubicBezTo>
                    <a:pt x="0" y="65"/>
                    <a:pt x="2" y="68"/>
                    <a:pt x="6" y="70"/>
                  </a:cubicBezTo>
                  <a:cubicBezTo>
                    <a:pt x="9" y="71"/>
                    <a:pt x="7" y="79"/>
                    <a:pt x="6" y="81"/>
                  </a:cubicBezTo>
                  <a:cubicBezTo>
                    <a:pt x="5" y="83"/>
                    <a:pt x="6" y="87"/>
                    <a:pt x="9" y="90"/>
                  </a:cubicBezTo>
                  <a:cubicBezTo>
                    <a:pt x="12" y="93"/>
                    <a:pt x="11" y="101"/>
                    <a:pt x="9" y="105"/>
                  </a:cubicBezTo>
                  <a:cubicBezTo>
                    <a:pt x="7" y="109"/>
                    <a:pt x="5" y="118"/>
                    <a:pt x="6" y="116"/>
                  </a:cubicBezTo>
                  <a:cubicBezTo>
                    <a:pt x="8" y="115"/>
                    <a:pt x="13" y="114"/>
                    <a:pt x="16" y="113"/>
                  </a:cubicBezTo>
                  <a:cubicBezTo>
                    <a:pt x="19" y="113"/>
                    <a:pt x="26" y="112"/>
                    <a:pt x="26" y="112"/>
                  </a:cubicBezTo>
                  <a:cubicBezTo>
                    <a:pt x="31" y="117"/>
                    <a:pt x="31" y="117"/>
                    <a:pt x="31" y="117"/>
                  </a:cubicBezTo>
                  <a:cubicBezTo>
                    <a:pt x="36" y="117"/>
                    <a:pt x="36" y="117"/>
                    <a:pt x="36" y="117"/>
                  </a:cubicBezTo>
                  <a:cubicBezTo>
                    <a:pt x="36" y="117"/>
                    <a:pt x="39" y="125"/>
                    <a:pt x="41" y="127"/>
                  </a:cubicBezTo>
                  <a:cubicBezTo>
                    <a:pt x="43" y="130"/>
                    <a:pt x="47" y="132"/>
                    <a:pt x="49" y="131"/>
                  </a:cubicBezTo>
                  <a:cubicBezTo>
                    <a:pt x="52" y="131"/>
                    <a:pt x="52" y="128"/>
                    <a:pt x="52" y="127"/>
                  </a:cubicBezTo>
                  <a:cubicBezTo>
                    <a:pt x="53" y="125"/>
                    <a:pt x="55" y="123"/>
                    <a:pt x="55" y="123"/>
                  </a:cubicBezTo>
                  <a:cubicBezTo>
                    <a:pt x="55" y="123"/>
                    <a:pt x="61" y="129"/>
                    <a:pt x="62" y="127"/>
                  </a:cubicBezTo>
                  <a:cubicBezTo>
                    <a:pt x="63" y="125"/>
                    <a:pt x="66" y="125"/>
                    <a:pt x="68" y="126"/>
                  </a:cubicBezTo>
                  <a:cubicBezTo>
                    <a:pt x="71" y="126"/>
                    <a:pt x="76" y="124"/>
                    <a:pt x="76" y="124"/>
                  </a:cubicBezTo>
                  <a:cubicBezTo>
                    <a:pt x="114" y="124"/>
                    <a:pt x="114" y="124"/>
                    <a:pt x="114" y="124"/>
                  </a:cubicBezTo>
                  <a:cubicBezTo>
                    <a:pt x="116" y="116"/>
                    <a:pt x="116" y="116"/>
                    <a:pt x="116" y="116"/>
                  </a:cubicBezTo>
                  <a:cubicBezTo>
                    <a:pt x="112" y="114"/>
                    <a:pt x="112" y="114"/>
                    <a:pt x="112" y="114"/>
                  </a:cubicBezTo>
                  <a:lnTo>
                    <a:pt x="104" y="25"/>
                  </a:lnTo>
                  <a:close/>
                </a:path>
              </a:pathLst>
            </a:custGeom>
            <a:grpFill/>
            <a:ln w="3175">
              <a:solidFill>
                <a:srgbClr val="969696"/>
              </a:solidFill>
              <a:round/>
              <a:headEnd/>
              <a:tailEnd/>
            </a:ln>
          </p:spPr>
          <p:txBody>
            <a:bodyPr/>
            <a:lstStyle/>
            <a:p>
              <a:endParaRPr lang="en-IN">
                <a:solidFill>
                  <a:schemeClr val="bg1"/>
                </a:solidFill>
              </a:endParaRPr>
            </a:p>
          </p:txBody>
        </p:sp>
        <p:sp>
          <p:nvSpPr>
            <p:cNvPr id="16704" name="Freeform 134"/>
            <p:cNvSpPr>
              <a:spLocks/>
            </p:cNvSpPr>
            <p:nvPr>
              <p:custDataLst>
                <p:tags r:id="rId151"/>
              </p:custDataLst>
            </p:nvPr>
          </p:nvSpPr>
          <p:spPr bwMode="auto">
            <a:xfrm>
              <a:off x="2942" y="3119"/>
              <a:ext cx="37" cy="12"/>
            </a:xfrm>
            <a:custGeom>
              <a:avLst/>
              <a:gdLst>
                <a:gd name="T0" fmla="*/ 0 w 29"/>
                <a:gd name="T1" fmla="*/ 9 h 9"/>
                <a:gd name="T2" fmla="*/ 24 w 29"/>
                <a:gd name="T3" fmla="*/ 9 h 9"/>
                <a:gd name="T4" fmla="*/ 37 w 29"/>
                <a:gd name="T5" fmla="*/ 5 h 9"/>
                <a:gd name="T6" fmla="*/ 51 w 29"/>
                <a:gd name="T7" fmla="*/ 9 h 9"/>
                <a:gd name="T8" fmla="*/ 60 w 29"/>
                <a:gd name="T9" fmla="*/ 15 h 9"/>
                <a:gd name="T10" fmla="*/ 47 w 29"/>
                <a:gd name="T11" fmla="*/ 20 h 9"/>
                <a:gd name="T12" fmla="*/ 33 w 29"/>
                <a:gd name="T13" fmla="*/ 9 h 9"/>
                <a:gd name="T14" fmla="*/ 28 w 29"/>
                <a:gd name="T15" fmla="*/ 15 h 9"/>
                <a:gd name="T16" fmla="*/ 18 w 29"/>
                <a:gd name="T17" fmla="*/ 20 h 9"/>
                <a:gd name="T18" fmla="*/ 1 w 29"/>
                <a:gd name="T19" fmla="*/ 21 h 9"/>
                <a:gd name="T20" fmla="*/ 0 w 29"/>
                <a:gd name="T21" fmla="*/ 9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9"/>
                <a:gd name="T35" fmla="*/ 29 w 29"/>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9">
                  <a:moveTo>
                    <a:pt x="0" y="4"/>
                  </a:moveTo>
                  <a:cubicBezTo>
                    <a:pt x="12" y="4"/>
                    <a:pt x="12" y="4"/>
                    <a:pt x="12" y="4"/>
                  </a:cubicBezTo>
                  <a:cubicBezTo>
                    <a:pt x="12" y="4"/>
                    <a:pt x="16" y="0"/>
                    <a:pt x="18" y="2"/>
                  </a:cubicBezTo>
                  <a:cubicBezTo>
                    <a:pt x="21" y="4"/>
                    <a:pt x="24" y="4"/>
                    <a:pt x="24" y="4"/>
                  </a:cubicBezTo>
                  <a:cubicBezTo>
                    <a:pt x="29" y="6"/>
                    <a:pt x="29" y="6"/>
                    <a:pt x="29" y="6"/>
                  </a:cubicBezTo>
                  <a:cubicBezTo>
                    <a:pt x="29" y="6"/>
                    <a:pt x="25" y="8"/>
                    <a:pt x="23" y="8"/>
                  </a:cubicBezTo>
                  <a:cubicBezTo>
                    <a:pt x="22" y="8"/>
                    <a:pt x="16" y="4"/>
                    <a:pt x="16" y="4"/>
                  </a:cubicBezTo>
                  <a:cubicBezTo>
                    <a:pt x="16" y="4"/>
                    <a:pt x="14" y="6"/>
                    <a:pt x="13" y="6"/>
                  </a:cubicBezTo>
                  <a:cubicBezTo>
                    <a:pt x="11" y="6"/>
                    <a:pt x="9" y="8"/>
                    <a:pt x="9" y="8"/>
                  </a:cubicBezTo>
                  <a:cubicBezTo>
                    <a:pt x="1" y="9"/>
                    <a:pt x="1" y="9"/>
                    <a:pt x="1" y="9"/>
                  </a:cubicBezTo>
                  <a:lnTo>
                    <a:pt x="0" y="4"/>
                  </a:lnTo>
                  <a:close/>
                </a:path>
              </a:pathLst>
            </a:custGeom>
            <a:grpFill/>
            <a:ln w="3175">
              <a:solidFill>
                <a:srgbClr val="969696"/>
              </a:solidFill>
              <a:round/>
              <a:headEnd/>
              <a:tailEnd/>
            </a:ln>
          </p:spPr>
          <p:txBody>
            <a:bodyPr/>
            <a:lstStyle/>
            <a:p>
              <a:endParaRPr lang="en-IN">
                <a:solidFill>
                  <a:schemeClr val="bg1"/>
                </a:solidFill>
              </a:endParaRPr>
            </a:p>
          </p:txBody>
        </p:sp>
        <p:sp>
          <p:nvSpPr>
            <p:cNvPr id="16705" name="Freeform 135"/>
            <p:cNvSpPr>
              <a:spLocks/>
            </p:cNvSpPr>
            <p:nvPr>
              <p:custDataLst>
                <p:tags r:id="rId152"/>
              </p:custDataLst>
            </p:nvPr>
          </p:nvSpPr>
          <p:spPr bwMode="auto">
            <a:xfrm>
              <a:off x="2942" y="3136"/>
              <a:ext cx="39" cy="23"/>
            </a:xfrm>
            <a:custGeom>
              <a:avLst/>
              <a:gdLst>
                <a:gd name="T0" fmla="*/ 30 w 31"/>
                <a:gd name="T1" fmla="*/ 0 h 18"/>
                <a:gd name="T2" fmla="*/ 14 w 31"/>
                <a:gd name="T3" fmla="*/ 5 h 18"/>
                <a:gd name="T4" fmla="*/ 0 w 31"/>
                <a:gd name="T5" fmla="*/ 6 h 18"/>
                <a:gd name="T6" fmla="*/ 5 w 31"/>
                <a:gd name="T7" fmla="*/ 15 h 18"/>
                <a:gd name="T8" fmla="*/ 20 w 31"/>
                <a:gd name="T9" fmla="*/ 19 h 18"/>
                <a:gd name="T10" fmla="*/ 24 w 31"/>
                <a:gd name="T11" fmla="*/ 23 h 18"/>
                <a:gd name="T12" fmla="*/ 25 w 31"/>
                <a:gd name="T13" fmla="*/ 29 h 18"/>
                <a:gd name="T14" fmla="*/ 31 w 31"/>
                <a:gd name="T15" fmla="*/ 37 h 18"/>
                <a:gd name="T16" fmla="*/ 38 w 31"/>
                <a:gd name="T17" fmla="*/ 29 h 18"/>
                <a:gd name="T18" fmla="*/ 48 w 31"/>
                <a:gd name="T19" fmla="*/ 23 h 18"/>
                <a:gd name="T20" fmla="*/ 57 w 31"/>
                <a:gd name="T21" fmla="*/ 19 h 18"/>
                <a:gd name="T22" fmla="*/ 55 w 31"/>
                <a:gd name="T23" fmla="*/ 13 h 18"/>
                <a:gd name="T24" fmla="*/ 60 w 31"/>
                <a:gd name="T25" fmla="*/ 8 h 18"/>
                <a:gd name="T26" fmla="*/ 60 w 31"/>
                <a:gd name="T27" fmla="*/ 0 h 18"/>
                <a:gd name="T28" fmla="*/ 30 w 31"/>
                <a:gd name="T29" fmla="*/ 0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
                <a:gd name="T46" fmla="*/ 0 h 18"/>
                <a:gd name="T47" fmla="*/ 31 w 31"/>
                <a:gd name="T48" fmla="*/ 18 h 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 h="18">
                  <a:moveTo>
                    <a:pt x="15" y="0"/>
                  </a:moveTo>
                  <a:cubicBezTo>
                    <a:pt x="15" y="0"/>
                    <a:pt x="11" y="2"/>
                    <a:pt x="7" y="2"/>
                  </a:cubicBezTo>
                  <a:cubicBezTo>
                    <a:pt x="3" y="2"/>
                    <a:pt x="0" y="3"/>
                    <a:pt x="0" y="3"/>
                  </a:cubicBezTo>
                  <a:cubicBezTo>
                    <a:pt x="2" y="7"/>
                    <a:pt x="2" y="7"/>
                    <a:pt x="2" y="7"/>
                  </a:cubicBezTo>
                  <a:cubicBezTo>
                    <a:pt x="2" y="7"/>
                    <a:pt x="9" y="9"/>
                    <a:pt x="10" y="9"/>
                  </a:cubicBezTo>
                  <a:cubicBezTo>
                    <a:pt x="12" y="8"/>
                    <a:pt x="12" y="11"/>
                    <a:pt x="12" y="11"/>
                  </a:cubicBezTo>
                  <a:cubicBezTo>
                    <a:pt x="13" y="14"/>
                    <a:pt x="13" y="14"/>
                    <a:pt x="13" y="14"/>
                  </a:cubicBezTo>
                  <a:cubicBezTo>
                    <a:pt x="16" y="18"/>
                    <a:pt x="16" y="18"/>
                    <a:pt x="16" y="18"/>
                  </a:cubicBezTo>
                  <a:cubicBezTo>
                    <a:pt x="16" y="18"/>
                    <a:pt x="18" y="16"/>
                    <a:pt x="19" y="14"/>
                  </a:cubicBezTo>
                  <a:cubicBezTo>
                    <a:pt x="20" y="13"/>
                    <a:pt x="22" y="12"/>
                    <a:pt x="24" y="11"/>
                  </a:cubicBezTo>
                  <a:cubicBezTo>
                    <a:pt x="26" y="10"/>
                    <a:pt x="28" y="10"/>
                    <a:pt x="29" y="9"/>
                  </a:cubicBezTo>
                  <a:cubicBezTo>
                    <a:pt x="30" y="9"/>
                    <a:pt x="29" y="7"/>
                    <a:pt x="28" y="6"/>
                  </a:cubicBezTo>
                  <a:cubicBezTo>
                    <a:pt x="26" y="6"/>
                    <a:pt x="28" y="5"/>
                    <a:pt x="30" y="4"/>
                  </a:cubicBezTo>
                  <a:cubicBezTo>
                    <a:pt x="31" y="3"/>
                    <a:pt x="30" y="0"/>
                    <a:pt x="30" y="0"/>
                  </a:cubicBezTo>
                  <a:lnTo>
                    <a:pt x="15" y="0"/>
                  </a:lnTo>
                  <a:close/>
                </a:path>
              </a:pathLst>
            </a:custGeom>
            <a:grpFill/>
            <a:ln w="3175">
              <a:solidFill>
                <a:srgbClr val="969696"/>
              </a:solidFill>
              <a:round/>
              <a:headEnd/>
              <a:tailEnd/>
            </a:ln>
          </p:spPr>
          <p:txBody>
            <a:bodyPr/>
            <a:lstStyle/>
            <a:p>
              <a:endParaRPr lang="en-IN">
                <a:solidFill>
                  <a:schemeClr val="bg1"/>
                </a:solidFill>
              </a:endParaRPr>
            </a:p>
          </p:txBody>
        </p:sp>
        <p:sp>
          <p:nvSpPr>
            <p:cNvPr id="16706" name="Freeform 136"/>
            <p:cNvSpPr>
              <a:spLocks/>
            </p:cNvSpPr>
            <p:nvPr>
              <p:custDataLst>
                <p:tags r:id="rId153"/>
              </p:custDataLst>
            </p:nvPr>
          </p:nvSpPr>
          <p:spPr bwMode="auto">
            <a:xfrm>
              <a:off x="2965" y="3136"/>
              <a:ext cx="91" cy="71"/>
            </a:xfrm>
            <a:custGeom>
              <a:avLst/>
              <a:gdLst>
                <a:gd name="T0" fmla="*/ 141 w 71"/>
                <a:gd name="T1" fmla="*/ 90 h 55"/>
                <a:gd name="T2" fmla="*/ 150 w 71"/>
                <a:gd name="T3" fmla="*/ 93 h 55"/>
                <a:gd name="T4" fmla="*/ 150 w 71"/>
                <a:gd name="T5" fmla="*/ 84 h 55"/>
                <a:gd name="T6" fmla="*/ 144 w 71"/>
                <a:gd name="T7" fmla="*/ 81 h 55"/>
                <a:gd name="T8" fmla="*/ 147 w 71"/>
                <a:gd name="T9" fmla="*/ 76 h 55"/>
                <a:gd name="T10" fmla="*/ 145 w 71"/>
                <a:gd name="T11" fmla="*/ 72 h 55"/>
                <a:gd name="T12" fmla="*/ 141 w 71"/>
                <a:gd name="T13" fmla="*/ 68 h 55"/>
                <a:gd name="T14" fmla="*/ 141 w 71"/>
                <a:gd name="T15" fmla="*/ 58 h 55"/>
                <a:gd name="T16" fmla="*/ 144 w 71"/>
                <a:gd name="T17" fmla="*/ 53 h 55"/>
                <a:gd name="T18" fmla="*/ 140 w 71"/>
                <a:gd name="T19" fmla="*/ 46 h 55"/>
                <a:gd name="T20" fmla="*/ 136 w 71"/>
                <a:gd name="T21" fmla="*/ 39 h 55"/>
                <a:gd name="T22" fmla="*/ 129 w 71"/>
                <a:gd name="T23" fmla="*/ 36 h 55"/>
                <a:gd name="T24" fmla="*/ 128 w 71"/>
                <a:gd name="T25" fmla="*/ 35 h 55"/>
                <a:gd name="T26" fmla="*/ 135 w 71"/>
                <a:gd name="T27" fmla="*/ 28 h 55"/>
                <a:gd name="T28" fmla="*/ 127 w 71"/>
                <a:gd name="T29" fmla="*/ 22 h 55"/>
                <a:gd name="T30" fmla="*/ 124 w 71"/>
                <a:gd name="T31" fmla="*/ 10 h 55"/>
                <a:gd name="T32" fmla="*/ 113 w 71"/>
                <a:gd name="T33" fmla="*/ 5 h 55"/>
                <a:gd name="T34" fmla="*/ 112 w 71"/>
                <a:gd name="T35" fmla="*/ 10 h 55"/>
                <a:gd name="T36" fmla="*/ 105 w 71"/>
                <a:gd name="T37" fmla="*/ 13 h 55"/>
                <a:gd name="T38" fmla="*/ 92 w 71"/>
                <a:gd name="T39" fmla="*/ 13 h 55"/>
                <a:gd name="T40" fmla="*/ 83 w 71"/>
                <a:gd name="T41" fmla="*/ 13 h 55"/>
                <a:gd name="T42" fmla="*/ 76 w 71"/>
                <a:gd name="T43" fmla="*/ 15 h 55"/>
                <a:gd name="T44" fmla="*/ 72 w 71"/>
                <a:gd name="T45" fmla="*/ 8 h 55"/>
                <a:gd name="T46" fmla="*/ 58 w 71"/>
                <a:gd name="T47" fmla="*/ 8 h 55"/>
                <a:gd name="T48" fmla="*/ 36 w 71"/>
                <a:gd name="T49" fmla="*/ 0 h 55"/>
                <a:gd name="T50" fmla="*/ 24 w 71"/>
                <a:gd name="T51" fmla="*/ 0 h 55"/>
                <a:gd name="T52" fmla="*/ 24 w 71"/>
                <a:gd name="T53" fmla="*/ 8 h 55"/>
                <a:gd name="T54" fmla="*/ 22 w 71"/>
                <a:gd name="T55" fmla="*/ 13 h 55"/>
                <a:gd name="T56" fmla="*/ 23 w 71"/>
                <a:gd name="T57" fmla="*/ 19 h 55"/>
                <a:gd name="T58" fmla="*/ 13 w 71"/>
                <a:gd name="T59" fmla="*/ 23 h 55"/>
                <a:gd name="T60" fmla="*/ 1 w 71"/>
                <a:gd name="T61" fmla="*/ 30 h 55"/>
                <a:gd name="T62" fmla="*/ 0 w 71"/>
                <a:gd name="T63" fmla="*/ 35 h 55"/>
                <a:gd name="T64" fmla="*/ 1 w 71"/>
                <a:gd name="T65" fmla="*/ 39 h 55"/>
                <a:gd name="T66" fmla="*/ 8 w 71"/>
                <a:gd name="T67" fmla="*/ 52 h 55"/>
                <a:gd name="T68" fmla="*/ 15 w 71"/>
                <a:gd name="T69" fmla="*/ 59 h 55"/>
                <a:gd name="T70" fmla="*/ 29 w 71"/>
                <a:gd name="T71" fmla="*/ 67 h 55"/>
                <a:gd name="T72" fmla="*/ 35 w 71"/>
                <a:gd name="T73" fmla="*/ 80 h 55"/>
                <a:gd name="T74" fmla="*/ 37 w 71"/>
                <a:gd name="T75" fmla="*/ 76 h 55"/>
                <a:gd name="T76" fmla="*/ 45 w 71"/>
                <a:gd name="T77" fmla="*/ 74 h 55"/>
                <a:gd name="T78" fmla="*/ 51 w 71"/>
                <a:gd name="T79" fmla="*/ 59 h 55"/>
                <a:gd name="T80" fmla="*/ 63 w 71"/>
                <a:gd name="T81" fmla="*/ 58 h 55"/>
                <a:gd name="T82" fmla="*/ 76 w 71"/>
                <a:gd name="T83" fmla="*/ 58 h 55"/>
                <a:gd name="T84" fmla="*/ 87 w 71"/>
                <a:gd name="T85" fmla="*/ 74 h 55"/>
                <a:gd name="T86" fmla="*/ 90 w 71"/>
                <a:gd name="T87" fmla="*/ 84 h 55"/>
                <a:gd name="T88" fmla="*/ 88 w 71"/>
                <a:gd name="T89" fmla="*/ 93 h 55"/>
                <a:gd name="T90" fmla="*/ 95 w 71"/>
                <a:gd name="T91" fmla="*/ 90 h 55"/>
                <a:gd name="T92" fmla="*/ 106 w 71"/>
                <a:gd name="T93" fmla="*/ 90 h 55"/>
                <a:gd name="T94" fmla="*/ 112 w 71"/>
                <a:gd name="T95" fmla="*/ 98 h 55"/>
                <a:gd name="T96" fmla="*/ 113 w 71"/>
                <a:gd name="T97" fmla="*/ 111 h 55"/>
                <a:gd name="T98" fmla="*/ 118 w 71"/>
                <a:gd name="T99" fmla="*/ 114 h 55"/>
                <a:gd name="T100" fmla="*/ 120 w 71"/>
                <a:gd name="T101" fmla="*/ 119 h 55"/>
                <a:gd name="T102" fmla="*/ 124 w 71"/>
                <a:gd name="T103" fmla="*/ 116 h 55"/>
                <a:gd name="T104" fmla="*/ 129 w 71"/>
                <a:gd name="T105" fmla="*/ 108 h 55"/>
                <a:gd name="T106" fmla="*/ 140 w 71"/>
                <a:gd name="T107" fmla="*/ 111 h 55"/>
                <a:gd name="T108" fmla="*/ 141 w 71"/>
                <a:gd name="T109" fmla="*/ 105 h 55"/>
                <a:gd name="T110" fmla="*/ 144 w 71"/>
                <a:gd name="T111" fmla="*/ 98 h 55"/>
                <a:gd name="T112" fmla="*/ 140 w 71"/>
                <a:gd name="T113" fmla="*/ 97 h 55"/>
                <a:gd name="T114" fmla="*/ 141 w 71"/>
                <a:gd name="T115" fmla="*/ 90 h 5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1"/>
                <a:gd name="T175" fmla="*/ 0 h 55"/>
                <a:gd name="T176" fmla="*/ 71 w 71"/>
                <a:gd name="T177" fmla="*/ 55 h 5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1" h="55">
                  <a:moveTo>
                    <a:pt x="67" y="42"/>
                  </a:moveTo>
                  <a:cubicBezTo>
                    <a:pt x="71" y="43"/>
                    <a:pt x="71" y="43"/>
                    <a:pt x="71" y="43"/>
                  </a:cubicBezTo>
                  <a:cubicBezTo>
                    <a:pt x="71" y="39"/>
                    <a:pt x="71" y="39"/>
                    <a:pt x="71" y="39"/>
                  </a:cubicBezTo>
                  <a:cubicBezTo>
                    <a:pt x="71" y="39"/>
                    <a:pt x="69" y="41"/>
                    <a:pt x="68" y="38"/>
                  </a:cubicBezTo>
                  <a:cubicBezTo>
                    <a:pt x="67" y="36"/>
                    <a:pt x="70" y="36"/>
                    <a:pt x="70" y="36"/>
                  </a:cubicBezTo>
                  <a:cubicBezTo>
                    <a:pt x="69" y="33"/>
                    <a:pt x="69" y="33"/>
                    <a:pt x="69" y="33"/>
                  </a:cubicBezTo>
                  <a:cubicBezTo>
                    <a:pt x="67" y="32"/>
                    <a:pt x="67" y="32"/>
                    <a:pt x="67" y="32"/>
                  </a:cubicBezTo>
                  <a:cubicBezTo>
                    <a:pt x="67" y="27"/>
                    <a:pt x="67" y="27"/>
                    <a:pt x="67" y="27"/>
                  </a:cubicBezTo>
                  <a:cubicBezTo>
                    <a:pt x="68" y="25"/>
                    <a:pt x="68" y="25"/>
                    <a:pt x="68" y="25"/>
                  </a:cubicBezTo>
                  <a:cubicBezTo>
                    <a:pt x="66" y="22"/>
                    <a:pt x="66" y="22"/>
                    <a:pt x="66" y="22"/>
                  </a:cubicBezTo>
                  <a:cubicBezTo>
                    <a:pt x="66" y="22"/>
                    <a:pt x="65" y="20"/>
                    <a:pt x="65" y="18"/>
                  </a:cubicBezTo>
                  <a:cubicBezTo>
                    <a:pt x="64" y="16"/>
                    <a:pt x="62" y="17"/>
                    <a:pt x="62" y="17"/>
                  </a:cubicBezTo>
                  <a:cubicBezTo>
                    <a:pt x="61" y="16"/>
                    <a:pt x="61" y="16"/>
                    <a:pt x="61" y="16"/>
                  </a:cubicBezTo>
                  <a:cubicBezTo>
                    <a:pt x="64" y="13"/>
                    <a:pt x="64" y="13"/>
                    <a:pt x="64" y="13"/>
                  </a:cubicBezTo>
                  <a:cubicBezTo>
                    <a:pt x="64" y="13"/>
                    <a:pt x="62" y="13"/>
                    <a:pt x="60" y="10"/>
                  </a:cubicBezTo>
                  <a:cubicBezTo>
                    <a:pt x="58" y="8"/>
                    <a:pt x="59" y="6"/>
                    <a:pt x="59" y="5"/>
                  </a:cubicBezTo>
                  <a:cubicBezTo>
                    <a:pt x="59" y="3"/>
                    <a:pt x="54" y="2"/>
                    <a:pt x="54" y="2"/>
                  </a:cubicBezTo>
                  <a:cubicBezTo>
                    <a:pt x="54" y="2"/>
                    <a:pt x="55" y="4"/>
                    <a:pt x="53" y="5"/>
                  </a:cubicBezTo>
                  <a:cubicBezTo>
                    <a:pt x="52" y="5"/>
                    <a:pt x="52" y="7"/>
                    <a:pt x="50" y="6"/>
                  </a:cubicBezTo>
                  <a:cubicBezTo>
                    <a:pt x="48" y="6"/>
                    <a:pt x="46" y="4"/>
                    <a:pt x="44" y="6"/>
                  </a:cubicBezTo>
                  <a:cubicBezTo>
                    <a:pt x="42" y="8"/>
                    <a:pt x="41" y="7"/>
                    <a:pt x="40" y="6"/>
                  </a:cubicBezTo>
                  <a:cubicBezTo>
                    <a:pt x="40" y="4"/>
                    <a:pt x="37" y="6"/>
                    <a:pt x="36" y="7"/>
                  </a:cubicBezTo>
                  <a:cubicBezTo>
                    <a:pt x="35" y="7"/>
                    <a:pt x="34" y="5"/>
                    <a:pt x="34" y="4"/>
                  </a:cubicBezTo>
                  <a:cubicBezTo>
                    <a:pt x="32" y="5"/>
                    <a:pt x="29" y="4"/>
                    <a:pt x="27" y="4"/>
                  </a:cubicBezTo>
                  <a:cubicBezTo>
                    <a:pt x="24" y="4"/>
                    <a:pt x="17" y="0"/>
                    <a:pt x="17" y="0"/>
                  </a:cubicBezTo>
                  <a:cubicBezTo>
                    <a:pt x="12" y="0"/>
                    <a:pt x="12" y="0"/>
                    <a:pt x="12" y="0"/>
                  </a:cubicBezTo>
                  <a:cubicBezTo>
                    <a:pt x="12" y="0"/>
                    <a:pt x="13" y="3"/>
                    <a:pt x="12" y="4"/>
                  </a:cubicBezTo>
                  <a:cubicBezTo>
                    <a:pt x="10" y="5"/>
                    <a:pt x="8" y="6"/>
                    <a:pt x="10" y="6"/>
                  </a:cubicBezTo>
                  <a:cubicBezTo>
                    <a:pt x="11" y="7"/>
                    <a:pt x="12" y="9"/>
                    <a:pt x="11" y="9"/>
                  </a:cubicBezTo>
                  <a:cubicBezTo>
                    <a:pt x="10" y="10"/>
                    <a:pt x="8" y="10"/>
                    <a:pt x="6" y="11"/>
                  </a:cubicBezTo>
                  <a:cubicBezTo>
                    <a:pt x="4" y="12"/>
                    <a:pt x="2" y="13"/>
                    <a:pt x="1" y="14"/>
                  </a:cubicBezTo>
                  <a:cubicBezTo>
                    <a:pt x="1" y="15"/>
                    <a:pt x="0" y="15"/>
                    <a:pt x="0" y="16"/>
                  </a:cubicBezTo>
                  <a:cubicBezTo>
                    <a:pt x="0" y="17"/>
                    <a:pt x="1" y="18"/>
                    <a:pt x="1" y="18"/>
                  </a:cubicBezTo>
                  <a:cubicBezTo>
                    <a:pt x="2" y="20"/>
                    <a:pt x="4" y="24"/>
                    <a:pt x="4" y="24"/>
                  </a:cubicBezTo>
                  <a:cubicBezTo>
                    <a:pt x="4" y="24"/>
                    <a:pt x="5" y="27"/>
                    <a:pt x="7" y="28"/>
                  </a:cubicBezTo>
                  <a:cubicBezTo>
                    <a:pt x="9" y="30"/>
                    <a:pt x="11" y="29"/>
                    <a:pt x="14" y="31"/>
                  </a:cubicBezTo>
                  <a:cubicBezTo>
                    <a:pt x="16" y="33"/>
                    <a:pt x="16" y="37"/>
                    <a:pt x="16" y="37"/>
                  </a:cubicBezTo>
                  <a:cubicBezTo>
                    <a:pt x="18" y="36"/>
                    <a:pt x="18" y="36"/>
                    <a:pt x="18" y="36"/>
                  </a:cubicBezTo>
                  <a:cubicBezTo>
                    <a:pt x="21" y="34"/>
                    <a:pt x="21" y="34"/>
                    <a:pt x="21" y="34"/>
                  </a:cubicBezTo>
                  <a:cubicBezTo>
                    <a:pt x="24" y="28"/>
                    <a:pt x="24" y="28"/>
                    <a:pt x="24" y="28"/>
                  </a:cubicBezTo>
                  <a:cubicBezTo>
                    <a:pt x="30" y="27"/>
                    <a:pt x="30" y="27"/>
                    <a:pt x="30" y="27"/>
                  </a:cubicBezTo>
                  <a:cubicBezTo>
                    <a:pt x="36" y="27"/>
                    <a:pt x="36" y="27"/>
                    <a:pt x="36" y="27"/>
                  </a:cubicBezTo>
                  <a:cubicBezTo>
                    <a:pt x="36" y="27"/>
                    <a:pt x="40" y="31"/>
                    <a:pt x="41" y="34"/>
                  </a:cubicBezTo>
                  <a:cubicBezTo>
                    <a:pt x="43" y="36"/>
                    <a:pt x="43" y="39"/>
                    <a:pt x="43" y="39"/>
                  </a:cubicBezTo>
                  <a:cubicBezTo>
                    <a:pt x="42" y="43"/>
                    <a:pt x="42" y="43"/>
                    <a:pt x="42" y="43"/>
                  </a:cubicBezTo>
                  <a:cubicBezTo>
                    <a:pt x="42" y="43"/>
                    <a:pt x="44" y="42"/>
                    <a:pt x="45" y="42"/>
                  </a:cubicBezTo>
                  <a:cubicBezTo>
                    <a:pt x="46" y="41"/>
                    <a:pt x="50" y="42"/>
                    <a:pt x="51" y="42"/>
                  </a:cubicBezTo>
                  <a:cubicBezTo>
                    <a:pt x="52" y="42"/>
                    <a:pt x="53" y="45"/>
                    <a:pt x="53" y="46"/>
                  </a:cubicBezTo>
                  <a:cubicBezTo>
                    <a:pt x="54" y="48"/>
                    <a:pt x="55" y="51"/>
                    <a:pt x="54" y="52"/>
                  </a:cubicBezTo>
                  <a:cubicBezTo>
                    <a:pt x="53" y="53"/>
                    <a:pt x="56" y="53"/>
                    <a:pt x="56" y="53"/>
                  </a:cubicBezTo>
                  <a:cubicBezTo>
                    <a:pt x="57" y="55"/>
                    <a:pt x="57" y="55"/>
                    <a:pt x="57" y="55"/>
                  </a:cubicBezTo>
                  <a:cubicBezTo>
                    <a:pt x="59" y="54"/>
                    <a:pt x="59" y="54"/>
                    <a:pt x="59" y="54"/>
                  </a:cubicBezTo>
                  <a:cubicBezTo>
                    <a:pt x="62" y="50"/>
                    <a:pt x="62" y="50"/>
                    <a:pt x="62" y="50"/>
                  </a:cubicBezTo>
                  <a:cubicBezTo>
                    <a:pt x="66" y="52"/>
                    <a:pt x="66" y="52"/>
                    <a:pt x="66" y="52"/>
                  </a:cubicBezTo>
                  <a:cubicBezTo>
                    <a:pt x="67" y="49"/>
                    <a:pt x="67" y="49"/>
                    <a:pt x="67" y="49"/>
                  </a:cubicBezTo>
                  <a:cubicBezTo>
                    <a:pt x="68" y="46"/>
                    <a:pt x="68" y="46"/>
                    <a:pt x="68" y="46"/>
                  </a:cubicBezTo>
                  <a:cubicBezTo>
                    <a:pt x="66" y="45"/>
                    <a:pt x="66" y="45"/>
                    <a:pt x="66" y="45"/>
                  </a:cubicBezTo>
                  <a:lnTo>
                    <a:pt x="67" y="42"/>
                  </a:lnTo>
                  <a:close/>
                </a:path>
              </a:pathLst>
            </a:custGeom>
            <a:grpFill/>
            <a:ln w="3175">
              <a:solidFill>
                <a:srgbClr val="969696"/>
              </a:solidFill>
              <a:round/>
              <a:headEnd/>
              <a:tailEnd/>
            </a:ln>
          </p:spPr>
          <p:txBody>
            <a:bodyPr/>
            <a:lstStyle/>
            <a:p>
              <a:endParaRPr lang="en-IN">
                <a:solidFill>
                  <a:schemeClr val="bg1"/>
                </a:solidFill>
              </a:endParaRPr>
            </a:p>
          </p:txBody>
        </p:sp>
        <p:sp>
          <p:nvSpPr>
            <p:cNvPr id="16707" name="Freeform 137"/>
            <p:cNvSpPr>
              <a:spLocks/>
            </p:cNvSpPr>
            <p:nvPr>
              <p:custDataLst>
                <p:tags r:id="rId154"/>
              </p:custDataLst>
            </p:nvPr>
          </p:nvSpPr>
          <p:spPr bwMode="auto">
            <a:xfrm>
              <a:off x="2985" y="3171"/>
              <a:ext cx="39" cy="39"/>
            </a:xfrm>
            <a:custGeom>
              <a:avLst/>
              <a:gdLst>
                <a:gd name="T0" fmla="*/ 64 w 30"/>
                <a:gd name="T1" fmla="*/ 30 h 31"/>
                <a:gd name="T2" fmla="*/ 57 w 30"/>
                <a:gd name="T3" fmla="*/ 31 h 31"/>
                <a:gd name="T4" fmla="*/ 60 w 30"/>
                <a:gd name="T5" fmla="*/ 24 h 31"/>
                <a:gd name="T6" fmla="*/ 56 w 30"/>
                <a:gd name="T7" fmla="*/ 14 h 31"/>
                <a:gd name="T8" fmla="*/ 44 w 30"/>
                <a:gd name="T9" fmla="*/ 0 h 31"/>
                <a:gd name="T10" fmla="*/ 30 w 30"/>
                <a:gd name="T11" fmla="*/ 0 h 31"/>
                <a:gd name="T12" fmla="*/ 17 w 30"/>
                <a:gd name="T13" fmla="*/ 1 h 31"/>
                <a:gd name="T14" fmla="*/ 12 w 30"/>
                <a:gd name="T15" fmla="*/ 14 h 31"/>
                <a:gd name="T16" fmla="*/ 5 w 30"/>
                <a:gd name="T17" fmla="*/ 18 h 31"/>
                <a:gd name="T18" fmla="*/ 0 w 30"/>
                <a:gd name="T19" fmla="*/ 20 h 31"/>
                <a:gd name="T20" fmla="*/ 0 w 30"/>
                <a:gd name="T21" fmla="*/ 30 h 31"/>
                <a:gd name="T22" fmla="*/ 9 w 30"/>
                <a:gd name="T23" fmla="*/ 39 h 31"/>
                <a:gd name="T24" fmla="*/ 16 w 30"/>
                <a:gd name="T25" fmla="*/ 45 h 31"/>
                <a:gd name="T26" fmla="*/ 7 w 30"/>
                <a:gd name="T27" fmla="*/ 48 h 31"/>
                <a:gd name="T28" fmla="*/ 27 w 30"/>
                <a:gd name="T29" fmla="*/ 54 h 31"/>
                <a:gd name="T30" fmla="*/ 39 w 30"/>
                <a:gd name="T31" fmla="*/ 62 h 31"/>
                <a:gd name="T32" fmla="*/ 44 w 30"/>
                <a:gd name="T33" fmla="*/ 55 h 31"/>
                <a:gd name="T34" fmla="*/ 51 w 30"/>
                <a:gd name="T35" fmla="*/ 49 h 31"/>
                <a:gd name="T36" fmla="*/ 57 w 30"/>
                <a:gd name="T37" fmla="*/ 44 h 31"/>
                <a:gd name="T38" fmla="*/ 60 w 30"/>
                <a:gd name="T39" fmla="*/ 38 h 31"/>
                <a:gd name="T40" fmla="*/ 64 w 30"/>
                <a:gd name="T41" fmla="*/ 36 h 31"/>
                <a:gd name="T42" fmla="*/ 66 w 30"/>
                <a:gd name="T43" fmla="*/ 30 h 31"/>
                <a:gd name="T44" fmla="*/ 64 w 30"/>
                <a:gd name="T45" fmla="*/ 30 h 3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
                <a:gd name="T70" fmla="*/ 0 h 31"/>
                <a:gd name="T71" fmla="*/ 30 w 30"/>
                <a:gd name="T72" fmla="*/ 31 h 3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 h="31">
                  <a:moveTo>
                    <a:pt x="29" y="15"/>
                  </a:moveTo>
                  <a:cubicBezTo>
                    <a:pt x="28" y="15"/>
                    <a:pt x="26" y="16"/>
                    <a:pt x="26" y="16"/>
                  </a:cubicBezTo>
                  <a:cubicBezTo>
                    <a:pt x="27" y="12"/>
                    <a:pt x="27" y="12"/>
                    <a:pt x="27" y="12"/>
                  </a:cubicBezTo>
                  <a:cubicBezTo>
                    <a:pt x="27" y="12"/>
                    <a:pt x="27" y="9"/>
                    <a:pt x="25" y="7"/>
                  </a:cubicBezTo>
                  <a:cubicBezTo>
                    <a:pt x="24" y="4"/>
                    <a:pt x="20" y="0"/>
                    <a:pt x="20" y="0"/>
                  </a:cubicBezTo>
                  <a:cubicBezTo>
                    <a:pt x="14" y="0"/>
                    <a:pt x="14" y="0"/>
                    <a:pt x="14" y="0"/>
                  </a:cubicBezTo>
                  <a:cubicBezTo>
                    <a:pt x="8" y="1"/>
                    <a:pt x="8" y="1"/>
                    <a:pt x="8" y="1"/>
                  </a:cubicBezTo>
                  <a:cubicBezTo>
                    <a:pt x="5" y="7"/>
                    <a:pt x="5" y="7"/>
                    <a:pt x="5" y="7"/>
                  </a:cubicBezTo>
                  <a:cubicBezTo>
                    <a:pt x="2" y="9"/>
                    <a:pt x="2" y="9"/>
                    <a:pt x="2" y="9"/>
                  </a:cubicBezTo>
                  <a:cubicBezTo>
                    <a:pt x="0" y="10"/>
                    <a:pt x="0" y="10"/>
                    <a:pt x="0" y="10"/>
                  </a:cubicBezTo>
                  <a:cubicBezTo>
                    <a:pt x="0" y="10"/>
                    <a:pt x="1" y="14"/>
                    <a:pt x="0" y="15"/>
                  </a:cubicBezTo>
                  <a:cubicBezTo>
                    <a:pt x="0" y="17"/>
                    <a:pt x="4" y="20"/>
                    <a:pt x="4" y="20"/>
                  </a:cubicBezTo>
                  <a:cubicBezTo>
                    <a:pt x="7" y="23"/>
                    <a:pt x="7" y="23"/>
                    <a:pt x="7" y="23"/>
                  </a:cubicBezTo>
                  <a:cubicBezTo>
                    <a:pt x="3" y="24"/>
                    <a:pt x="3" y="24"/>
                    <a:pt x="3" y="24"/>
                  </a:cubicBezTo>
                  <a:cubicBezTo>
                    <a:pt x="3" y="24"/>
                    <a:pt x="10" y="27"/>
                    <a:pt x="12" y="27"/>
                  </a:cubicBezTo>
                  <a:cubicBezTo>
                    <a:pt x="14" y="28"/>
                    <a:pt x="18" y="31"/>
                    <a:pt x="18" y="31"/>
                  </a:cubicBezTo>
                  <a:cubicBezTo>
                    <a:pt x="20" y="28"/>
                    <a:pt x="20" y="28"/>
                    <a:pt x="20" y="28"/>
                  </a:cubicBezTo>
                  <a:cubicBezTo>
                    <a:pt x="20" y="28"/>
                    <a:pt x="21" y="26"/>
                    <a:pt x="23" y="25"/>
                  </a:cubicBezTo>
                  <a:cubicBezTo>
                    <a:pt x="25" y="24"/>
                    <a:pt x="26" y="22"/>
                    <a:pt x="26" y="22"/>
                  </a:cubicBezTo>
                  <a:cubicBezTo>
                    <a:pt x="27" y="19"/>
                    <a:pt x="27" y="19"/>
                    <a:pt x="27" y="19"/>
                  </a:cubicBezTo>
                  <a:cubicBezTo>
                    <a:pt x="29" y="18"/>
                    <a:pt x="29" y="18"/>
                    <a:pt x="29" y="18"/>
                  </a:cubicBezTo>
                  <a:cubicBezTo>
                    <a:pt x="30" y="15"/>
                    <a:pt x="30" y="15"/>
                    <a:pt x="30" y="15"/>
                  </a:cubicBezTo>
                  <a:cubicBezTo>
                    <a:pt x="30" y="15"/>
                    <a:pt x="29" y="15"/>
                    <a:pt x="29" y="15"/>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708" name="Freeform 138"/>
            <p:cNvSpPr>
              <a:spLocks/>
            </p:cNvSpPr>
            <p:nvPr>
              <p:custDataLst>
                <p:tags r:id="rId155"/>
              </p:custDataLst>
            </p:nvPr>
          </p:nvSpPr>
          <p:spPr bwMode="auto">
            <a:xfrm>
              <a:off x="3008" y="3190"/>
              <a:ext cx="53" cy="52"/>
            </a:xfrm>
            <a:custGeom>
              <a:avLst/>
              <a:gdLst>
                <a:gd name="T0" fmla="*/ 81 w 41"/>
                <a:gd name="T1" fmla="*/ 52 h 41"/>
                <a:gd name="T2" fmla="*/ 75 w 41"/>
                <a:gd name="T3" fmla="*/ 46 h 41"/>
                <a:gd name="T4" fmla="*/ 69 w 41"/>
                <a:gd name="T5" fmla="*/ 46 h 41"/>
                <a:gd name="T6" fmla="*/ 62 w 41"/>
                <a:gd name="T7" fmla="*/ 38 h 41"/>
                <a:gd name="T8" fmla="*/ 67 w 41"/>
                <a:gd name="T9" fmla="*/ 25 h 41"/>
                <a:gd name="T10" fmla="*/ 61 w 41"/>
                <a:gd name="T11" fmla="*/ 16 h 41"/>
                <a:gd name="T12" fmla="*/ 53 w 41"/>
                <a:gd name="T13" fmla="*/ 24 h 41"/>
                <a:gd name="T14" fmla="*/ 50 w 41"/>
                <a:gd name="T15" fmla="*/ 25 h 41"/>
                <a:gd name="T16" fmla="*/ 47 w 41"/>
                <a:gd name="T17" fmla="*/ 23 h 41"/>
                <a:gd name="T18" fmla="*/ 44 w 41"/>
                <a:gd name="T19" fmla="*/ 20 h 41"/>
                <a:gd name="T20" fmla="*/ 41 w 41"/>
                <a:gd name="T21" fmla="*/ 8 h 41"/>
                <a:gd name="T22" fmla="*/ 36 w 41"/>
                <a:gd name="T23" fmla="*/ 0 h 41"/>
                <a:gd name="T24" fmla="*/ 27 w 41"/>
                <a:gd name="T25" fmla="*/ 0 h 41"/>
                <a:gd name="T26" fmla="*/ 23 w 41"/>
                <a:gd name="T27" fmla="*/ 6 h 41"/>
                <a:gd name="T28" fmla="*/ 21 w 41"/>
                <a:gd name="T29" fmla="*/ 8 h 41"/>
                <a:gd name="T30" fmla="*/ 17 w 41"/>
                <a:gd name="T31" fmla="*/ 14 h 41"/>
                <a:gd name="T32" fmla="*/ 10 w 41"/>
                <a:gd name="T33" fmla="*/ 20 h 41"/>
                <a:gd name="T34" fmla="*/ 5 w 41"/>
                <a:gd name="T35" fmla="*/ 25 h 41"/>
                <a:gd name="T36" fmla="*/ 0 w 41"/>
                <a:gd name="T37" fmla="*/ 32 h 41"/>
                <a:gd name="T38" fmla="*/ 0 w 41"/>
                <a:gd name="T39" fmla="*/ 30 h 41"/>
                <a:gd name="T40" fmla="*/ 1 w 41"/>
                <a:gd name="T41" fmla="*/ 36 h 41"/>
                <a:gd name="T42" fmla="*/ 22 w 41"/>
                <a:gd name="T43" fmla="*/ 47 h 41"/>
                <a:gd name="T44" fmla="*/ 41 w 41"/>
                <a:gd name="T45" fmla="*/ 62 h 41"/>
                <a:gd name="T46" fmla="*/ 69 w 41"/>
                <a:gd name="T47" fmla="*/ 77 h 41"/>
                <a:gd name="T48" fmla="*/ 84 w 41"/>
                <a:gd name="T49" fmla="*/ 82 h 41"/>
                <a:gd name="T50" fmla="*/ 81 w 41"/>
                <a:gd name="T51" fmla="*/ 74 h 41"/>
                <a:gd name="T52" fmla="*/ 87 w 41"/>
                <a:gd name="T53" fmla="*/ 62 h 41"/>
                <a:gd name="T54" fmla="*/ 81 w 41"/>
                <a:gd name="T55" fmla="*/ 52 h 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1"/>
                <a:gd name="T85" fmla="*/ 0 h 41"/>
                <a:gd name="T86" fmla="*/ 41 w 41"/>
                <a:gd name="T87" fmla="*/ 41 h 4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1" h="41">
                  <a:moveTo>
                    <a:pt x="38" y="25"/>
                  </a:moveTo>
                  <a:cubicBezTo>
                    <a:pt x="35" y="22"/>
                    <a:pt x="35" y="22"/>
                    <a:pt x="35" y="22"/>
                  </a:cubicBezTo>
                  <a:cubicBezTo>
                    <a:pt x="32" y="22"/>
                    <a:pt x="32" y="22"/>
                    <a:pt x="32" y="22"/>
                  </a:cubicBezTo>
                  <a:cubicBezTo>
                    <a:pt x="29" y="19"/>
                    <a:pt x="29" y="19"/>
                    <a:pt x="29" y="19"/>
                  </a:cubicBezTo>
                  <a:cubicBezTo>
                    <a:pt x="29" y="19"/>
                    <a:pt x="31" y="15"/>
                    <a:pt x="31" y="13"/>
                  </a:cubicBezTo>
                  <a:cubicBezTo>
                    <a:pt x="32" y="12"/>
                    <a:pt x="28" y="8"/>
                    <a:pt x="28" y="8"/>
                  </a:cubicBezTo>
                  <a:cubicBezTo>
                    <a:pt x="25" y="12"/>
                    <a:pt x="25" y="12"/>
                    <a:pt x="25" y="12"/>
                  </a:cubicBezTo>
                  <a:cubicBezTo>
                    <a:pt x="23" y="13"/>
                    <a:pt x="23" y="13"/>
                    <a:pt x="23" y="13"/>
                  </a:cubicBezTo>
                  <a:cubicBezTo>
                    <a:pt x="22" y="11"/>
                    <a:pt x="22" y="11"/>
                    <a:pt x="22" y="11"/>
                  </a:cubicBezTo>
                  <a:cubicBezTo>
                    <a:pt x="22" y="11"/>
                    <a:pt x="19" y="11"/>
                    <a:pt x="20" y="10"/>
                  </a:cubicBezTo>
                  <a:cubicBezTo>
                    <a:pt x="21" y="9"/>
                    <a:pt x="20" y="6"/>
                    <a:pt x="19" y="4"/>
                  </a:cubicBezTo>
                  <a:cubicBezTo>
                    <a:pt x="19" y="3"/>
                    <a:pt x="18" y="0"/>
                    <a:pt x="17" y="0"/>
                  </a:cubicBezTo>
                  <a:cubicBezTo>
                    <a:pt x="16" y="0"/>
                    <a:pt x="14" y="0"/>
                    <a:pt x="12" y="0"/>
                  </a:cubicBezTo>
                  <a:cubicBezTo>
                    <a:pt x="11" y="3"/>
                    <a:pt x="11" y="3"/>
                    <a:pt x="11" y="3"/>
                  </a:cubicBezTo>
                  <a:cubicBezTo>
                    <a:pt x="9" y="4"/>
                    <a:pt x="9" y="4"/>
                    <a:pt x="9" y="4"/>
                  </a:cubicBezTo>
                  <a:cubicBezTo>
                    <a:pt x="8" y="7"/>
                    <a:pt x="8" y="7"/>
                    <a:pt x="8" y="7"/>
                  </a:cubicBezTo>
                  <a:cubicBezTo>
                    <a:pt x="8" y="7"/>
                    <a:pt x="7" y="9"/>
                    <a:pt x="5" y="10"/>
                  </a:cubicBezTo>
                  <a:cubicBezTo>
                    <a:pt x="3" y="11"/>
                    <a:pt x="2" y="13"/>
                    <a:pt x="2" y="13"/>
                  </a:cubicBezTo>
                  <a:cubicBezTo>
                    <a:pt x="0" y="16"/>
                    <a:pt x="0" y="16"/>
                    <a:pt x="0" y="16"/>
                  </a:cubicBezTo>
                  <a:cubicBezTo>
                    <a:pt x="0" y="16"/>
                    <a:pt x="0" y="16"/>
                    <a:pt x="0" y="15"/>
                  </a:cubicBezTo>
                  <a:cubicBezTo>
                    <a:pt x="0" y="16"/>
                    <a:pt x="0" y="17"/>
                    <a:pt x="1" y="17"/>
                  </a:cubicBezTo>
                  <a:cubicBezTo>
                    <a:pt x="2" y="19"/>
                    <a:pt x="7" y="22"/>
                    <a:pt x="10" y="23"/>
                  </a:cubicBezTo>
                  <a:cubicBezTo>
                    <a:pt x="13" y="24"/>
                    <a:pt x="17" y="29"/>
                    <a:pt x="19" y="31"/>
                  </a:cubicBezTo>
                  <a:cubicBezTo>
                    <a:pt x="21" y="34"/>
                    <a:pt x="28" y="36"/>
                    <a:pt x="32" y="38"/>
                  </a:cubicBezTo>
                  <a:cubicBezTo>
                    <a:pt x="36" y="41"/>
                    <a:pt x="39" y="40"/>
                    <a:pt x="39" y="40"/>
                  </a:cubicBezTo>
                  <a:cubicBezTo>
                    <a:pt x="38" y="36"/>
                    <a:pt x="38" y="36"/>
                    <a:pt x="38" y="36"/>
                  </a:cubicBezTo>
                  <a:cubicBezTo>
                    <a:pt x="38" y="36"/>
                    <a:pt x="39" y="33"/>
                    <a:pt x="40" y="31"/>
                  </a:cubicBezTo>
                  <a:cubicBezTo>
                    <a:pt x="41" y="28"/>
                    <a:pt x="38" y="25"/>
                    <a:pt x="38" y="25"/>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709" name="Freeform 139"/>
            <p:cNvSpPr>
              <a:spLocks noEditPoints="1"/>
            </p:cNvSpPr>
            <p:nvPr>
              <p:custDataLst>
                <p:tags r:id="rId156"/>
              </p:custDataLst>
            </p:nvPr>
          </p:nvSpPr>
          <p:spPr bwMode="auto">
            <a:xfrm>
              <a:off x="2934" y="3084"/>
              <a:ext cx="77" cy="60"/>
            </a:xfrm>
            <a:custGeom>
              <a:avLst/>
              <a:gdLst>
                <a:gd name="T0" fmla="*/ 122 w 60"/>
                <a:gd name="T1" fmla="*/ 88 h 47"/>
                <a:gd name="T2" fmla="*/ 121 w 60"/>
                <a:gd name="T3" fmla="*/ 70 h 47"/>
                <a:gd name="T4" fmla="*/ 110 w 60"/>
                <a:gd name="T5" fmla="*/ 59 h 47"/>
                <a:gd name="T6" fmla="*/ 107 w 60"/>
                <a:gd name="T7" fmla="*/ 40 h 47"/>
                <a:gd name="T8" fmla="*/ 91 w 60"/>
                <a:gd name="T9" fmla="*/ 31 h 47"/>
                <a:gd name="T10" fmla="*/ 81 w 60"/>
                <a:gd name="T11" fmla="*/ 10 h 47"/>
                <a:gd name="T12" fmla="*/ 69 w 60"/>
                <a:gd name="T13" fmla="*/ 10 h 47"/>
                <a:gd name="T14" fmla="*/ 59 w 60"/>
                <a:gd name="T15" fmla="*/ 0 h 47"/>
                <a:gd name="T16" fmla="*/ 39 w 60"/>
                <a:gd name="T17" fmla="*/ 1 h 47"/>
                <a:gd name="T18" fmla="*/ 17 w 60"/>
                <a:gd name="T19" fmla="*/ 8 h 47"/>
                <a:gd name="T20" fmla="*/ 10 w 60"/>
                <a:gd name="T21" fmla="*/ 29 h 47"/>
                <a:gd name="T22" fmla="*/ 5 w 60"/>
                <a:gd name="T23" fmla="*/ 46 h 47"/>
                <a:gd name="T24" fmla="*/ 13 w 60"/>
                <a:gd name="T25" fmla="*/ 63 h 47"/>
                <a:gd name="T26" fmla="*/ 13 w 60"/>
                <a:gd name="T27" fmla="*/ 70 h 47"/>
                <a:gd name="T28" fmla="*/ 15 w 60"/>
                <a:gd name="T29" fmla="*/ 66 h 47"/>
                <a:gd name="T30" fmla="*/ 39 w 60"/>
                <a:gd name="T31" fmla="*/ 66 h 47"/>
                <a:gd name="T32" fmla="*/ 51 w 60"/>
                <a:gd name="T33" fmla="*/ 63 h 47"/>
                <a:gd name="T34" fmla="*/ 64 w 60"/>
                <a:gd name="T35" fmla="*/ 66 h 47"/>
                <a:gd name="T36" fmla="*/ 74 w 60"/>
                <a:gd name="T37" fmla="*/ 70 h 47"/>
                <a:gd name="T38" fmla="*/ 60 w 60"/>
                <a:gd name="T39" fmla="*/ 75 h 47"/>
                <a:gd name="T40" fmla="*/ 46 w 60"/>
                <a:gd name="T41" fmla="*/ 66 h 47"/>
                <a:gd name="T42" fmla="*/ 40 w 60"/>
                <a:gd name="T43" fmla="*/ 70 h 47"/>
                <a:gd name="T44" fmla="*/ 31 w 60"/>
                <a:gd name="T45" fmla="*/ 75 h 47"/>
                <a:gd name="T46" fmla="*/ 15 w 60"/>
                <a:gd name="T47" fmla="*/ 77 h 47"/>
                <a:gd name="T48" fmla="*/ 15 w 60"/>
                <a:gd name="T49" fmla="*/ 80 h 47"/>
                <a:gd name="T50" fmla="*/ 15 w 60"/>
                <a:gd name="T51" fmla="*/ 80 h 47"/>
                <a:gd name="T52" fmla="*/ 13 w 60"/>
                <a:gd name="T53" fmla="*/ 80 h 47"/>
                <a:gd name="T54" fmla="*/ 13 w 60"/>
                <a:gd name="T55" fmla="*/ 91 h 47"/>
                <a:gd name="T56" fmla="*/ 28 w 60"/>
                <a:gd name="T57" fmla="*/ 89 h 47"/>
                <a:gd name="T58" fmla="*/ 45 w 60"/>
                <a:gd name="T59" fmla="*/ 84 h 47"/>
                <a:gd name="T60" fmla="*/ 87 w 60"/>
                <a:gd name="T61" fmla="*/ 84 h 47"/>
                <a:gd name="T62" fmla="*/ 107 w 60"/>
                <a:gd name="T63" fmla="*/ 93 h 47"/>
                <a:gd name="T64" fmla="*/ 122 w 60"/>
                <a:gd name="T65" fmla="*/ 88 h 47"/>
                <a:gd name="T66" fmla="*/ 15 w 60"/>
                <a:gd name="T67" fmla="*/ 80 h 47"/>
                <a:gd name="T68" fmla="*/ 15 w 60"/>
                <a:gd name="T69" fmla="*/ 80 h 47"/>
                <a:gd name="T70" fmla="*/ 13 w 60"/>
                <a:gd name="T71" fmla="*/ 80 h 47"/>
                <a:gd name="T72" fmla="*/ 15 w 60"/>
                <a:gd name="T73" fmla="*/ 80 h 47"/>
                <a:gd name="T74" fmla="*/ 15 w 60"/>
                <a:gd name="T75" fmla="*/ 80 h 4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0"/>
                <a:gd name="T115" fmla="*/ 0 h 47"/>
                <a:gd name="T116" fmla="*/ 60 w 60"/>
                <a:gd name="T117" fmla="*/ 47 h 4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0" h="47">
                  <a:moveTo>
                    <a:pt x="58" y="42"/>
                  </a:moveTo>
                  <a:cubicBezTo>
                    <a:pt x="57" y="38"/>
                    <a:pt x="60" y="35"/>
                    <a:pt x="57" y="34"/>
                  </a:cubicBezTo>
                  <a:cubicBezTo>
                    <a:pt x="55" y="33"/>
                    <a:pt x="52" y="28"/>
                    <a:pt x="52" y="28"/>
                  </a:cubicBezTo>
                  <a:cubicBezTo>
                    <a:pt x="51" y="19"/>
                    <a:pt x="51" y="19"/>
                    <a:pt x="51" y="19"/>
                  </a:cubicBezTo>
                  <a:cubicBezTo>
                    <a:pt x="49" y="20"/>
                    <a:pt x="45" y="18"/>
                    <a:pt x="43" y="15"/>
                  </a:cubicBezTo>
                  <a:cubicBezTo>
                    <a:pt x="41" y="13"/>
                    <a:pt x="38" y="5"/>
                    <a:pt x="38" y="5"/>
                  </a:cubicBezTo>
                  <a:cubicBezTo>
                    <a:pt x="33" y="5"/>
                    <a:pt x="33" y="5"/>
                    <a:pt x="33" y="5"/>
                  </a:cubicBezTo>
                  <a:cubicBezTo>
                    <a:pt x="28" y="0"/>
                    <a:pt x="28" y="0"/>
                    <a:pt x="28" y="0"/>
                  </a:cubicBezTo>
                  <a:cubicBezTo>
                    <a:pt x="28" y="0"/>
                    <a:pt x="21" y="1"/>
                    <a:pt x="18" y="1"/>
                  </a:cubicBezTo>
                  <a:cubicBezTo>
                    <a:pt x="15" y="2"/>
                    <a:pt x="10" y="3"/>
                    <a:pt x="8" y="4"/>
                  </a:cubicBezTo>
                  <a:cubicBezTo>
                    <a:pt x="8" y="4"/>
                    <a:pt x="8" y="11"/>
                    <a:pt x="5" y="14"/>
                  </a:cubicBezTo>
                  <a:cubicBezTo>
                    <a:pt x="2" y="18"/>
                    <a:pt x="0" y="20"/>
                    <a:pt x="2" y="22"/>
                  </a:cubicBezTo>
                  <a:cubicBezTo>
                    <a:pt x="4" y="25"/>
                    <a:pt x="6" y="30"/>
                    <a:pt x="6" y="30"/>
                  </a:cubicBezTo>
                  <a:cubicBezTo>
                    <a:pt x="6" y="30"/>
                    <a:pt x="6" y="32"/>
                    <a:pt x="6" y="34"/>
                  </a:cubicBezTo>
                  <a:cubicBezTo>
                    <a:pt x="7" y="32"/>
                    <a:pt x="7" y="32"/>
                    <a:pt x="7" y="32"/>
                  </a:cubicBezTo>
                  <a:cubicBezTo>
                    <a:pt x="18" y="32"/>
                    <a:pt x="18" y="32"/>
                    <a:pt x="18" y="32"/>
                  </a:cubicBezTo>
                  <a:cubicBezTo>
                    <a:pt x="18" y="32"/>
                    <a:pt x="22" y="28"/>
                    <a:pt x="24" y="30"/>
                  </a:cubicBezTo>
                  <a:cubicBezTo>
                    <a:pt x="27" y="32"/>
                    <a:pt x="30" y="32"/>
                    <a:pt x="30" y="32"/>
                  </a:cubicBezTo>
                  <a:cubicBezTo>
                    <a:pt x="35" y="34"/>
                    <a:pt x="35" y="34"/>
                    <a:pt x="35" y="34"/>
                  </a:cubicBezTo>
                  <a:cubicBezTo>
                    <a:pt x="35" y="34"/>
                    <a:pt x="31" y="36"/>
                    <a:pt x="29" y="36"/>
                  </a:cubicBezTo>
                  <a:cubicBezTo>
                    <a:pt x="28" y="36"/>
                    <a:pt x="22" y="32"/>
                    <a:pt x="22" y="32"/>
                  </a:cubicBezTo>
                  <a:cubicBezTo>
                    <a:pt x="22" y="32"/>
                    <a:pt x="20" y="34"/>
                    <a:pt x="19" y="34"/>
                  </a:cubicBezTo>
                  <a:cubicBezTo>
                    <a:pt x="17" y="34"/>
                    <a:pt x="15" y="36"/>
                    <a:pt x="15" y="36"/>
                  </a:cubicBezTo>
                  <a:cubicBezTo>
                    <a:pt x="7" y="37"/>
                    <a:pt x="7" y="37"/>
                    <a:pt x="7" y="37"/>
                  </a:cubicBezTo>
                  <a:cubicBezTo>
                    <a:pt x="7" y="37"/>
                    <a:pt x="7" y="37"/>
                    <a:pt x="7" y="38"/>
                  </a:cubicBezTo>
                  <a:cubicBezTo>
                    <a:pt x="7" y="37"/>
                    <a:pt x="7" y="37"/>
                    <a:pt x="7" y="38"/>
                  </a:cubicBezTo>
                  <a:cubicBezTo>
                    <a:pt x="7" y="39"/>
                    <a:pt x="6" y="39"/>
                    <a:pt x="6" y="38"/>
                  </a:cubicBezTo>
                  <a:cubicBezTo>
                    <a:pt x="6" y="40"/>
                    <a:pt x="6" y="44"/>
                    <a:pt x="6" y="44"/>
                  </a:cubicBezTo>
                  <a:cubicBezTo>
                    <a:pt x="6" y="44"/>
                    <a:pt x="9" y="43"/>
                    <a:pt x="13" y="43"/>
                  </a:cubicBezTo>
                  <a:cubicBezTo>
                    <a:pt x="17" y="43"/>
                    <a:pt x="21" y="41"/>
                    <a:pt x="21" y="41"/>
                  </a:cubicBezTo>
                  <a:cubicBezTo>
                    <a:pt x="41" y="41"/>
                    <a:pt x="41" y="41"/>
                    <a:pt x="41" y="41"/>
                  </a:cubicBezTo>
                  <a:cubicBezTo>
                    <a:pt x="41" y="41"/>
                    <a:pt x="48" y="45"/>
                    <a:pt x="51" y="45"/>
                  </a:cubicBezTo>
                  <a:cubicBezTo>
                    <a:pt x="54" y="45"/>
                    <a:pt x="60" y="47"/>
                    <a:pt x="58" y="42"/>
                  </a:cubicBezTo>
                  <a:close/>
                  <a:moveTo>
                    <a:pt x="7" y="38"/>
                  </a:moveTo>
                  <a:cubicBezTo>
                    <a:pt x="7" y="38"/>
                    <a:pt x="7" y="38"/>
                    <a:pt x="7" y="38"/>
                  </a:cubicBezTo>
                  <a:cubicBezTo>
                    <a:pt x="6" y="38"/>
                    <a:pt x="6" y="38"/>
                    <a:pt x="6" y="38"/>
                  </a:cubicBezTo>
                  <a:cubicBezTo>
                    <a:pt x="6" y="38"/>
                    <a:pt x="7" y="38"/>
                    <a:pt x="7" y="38"/>
                  </a:cubicBezTo>
                  <a:cubicBezTo>
                    <a:pt x="7" y="38"/>
                    <a:pt x="7" y="38"/>
                    <a:pt x="7" y="38"/>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710" name="Freeform 140"/>
            <p:cNvSpPr>
              <a:spLocks/>
            </p:cNvSpPr>
            <p:nvPr>
              <p:custDataLst>
                <p:tags r:id="rId157"/>
              </p:custDataLst>
            </p:nvPr>
          </p:nvSpPr>
          <p:spPr bwMode="auto">
            <a:xfrm>
              <a:off x="3044" y="3159"/>
              <a:ext cx="77" cy="82"/>
            </a:xfrm>
            <a:custGeom>
              <a:avLst/>
              <a:gdLst>
                <a:gd name="T0" fmla="*/ 118 w 60"/>
                <a:gd name="T1" fmla="*/ 110 h 64"/>
                <a:gd name="T2" fmla="*/ 112 w 60"/>
                <a:gd name="T3" fmla="*/ 95 h 64"/>
                <a:gd name="T4" fmla="*/ 117 w 60"/>
                <a:gd name="T5" fmla="*/ 81 h 64"/>
                <a:gd name="T6" fmla="*/ 121 w 60"/>
                <a:gd name="T7" fmla="*/ 63 h 64"/>
                <a:gd name="T8" fmla="*/ 127 w 60"/>
                <a:gd name="T9" fmla="*/ 53 h 64"/>
                <a:gd name="T10" fmla="*/ 122 w 60"/>
                <a:gd name="T11" fmla="*/ 37 h 64"/>
                <a:gd name="T12" fmla="*/ 122 w 60"/>
                <a:gd name="T13" fmla="*/ 31 h 64"/>
                <a:gd name="T14" fmla="*/ 114 w 60"/>
                <a:gd name="T15" fmla="*/ 23 h 64"/>
                <a:gd name="T16" fmla="*/ 99 w 60"/>
                <a:gd name="T17" fmla="*/ 22 h 64"/>
                <a:gd name="T18" fmla="*/ 87 w 60"/>
                <a:gd name="T19" fmla="*/ 28 h 64"/>
                <a:gd name="T20" fmla="*/ 76 w 60"/>
                <a:gd name="T21" fmla="*/ 22 h 64"/>
                <a:gd name="T22" fmla="*/ 68 w 60"/>
                <a:gd name="T23" fmla="*/ 13 h 64"/>
                <a:gd name="T24" fmla="*/ 65 w 60"/>
                <a:gd name="T25" fmla="*/ 8 h 64"/>
                <a:gd name="T26" fmla="*/ 59 w 60"/>
                <a:gd name="T27" fmla="*/ 10 h 64"/>
                <a:gd name="T28" fmla="*/ 51 w 60"/>
                <a:gd name="T29" fmla="*/ 15 h 64"/>
                <a:gd name="T30" fmla="*/ 50 w 60"/>
                <a:gd name="T31" fmla="*/ 1 h 64"/>
                <a:gd name="T32" fmla="*/ 46 w 60"/>
                <a:gd name="T33" fmla="*/ 6 h 64"/>
                <a:gd name="T34" fmla="*/ 40 w 60"/>
                <a:gd name="T35" fmla="*/ 5 h 64"/>
                <a:gd name="T36" fmla="*/ 39 w 60"/>
                <a:gd name="T37" fmla="*/ 10 h 64"/>
                <a:gd name="T38" fmla="*/ 35 w 60"/>
                <a:gd name="T39" fmla="*/ 15 h 64"/>
                <a:gd name="T40" fmla="*/ 28 w 60"/>
                <a:gd name="T41" fmla="*/ 13 h 64"/>
                <a:gd name="T42" fmla="*/ 19 w 60"/>
                <a:gd name="T43" fmla="*/ 10 h 64"/>
                <a:gd name="T44" fmla="*/ 13 w 60"/>
                <a:gd name="T45" fmla="*/ 15 h 64"/>
                <a:gd name="T46" fmla="*/ 13 w 60"/>
                <a:gd name="T47" fmla="*/ 15 h 64"/>
                <a:gd name="T48" fmla="*/ 10 w 60"/>
                <a:gd name="T49" fmla="*/ 19 h 64"/>
                <a:gd name="T50" fmla="*/ 10 w 60"/>
                <a:gd name="T51" fmla="*/ 29 h 64"/>
                <a:gd name="T52" fmla="*/ 15 w 60"/>
                <a:gd name="T53" fmla="*/ 31 h 64"/>
                <a:gd name="T54" fmla="*/ 17 w 60"/>
                <a:gd name="T55" fmla="*/ 37 h 64"/>
                <a:gd name="T56" fmla="*/ 13 w 60"/>
                <a:gd name="T57" fmla="*/ 42 h 64"/>
                <a:gd name="T58" fmla="*/ 19 w 60"/>
                <a:gd name="T59" fmla="*/ 45 h 64"/>
                <a:gd name="T60" fmla="*/ 19 w 60"/>
                <a:gd name="T61" fmla="*/ 53 h 64"/>
                <a:gd name="T62" fmla="*/ 10 w 60"/>
                <a:gd name="T63" fmla="*/ 51 h 64"/>
                <a:gd name="T64" fmla="*/ 8 w 60"/>
                <a:gd name="T65" fmla="*/ 58 h 64"/>
                <a:gd name="T66" fmla="*/ 13 w 60"/>
                <a:gd name="T67" fmla="*/ 59 h 64"/>
                <a:gd name="T68" fmla="*/ 10 w 60"/>
                <a:gd name="T69" fmla="*/ 65 h 64"/>
                <a:gd name="T70" fmla="*/ 8 w 60"/>
                <a:gd name="T71" fmla="*/ 72 h 64"/>
                <a:gd name="T72" fmla="*/ 0 w 60"/>
                <a:gd name="T73" fmla="*/ 68 h 64"/>
                <a:gd name="T74" fmla="*/ 6 w 60"/>
                <a:gd name="T75" fmla="*/ 77 h 64"/>
                <a:gd name="T76" fmla="*/ 1 w 60"/>
                <a:gd name="T77" fmla="*/ 90 h 64"/>
                <a:gd name="T78" fmla="*/ 8 w 60"/>
                <a:gd name="T79" fmla="*/ 97 h 64"/>
                <a:gd name="T80" fmla="*/ 15 w 60"/>
                <a:gd name="T81" fmla="*/ 97 h 64"/>
                <a:gd name="T82" fmla="*/ 22 w 60"/>
                <a:gd name="T83" fmla="*/ 104 h 64"/>
                <a:gd name="T84" fmla="*/ 24 w 60"/>
                <a:gd name="T85" fmla="*/ 115 h 64"/>
                <a:gd name="T86" fmla="*/ 22 w 60"/>
                <a:gd name="T87" fmla="*/ 127 h 64"/>
                <a:gd name="T88" fmla="*/ 23 w 60"/>
                <a:gd name="T89" fmla="*/ 135 h 64"/>
                <a:gd name="T90" fmla="*/ 51 w 60"/>
                <a:gd name="T91" fmla="*/ 127 h 64"/>
                <a:gd name="T92" fmla="*/ 89 w 60"/>
                <a:gd name="T93" fmla="*/ 118 h 64"/>
                <a:gd name="T94" fmla="*/ 117 w 60"/>
                <a:gd name="T95" fmla="*/ 122 h 64"/>
                <a:gd name="T96" fmla="*/ 122 w 60"/>
                <a:gd name="T97" fmla="*/ 115 h 64"/>
                <a:gd name="T98" fmla="*/ 118 w 60"/>
                <a:gd name="T99" fmla="*/ 110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64"/>
                <a:gd name="T152" fmla="*/ 60 w 60"/>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64">
                  <a:moveTo>
                    <a:pt x="56" y="52"/>
                  </a:moveTo>
                  <a:cubicBezTo>
                    <a:pt x="55" y="52"/>
                    <a:pt x="54" y="46"/>
                    <a:pt x="53" y="45"/>
                  </a:cubicBezTo>
                  <a:cubicBezTo>
                    <a:pt x="52" y="43"/>
                    <a:pt x="54" y="39"/>
                    <a:pt x="55" y="38"/>
                  </a:cubicBezTo>
                  <a:cubicBezTo>
                    <a:pt x="56" y="37"/>
                    <a:pt x="56" y="33"/>
                    <a:pt x="57" y="30"/>
                  </a:cubicBezTo>
                  <a:cubicBezTo>
                    <a:pt x="59" y="26"/>
                    <a:pt x="60" y="27"/>
                    <a:pt x="60" y="25"/>
                  </a:cubicBezTo>
                  <a:cubicBezTo>
                    <a:pt x="60" y="24"/>
                    <a:pt x="58" y="19"/>
                    <a:pt x="58" y="18"/>
                  </a:cubicBezTo>
                  <a:cubicBezTo>
                    <a:pt x="57" y="17"/>
                    <a:pt x="57" y="17"/>
                    <a:pt x="58" y="15"/>
                  </a:cubicBezTo>
                  <a:cubicBezTo>
                    <a:pt x="58" y="14"/>
                    <a:pt x="55" y="12"/>
                    <a:pt x="54" y="11"/>
                  </a:cubicBezTo>
                  <a:cubicBezTo>
                    <a:pt x="53" y="9"/>
                    <a:pt x="49" y="9"/>
                    <a:pt x="47" y="10"/>
                  </a:cubicBezTo>
                  <a:cubicBezTo>
                    <a:pt x="45" y="11"/>
                    <a:pt x="43" y="12"/>
                    <a:pt x="41" y="13"/>
                  </a:cubicBezTo>
                  <a:cubicBezTo>
                    <a:pt x="40" y="13"/>
                    <a:pt x="38" y="10"/>
                    <a:pt x="36" y="10"/>
                  </a:cubicBezTo>
                  <a:cubicBezTo>
                    <a:pt x="35" y="9"/>
                    <a:pt x="33" y="6"/>
                    <a:pt x="32" y="6"/>
                  </a:cubicBezTo>
                  <a:cubicBezTo>
                    <a:pt x="32" y="6"/>
                    <a:pt x="31" y="4"/>
                    <a:pt x="31" y="4"/>
                  </a:cubicBezTo>
                  <a:cubicBezTo>
                    <a:pt x="31" y="4"/>
                    <a:pt x="30" y="5"/>
                    <a:pt x="28" y="5"/>
                  </a:cubicBezTo>
                  <a:cubicBezTo>
                    <a:pt x="26" y="6"/>
                    <a:pt x="24" y="7"/>
                    <a:pt x="24" y="7"/>
                  </a:cubicBezTo>
                  <a:cubicBezTo>
                    <a:pt x="23" y="1"/>
                    <a:pt x="23" y="1"/>
                    <a:pt x="23" y="1"/>
                  </a:cubicBezTo>
                  <a:cubicBezTo>
                    <a:pt x="23" y="1"/>
                    <a:pt x="22" y="3"/>
                    <a:pt x="22" y="3"/>
                  </a:cubicBezTo>
                  <a:cubicBezTo>
                    <a:pt x="22" y="4"/>
                    <a:pt x="21" y="3"/>
                    <a:pt x="19" y="2"/>
                  </a:cubicBezTo>
                  <a:cubicBezTo>
                    <a:pt x="17" y="0"/>
                    <a:pt x="20" y="6"/>
                    <a:pt x="18" y="5"/>
                  </a:cubicBezTo>
                  <a:cubicBezTo>
                    <a:pt x="16" y="5"/>
                    <a:pt x="16" y="7"/>
                    <a:pt x="16" y="7"/>
                  </a:cubicBezTo>
                  <a:cubicBezTo>
                    <a:pt x="16" y="7"/>
                    <a:pt x="14" y="7"/>
                    <a:pt x="13" y="6"/>
                  </a:cubicBezTo>
                  <a:cubicBezTo>
                    <a:pt x="11" y="4"/>
                    <a:pt x="11" y="4"/>
                    <a:pt x="9" y="5"/>
                  </a:cubicBezTo>
                  <a:cubicBezTo>
                    <a:pt x="8" y="6"/>
                    <a:pt x="7" y="6"/>
                    <a:pt x="6" y="7"/>
                  </a:cubicBezTo>
                  <a:cubicBezTo>
                    <a:pt x="6" y="7"/>
                    <a:pt x="6" y="7"/>
                    <a:pt x="6" y="7"/>
                  </a:cubicBezTo>
                  <a:cubicBezTo>
                    <a:pt x="5" y="9"/>
                    <a:pt x="5" y="9"/>
                    <a:pt x="5" y="9"/>
                  </a:cubicBezTo>
                  <a:cubicBezTo>
                    <a:pt x="5" y="14"/>
                    <a:pt x="5" y="14"/>
                    <a:pt x="5" y="14"/>
                  </a:cubicBezTo>
                  <a:cubicBezTo>
                    <a:pt x="7" y="15"/>
                    <a:pt x="7" y="15"/>
                    <a:pt x="7" y="15"/>
                  </a:cubicBezTo>
                  <a:cubicBezTo>
                    <a:pt x="8" y="18"/>
                    <a:pt x="8" y="18"/>
                    <a:pt x="8" y="18"/>
                  </a:cubicBezTo>
                  <a:cubicBezTo>
                    <a:pt x="8" y="18"/>
                    <a:pt x="5" y="18"/>
                    <a:pt x="6" y="20"/>
                  </a:cubicBezTo>
                  <a:cubicBezTo>
                    <a:pt x="7" y="23"/>
                    <a:pt x="9" y="21"/>
                    <a:pt x="9" y="21"/>
                  </a:cubicBezTo>
                  <a:cubicBezTo>
                    <a:pt x="9" y="25"/>
                    <a:pt x="9" y="25"/>
                    <a:pt x="9" y="25"/>
                  </a:cubicBezTo>
                  <a:cubicBezTo>
                    <a:pt x="5" y="24"/>
                    <a:pt x="5" y="24"/>
                    <a:pt x="5" y="24"/>
                  </a:cubicBezTo>
                  <a:cubicBezTo>
                    <a:pt x="4" y="27"/>
                    <a:pt x="4" y="27"/>
                    <a:pt x="4" y="27"/>
                  </a:cubicBezTo>
                  <a:cubicBezTo>
                    <a:pt x="6" y="28"/>
                    <a:pt x="6" y="28"/>
                    <a:pt x="6" y="28"/>
                  </a:cubicBezTo>
                  <a:cubicBezTo>
                    <a:pt x="5" y="31"/>
                    <a:pt x="5" y="31"/>
                    <a:pt x="5" y="31"/>
                  </a:cubicBezTo>
                  <a:cubicBezTo>
                    <a:pt x="4" y="34"/>
                    <a:pt x="4" y="34"/>
                    <a:pt x="4" y="34"/>
                  </a:cubicBezTo>
                  <a:cubicBezTo>
                    <a:pt x="0" y="32"/>
                    <a:pt x="0" y="32"/>
                    <a:pt x="0" y="32"/>
                  </a:cubicBezTo>
                  <a:cubicBezTo>
                    <a:pt x="0" y="32"/>
                    <a:pt x="4" y="36"/>
                    <a:pt x="3" y="37"/>
                  </a:cubicBezTo>
                  <a:cubicBezTo>
                    <a:pt x="3" y="39"/>
                    <a:pt x="1" y="43"/>
                    <a:pt x="1" y="43"/>
                  </a:cubicBezTo>
                  <a:cubicBezTo>
                    <a:pt x="4" y="46"/>
                    <a:pt x="4" y="46"/>
                    <a:pt x="4" y="46"/>
                  </a:cubicBezTo>
                  <a:cubicBezTo>
                    <a:pt x="7" y="46"/>
                    <a:pt x="7" y="46"/>
                    <a:pt x="7" y="46"/>
                  </a:cubicBezTo>
                  <a:cubicBezTo>
                    <a:pt x="10" y="49"/>
                    <a:pt x="10" y="49"/>
                    <a:pt x="10" y="49"/>
                  </a:cubicBezTo>
                  <a:cubicBezTo>
                    <a:pt x="10" y="49"/>
                    <a:pt x="13" y="52"/>
                    <a:pt x="12" y="55"/>
                  </a:cubicBezTo>
                  <a:cubicBezTo>
                    <a:pt x="11" y="57"/>
                    <a:pt x="10" y="60"/>
                    <a:pt x="10" y="60"/>
                  </a:cubicBezTo>
                  <a:cubicBezTo>
                    <a:pt x="11" y="64"/>
                    <a:pt x="11" y="64"/>
                    <a:pt x="11" y="64"/>
                  </a:cubicBezTo>
                  <a:cubicBezTo>
                    <a:pt x="11" y="64"/>
                    <a:pt x="21" y="61"/>
                    <a:pt x="24" y="60"/>
                  </a:cubicBezTo>
                  <a:cubicBezTo>
                    <a:pt x="27" y="58"/>
                    <a:pt x="38" y="56"/>
                    <a:pt x="42" y="56"/>
                  </a:cubicBezTo>
                  <a:cubicBezTo>
                    <a:pt x="46" y="56"/>
                    <a:pt x="54" y="58"/>
                    <a:pt x="55" y="58"/>
                  </a:cubicBezTo>
                  <a:cubicBezTo>
                    <a:pt x="57" y="58"/>
                    <a:pt x="58" y="57"/>
                    <a:pt x="58" y="55"/>
                  </a:cubicBezTo>
                  <a:cubicBezTo>
                    <a:pt x="58" y="52"/>
                    <a:pt x="57" y="52"/>
                    <a:pt x="56" y="52"/>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711" name="Freeform 141"/>
            <p:cNvSpPr>
              <a:spLocks/>
            </p:cNvSpPr>
            <p:nvPr>
              <p:custDataLst>
                <p:tags r:id="rId158"/>
              </p:custDataLst>
            </p:nvPr>
          </p:nvSpPr>
          <p:spPr bwMode="auto">
            <a:xfrm>
              <a:off x="3111" y="3157"/>
              <a:ext cx="56" cy="82"/>
            </a:xfrm>
            <a:custGeom>
              <a:avLst/>
              <a:gdLst>
                <a:gd name="T0" fmla="*/ 81 w 44"/>
                <a:gd name="T1" fmla="*/ 95 h 64"/>
                <a:gd name="T2" fmla="*/ 78 w 44"/>
                <a:gd name="T3" fmla="*/ 82 h 64"/>
                <a:gd name="T4" fmla="*/ 78 w 44"/>
                <a:gd name="T5" fmla="*/ 74 h 64"/>
                <a:gd name="T6" fmla="*/ 78 w 44"/>
                <a:gd name="T7" fmla="*/ 65 h 64"/>
                <a:gd name="T8" fmla="*/ 81 w 44"/>
                <a:gd name="T9" fmla="*/ 58 h 64"/>
                <a:gd name="T10" fmla="*/ 76 w 44"/>
                <a:gd name="T11" fmla="*/ 46 h 64"/>
                <a:gd name="T12" fmla="*/ 78 w 44"/>
                <a:gd name="T13" fmla="*/ 36 h 64"/>
                <a:gd name="T14" fmla="*/ 73 w 44"/>
                <a:gd name="T15" fmla="*/ 35 h 64"/>
                <a:gd name="T16" fmla="*/ 75 w 44"/>
                <a:gd name="T17" fmla="*/ 31 h 64"/>
                <a:gd name="T18" fmla="*/ 73 w 44"/>
                <a:gd name="T19" fmla="*/ 15 h 64"/>
                <a:gd name="T20" fmla="*/ 64 w 44"/>
                <a:gd name="T21" fmla="*/ 8 h 64"/>
                <a:gd name="T22" fmla="*/ 67 w 44"/>
                <a:gd name="T23" fmla="*/ 0 h 64"/>
                <a:gd name="T24" fmla="*/ 60 w 44"/>
                <a:gd name="T25" fmla="*/ 0 h 64"/>
                <a:gd name="T26" fmla="*/ 53 w 44"/>
                <a:gd name="T27" fmla="*/ 1 h 64"/>
                <a:gd name="T28" fmla="*/ 43 w 44"/>
                <a:gd name="T29" fmla="*/ 1 h 64"/>
                <a:gd name="T30" fmla="*/ 8 w 44"/>
                <a:gd name="T31" fmla="*/ 1 h 64"/>
                <a:gd name="T32" fmla="*/ 6 w 44"/>
                <a:gd name="T33" fmla="*/ 8 h 64"/>
                <a:gd name="T34" fmla="*/ 10 w 44"/>
                <a:gd name="T35" fmla="*/ 17 h 64"/>
                <a:gd name="T36" fmla="*/ 10 w 44"/>
                <a:gd name="T37" fmla="*/ 31 h 64"/>
                <a:gd name="T38" fmla="*/ 13 w 44"/>
                <a:gd name="T39" fmla="*/ 36 h 64"/>
                <a:gd name="T40" fmla="*/ 13 w 44"/>
                <a:gd name="T41" fmla="*/ 42 h 64"/>
                <a:gd name="T42" fmla="*/ 17 w 44"/>
                <a:gd name="T43" fmla="*/ 58 h 64"/>
                <a:gd name="T44" fmla="*/ 10 w 44"/>
                <a:gd name="T45" fmla="*/ 68 h 64"/>
                <a:gd name="T46" fmla="*/ 6 w 44"/>
                <a:gd name="T47" fmla="*/ 83 h 64"/>
                <a:gd name="T48" fmla="*/ 1 w 44"/>
                <a:gd name="T49" fmla="*/ 99 h 64"/>
                <a:gd name="T50" fmla="*/ 8 w 44"/>
                <a:gd name="T51" fmla="*/ 113 h 64"/>
                <a:gd name="T52" fmla="*/ 13 w 44"/>
                <a:gd name="T53" fmla="*/ 120 h 64"/>
                <a:gd name="T54" fmla="*/ 6 w 44"/>
                <a:gd name="T55" fmla="*/ 127 h 64"/>
                <a:gd name="T56" fmla="*/ 22 w 44"/>
                <a:gd name="T57" fmla="*/ 129 h 64"/>
                <a:gd name="T58" fmla="*/ 29 w 44"/>
                <a:gd name="T59" fmla="*/ 135 h 64"/>
                <a:gd name="T60" fmla="*/ 32 w 44"/>
                <a:gd name="T61" fmla="*/ 128 h 64"/>
                <a:gd name="T62" fmla="*/ 43 w 44"/>
                <a:gd name="T63" fmla="*/ 124 h 64"/>
                <a:gd name="T64" fmla="*/ 67 w 44"/>
                <a:gd name="T65" fmla="*/ 113 h 64"/>
                <a:gd name="T66" fmla="*/ 85 w 44"/>
                <a:gd name="T67" fmla="*/ 111 h 64"/>
                <a:gd name="T68" fmla="*/ 90 w 44"/>
                <a:gd name="T69" fmla="*/ 105 h 64"/>
                <a:gd name="T70" fmla="*/ 81 w 44"/>
                <a:gd name="T71" fmla="*/ 95 h 6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4"/>
                <a:gd name="T109" fmla="*/ 0 h 64"/>
                <a:gd name="T110" fmla="*/ 44 w 44"/>
                <a:gd name="T111" fmla="*/ 64 h 6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4" h="64">
                  <a:moveTo>
                    <a:pt x="39" y="45"/>
                  </a:moveTo>
                  <a:cubicBezTo>
                    <a:pt x="38" y="44"/>
                    <a:pt x="38" y="41"/>
                    <a:pt x="38" y="39"/>
                  </a:cubicBezTo>
                  <a:cubicBezTo>
                    <a:pt x="39" y="37"/>
                    <a:pt x="37" y="36"/>
                    <a:pt x="38" y="35"/>
                  </a:cubicBezTo>
                  <a:cubicBezTo>
                    <a:pt x="38" y="34"/>
                    <a:pt x="38" y="33"/>
                    <a:pt x="38" y="31"/>
                  </a:cubicBezTo>
                  <a:cubicBezTo>
                    <a:pt x="38" y="29"/>
                    <a:pt x="41" y="28"/>
                    <a:pt x="39" y="27"/>
                  </a:cubicBezTo>
                  <a:cubicBezTo>
                    <a:pt x="38" y="26"/>
                    <a:pt x="38" y="24"/>
                    <a:pt x="37" y="22"/>
                  </a:cubicBezTo>
                  <a:cubicBezTo>
                    <a:pt x="37" y="19"/>
                    <a:pt x="38" y="17"/>
                    <a:pt x="38" y="17"/>
                  </a:cubicBezTo>
                  <a:cubicBezTo>
                    <a:pt x="35" y="16"/>
                    <a:pt x="35" y="16"/>
                    <a:pt x="35" y="16"/>
                  </a:cubicBezTo>
                  <a:cubicBezTo>
                    <a:pt x="35" y="16"/>
                    <a:pt x="35" y="16"/>
                    <a:pt x="36" y="15"/>
                  </a:cubicBezTo>
                  <a:cubicBezTo>
                    <a:pt x="36" y="13"/>
                    <a:pt x="36" y="9"/>
                    <a:pt x="35" y="7"/>
                  </a:cubicBezTo>
                  <a:cubicBezTo>
                    <a:pt x="34" y="6"/>
                    <a:pt x="31" y="4"/>
                    <a:pt x="31" y="4"/>
                  </a:cubicBezTo>
                  <a:cubicBezTo>
                    <a:pt x="33" y="0"/>
                    <a:pt x="33" y="0"/>
                    <a:pt x="33" y="0"/>
                  </a:cubicBezTo>
                  <a:cubicBezTo>
                    <a:pt x="29" y="0"/>
                    <a:pt x="29" y="0"/>
                    <a:pt x="29" y="0"/>
                  </a:cubicBezTo>
                  <a:cubicBezTo>
                    <a:pt x="26" y="1"/>
                    <a:pt x="26" y="1"/>
                    <a:pt x="26" y="1"/>
                  </a:cubicBezTo>
                  <a:cubicBezTo>
                    <a:pt x="26" y="1"/>
                    <a:pt x="22" y="1"/>
                    <a:pt x="21" y="1"/>
                  </a:cubicBezTo>
                  <a:cubicBezTo>
                    <a:pt x="20" y="1"/>
                    <a:pt x="4" y="1"/>
                    <a:pt x="4" y="1"/>
                  </a:cubicBezTo>
                  <a:cubicBezTo>
                    <a:pt x="3" y="4"/>
                    <a:pt x="3" y="4"/>
                    <a:pt x="3" y="4"/>
                  </a:cubicBezTo>
                  <a:cubicBezTo>
                    <a:pt x="5" y="8"/>
                    <a:pt x="5" y="8"/>
                    <a:pt x="5" y="8"/>
                  </a:cubicBezTo>
                  <a:cubicBezTo>
                    <a:pt x="5" y="15"/>
                    <a:pt x="5" y="15"/>
                    <a:pt x="5" y="15"/>
                  </a:cubicBezTo>
                  <a:cubicBezTo>
                    <a:pt x="5" y="16"/>
                    <a:pt x="6" y="17"/>
                    <a:pt x="6" y="17"/>
                  </a:cubicBezTo>
                  <a:cubicBezTo>
                    <a:pt x="5" y="19"/>
                    <a:pt x="5" y="19"/>
                    <a:pt x="6" y="20"/>
                  </a:cubicBezTo>
                  <a:cubicBezTo>
                    <a:pt x="6" y="21"/>
                    <a:pt x="8" y="26"/>
                    <a:pt x="8" y="27"/>
                  </a:cubicBezTo>
                  <a:cubicBezTo>
                    <a:pt x="8" y="29"/>
                    <a:pt x="7" y="28"/>
                    <a:pt x="5" y="32"/>
                  </a:cubicBezTo>
                  <a:cubicBezTo>
                    <a:pt x="4" y="35"/>
                    <a:pt x="4" y="39"/>
                    <a:pt x="3" y="40"/>
                  </a:cubicBezTo>
                  <a:cubicBezTo>
                    <a:pt x="2" y="41"/>
                    <a:pt x="0" y="45"/>
                    <a:pt x="1" y="47"/>
                  </a:cubicBezTo>
                  <a:cubicBezTo>
                    <a:pt x="2" y="48"/>
                    <a:pt x="3" y="54"/>
                    <a:pt x="4" y="54"/>
                  </a:cubicBezTo>
                  <a:cubicBezTo>
                    <a:pt x="5" y="54"/>
                    <a:pt x="6" y="54"/>
                    <a:pt x="6" y="57"/>
                  </a:cubicBezTo>
                  <a:cubicBezTo>
                    <a:pt x="6" y="59"/>
                    <a:pt x="5" y="60"/>
                    <a:pt x="3" y="60"/>
                  </a:cubicBezTo>
                  <a:cubicBezTo>
                    <a:pt x="3" y="60"/>
                    <a:pt x="9" y="61"/>
                    <a:pt x="10" y="62"/>
                  </a:cubicBezTo>
                  <a:cubicBezTo>
                    <a:pt x="12" y="63"/>
                    <a:pt x="14" y="64"/>
                    <a:pt x="14" y="64"/>
                  </a:cubicBezTo>
                  <a:cubicBezTo>
                    <a:pt x="14" y="64"/>
                    <a:pt x="16" y="62"/>
                    <a:pt x="16" y="61"/>
                  </a:cubicBezTo>
                  <a:cubicBezTo>
                    <a:pt x="16" y="60"/>
                    <a:pt x="19" y="60"/>
                    <a:pt x="21" y="59"/>
                  </a:cubicBezTo>
                  <a:cubicBezTo>
                    <a:pt x="23" y="59"/>
                    <a:pt x="30" y="55"/>
                    <a:pt x="33" y="54"/>
                  </a:cubicBezTo>
                  <a:cubicBezTo>
                    <a:pt x="35" y="53"/>
                    <a:pt x="42" y="53"/>
                    <a:pt x="42" y="53"/>
                  </a:cubicBezTo>
                  <a:cubicBezTo>
                    <a:pt x="44" y="50"/>
                    <a:pt x="44" y="50"/>
                    <a:pt x="44" y="50"/>
                  </a:cubicBezTo>
                  <a:cubicBezTo>
                    <a:pt x="44" y="50"/>
                    <a:pt x="41" y="46"/>
                    <a:pt x="39" y="45"/>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712" name="Freeform 142"/>
            <p:cNvSpPr>
              <a:spLocks/>
            </p:cNvSpPr>
            <p:nvPr>
              <p:custDataLst>
                <p:tags r:id="rId159"/>
              </p:custDataLst>
            </p:nvPr>
          </p:nvSpPr>
          <p:spPr bwMode="auto">
            <a:xfrm>
              <a:off x="3150" y="3157"/>
              <a:ext cx="25" cy="64"/>
            </a:xfrm>
            <a:custGeom>
              <a:avLst/>
              <a:gdLst>
                <a:gd name="T0" fmla="*/ 38 w 19"/>
                <a:gd name="T1" fmla="*/ 90 h 50"/>
                <a:gd name="T2" fmla="*/ 42 w 19"/>
                <a:gd name="T3" fmla="*/ 83 h 50"/>
                <a:gd name="T4" fmla="*/ 38 w 19"/>
                <a:gd name="T5" fmla="*/ 42 h 50"/>
                <a:gd name="T6" fmla="*/ 34 w 19"/>
                <a:gd name="T7" fmla="*/ 33 h 50"/>
                <a:gd name="T8" fmla="*/ 34 w 19"/>
                <a:gd name="T9" fmla="*/ 23 h 50"/>
                <a:gd name="T10" fmla="*/ 21 w 19"/>
                <a:gd name="T11" fmla="*/ 15 h 50"/>
                <a:gd name="T12" fmla="*/ 22 w 19"/>
                <a:gd name="T13" fmla="*/ 5 h 50"/>
                <a:gd name="T14" fmla="*/ 16 w 19"/>
                <a:gd name="T15" fmla="*/ 1 h 50"/>
                <a:gd name="T16" fmla="*/ 5 w 19"/>
                <a:gd name="T17" fmla="*/ 0 h 50"/>
                <a:gd name="T18" fmla="*/ 0 w 19"/>
                <a:gd name="T19" fmla="*/ 8 h 50"/>
                <a:gd name="T20" fmla="*/ 9 w 19"/>
                <a:gd name="T21" fmla="*/ 15 h 50"/>
                <a:gd name="T22" fmla="*/ 12 w 19"/>
                <a:gd name="T23" fmla="*/ 31 h 50"/>
                <a:gd name="T24" fmla="*/ 9 w 19"/>
                <a:gd name="T25" fmla="*/ 33 h 50"/>
                <a:gd name="T26" fmla="*/ 16 w 19"/>
                <a:gd name="T27" fmla="*/ 36 h 50"/>
                <a:gd name="T28" fmla="*/ 14 w 19"/>
                <a:gd name="T29" fmla="*/ 46 h 50"/>
                <a:gd name="T30" fmla="*/ 18 w 19"/>
                <a:gd name="T31" fmla="*/ 58 h 50"/>
                <a:gd name="T32" fmla="*/ 16 w 19"/>
                <a:gd name="T33" fmla="*/ 65 h 50"/>
                <a:gd name="T34" fmla="*/ 16 w 19"/>
                <a:gd name="T35" fmla="*/ 74 h 50"/>
                <a:gd name="T36" fmla="*/ 16 w 19"/>
                <a:gd name="T37" fmla="*/ 82 h 50"/>
                <a:gd name="T38" fmla="*/ 18 w 19"/>
                <a:gd name="T39" fmla="*/ 95 h 50"/>
                <a:gd name="T40" fmla="*/ 29 w 19"/>
                <a:gd name="T41" fmla="*/ 105 h 50"/>
                <a:gd name="T42" fmla="*/ 43 w 19"/>
                <a:gd name="T43" fmla="*/ 100 h 50"/>
                <a:gd name="T44" fmla="*/ 38 w 19"/>
                <a:gd name="T45" fmla="*/ 90 h 5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
                <a:gd name="T70" fmla="*/ 0 h 50"/>
                <a:gd name="T71" fmla="*/ 19 w 19"/>
                <a:gd name="T72" fmla="*/ 50 h 5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 h="50">
                  <a:moveTo>
                    <a:pt x="17" y="43"/>
                  </a:moveTo>
                  <a:cubicBezTo>
                    <a:pt x="16" y="42"/>
                    <a:pt x="18" y="40"/>
                    <a:pt x="18" y="40"/>
                  </a:cubicBezTo>
                  <a:cubicBezTo>
                    <a:pt x="18" y="40"/>
                    <a:pt x="18" y="20"/>
                    <a:pt x="17" y="20"/>
                  </a:cubicBezTo>
                  <a:cubicBezTo>
                    <a:pt x="16" y="19"/>
                    <a:pt x="15" y="16"/>
                    <a:pt x="15" y="16"/>
                  </a:cubicBezTo>
                  <a:cubicBezTo>
                    <a:pt x="15" y="11"/>
                    <a:pt x="15" y="11"/>
                    <a:pt x="15" y="11"/>
                  </a:cubicBezTo>
                  <a:cubicBezTo>
                    <a:pt x="15" y="11"/>
                    <a:pt x="10" y="7"/>
                    <a:pt x="9" y="7"/>
                  </a:cubicBezTo>
                  <a:cubicBezTo>
                    <a:pt x="8" y="7"/>
                    <a:pt x="11" y="1"/>
                    <a:pt x="10" y="2"/>
                  </a:cubicBezTo>
                  <a:cubicBezTo>
                    <a:pt x="9" y="2"/>
                    <a:pt x="7" y="1"/>
                    <a:pt x="7" y="1"/>
                  </a:cubicBezTo>
                  <a:cubicBezTo>
                    <a:pt x="7" y="0"/>
                    <a:pt x="2" y="0"/>
                    <a:pt x="2" y="0"/>
                  </a:cubicBezTo>
                  <a:cubicBezTo>
                    <a:pt x="0" y="4"/>
                    <a:pt x="0" y="4"/>
                    <a:pt x="0" y="4"/>
                  </a:cubicBezTo>
                  <a:cubicBezTo>
                    <a:pt x="0" y="4"/>
                    <a:pt x="3" y="6"/>
                    <a:pt x="4" y="7"/>
                  </a:cubicBezTo>
                  <a:cubicBezTo>
                    <a:pt x="5" y="9"/>
                    <a:pt x="5" y="13"/>
                    <a:pt x="5" y="15"/>
                  </a:cubicBezTo>
                  <a:cubicBezTo>
                    <a:pt x="4" y="16"/>
                    <a:pt x="4" y="16"/>
                    <a:pt x="4" y="16"/>
                  </a:cubicBezTo>
                  <a:cubicBezTo>
                    <a:pt x="7" y="17"/>
                    <a:pt x="7" y="17"/>
                    <a:pt x="7" y="17"/>
                  </a:cubicBezTo>
                  <a:cubicBezTo>
                    <a:pt x="7" y="17"/>
                    <a:pt x="6" y="19"/>
                    <a:pt x="6" y="22"/>
                  </a:cubicBezTo>
                  <a:cubicBezTo>
                    <a:pt x="7" y="24"/>
                    <a:pt x="7" y="26"/>
                    <a:pt x="8" y="27"/>
                  </a:cubicBezTo>
                  <a:cubicBezTo>
                    <a:pt x="10" y="28"/>
                    <a:pt x="7" y="29"/>
                    <a:pt x="7" y="31"/>
                  </a:cubicBezTo>
                  <a:cubicBezTo>
                    <a:pt x="7" y="33"/>
                    <a:pt x="7" y="34"/>
                    <a:pt x="7" y="35"/>
                  </a:cubicBezTo>
                  <a:cubicBezTo>
                    <a:pt x="6" y="36"/>
                    <a:pt x="8" y="37"/>
                    <a:pt x="7" y="39"/>
                  </a:cubicBezTo>
                  <a:cubicBezTo>
                    <a:pt x="7" y="41"/>
                    <a:pt x="7" y="44"/>
                    <a:pt x="8" y="45"/>
                  </a:cubicBezTo>
                  <a:cubicBezTo>
                    <a:pt x="10" y="46"/>
                    <a:pt x="13" y="50"/>
                    <a:pt x="13" y="50"/>
                  </a:cubicBezTo>
                  <a:cubicBezTo>
                    <a:pt x="19" y="48"/>
                    <a:pt x="19" y="48"/>
                    <a:pt x="19" y="48"/>
                  </a:cubicBezTo>
                  <a:cubicBezTo>
                    <a:pt x="19" y="48"/>
                    <a:pt x="18" y="45"/>
                    <a:pt x="17" y="43"/>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713" name="Freeform 143"/>
            <p:cNvSpPr>
              <a:spLocks/>
            </p:cNvSpPr>
            <p:nvPr>
              <p:custDataLst>
                <p:tags r:id="rId160"/>
              </p:custDataLst>
            </p:nvPr>
          </p:nvSpPr>
          <p:spPr bwMode="auto">
            <a:xfrm>
              <a:off x="3161" y="3140"/>
              <a:ext cx="39" cy="78"/>
            </a:xfrm>
            <a:custGeom>
              <a:avLst/>
              <a:gdLst>
                <a:gd name="T0" fmla="*/ 5 w 31"/>
                <a:gd name="T1" fmla="*/ 31 h 61"/>
                <a:gd name="T2" fmla="*/ 1 w 31"/>
                <a:gd name="T3" fmla="*/ 42 h 61"/>
                <a:gd name="T4" fmla="*/ 14 w 31"/>
                <a:gd name="T5" fmla="*/ 51 h 61"/>
                <a:gd name="T6" fmla="*/ 14 w 31"/>
                <a:gd name="T7" fmla="*/ 60 h 61"/>
                <a:gd name="T8" fmla="*/ 18 w 31"/>
                <a:gd name="T9" fmla="*/ 69 h 61"/>
                <a:gd name="T10" fmla="*/ 20 w 31"/>
                <a:gd name="T11" fmla="*/ 111 h 61"/>
                <a:gd name="T12" fmla="*/ 18 w 31"/>
                <a:gd name="T13" fmla="*/ 118 h 61"/>
                <a:gd name="T14" fmla="*/ 23 w 31"/>
                <a:gd name="T15" fmla="*/ 128 h 61"/>
                <a:gd name="T16" fmla="*/ 42 w 31"/>
                <a:gd name="T17" fmla="*/ 125 h 61"/>
                <a:gd name="T18" fmla="*/ 39 w 31"/>
                <a:gd name="T19" fmla="*/ 111 h 61"/>
                <a:gd name="T20" fmla="*/ 39 w 31"/>
                <a:gd name="T21" fmla="*/ 98 h 61"/>
                <a:gd name="T22" fmla="*/ 39 w 31"/>
                <a:gd name="T23" fmla="*/ 81 h 61"/>
                <a:gd name="T24" fmla="*/ 44 w 31"/>
                <a:gd name="T25" fmla="*/ 69 h 61"/>
                <a:gd name="T26" fmla="*/ 48 w 31"/>
                <a:gd name="T27" fmla="*/ 66 h 61"/>
                <a:gd name="T28" fmla="*/ 49 w 31"/>
                <a:gd name="T29" fmla="*/ 59 h 61"/>
                <a:gd name="T30" fmla="*/ 54 w 31"/>
                <a:gd name="T31" fmla="*/ 52 h 61"/>
                <a:gd name="T32" fmla="*/ 57 w 31"/>
                <a:gd name="T33" fmla="*/ 46 h 61"/>
                <a:gd name="T34" fmla="*/ 60 w 31"/>
                <a:gd name="T35" fmla="*/ 40 h 61"/>
                <a:gd name="T36" fmla="*/ 62 w 31"/>
                <a:gd name="T37" fmla="*/ 36 h 61"/>
                <a:gd name="T38" fmla="*/ 57 w 31"/>
                <a:gd name="T39" fmla="*/ 28 h 61"/>
                <a:gd name="T40" fmla="*/ 55 w 31"/>
                <a:gd name="T41" fmla="*/ 19 h 61"/>
                <a:gd name="T42" fmla="*/ 54 w 31"/>
                <a:gd name="T43" fmla="*/ 10 h 61"/>
                <a:gd name="T44" fmla="*/ 48 w 31"/>
                <a:gd name="T45" fmla="*/ 5 h 61"/>
                <a:gd name="T46" fmla="*/ 39 w 31"/>
                <a:gd name="T47" fmla="*/ 0 h 61"/>
                <a:gd name="T48" fmla="*/ 33 w 31"/>
                <a:gd name="T49" fmla="*/ 1 h 61"/>
                <a:gd name="T50" fmla="*/ 33 w 31"/>
                <a:gd name="T51" fmla="*/ 10 h 61"/>
                <a:gd name="T52" fmla="*/ 25 w 31"/>
                <a:gd name="T53" fmla="*/ 19 h 61"/>
                <a:gd name="T54" fmla="*/ 16 w 31"/>
                <a:gd name="T55" fmla="*/ 19 h 61"/>
                <a:gd name="T56" fmla="*/ 5 w 31"/>
                <a:gd name="T57" fmla="*/ 29 h 6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
                <a:gd name="T88" fmla="*/ 0 h 61"/>
                <a:gd name="T89" fmla="*/ 31 w 31"/>
                <a:gd name="T90" fmla="*/ 61 h 6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 h="61">
                  <a:moveTo>
                    <a:pt x="2" y="15"/>
                  </a:moveTo>
                  <a:cubicBezTo>
                    <a:pt x="3" y="14"/>
                    <a:pt x="0" y="20"/>
                    <a:pt x="1" y="20"/>
                  </a:cubicBezTo>
                  <a:cubicBezTo>
                    <a:pt x="2" y="20"/>
                    <a:pt x="7" y="24"/>
                    <a:pt x="7" y="24"/>
                  </a:cubicBezTo>
                  <a:cubicBezTo>
                    <a:pt x="7" y="29"/>
                    <a:pt x="7" y="29"/>
                    <a:pt x="7" y="29"/>
                  </a:cubicBezTo>
                  <a:cubicBezTo>
                    <a:pt x="7" y="29"/>
                    <a:pt x="8" y="32"/>
                    <a:pt x="9" y="33"/>
                  </a:cubicBezTo>
                  <a:cubicBezTo>
                    <a:pt x="10" y="33"/>
                    <a:pt x="10" y="53"/>
                    <a:pt x="10" y="53"/>
                  </a:cubicBezTo>
                  <a:cubicBezTo>
                    <a:pt x="10" y="53"/>
                    <a:pt x="8" y="55"/>
                    <a:pt x="9" y="56"/>
                  </a:cubicBezTo>
                  <a:cubicBezTo>
                    <a:pt x="10" y="58"/>
                    <a:pt x="11" y="61"/>
                    <a:pt x="11" y="61"/>
                  </a:cubicBezTo>
                  <a:cubicBezTo>
                    <a:pt x="21" y="60"/>
                    <a:pt x="21" y="60"/>
                    <a:pt x="21" y="60"/>
                  </a:cubicBezTo>
                  <a:cubicBezTo>
                    <a:pt x="21" y="60"/>
                    <a:pt x="20" y="56"/>
                    <a:pt x="20" y="53"/>
                  </a:cubicBezTo>
                  <a:cubicBezTo>
                    <a:pt x="21" y="51"/>
                    <a:pt x="20" y="49"/>
                    <a:pt x="20" y="47"/>
                  </a:cubicBezTo>
                  <a:cubicBezTo>
                    <a:pt x="20" y="45"/>
                    <a:pt x="20" y="42"/>
                    <a:pt x="20" y="38"/>
                  </a:cubicBezTo>
                  <a:cubicBezTo>
                    <a:pt x="20" y="35"/>
                    <a:pt x="21" y="34"/>
                    <a:pt x="22" y="33"/>
                  </a:cubicBezTo>
                  <a:cubicBezTo>
                    <a:pt x="22" y="33"/>
                    <a:pt x="24" y="33"/>
                    <a:pt x="24" y="32"/>
                  </a:cubicBezTo>
                  <a:cubicBezTo>
                    <a:pt x="25" y="30"/>
                    <a:pt x="24" y="29"/>
                    <a:pt x="25" y="28"/>
                  </a:cubicBezTo>
                  <a:cubicBezTo>
                    <a:pt x="26" y="27"/>
                    <a:pt x="26" y="26"/>
                    <a:pt x="27" y="25"/>
                  </a:cubicBezTo>
                  <a:cubicBezTo>
                    <a:pt x="29" y="25"/>
                    <a:pt x="28" y="26"/>
                    <a:pt x="29" y="22"/>
                  </a:cubicBezTo>
                  <a:cubicBezTo>
                    <a:pt x="30" y="19"/>
                    <a:pt x="29" y="20"/>
                    <a:pt x="30" y="19"/>
                  </a:cubicBezTo>
                  <a:cubicBezTo>
                    <a:pt x="31" y="19"/>
                    <a:pt x="31" y="17"/>
                    <a:pt x="31" y="17"/>
                  </a:cubicBezTo>
                  <a:cubicBezTo>
                    <a:pt x="31" y="17"/>
                    <a:pt x="31" y="15"/>
                    <a:pt x="29" y="13"/>
                  </a:cubicBezTo>
                  <a:cubicBezTo>
                    <a:pt x="28" y="11"/>
                    <a:pt x="28" y="10"/>
                    <a:pt x="28" y="9"/>
                  </a:cubicBezTo>
                  <a:cubicBezTo>
                    <a:pt x="29" y="7"/>
                    <a:pt x="28" y="6"/>
                    <a:pt x="27" y="5"/>
                  </a:cubicBezTo>
                  <a:cubicBezTo>
                    <a:pt x="25" y="4"/>
                    <a:pt x="25" y="4"/>
                    <a:pt x="24" y="2"/>
                  </a:cubicBezTo>
                  <a:cubicBezTo>
                    <a:pt x="23" y="0"/>
                    <a:pt x="21" y="0"/>
                    <a:pt x="20" y="0"/>
                  </a:cubicBezTo>
                  <a:cubicBezTo>
                    <a:pt x="19" y="0"/>
                    <a:pt x="17" y="1"/>
                    <a:pt x="17" y="1"/>
                  </a:cubicBezTo>
                  <a:cubicBezTo>
                    <a:pt x="17" y="1"/>
                    <a:pt x="18" y="4"/>
                    <a:pt x="17" y="5"/>
                  </a:cubicBezTo>
                  <a:cubicBezTo>
                    <a:pt x="16" y="6"/>
                    <a:pt x="14" y="9"/>
                    <a:pt x="13" y="9"/>
                  </a:cubicBezTo>
                  <a:cubicBezTo>
                    <a:pt x="12" y="9"/>
                    <a:pt x="10" y="10"/>
                    <a:pt x="8" y="9"/>
                  </a:cubicBezTo>
                  <a:cubicBezTo>
                    <a:pt x="6" y="9"/>
                    <a:pt x="2" y="14"/>
                    <a:pt x="2" y="14"/>
                  </a:cubicBezTo>
                </a:path>
              </a:pathLst>
            </a:custGeom>
            <a:grpFill/>
            <a:ln w="3175">
              <a:solidFill>
                <a:srgbClr val="969696"/>
              </a:solidFill>
              <a:round/>
              <a:headEnd/>
              <a:tailEnd/>
            </a:ln>
          </p:spPr>
          <p:txBody>
            <a:bodyPr/>
            <a:lstStyle/>
            <a:p>
              <a:endParaRPr lang="en-IN">
                <a:solidFill>
                  <a:schemeClr val="bg1"/>
                </a:solidFill>
              </a:endParaRPr>
            </a:p>
          </p:txBody>
        </p:sp>
        <p:sp>
          <p:nvSpPr>
            <p:cNvPr id="16714" name="Freeform 144"/>
            <p:cNvSpPr>
              <a:spLocks/>
            </p:cNvSpPr>
            <p:nvPr>
              <p:custDataLst>
                <p:tags r:id="rId161"/>
              </p:custDataLst>
            </p:nvPr>
          </p:nvSpPr>
          <p:spPr bwMode="auto">
            <a:xfrm>
              <a:off x="3186" y="3119"/>
              <a:ext cx="151" cy="125"/>
            </a:xfrm>
            <a:custGeom>
              <a:avLst/>
              <a:gdLst>
                <a:gd name="T0" fmla="*/ 242 w 118"/>
                <a:gd name="T1" fmla="*/ 31 h 97"/>
                <a:gd name="T2" fmla="*/ 234 w 118"/>
                <a:gd name="T3" fmla="*/ 19 h 97"/>
                <a:gd name="T4" fmla="*/ 219 w 118"/>
                <a:gd name="T5" fmla="*/ 5 h 97"/>
                <a:gd name="T6" fmla="*/ 201 w 118"/>
                <a:gd name="T7" fmla="*/ 19 h 97"/>
                <a:gd name="T8" fmla="*/ 164 w 118"/>
                <a:gd name="T9" fmla="*/ 15 h 97"/>
                <a:gd name="T10" fmla="*/ 136 w 118"/>
                <a:gd name="T11" fmla="*/ 24 h 97"/>
                <a:gd name="T12" fmla="*/ 100 w 118"/>
                <a:gd name="T13" fmla="*/ 17 h 97"/>
                <a:gd name="T14" fmla="*/ 81 w 118"/>
                <a:gd name="T15" fmla="*/ 13 h 97"/>
                <a:gd name="T16" fmla="*/ 54 w 118"/>
                <a:gd name="T17" fmla="*/ 5 h 97"/>
                <a:gd name="T18" fmla="*/ 31 w 118"/>
                <a:gd name="T19" fmla="*/ 10 h 97"/>
                <a:gd name="T20" fmla="*/ 22 w 118"/>
                <a:gd name="T21" fmla="*/ 30 h 97"/>
                <a:gd name="T22" fmla="*/ 17 w 118"/>
                <a:gd name="T23" fmla="*/ 52 h 97"/>
                <a:gd name="T24" fmla="*/ 19 w 118"/>
                <a:gd name="T25" fmla="*/ 62 h 97"/>
                <a:gd name="T26" fmla="*/ 22 w 118"/>
                <a:gd name="T27" fmla="*/ 75 h 97"/>
                <a:gd name="T28" fmla="*/ 15 w 118"/>
                <a:gd name="T29" fmla="*/ 88 h 97"/>
                <a:gd name="T30" fmla="*/ 8 w 118"/>
                <a:gd name="T31" fmla="*/ 103 h 97"/>
                <a:gd name="T32" fmla="*/ 0 w 118"/>
                <a:gd name="T33" fmla="*/ 116 h 97"/>
                <a:gd name="T34" fmla="*/ 0 w 118"/>
                <a:gd name="T35" fmla="*/ 148 h 97"/>
                <a:gd name="T36" fmla="*/ 29 w 118"/>
                <a:gd name="T37" fmla="*/ 162 h 97"/>
                <a:gd name="T38" fmla="*/ 59 w 118"/>
                <a:gd name="T39" fmla="*/ 200 h 97"/>
                <a:gd name="T40" fmla="*/ 99 w 118"/>
                <a:gd name="T41" fmla="*/ 202 h 97"/>
                <a:gd name="T42" fmla="*/ 115 w 118"/>
                <a:gd name="T43" fmla="*/ 195 h 97"/>
                <a:gd name="T44" fmla="*/ 127 w 118"/>
                <a:gd name="T45" fmla="*/ 184 h 97"/>
                <a:gd name="T46" fmla="*/ 136 w 118"/>
                <a:gd name="T47" fmla="*/ 165 h 97"/>
                <a:gd name="T48" fmla="*/ 152 w 118"/>
                <a:gd name="T49" fmla="*/ 148 h 97"/>
                <a:gd name="T50" fmla="*/ 164 w 118"/>
                <a:gd name="T51" fmla="*/ 148 h 97"/>
                <a:gd name="T52" fmla="*/ 182 w 118"/>
                <a:gd name="T53" fmla="*/ 155 h 97"/>
                <a:gd name="T54" fmla="*/ 193 w 118"/>
                <a:gd name="T55" fmla="*/ 139 h 97"/>
                <a:gd name="T56" fmla="*/ 200 w 118"/>
                <a:gd name="T57" fmla="*/ 116 h 97"/>
                <a:gd name="T58" fmla="*/ 210 w 118"/>
                <a:gd name="T59" fmla="*/ 98 h 97"/>
                <a:gd name="T60" fmla="*/ 218 w 118"/>
                <a:gd name="T61" fmla="*/ 82 h 97"/>
                <a:gd name="T62" fmla="*/ 233 w 118"/>
                <a:gd name="T63" fmla="*/ 58 h 97"/>
                <a:gd name="T64" fmla="*/ 246 w 118"/>
                <a:gd name="T65" fmla="*/ 45 h 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8"/>
                <a:gd name="T100" fmla="*/ 0 h 97"/>
                <a:gd name="T101" fmla="*/ 118 w 118"/>
                <a:gd name="T102" fmla="*/ 97 h 9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8" h="97">
                  <a:moveTo>
                    <a:pt x="117" y="21"/>
                  </a:moveTo>
                  <a:cubicBezTo>
                    <a:pt x="117" y="18"/>
                    <a:pt x="117" y="17"/>
                    <a:pt x="116" y="15"/>
                  </a:cubicBezTo>
                  <a:cubicBezTo>
                    <a:pt x="115" y="13"/>
                    <a:pt x="112" y="14"/>
                    <a:pt x="112" y="14"/>
                  </a:cubicBezTo>
                  <a:cubicBezTo>
                    <a:pt x="112" y="9"/>
                    <a:pt x="112" y="9"/>
                    <a:pt x="112" y="9"/>
                  </a:cubicBezTo>
                  <a:cubicBezTo>
                    <a:pt x="108" y="3"/>
                    <a:pt x="108" y="3"/>
                    <a:pt x="108" y="3"/>
                  </a:cubicBezTo>
                  <a:cubicBezTo>
                    <a:pt x="108" y="3"/>
                    <a:pt x="108" y="3"/>
                    <a:pt x="105" y="2"/>
                  </a:cubicBezTo>
                  <a:cubicBezTo>
                    <a:pt x="102" y="2"/>
                    <a:pt x="104" y="4"/>
                    <a:pt x="101" y="5"/>
                  </a:cubicBezTo>
                  <a:cubicBezTo>
                    <a:pt x="99" y="5"/>
                    <a:pt x="97" y="9"/>
                    <a:pt x="96" y="9"/>
                  </a:cubicBezTo>
                  <a:cubicBezTo>
                    <a:pt x="95" y="9"/>
                    <a:pt x="91" y="8"/>
                    <a:pt x="89" y="7"/>
                  </a:cubicBezTo>
                  <a:cubicBezTo>
                    <a:pt x="87" y="7"/>
                    <a:pt x="81" y="7"/>
                    <a:pt x="78" y="7"/>
                  </a:cubicBezTo>
                  <a:cubicBezTo>
                    <a:pt x="75" y="7"/>
                    <a:pt x="72" y="9"/>
                    <a:pt x="70" y="10"/>
                  </a:cubicBezTo>
                  <a:cubicBezTo>
                    <a:pt x="67" y="11"/>
                    <a:pt x="67" y="12"/>
                    <a:pt x="65" y="12"/>
                  </a:cubicBezTo>
                  <a:cubicBezTo>
                    <a:pt x="62" y="12"/>
                    <a:pt x="59" y="9"/>
                    <a:pt x="55" y="8"/>
                  </a:cubicBezTo>
                  <a:cubicBezTo>
                    <a:pt x="52" y="7"/>
                    <a:pt x="51" y="7"/>
                    <a:pt x="48" y="8"/>
                  </a:cubicBezTo>
                  <a:cubicBezTo>
                    <a:pt x="46" y="9"/>
                    <a:pt x="42" y="10"/>
                    <a:pt x="42" y="10"/>
                  </a:cubicBezTo>
                  <a:cubicBezTo>
                    <a:pt x="42" y="10"/>
                    <a:pt x="40" y="8"/>
                    <a:pt x="38" y="6"/>
                  </a:cubicBezTo>
                  <a:cubicBezTo>
                    <a:pt x="36" y="4"/>
                    <a:pt x="36" y="4"/>
                    <a:pt x="33" y="3"/>
                  </a:cubicBezTo>
                  <a:cubicBezTo>
                    <a:pt x="31" y="1"/>
                    <a:pt x="27" y="0"/>
                    <a:pt x="26" y="2"/>
                  </a:cubicBezTo>
                  <a:cubicBezTo>
                    <a:pt x="25" y="4"/>
                    <a:pt x="22" y="3"/>
                    <a:pt x="21" y="3"/>
                  </a:cubicBezTo>
                  <a:cubicBezTo>
                    <a:pt x="20" y="3"/>
                    <a:pt x="15" y="5"/>
                    <a:pt x="15" y="5"/>
                  </a:cubicBezTo>
                  <a:cubicBezTo>
                    <a:pt x="15" y="5"/>
                    <a:pt x="15" y="8"/>
                    <a:pt x="13" y="10"/>
                  </a:cubicBezTo>
                  <a:cubicBezTo>
                    <a:pt x="11" y="12"/>
                    <a:pt x="10" y="14"/>
                    <a:pt x="10" y="14"/>
                  </a:cubicBezTo>
                  <a:cubicBezTo>
                    <a:pt x="10" y="14"/>
                    <a:pt x="10" y="14"/>
                    <a:pt x="10" y="17"/>
                  </a:cubicBezTo>
                  <a:cubicBezTo>
                    <a:pt x="10" y="19"/>
                    <a:pt x="9" y="22"/>
                    <a:pt x="8" y="24"/>
                  </a:cubicBezTo>
                  <a:cubicBezTo>
                    <a:pt x="8" y="24"/>
                    <a:pt x="8" y="24"/>
                    <a:pt x="8" y="25"/>
                  </a:cubicBezTo>
                  <a:cubicBezTo>
                    <a:pt x="8" y="26"/>
                    <a:pt x="8" y="27"/>
                    <a:pt x="9" y="29"/>
                  </a:cubicBezTo>
                  <a:cubicBezTo>
                    <a:pt x="11" y="31"/>
                    <a:pt x="11" y="33"/>
                    <a:pt x="11" y="33"/>
                  </a:cubicBezTo>
                  <a:cubicBezTo>
                    <a:pt x="11" y="33"/>
                    <a:pt x="11" y="35"/>
                    <a:pt x="10" y="35"/>
                  </a:cubicBezTo>
                  <a:cubicBezTo>
                    <a:pt x="9" y="36"/>
                    <a:pt x="10" y="35"/>
                    <a:pt x="9" y="38"/>
                  </a:cubicBezTo>
                  <a:cubicBezTo>
                    <a:pt x="8" y="42"/>
                    <a:pt x="9" y="41"/>
                    <a:pt x="7" y="41"/>
                  </a:cubicBezTo>
                  <a:cubicBezTo>
                    <a:pt x="6" y="42"/>
                    <a:pt x="6" y="43"/>
                    <a:pt x="5" y="44"/>
                  </a:cubicBezTo>
                  <a:cubicBezTo>
                    <a:pt x="4" y="45"/>
                    <a:pt x="5" y="46"/>
                    <a:pt x="4" y="48"/>
                  </a:cubicBezTo>
                  <a:cubicBezTo>
                    <a:pt x="4" y="49"/>
                    <a:pt x="2" y="49"/>
                    <a:pt x="2" y="49"/>
                  </a:cubicBezTo>
                  <a:cubicBezTo>
                    <a:pt x="1" y="50"/>
                    <a:pt x="0" y="51"/>
                    <a:pt x="0" y="54"/>
                  </a:cubicBezTo>
                  <a:cubicBezTo>
                    <a:pt x="0" y="58"/>
                    <a:pt x="0" y="61"/>
                    <a:pt x="0" y="63"/>
                  </a:cubicBezTo>
                  <a:cubicBezTo>
                    <a:pt x="0" y="65"/>
                    <a:pt x="1" y="67"/>
                    <a:pt x="0" y="69"/>
                  </a:cubicBezTo>
                  <a:cubicBezTo>
                    <a:pt x="0" y="72"/>
                    <a:pt x="1" y="76"/>
                    <a:pt x="1" y="76"/>
                  </a:cubicBezTo>
                  <a:cubicBezTo>
                    <a:pt x="1" y="76"/>
                    <a:pt x="12" y="76"/>
                    <a:pt x="14" y="76"/>
                  </a:cubicBezTo>
                  <a:cubicBezTo>
                    <a:pt x="16" y="76"/>
                    <a:pt x="20" y="77"/>
                    <a:pt x="21" y="80"/>
                  </a:cubicBezTo>
                  <a:cubicBezTo>
                    <a:pt x="23" y="82"/>
                    <a:pt x="27" y="90"/>
                    <a:pt x="28" y="93"/>
                  </a:cubicBezTo>
                  <a:cubicBezTo>
                    <a:pt x="29" y="96"/>
                    <a:pt x="32" y="97"/>
                    <a:pt x="35" y="96"/>
                  </a:cubicBezTo>
                  <a:cubicBezTo>
                    <a:pt x="38" y="96"/>
                    <a:pt x="45" y="95"/>
                    <a:pt x="47" y="95"/>
                  </a:cubicBezTo>
                  <a:cubicBezTo>
                    <a:pt x="49" y="95"/>
                    <a:pt x="55" y="94"/>
                    <a:pt x="55" y="94"/>
                  </a:cubicBezTo>
                  <a:cubicBezTo>
                    <a:pt x="55" y="91"/>
                    <a:pt x="55" y="91"/>
                    <a:pt x="55" y="91"/>
                  </a:cubicBezTo>
                  <a:cubicBezTo>
                    <a:pt x="57" y="92"/>
                    <a:pt x="57" y="92"/>
                    <a:pt x="57" y="92"/>
                  </a:cubicBezTo>
                  <a:cubicBezTo>
                    <a:pt x="57" y="92"/>
                    <a:pt x="60" y="88"/>
                    <a:pt x="60" y="86"/>
                  </a:cubicBezTo>
                  <a:cubicBezTo>
                    <a:pt x="61" y="84"/>
                    <a:pt x="60" y="82"/>
                    <a:pt x="60" y="82"/>
                  </a:cubicBezTo>
                  <a:cubicBezTo>
                    <a:pt x="60" y="82"/>
                    <a:pt x="63" y="78"/>
                    <a:pt x="65" y="77"/>
                  </a:cubicBezTo>
                  <a:cubicBezTo>
                    <a:pt x="67" y="76"/>
                    <a:pt x="68" y="73"/>
                    <a:pt x="69" y="73"/>
                  </a:cubicBezTo>
                  <a:cubicBezTo>
                    <a:pt x="69" y="72"/>
                    <a:pt x="73" y="69"/>
                    <a:pt x="73" y="69"/>
                  </a:cubicBezTo>
                  <a:cubicBezTo>
                    <a:pt x="73" y="69"/>
                    <a:pt x="73" y="71"/>
                    <a:pt x="76" y="71"/>
                  </a:cubicBezTo>
                  <a:cubicBezTo>
                    <a:pt x="79" y="72"/>
                    <a:pt x="77" y="68"/>
                    <a:pt x="78" y="69"/>
                  </a:cubicBezTo>
                  <a:cubicBezTo>
                    <a:pt x="80" y="70"/>
                    <a:pt x="82" y="74"/>
                    <a:pt x="82" y="74"/>
                  </a:cubicBezTo>
                  <a:cubicBezTo>
                    <a:pt x="82" y="74"/>
                    <a:pt x="85" y="75"/>
                    <a:pt x="87" y="72"/>
                  </a:cubicBezTo>
                  <a:cubicBezTo>
                    <a:pt x="89" y="70"/>
                    <a:pt x="89" y="68"/>
                    <a:pt x="89" y="68"/>
                  </a:cubicBezTo>
                  <a:cubicBezTo>
                    <a:pt x="89" y="68"/>
                    <a:pt x="92" y="66"/>
                    <a:pt x="92" y="65"/>
                  </a:cubicBezTo>
                  <a:cubicBezTo>
                    <a:pt x="92" y="64"/>
                    <a:pt x="92" y="62"/>
                    <a:pt x="93" y="59"/>
                  </a:cubicBezTo>
                  <a:cubicBezTo>
                    <a:pt x="94" y="57"/>
                    <a:pt x="95" y="54"/>
                    <a:pt x="95" y="54"/>
                  </a:cubicBezTo>
                  <a:cubicBezTo>
                    <a:pt x="95" y="54"/>
                    <a:pt x="98" y="53"/>
                    <a:pt x="100" y="50"/>
                  </a:cubicBezTo>
                  <a:cubicBezTo>
                    <a:pt x="101" y="48"/>
                    <a:pt x="100" y="46"/>
                    <a:pt x="100" y="46"/>
                  </a:cubicBezTo>
                  <a:cubicBezTo>
                    <a:pt x="100" y="46"/>
                    <a:pt x="103" y="44"/>
                    <a:pt x="103" y="44"/>
                  </a:cubicBezTo>
                  <a:cubicBezTo>
                    <a:pt x="104" y="43"/>
                    <a:pt x="103" y="41"/>
                    <a:pt x="104" y="39"/>
                  </a:cubicBezTo>
                  <a:cubicBezTo>
                    <a:pt x="105" y="37"/>
                    <a:pt x="106" y="35"/>
                    <a:pt x="107" y="34"/>
                  </a:cubicBezTo>
                  <a:cubicBezTo>
                    <a:pt x="107" y="32"/>
                    <a:pt x="110" y="28"/>
                    <a:pt x="111" y="27"/>
                  </a:cubicBezTo>
                  <a:cubicBezTo>
                    <a:pt x="111" y="27"/>
                    <a:pt x="114" y="26"/>
                    <a:pt x="116" y="25"/>
                  </a:cubicBezTo>
                  <a:cubicBezTo>
                    <a:pt x="118" y="25"/>
                    <a:pt x="117" y="23"/>
                    <a:pt x="117" y="21"/>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715" name="Freeform 145"/>
            <p:cNvSpPr>
              <a:spLocks noEditPoints="1"/>
            </p:cNvSpPr>
            <p:nvPr>
              <p:custDataLst>
                <p:tags r:id="rId162"/>
              </p:custDataLst>
            </p:nvPr>
          </p:nvSpPr>
          <p:spPr bwMode="auto">
            <a:xfrm>
              <a:off x="2999" y="2972"/>
              <a:ext cx="208" cy="196"/>
            </a:xfrm>
            <a:custGeom>
              <a:avLst/>
              <a:gdLst>
                <a:gd name="T0" fmla="*/ 0 w 162"/>
                <a:gd name="T1" fmla="*/ 277 h 153"/>
                <a:gd name="T2" fmla="*/ 342 w 162"/>
                <a:gd name="T3" fmla="*/ 129 h 153"/>
                <a:gd name="T4" fmla="*/ 318 w 162"/>
                <a:gd name="T5" fmla="*/ 129 h 153"/>
                <a:gd name="T6" fmla="*/ 320 w 162"/>
                <a:gd name="T7" fmla="*/ 115 h 153"/>
                <a:gd name="T8" fmla="*/ 298 w 162"/>
                <a:gd name="T9" fmla="*/ 104 h 153"/>
                <a:gd name="T10" fmla="*/ 289 w 162"/>
                <a:gd name="T11" fmla="*/ 99 h 153"/>
                <a:gd name="T12" fmla="*/ 277 w 162"/>
                <a:gd name="T13" fmla="*/ 87 h 153"/>
                <a:gd name="T14" fmla="*/ 117 w 162"/>
                <a:gd name="T15" fmla="*/ 0 h 153"/>
                <a:gd name="T16" fmla="*/ 141 w 162"/>
                <a:gd name="T17" fmla="*/ 192 h 153"/>
                <a:gd name="T18" fmla="*/ 58 w 162"/>
                <a:gd name="T19" fmla="*/ 209 h 153"/>
                <a:gd name="T20" fmla="*/ 28 w 162"/>
                <a:gd name="T21" fmla="*/ 215 h 153"/>
                <a:gd name="T22" fmla="*/ 6 w 162"/>
                <a:gd name="T23" fmla="*/ 215 h 153"/>
                <a:gd name="T24" fmla="*/ 1 w 162"/>
                <a:gd name="T25" fmla="*/ 241 h 153"/>
                <a:gd name="T26" fmla="*/ 15 w 162"/>
                <a:gd name="T27" fmla="*/ 270 h 153"/>
                <a:gd name="T28" fmla="*/ 19 w 162"/>
                <a:gd name="T29" fmla="*/ 284 h 153"/>
                <a:gd name="T30" fmla="*/ 36 w 162"/>
                <a:gd name="T31" fmla="*/ 282 h 153"/>
                <a:gd name="T32" fmla="*/ 54 w 162"/>
                <a:gd name="T33" fmla="*/ 279 h 153"/>
                <a:gd name="T34" fmla="*/ 68 w 162"/>
                <a:gd name="T35" fmla="*/ 279 h 153"/>
                <a:gd name="T36" fmla="*/ 80 w 162"/>
                <a:gd name="T37" fmla="*/ 297 h 153"/>
                <a:gd name="T38" fmla="*/ 74 w 162"/>
                <a:gd name="T39" fmla="*/ 305 h 153"/>
                <a:gd name="T40" fmla="*/ 82 w 162"/>
                <a:gd name="T41" fmla="*/ 315 h 153"/>
                <a:gd name="T42" fmla="*/ 87 w 162"/>
                <a:gd name="T43" fmla="*/ 322 h 153"/>
                <a:gd name="T44" fmla="*/ 103 w 162"/>
                <a:gd name="T45" fmla="*/ 320 h 153"/>
                <a:gd name="T46" fmla="*/ 112 w 162"/>
                <a:gd name="T47" fmla="*/ 316 h 153"/>
                <a:gd name="T48" fmla="*/ 121 w 162"/>
                <a:gd name="T49" fmla="*/ 314 h 153"/>
                <a:gd name="T50" fmla="*/ 126 w 162"/>
                <a:gd name="T51" fmla="*/ 322 h 153"/>
                <a:gd name="T52" fmla="*/ 140 w 162"/>
                <a:gd name="T53" fmla="*/ 315 h 153"/>
                <a:gd name="T54" fmla="*/ 144 w 162"/>
                <a:gd name="T55" fmla="*/ 297 h 153"/>
                <a:gd name="T56" fmla="*/ 155 w 162"/>
                <a:gd name="T57" fmla="*/ 284 h 153"/>
                <a:gd name="T58" fmla="*/ 162 w 162"/>
                <a:gd name="T59" fmla="*/ 269 h 153"/>
                <a:gd name="T60" fmla="*/ 163 w 162"/>
                <a:gd name="T61" fmla="*/ 261 h 153"/>
                <a:gd name="T62" fmla="*/ 181 w 162"/>
                <a:gd name="T63" fmla="*/ 261 h 153"/>
                <a:gd name="T64" fmla="*/ 185 w 162"/>
                <a:gd name="T65" fmla="*/ 247 h 153"/>
                <a:gd name="T66" fmla="*/ 193 w 162"/>
                <a:gd name="T67" fmla="*/ 241 h 153"/>
                <a:gd name="T68" fmla="*/ 211 w 162"/>
                <a:gd name="T69" fmla="*/ 227 h 153"/>
                <a:gd name="T70" fmla="*/ 240 w 162"/>
                <a:gd name="T71" fmla="*/ 218 h 153"/>
                <a:gd name="T72" fmla="*/ 273 w 162"/>
                <a:gd name="T73" fmla="*/ 222 h 153"/>
                <a:gd name="T74" fmla="*/ 326 w 162"/>
                <a:gd name="T75" fmla="*/ 211 h 153"/>
                <a:gd name="T76" fmla="*/ 338 w 162"/>
                <a:gd name="T77" fmla="*/ 192 h 153"/>
                <a:gd name="T78" fmla="*/ 343 w 162"/>
                <a:gd name="T79" fmla="*/ 177 h 15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2"/>
                <a:gd name="T121" fmla="*/ 0 h 153"/>
                <a:gd name="T122" fmla="*/ 162 w 162"/>
                <a:gd name="T123" fmla="*/ 153 h 15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2" h="153">
                  <a:moveTo>
                    <a:pt x="0" y="132"/>
                  </a:moveTo>
                  <a:cubicBezTo>
                    <a:pt x="0" y="132"/>
                    <a:pt x="0" y="132"/>
                    <a:pt x="0" y="132"/>
                  </a:cubicBezTo>
                  <a:cubicBezTo>
                    <a:pt x="0" y="132"/>
                    <a:pt x="0" y="132"/>
                    <a:pt x="0" y="132"/>
                  </a:cubicBezTo>
                  <a:close/>
                  <a:moveTo>
                    <a:pt x="161" y="62"/>
                  </a:moveTo>
                  <a:cubicBezTo>
                    <a:pt x="152" y="64"/>
                    <a:pt x="152" y="64"/>
                    <a:pt x="152" y="64"/>
                  </a:cubicBezTo>
                  <a:cubicBezTo>
                    <a:pt x="150" y="62"/>
                    <a:pt x="150" y="62"/>
                    <a:pt x="150" y="62"/>
                  </a:cubicBezTo>
                  <a:cubicBezTo>
                    <a:pt x="150" y="62"/>
                    <a:pt x="150" y="62"/>
                    <a:pt x="151" y="60"/>
                  </a:cubicBezTo>
                  <a:cubicBezTo>
                    <a:pt x="153" y="58"/>
                    <a:pt x="152" y="56"/>
                    <a:pt x="151" y="55"/>
                  </a:cubicBezTo>
                  <a:cubicBezTo>
                    <a:pt x="150" y="54"/>
                    <a:pt x="145" y="53"/>
                    <a:pt x="144" y="53"/>
                  </a:cubicBezTo>
                  <a:cubicBezTo>
                    <a:pt x="143" y="52"/>
                    <a:pt x="142" y="50"/>
                    <a:pt x="141" y="49"/>
                  </a:cubicBezTo>
                  <a:cubicBezTo>
                    <a:pt x="140" y="49"/>
                    <a:pt x="139" y="51"/>
                    <a:pt x="138" y="51"/>
                  </a:cubicBezTo>
                  <a:cubicBezTo>
                    <a:pt x="137" y="50"/>
                    <a:pt x="136" y="47"/>
                    <a:pt x="136" y="47"/>
                  </a:cubicBezTo>
                  <a:cubicBezTo>
                    <a:pt x="131" y="45"/>
                    <a:pt x="131" y="45"/>
                    <a:pt x="131" y="45"/>
                  </a:cubicBezTo>
                  <a:cubicBezTo>
                    <a:pt x="131" y="41"/>
                    <a:pt x="131" y="41"/>
                    <a:pt x="131" y="41"/>
                  </a:cubicBezTo>
                  <a:cubicBezTo>
                    <a:pt x="73" y="0"/>
                    <a:pt x="73" y="0"/>
                    <a:pt x="73" y="0"/>
                  </a:cubicBezTo>
                  <a:cubicBezTo>
                    <a:pt x="55" y="0"/>
                    <a:pt x="55" y="0"/>
                    <a:pt x="55" y="0"/>
                  </a:cubicBezTo>
                  <a:cubicBezTo>
                    <a:pt x="63" y="89"/>
                    <a:pt x="63" y="89"/>
                    <a:pt x="63" y="89"/>
                  </a:cubicBezTo>
                  <a:cubicBezTo>
                    <a:pt x="67" y="91"/>
                    <a:pt x="67" y="91"/>
                    <a:pt x="67" y="91"/>
                  </a:cubicBezTo>
                  <a:cubicBezTo>
                    <a:pt x="65" y="99"/>
                    <a:pt x="65" y="99"/>
                    <a:pt x="65" y="99"/>
                  </a:cubicBezTo>
                  <a:cubicBezTo>
                    <a:pt x="27" y="99"/>
                    <a:pt x="27" y="99"/>
                    <a:pt x="27" y="99"/>
                  </a:cubicBezTo>
                  <a:cubicBezTo>
                    <a:pt x="27" y="99"/>
                    <a:pt x="22" y="101"/>
                    <a:pt x="19" y="101"/>
                  </a:cubicBezTo>
                  <a:cubicBezTo>
                    <a:pt x="17" y="100"/>
                    <a:pt x="14" y="100"/>
                    <a:pt x="13" y="102"/>
                  </a:cubicBezTo>
                  <a:cubicBezTo>
                    <a:pt x="12" y="104"/>
                    <a:pt x="6" y="98"/>
                    <a:pt x="6" y="98"/>
                  </a:cubicBezTo>
                  <a:cubicBezTo>
                    <a:pt x="6" y="98"/>
                    <a:pt x="4" y="100"/>
                    <a:pt x="3" y="102"/>
                  </a:cubicBezTo>
                  <a:cubicBezTo>
                    <a:pt x="3" y="103"/>
                    <a:pt x="3" y="106"/>
                    <a:pt x="0" y="106"/>
                  </a:cubicBezTo>
                  <a:cubicBezTo>
                    <a:pt x="1" y="115"/>
                    <a:pt x="1" y="115"/>
                    <a:pt x="1" y="115"/>
                  </a:cubicBezTo>
                  <a:cubicBezTo>
                    <a:pt x="1" y="115"/>
                    <a:pt x="4" y="120"/>
                    <a:pt x="6" y="121"/>
                  </a:cubicBezTo>
                  <a:cubicBezTo>
                    <a:pt x="9" y="122"/>
                    <a:pt x="6" y="125"/>
                    <a:pt x="7" y="129"/>
                  </a:cubicBezTo>
                  <a:cubicBezTo>
                    <a:pt x="7" y="131"/>
                    <a:pt x="7" y="132"/>
                    <a:pt x="7" y="132"/>
                  </a:cubicBezTo>
                  <a:cubicBezTo>
                    <a:pt x="7" y="133"/>
                    <a:pt x="8" y="135"/>
                    <a:pt x="9" y="135"/>
                  </a:cubicBezTo>
                  <a:cubicBezTo>
                    <a:pt x="10" y="134"/>
                    <a:pt x="13" y="132"/>
                    <a:pt x="13" y="134"/>
                  </a:cubicBezTo>
                  <a:cubicBezTo>
                    <a:pt x="14" y="135"/>
                    <a:pt x="15" y="136"/>
                    <a:pt x="17" y="134"/>
                  </a:cubicBezTo>
                  <a:cubicBezTo>
                    <a:pt x="19" y="132"/>
                    <a:pt x="21" y="134"/>
                    <a:pt x="23" y="134"/>
                  </a:cubicBezTo>
                  <a:cubicBezTo>
                    <a:pt x="25" y="135"/>
                    <a:pt x="25" y="133"/>
                    <a:pt x="26" y="133"/>
                  </a:cubicBezTo>
                  <a:cubicBezTo>
                    <a:pt x="28" y="132"/>
                    <a:pt x="27" y="130"/>
                    <a:pt x="27" y="130"/>
                  </a:cubicBezTo>
                  <a:cubicBezTo>
                    <a:pt x="27" y="130"/>
                    <a:pt x="32" y="131"/>
                    <a:pt x="32" y="133"/>
                  </a:cubicBezTo>
                  <a:cubicBezTo>
                    <a:pt x="32" y="134"/>
                    <a:pt x="31" y="136"/>
                    <a:pt x="33" y="138"/>
                  </a:cubicBezTo>
                  <a:cubicBezTo>
                    <a:pt x="35" y="141"/>
                    <a:pt x="37" y="141"/>
                    <a:pt x="37" y="141"/>
                  </a:cubicBezTo>
                  <a:cubicBezTo>
                    <a:pt x="34" y="144"/>
                    <a:pt x="34" y="144"/>
                    <a:pt x="34" y="144"/>
                  </a:cubicBezTo>
                  <a:cubicBezTo>
                    <a:pt x="35" y="145"/>
                    <a:pt x="35" y="145"/>
                    <a:pt x="35" y="145"/>
                  </a:cubicBezTo>
                  <a:cubicBezTo>
                    <a:pt x="35" y="145"/>
                    <a:pt x="37" y="144"/>
                    <a:pt x="38" y="146"/>
                  </a:cubicBezTo>
                  <a:cubicBezTo>
                    <a:pt x="38" y="148"/>
                    <a:pt x="39" y="150"/>
                    <a:pt x="39" y="150"/>
                  </a:cubicBezTo>
                  <a:cubicBezTo>
                    <a:pt x="41" y="153"/>
                    <a:pt x="41" y="153"/>
                    <a:pt x="41" y="153"/>
                  </a:cubicBezTo>
                  <a:cubicBezTo>
                    <a:pt x="41" y="153"/>
                    <a:pt x="41" y="153"/>
                    <a:pt x="41" y="153"/>
                  </a:cubicBezTo>
                  <a:cubicBezTo>
                    <a:pt x="42" y="152"/>
                    <a:pt x="43" y="152"/>
                    <a:pt x="44" y="151"/>
                  </a:cubicBezTo>
                  <a:cubicBezTo>
                    <a:pt x="46" y="150"/>
                    <a:pt x="46" y="150"/>
                    <a:pt x="48" y="152"/>
                  </a:cubicBezTo>
                  <a:cubicBezTo>
                    <a:pt x="49" y="153"/>
                    <a:pt x="51" y="153"/>
                    <a:pt x="51" y="153"/>
                  </a:cubicBezTo>
                  <a:cubicBezTo>
                    <a:pt x="51" y="153"/>
                    <a:pt x="51" y="151"/>
                    <a:pt x="53" y="151"/>
                  </a:cubicBezTo>
                  <a:cubicBezTo>
                    <a:pt x="55" y="152"/>
                    <a:pt x="52" y="146"/>
                    <a:pt x="54" y="148"/>
                  </a:cubicBezTo>
                  <a:cubicBezTo>
                    <a:pt x="56" y="149"/>
                    <a:pt x="57" y="150"/>
                    <a:pt x="57" y="149"/>
                  </a:cubicBezTo>
                  <a:cubicBezTo>
                    <a:pt x="57" y="149"/>
                    <a:pt x="58" y="147"/>
                    <a:pt x="58" y="147"/>
                  </a:cubicBezTo>
                  <a:cubicBezTo>
                    <a:pt x="59" y="153"/>
                    <a:pt x="59" y="153"/>
                    <a:pt x="59" y="153"/>
                  </a:cubicBezTo>
                  <a:cubicBezTo>
                    <a:pt x="59" y="153"/>
                    <a:pt x="61" y="152"/>
                    <a:pt x="63" y="151"/>
                  </a:cubicBezTo>
                  <a:cubicBezTo>
                    <a:pt x="65" y="151"/>
                    <a:pt x="66" y="150"/>
                    <a:pt x="66" y="150"/>
                  </a:cubicBezTo>
                  <a:cubicBezTo>
                    <a:pt x="65" y="144"/>
                    <a:pt x="65" y="144"/>
                    <a:pt x="65" y="144"/>
                  </a:cubicBezTo>
                  <a:cubicBezTo>
                    <a:pt x="68" y="141"/>
                    <a:pt x="68" y="141"/>
                    <a:pt x="68" y="141"/>
                  </a:cubicBezTo>
                  <a:cubicBezTo>
                    <a:pt x="67" y="136"/>
                    <a:pt x="67" y="136"/>
                    <a:pt x="67" y="136"/>
                  </a:cubicBezTo>
                  <a:cubicBezTo>
                    <a:pt x="73" y="135"/>
                    <a:pt x="73" y="135"/>
                    <a:pt x="73" y="135"/>
                  </a:cubicBezTo>
                  <a:cubicBezTo>
                    <a:pt x="76" y="131"/>
                    <a:pt x="76" y="131"/>
                    <a:pt x="76" y="131"/>
                  </a:cubicBezTo>
                  <a:cubicBezTo>
                    <a:pt x="76" y="128"/>
                    <a:pt x="76" y="128"/>
                    <a:pt x="76" y="128"/>
                  </a:cubicBezTo>
                  <a:cubicBezTo>
                    <a:pt x="76" y="128"/>
                    <a:pt x="78" y="128"/>
                    <a:pt x="78" y="126"/>
                  </a:cubicBezTo>
                  <a:cubicBezTo>
                    <a:pt x="78" y="125"/>
                    <a:pt x="77" y="124"/>
                    <a:pt x="77" y="124"/>
                  </a:cubicBezTo>
                  <a:cubicBezTo>
                    <a:pt x="80" y="120"/>
                    <a:pt x="80" y="120"/>
                    <a:pt x="80" y="120"/>
                  </a:cubicBezTo>
                  <a:cubicBezTo>
                    <a:pt x="86" y="124"/>
                    <a:pt x="86" y="124"/>
                    <a:pt x="86" y="124"/>
                  </a:cubicBezTo>
                  <a:cubicBezTo>
                    <a:pt x="87" y="122"/>
                    <a:pt x="87" y="122"/>
                    <a:pt x="87" y="122"/>
                  </a:cubicBezTo>
                  <a:cubicBezTo>
                    <a:pt x="87" y="118"/>
                    <a:pt x="87" y="118"/>
                    <a:pt x="87" y="118"/>
                  </a:cubicBezTo>
                  <a:cubicBezTo>
                    <a:pt x="90" y="118"/>
                    <a:pt x="90" y="118"/>
                    <a:pt x="90" y="118"/>
                  </a:cubicBezTo>
                  <a:cubicBezTo>
                    <a:pt x="91" y="115"/>
                    <a:pt x="91" y="115"/>
                    <a:pt x="91" y="115"/>
                  </a:cubicBezTo>
                  <a:cubicBezTo>
                    <a:pt x="98" y="112"/>
                    <a:pt x="98" y="112"/>
                    <a:pt x="98" y="112"/>
                  </a:cubicBezTo>
                  <a:cubicBezTo>
                    <a:pt x="100" y="108"/>
                    <a:pt x="100" y="108"/>
                    <a:pt x="100" y="108"/>
                  </a:cubicBezTo>
                  <a:cubicBezTo>
                    <a:pt x="110" y="106"/>
                    <a:pt x="110" y="106"/>
                    <a:pt x="110" y="106"/>
                  </a:cubicBezTo>
                  <a:cubicBezTo>
                    <a:pt x="114" y="104"/>
                    <a:pt x="114" y="104"/>
                    <a:pt x="114" y="104"/>
                  </a:cubicBezTo>
                  <a:cubicBezTo>
                    <a:pt x="120" y="105"/>
                    <a:pt x="120" y="105"/>
                    <a:pt x="120" y="105"/>
                  </a:cubicBezTo>
                  <a:cubicBezTo>
                    <a:pt x="129" y="105"/>
                    <a:pt x="129" y="105"/>
                    <a:pt x="129" y="105"/>
                  </a:cubicBezTo>
                  <a:cubicBezTo>
                    <a:pt x="132" y="102"/>
                    <a:pt x="132" y="102"/>
                    <a:pt x="132" y="102"/>
                  </a:cubicBezTo>
                  <a:cubicBezTo>
                    <a:pt x="154" y="101"/>
                    <a:pt x="154" y="101"/>
                    <a:pt x="154" y="101"/>
                  </a:cubicBezTo>
                  <a:cubicBezTo>
                    <a:pt x="154" y="101"/>
                    <a:pt x="157" y="98"/>
                    <a:pt x="157" y="98"/>
                  </a:cubicBezTo>
                  <a:cubicBezTo>
                    <a:pt x="158" y="97"/>
                    <a:pt x="160" y="91"/>
                    <a:pt x="160" y="91"/>
                  </a:cubicBezTo>
                  <a:cubicBezTo>
                    <a:pt x="160" y="91"/>
                    <a:pt x="159" y="86"/>
                    <a:pt x="160" y="86"/>
                  </a:cubicBezTo>
                  <a:cubicBezTo>
                    <a:pt x="161" y="85"/>
                    <a:pt x="162" y="84"/>
                    <a:pt x="162" y="84"/>
                  </a:cubicBezTo>
                  <a:lnTo>
                    <a:pt x="161" y="62"/>
                  </a:lnTo>
                  <a:close/>
                </a:path>
              </a:pathLst>
            </a:custGeom>
            <a:grpFill/>
            <a:ln w="3175">
              <a:solidFill>
                <a:srgbClr val="969696"/>
              </a:solidFill>
              <a:round/>
              <a:headEnd/>
              <a:tailEnd/>
            </a:ln>
          </p:spPr>
          <p:txBody>
            <a:bodyPr/>
            <a:lstStyle/>
            <a:p>
              <a:endParaRPr lang="en-IN">
                <a:solidFill>
                  <a:schemeClr val="bg1"/>
                </a:solidFill>
              </a:endParaRPr>
            </a:p>
          </p:txBody>
        </p:sp>
        <p:sp>
          <p:nvSpPr>
            <p:cNvPr id="16716" name="Freeform 146"/>
            <p:cNvSpPr>
              <a:spLocks/>
            </p:cNvSpPr>
            <p:nvPr>
              <p:custDataLst>
                <p:tags r:id="rId163"/>
              </p:custDataLst>
            </p:nvPr>
          </p:nvSpPr>
          <p:spPr bwMode="auto">
            <a:xfrm>
              <a:off x="3083" y="3105"/>
              <a:ext cx="99" cy="71"/>
            </a:xfrm>
            <a:custGeom>
              <a:avLst/>
              <a:gdLst>
                <a:gd name="T0" fmla="*/ 154 w 78"/>
                <a:gd name="T1" fmla="*/ 59 h 55"/>
                <a:gd name="T2" fmla="*/ 157 w 78"/>
                <a:gd name="T3" fmla="*/ 57 h 55"/>
                <a:gd name="T4" fmla="*/ 150 w 78"/>
                <a:gd name="T5" fmla="*/ 52 h 55"/>
                <a:gd name="T6" fmla="*/ 143 w 78"/>
                <a:gd name="T7" fmla="*/ 53 h 55"/>
                <a:gd name="T8" fmla="*/ 131 w 78"/>
                <a:gd name="T9" fmla="*/ 44 h 55"/>
                <a:gd name="T10" fmla="*/ 136 w 78"/>
                <a:gd name="T11" fmla="*/ 36 h 55"/>
                <a:gd name="T12" fmla="*/ 121 w 78"/>
                <a:gd name="T13" fmla="*/ 25 h 55"/>
                <a:gd name="T14" fmla="*/ 119 w 78"/>
                <a:gd name="T15" fmla="*/ 17 h 55"/>
                <a:gd name="T16" fmla="*/ 114 w 78"/>
                <a:gd name="T17" fmla="*/ 13 h 55"/>
                <a:gd name="T18" fmla="*/ 115 w 78"/>
                <a:gd name="T19" fmla="*/ 1 h 55"/>
                <a:gd name="T20" fmla="*/ 113 w 78"/>
                <a:gd name="T21" fmla="*/ 1 h 55"/>
                <a:gd name="T22" fmla="*/ 100 w 78"/>
                <a:gd name="T23" fmla="*/ 0 h 55"/>
                <a:gd name="T24" fmla="*/ 91 w 78"/>
                <a:gd name="T25" fmla="*/ 5 h 55"/>
                <a:gd name="T26" fmla="*/ 71 w 78"/>
                <a:gd name="T27" fmla="*/ 8 h 55"/>
                <a:gd name="T28" fmla="*/ 67 w 78"/>
                <a:gd name="T29" fmla="*/ 17 h 55"/>
                <a:gd name="T30" fmla="*/ 53 w 78"/>
                <a:gd name="T31" fmla="*/ 23 h 55"/>
                <a:gd name="T32" fmla="*/ 52 w 78"/>
                <a:gd name="T33" fmla="*/ 30 h 55"/>
                <a:gd name="T34" fmla="*/ 46 w 78"/>
                <a:gd name="T35" fmla="*/ 30 h 55"/>
                <a:gd name="T36" fmla="*/ 46 w 78"/>
                <a:gd name="T37" fmla="*/ 39 h 55"/>
                <a:gd name="T38" fmla="*/ 43 w 78"/>
                <a:gd name="T39" fmla="*/ 44 h 55"/>
                <a:gd name="T40" fmla="*/ 30 w 78"/>
                <a:gd name="T41" fmla="*/ 35 h 55"/>
                <a:gd name="T42" fmla="*/ 24 w 78"/>
                <a:gd name="T43" fmla="*/ 44 h 55"/>
                <a:gd name="T44" fmla="*/ 25 w 78"/>
                <a:gd name="T45" fmla="*/ 46 h 55"/>
                <a:gd name="T46" fmla="*/ 23 w 78"/>
                <a:gd name="T47" fmla="*/ 52 h 55"/>
                <a:gd name="T48" fmla="*/ 23 w 78"/>
                <a:gd name="T49" fmla="*/ 58 h 55"/>
                <a:gd name="T50" fmla="*/ 16 w 78"/>
                <a:gd name="T51" fmla="*/ 67 h 55"/>
                <a:gd name="T52" fmla="*/ 5 w 78"/>
                <a:gd name="T53" fmla="*/ 68 h 55"/>
                <a:gd name="T54" fmla="*/ 6 w 78"/>
                <a:gd name="T55" fmla="*/ 80 h 55"/>
                <a:gd name="T56" fmla="*/ 0 w 78"/>
                <a:gd name="T57" fmla="*/ 86 h 55"/>
                <a:gd name="T58" fmla="*/ 1 w 78"/>
                <a:gd name="T59" fmla="*/ 98 h 55"/>
                <a:gd name="T60" fmla="*/ 5 w 78"/>
                <a:gd name="T61" fmla="*/ 103 h 55"/>
                <a:gd name="T62" fmla="*/ 13 w 78"/>
                <a:gd name="T63" fmla="*/ 111 h 55"/>
                <a:gd name="T64" fmla="*/ 23 w 78"/>
                <a:gd name="T65" fmla="*/ 119 h 55"/>
                <a:gd name="T66" fmla="*/ 36 w 78"/>
                <a:gd name="T67" fmla="*/ 111 h 55"/>
                <a:gd name="T68" fmla="*/ 48 w 78"/>
                <a:gd name="T69" fmla="*/ 114 h 55"/>
                <a:gd name="T70" fmla="*/ 55 w 78"/>
                <a:gd name="T71" fmla="*/ 119 h 55"/>
                <a:gd name="T72" fmla="*/ 55 w 78"/>
                <a:gd name="T73" fmla="*/ 103 h 55"/>
                <a:gd name="T74" fmla="*/ 52 w 78"/>
                <a:gd name="T75" fmla="*/ 96 h 55"/>
                <a:gd name="T76" fmla="*/ 53 w 78"/>
                <a:gd name="T77" fmla="*/ 88 h 55"/>
                <a:gd name="T78" fmla="*/ 89 w 78"/>
                <a:gd name="T79" fmla="*/ 88 h 55"/>
                <a:gd name="T80" fmla="*/ 98 w 78"/>
                <a:gd name="T81" fmla="*/ 88 h 55"/>
                <a:gd name="T82" fmla="*/ 105 w 78"/>
                <a:gd name="T83" fmla="*/ 86 h 55"/>
                <a:gd name="T84" fmla="*/ 113 w 78"/>
                <a:gd name="T85" fmla="*/ 86 h 55"/>
                <a:gd name="T86" fmla="*/ 122 w 78"/>
                <a:gd name="T87" fmla="*/ 88 h 55"/>
                <a:gd name="T88" fmla="*/ 129 w 78"/>
                <a:gd name="T89" fmla="*/ 90 h 55"/>
                <a:gd name="T90" fmla="*/ 129 w 78"/>
                <a:gd name="T91" fmla="*/ 88 h 55"/>
                <a:gd name="T92" fmla="*/ 142 w 78"/>
                <a:gd name="T93" fmla="*/ 76 h 55"/>
                <a:gd name="T94" fmla="*/ 151 w 78"/>
                <a:gd name="T95" fmla="*/ 76 h 55"/>
                <a:gd name="T96" fmla="*/ 160 w 78"/>
                <a:gd name="T97" fmla="*/ 68 h 55"/>
                <a:gd name="T98" fmla="*/ 160 w 78"/>
                <a:gd name="T99" fmla="*/ 68 h 55"/>
                <a:gd name="T100" fmla="*/ 154 w 78"/>
                <a:gd name="T101" fmla="*/ 59 h 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8"/>
                <a:gd name="T154" fmla="*/ 0 h 55"/>
                <a:gd name="T155" fmla="*/ 78 w 78"/>
                <a:gd name="T156" fmla="*/ 55 h 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8" h="55">
                  <a:moveTo>
                    <a:pt x="75" y="28"/>
                  </a:moveTo>
                  <a:cubicBezTo>
                    <a:pt x="75" y="28"/>
                    <a:pt x="76" y="27"/>
                    <a:pt x="77" y="26"/>
                  </a:cubicBezTo>
                  <a:cubicBezTo>
                    <a:pt x="77" y="25"/>
                    <a:pt x="73" y="24"/>
                    <a:pt x="73" y="24"/>
                  </a:cubicBezTo>
                  <a:cubicBezTo>
                    <a:pt x="70" y="25"/>
                    <a:pt x="70" y="25"/>
                    <a:pt x="70" y="25"/>
                  </a:cubicBezTo>
                  <a:cubicBezTo>
                    <a:pt x="64" y="20"/>
                    <a:pt x="64" y="20"/>
                    <a:pt x="64" y="20"/>
                  </a:cubicBezTo>
                  <a:cubicBezTo>
                    <a:pt x="66" y="17"/>
                    <a:pt x="66" y="17"/>
                    <a:pt x="66" y="17"/>
                  </a:cubicBezTo>
                  <a:cubicBezTo>
                    <a:pt x="66" y="17"/>
                    <a:pt x="60" y="13"/>
                    <a:pt x="59" y="12"/>
                  </a:cubicBezTo>
                  <a:cubicBezTo>
                    <a:pt x="58" y="12"/>
                    <a:pt x="58" y="8"/>
                    <a:pt x="58" y="8"/>
                  </a:cubicBezTo>
                  <a:cubicBezTo>
                    <a:pt x="56" y="6"/>
                    <a:pt x="56" y="6"/>
                    <a:pt x="56" y="6"/>
                  </a:cubicBezTo>
                  <a:cubicBezTo>
                    <a:pt x="57" y="1"/>
                    <a:pt x="57" y="1"/>
                    <a:pt x="57" y="1"/>
                  </a:cubicBezTo>
                  <a:cubicBezTo>
                    <a:pt x="55" y="1"/>
                    <a:pt x="55" y="1"/>
                    <a:pt x="55" y="1"/>
                  </a:cubicBezTo>
                  <a:cubicBezTo>
                    <a:pt x="49" y="0"/>
                    <a:pt x="49" y="0"/>
                    <a:pt x="49" y="0"/>
                  </a:cubicBezTo>
                  <a:cubicBezTo>
                    <a:pt x="45" y="2"/>
                    <a:pt x="45" y="2"/>
                    <a:pt x="45" y="2"/>
                  </a:cubicBezTo>
                  <a:cubicBezTo>
                    <a:pt x="35" y="4"/>
                    <a:pt x="35" y="4"/>
                    <a:pt x="35" y="4"/>
                  </a:cubicBezTo>
                  <a:cubicBezTo>
                    <a:pt x="33" y="8"/>
                    <a:pt x="33" y="8"/>
                    <a:pt x="33" y="8"/>
                  </a:cubicBezTo>
                  <a:cubicBezTo>
                    <a:pt x="26" y="11"/>
                    <a:pt x="26" y="11"/>
                    <a:pt x="26" y="11"/>
                  </a:cubicBezTo>
                  <a:cubicBezTo>
                    <a:pt x="25" y="14"/>
                    <a:pt x="25" y="14"/>
                    <a:pt x="25" y="14"/>
                  </a:cubicBezTo>
                  <a:cubicBezTo>
                    <a:pt x="22" y="14"/>
                    <a:pt x="22" y="14"/>
                    <a:pt x="22" y="14"/>
                  </a:cubicBezTo>
                  <a:cubicBezTo>
                    <a:pt x="22" y="18"/>
                    <a:pt x="22" y="18"/>
                    <a:pt x="22" y="18"/>
                  </a:cubicBezTo>
                  <a:cubicBezTo>
                    <a:pt x="21" y="20"/>
                    <a:pt x="21" y="20"/>
                    <a:pt x="21" y="20"/>
                  </a:cubicBezTo>
                  <a:cubicBezTo>
                    <a:pt x="15" y="16"/>
                    <a:pt x="15" y="16"/>
                    <a:pt x="15" y="16"/>
                  </a:cubicBezTo>
                  <a:cubicBezTo>
                    <a:pt x="12" y="20"/>
                    <a:pt x="12" y="20"/>
                    <a:pt x="12" y="20"/>
                  </a:cubicBezTo>
                  <a:cubicBezTo>
                    <a:pt x="12" y="20"/>
                    <a:pt x="13" y="21"/>
                    <a:pt x="13" y="22"/>
                  </a:cubicBezTo>
                  <a:cubicBezTo>
                    <a:pt x="13" y="24"/>
                    <a:pt x="11" y="24"/>
                    <a:pt x="11" y="24"/>
                  </a:cubicBezTo>
                  <a:cubicBezTo>
                    <a:pt x="11" y="27"/>
                    <a:pt x="11" y="27"/>
                    <a:pt x="11" y="27"/>
                  </a:cubicBezTo>
                  <a:cubicBezTo>
                    <a:pt x="8" y="31"/>
                    <a:pt x="8" y="31"/>
                    <a:pt x="8" y="31"/>
                  </a:cubicBezTo>
                  <a:cubicBezTo>
                    <a:pt x="2" y="32"/>
                    <a:pt x="2" y="32"/>
                    <a:pt x="2" y="32"/>
                  </a:cubicBezTo>
                  <a:cubicBezTo>
                    <a:pt x="3" y="37"/>
                    <a:pt x="3" y="37"/>
                    <a:pt x="3" y="37"/>
                  </a:cubicBezTo>
                  <a:cubicBezTo>
                    <a:pt x="0" y="40"/>
                    <a:pt x="0" y="40"/>
                    <a:pt x="0" y="40"/>
                  </a:cubicBezTo>
                  <a:cubicBezTo>
                    <a:pt x="1" y="46"/>
                    <a:pt x="1" y="46"/>
                    <a:pt x="1" y="46"/>
                  </a:cubicBezTo>
                  <a:cubicBezTo>
                    <a:pt x="1" y="46"/>
                    <a:pt x="2" y="48"/>
                    <a:pt x="2" y="48"/>
                  </a:cubicBezTo>
                  <a:cubicBezTo>
                    <a:pt x="3" y="48"/>
                    <a:pt x="5" y="51"/>
                    <a:pt x="6" y="52"/>
                  </a:cubicBezTo>
                  <a:cubicBezTo>
                    <a:pt x="8" y="52"/>
                    <a:pt x="10" y="55"/>
                    <a:pt x="11" y="55"/>
                  </a:cubicBezTo>
                  <a:cubicBezTo>
                    <a:pt x="13" y="54"/>
                    <a:pt x="15" y="53"/>
                    <a:pt x="17" y="52"/>
                  </a:cubicBezTo>
                  <a:cubicBezTo>
                    <a:pt x="19" y="51"/>
                    <a:pt x="23" y="51"/>
                    <a:pt x="24" y="53"/>
                  </a:cubicBezTo>
                  <a:cubicBezTo>
                    <a:pt x="24" y="53"/>
                    <a:pt x="26" y="54"/>
                    <a:pt x="27" y="55"/>
                  </a:cubicBezTo>
                  <a:cubicBezTo>
                    <a:pt x="27" y="48"/>
                    <a:pt x="27" y="48"/>
                    <a:pt x="27" y="48"/>
                  </a:cubicBezTo>
                  <a:cubicBezTo>
                    <a:pt x="25" y="44"/>
                    <a:pt x="25" y="44"/>
                    <a:pt x="25" y="44"/>
                  </a:cubicBezTo>
                  <a:cubicBezTo>
                    <a:pt x="26" y="41"/>
                    <a:pt x="26" y="41"/>
                    <a:pt x="26" y="41"/>
                  </a:cubicBezTo>
                  <a:cubicBezTo>
                    <a:pt x="26" y="41"/>
                    <a:pt x="42" y="41"/>
                    <a:pt x="43" y="41"/>
                  </a:cubicBezTo>
                  <a:cubicBezTo>
                    <a:pt x="44" y="41"/>
                    <a:pt x="48" y="41"/>
                    <a:pt x="48" y="41"/>
                  </a:cubicBezTo>
                  <a:cubicBezTo>
                    <a:pt x="51" y="40"/>
                    <a:pt x="51" y="40"/>
                    <a:pt x="51" y="40"/>
                  </a:cubicBezTo>
                  <a:cubicBezTo>
                    <a:pt x="55" y="40"/>
                    <a:pt x="55" y="40"/>
                    <a:pt x="55" y="40"/>
                  </a:cubicBezTo>
                  <a:cubicBezTo>
                    <a:pt x="55" y="40"/>
                    <a:pt x="60" y="40"/>
                    <a:pt x="60" y="41"/>
                  </a:cubicBezTo>
                  <a:cubicBezTo>
                    <a:pt x="60" y="41"/>
                    <a:pt x="62" y="42"/>
                    <a:pt x="63" y="42"/>
                  </a:cubicBezTo>
                  <a:cubicBezTo>
                    <a:pt x="63" y="41"/>
                    <a:pt x="63" y="41"/>
                    <a:pt x="63" y="41"/>
                  </a:cubicBezTo>
                  <a:cubicBezTo>
                    <a:pt x="63" y="41"/>
                    <a:pt x="67" y="36"/>
                    <a:pt x="69" y="36"/>
                  </a:cubicBezTo>
                  <a:cubicBezTo>
                    <a:pt x="71" y="37"/>
                    <a:pt x="73" y="36"/>
                    <a:pt x="74" y="36"/>
                  </a:cubicBezTo>
                  <a:cubicBezTo>
                    <a:pt x="75" y="36"/>
                    <a:pt x="77" y="33"/>
                    <a:pt x="78" y="32"/>
                  </a:cubicBezTo>
                  <a:cubicBezTo>
                    <a:pt x="78" y="32"/>
                    <a:pt x="78" y="32"/>
                    <a:pt x="78" y="32"/>
                  </a:cubicBezTo>
                  <a:lnTo>
                    <a:pt x="75" y="28"/>
                  </a:lnTo>
                  <a:close/>
                </a:path>
              </a:pathLst>
            </a:custGeom>
            <a:grpFill/>
            <a:ln w="3175">
              <a:solidFill>
                <a:srgbClr val="969696"/>
              </a:solidFill>
              <a:round/>
              <a:headEnd/>
              <a:tailEnd/>
            </a:ln>
          </p:spPr>
          <p:txBody>
            <a:bodyPr/>
            <a:lstStyle/>
            <a:p>
              <a:endParaRPr lang="en-IN">
                <a:solidFill>
                  <a:schemeClr val="bg1"/>
                </a:solidFill>
              </a:endParaRPr>
            </a:p>
          </p:txBody>
        </p:sp>
        <p:sp>
          <p:nvSpPr>
            <p:cNvPr id="16717" name="Freeform 147"/>
            <p:cNvSpPr>
              <a:spLocks/>
            </p:cNvSpPr>
            <p:nvPr>
              <p:custDataLst>
                <p:tags r:id="rId164"/>
              </p:custDataLst>
            </p:nvPr>
          </p:nvSpPr>
          <p:spPr bwMode="auto">
            <a:xfrm>
              <a:off x="3043" y="2794"/>
              <a:ext cx="260" cy="260"/>
            </a:xfrm>
            <a:custGeom>
              <a:avLst/>
              <a:gdLst>
                <a:gd name="T0" fmla="*/ 416 w 203"/>
                <a:gd name="T1" fmla="*/ 311 h 203"/>
                <a:gd name="T2" fmla="*/ 396 w 203"/>
                <a:gd name="T3" fmla="*/ 302 h 203"/>
                <a:gd name="T4" fmla="*/ 387 w 203"/>
                <a:gd name="T5" fmla="*/ 297 h 203"/>
                <a:gd name="T6" fmla="*/ 374 w 203"/>
                <a:gd name="T7" fmla="*/ 264 h 203"/>
                <a:gd name="T8" fmla="*/ 382 w 203"/>
                <a:gd name="T9" fmla="*/ 234 h 203"/>
                <a:gd name="T10" fmla="*/ 382 w 203"/>
                <a:gd name="T11" fmla="*/ 215 h 203"/>
                <a:gd name="T12" fmla="*/ 374 w 203"/>
                <a:gd name="T13" fmla="*/ 172 h 203"/>
                <a:gd name="T14" fmla="*/ 368 w 203"/>
                <a:gd name="T15" fmla="*/ 127 h 203"/>
                <a:gd name="T16" fmla="*/ 346 w 203"/>
                <a:gd name="T17" fmla="*/ 100 h 203"/>
                <a:gd name="T18" fmla="*/ 338 w 203"/>
                <a:gd name="T19" fmla="*/ 92 h 203"/>
                <a:gd name="T20" fmla="*/ 343 w 203"/>
                <a:gd name="T21" fmla="*/ 69 h 203"/>
                <a:gd name="T22" fmla="*/ 351 w 203"/>
                <a:gd name="T23" fmla="*/ 54 h 203"/>
                <a:gd name="T24" fmla="*/ 350 w 203"/>
                <a:gd name="T25" fmla="*/ 37 h 203"/>
                <a:gd name="T26" fmla="*/ 350 w 203"/>
                <a:gd name="T27" fmla="*/ 17 h 203"/>
                <a:gd name="T28" fmla="*/ 355 w 203"/>
                <a:gd name="T29" fmla="*/ 5 h 203"/>
                <a:gd name="T30" fmla="*/ 327 w 203"/>
                <a:gd name="T31" fmla="*/ 1 h 203"/>
                <a:gd name="T32" fmla="*/ 307 w 203"/>
                <a:gd name="T33" fmla="*/ 5 h 203"/>
                <a:gd name="T34" fmla="*/ 256 w 203"/>
                <a:gd name="T35" fmla="*/ 6 h 203"/>
                <a:gd name="T36" fmla="*/ 223 w 203"/>
                <a:gd name="T37" fmla="*/ 13 h 203"/>
                <a:gd name="T38" fmla="*/ 179 w 203"/>
                <a:gd name="T39" fmla="*/ 33 h 203"/>
                <a:gd name="T40" fmla="*/ 151 w 203"/>
                <a:gd name="T41" fmla="*/ 45 h 203"/>
                <a:gd name="T42" fmla="*/ 142 w 203"/>
                <a:gd name="T43" fmla="*/ 63 h 203"/>
                <a:gd name="T44" fmla="*/ 151 w 203"/>
                <a:gd name="T45" fmla="*/ 106 h 203"/>
                <a:gd name="T46" fmla="*/ 124 w 203"/>
                <a:gd name="T47" fmla="*/ 127 h 203"/>
                <a:gd name="T48" fmla="*/ 104 w 203"/>
                <a:gd name="T49" fmla="*/ 142 h 203"/>
                <a:gd name="T50" fmla="*/ 76 w 203"/>
                <a:gd name="T51" fmla="*/ 168 h 203"/>
                <a:gd name="T52" fmla="*/ 28 w 203"/>
                <a:gd name="T53" fmla="*/ 187 h 203"/>
                <a:gd name="T54" fmla="*/ 0 w 203"/>
                <a:gd name="T55" fmla="*/ 229 h 203"/>
                <a:gd name="T56" fmla="*/ 0 w 203"/>
                <a:gd name="T57" fmla="*/ 240 h 203"/>
                <a:gd name="T58" fmla="*/ 204 w 203"/>
                <a:gd name="T59" fmla="*/ 379 h 203"/>
                <a:gd name="T60" fmla="*/ 215 w 203"/>
                <a:gd name="T61" fmla="*/ 391 h 203"/>
                <a:gd name="T62" fmla="*/ 224 w 203"/>
                <a:gd name="T63" fmla="*/ 396 h 203"/>
                <a:gd name="T64" fmla="*/ 246 w 203"/>
                <a:gd name="T65" fmla="*/ 407 h 203"/>
                <a:gd name="T66" fmla="*/ 245 w 203"/>
                <a:gd name="T67" fmla="*/ 421 h 203"/>
                <a:gd name="T68" fmla="*/ 268 w 203"/>
                <a:gd name="T69" fmla="*/ 421 h 203"/>
                <a:gd name="T70" fmla="*/ 332 w 203"/>
                <a:gd name="T71" fmla="*/ 387 h 203"/>
                <a:gd name="T72" fmla="*/ 420 w 203"/>
                <a:gd name="T73" fmla="*/ 309 h 2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3"/>
                <a:gd name="T112" fmla="*/ 0 h 203"/>
                <a:gd name="T113" fmla="*/ 203 w 203"/>
                <a:gd name="T114" fmla="*/ 203 h 2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3" h="203">
                  <a:moveTo>
                    <a:pt x="200" y="147"/>
                  </a:moveTo>
                  <a:cubicBezTo>
                    <a:pt x="198" y="148"/>
                    <a:pt x="198" y="148"/>
                    <a:pt x="198" y="148"/>
                  </a:cubicBezTo>
                  <a:cubicBezTo>
                    <a:pt x="198" y="148"/>
                    <a:pt x="192" y="144"/>
                    <a:pt x="191" y="143"/>
                  </a:cubicBezTo>
                  <a:cubicBezTo>
                    <a:pt x="190" y="143"/>
                    <a:pt x="190" y="144"/>
                    <a:pt x="188" y="144"/>
                  </a:cubicBezTo>
                  <a:cubicBezTo>
                    <a:pt x="187" y="145"/>
                    <a:pt x="186" y="143"/>
                    <a:pt x="186" y="142"/>
                  </a:cubicBezTo>
                  <a:cubicBezTo>
                    <a:pt x="186" y="140"/>
                    <a:pt x="184" y="141"/>
                    <a:pt x="184" y="141"/>
                  </a:cubicBezTo>
                  <a:cubicBezTo>
                    <a:pt x="184" y="136"/>
                    <a:pt x="184" y="136"/>
                    <a:pt x="184" y="136"/>
                  </a:cubicBezTo>
                  <a:cubicBezTo>
                    <a:pt x="184" y="136"/>
                    <a:pt x="177" y="127"/>
                    <a:pt x="178" y="126"/>
                  </a:cubicBezTo>
                  <a:cubicBezTo>
                    <a:pt x="178" y="126"/>
                    <a:pt x="182" y="123"/>
                    <a:pt x="183" y="121"/>
                  </a:cubicBezTo>
                  <a:cubicBezTo>
                    <a:pt x="183" y="119"/>
                    <a:pt x="182" y="115"/>
                    <a:pt x="182" y="112"/>
                  </a:cubicBezTo>
                  <a:cubicBezTo>
                    <a:pt x="182" y="110"/>
                    <a:pt x="184" y="107"/>
                    <a:pt x="184" y="107"/>
                  </a:cubicBezTo>
                  <a:cubicBezTo>
                    <a:pt x="184" y="107"/>
                    <a:pt x="182" y="104"/>
                    <a:pt x="182" y="102"/>
                  </a:cubicBezTo>
                  <a:cubicBezTo>
                    <a:pt x="183" y="100"/>
                    <a:pt x="182" y="94"/>
                    <a:pt x="181" y="90"/>
                  </a:cubicBezTo>
                  <a:cubicBezTo>
                    <a:pt x="180" y="85"/>
                    <a:pt x="178" y="82"/>
                    <a:pt x="178" y="82"/>
                  </a:cubicBezTo>
                  <a:cubicBezTo>
                    <a:pt x="180" y="81"/>
                    <a:pt x="180" y="81"/>
                    <a:pt x="180" y="81"/>
                  </a:cubicBezTo>
                  <a:cubicBezTo>
                    <a:pt x="175" y="60"/>
                    <a:pt x="175" y="60"/>
                    <a:pt x="175" y="60"/>
                  </a:cubicBezTo>
                  <a:cubicBezTo>
                    <a:pt x="167" y="54"/>
                    <a:pt x="167" y="54"/>
                    <a:pt x="167" y="54"/>
                  </a:cubicBezTo>
                  <a:cubicBezTo>
                    <a:pt x="167" y="54"/>
                    <a:pt x="167" y="51"/>
                    <a:pt x="165" y="48"/>
                  </a:cubicBezTo>
                  <a:cubicBezTo>
                    <a:pt x="164" y="46"/>
                    <a:pt x="161" y="47"/>
                    <a:pt x="161" y="47"/>
                  </a:cubicBezTo>
                  <a:cubicBezTo>
                    <a:pt x="161" y="47"/>
                    <a:pt x="161" y="46"/>
                    <a:pt x="161" y="44"/>
                  </a:cubicBezTo>
                  <a:cubicBezTo>
                    <a:pt x="161" y="42"/>
                    <a:pt x="160" y="38"/>
                    <a:pt x="160" y="37"/>
                  </a:cubicBezTo>
                  <a:cubicBezTo>
                    <a:pt x="160" y="36"/>
                    <a:pt x="162" y="34"/>
                    <a:pt x="163" y="33"/>
                  </a:cubicBezTo>
                  <a:cubicBezTo>
                    <a:pt x="163" y="31"/>
                    <a:pt x="166" y="29"/>
                    <a:pt x="167" y="29"/>
                  </a:cubicBezTo>
                  <a:cubicBezTo>
                    <a:pt x="168" y="29"/>
                    <a:pt x="167" y="29"/>
                    <a:pt x="167" y="26"/>
                  </a:cubicBezTo>
                  <a:cubicBezTo>
                    <a:pt x="167" y="23"/>
                    <a:pt x="169" y="22"/>
                    <a:pt x="168" y="22"/>
                  </a:cubicBezTo>
                  <a:cubicBezTo>
                    <a:pt x="167" y="22"/>
                    <a:pt x="167" y="21"/>
                    <a:pt x="166" y="18"/>
                  </a:cubicBezTo>
                  <a:cubicBezTo>
                    <a:pt x="166" y="15"/>
                    <a:pt x="167" y="12"/>
                    <a:pt x="167" y="11"/>
                  </a:cubicBezTo>
                  <a:cubicBezTo>
                    <a:pt x="168" y="9"/>
                    <a:pt x="166" y="8"/>
                    <a:pt x="166" y="8"/>
                  </a:cubicBezTo>
                  <a:cubicBezTo>
                    <a:pt x="169" y="4"/>
                    <a:pt x="169" y="4"/>
                    <a:pt x="169" y="4"/>
                  </a:cubicBezTo>
                  <a:cubicBezTo>
                    <a:pt x="169" y="2"/>
                    <a:pt x="169" y="2"/>
                    <a:pt x="169" y="2"/>
                  </a:cubicBezTo>
                  <a:cubicBezTo>
                    <a:pt x="169" y="2"/>
                    <a:pt x="164" y="2"/>
                    <a:pt x="162" y="1"/>
                  </a:cubicBezTo>
                  <a:cubicBezTo>
                    <a:pt x="160" y="1"/>
                    <a:pt x="157" y="0"/>
                    <a:pt x="155" y="1"/>
                  </a:cubicBezTo>
                  <a:cubicBezTo>
                    <a:pt x="154" y="2"/>
                    <a:pt x="153" y="1"/>
                    <a:pt x="151" y="1"/>
                  </a:cubicBezTo>
                  <a:cubicBezTo>
                    <a:pt x="149" y="0"/>
                    <a:pt x="147" y="2"/>
                    <a:pt x="146" y="2"/>
                  </a:cubicBezTo>
                  <a:cubicBezTo>
                    <a:pt x="145" y="2"/>
                    <a:pt x="137" y="3"/>
                    <a:pt x="134" y="3"/>
                  </a:cubicBezTo>
                  <a:cubicBezTo>
                    <a:pt x="131" y="3"/>
                    <a:pt x="124" y="3"/>
                    <a:pt x="122" y="3"/>
                  </a:cubicBezTo>
                  <a:cubicBezTo>
                    <a:pt x="119" y="3"/>
                    <a:pt x="118" y="2"/>
                    <a:pt x="115" y="3"/>
                  </a:cubicBezTo>
                  <a:cubicBezTo>
                    <a:pt x="112" y="4"/>
                    <a:pt x="112" y="6"/>
                    <a:pt x="106" y="6"/>
                  </a:cubicBezTo>
                  <a:cubicBezTo>
                    <a:pt x="101" y="6"/>
                    <a:pt x="95" y="8"/>
                    <a:pt x="91" y="10"/>
                  </a:cubicBezTo>
                  <a:cubicBezTo>
                    <a:pt x="86" y="11"/>
                    <a:pt x="87" y="15"/>
                    <a:pt x="85" y="16"/>
                  </a:cubicBezTo>
                  <a:cubicBezTo>
                    <a:pt x="83" y="17"/>
                    <a:pt x="78" y="16"/>
                    <a:pt x="78" y="16"/>
                  </a:cubicBezTo>
                  <a:cubicBezTo>
                    <a:pt x="78" y="16"/>
                    <a:pt x="73" y="21"/>
                    <a:pt x="72" y="21"/>
                  </a:cubicBezTo>
                  <a:cubicBezTo>
                    <a:pt x="72" y="22"/>
                    <a:pt x="64" y="23"/>
                    <a:pt x="64" y="23"/>
                  </a:cubicBezTo>
                  <a:cubicBezTo>
                    <a:pt x="64" y="23"/>
                    <a:pt x="67" y="25"/>
                    <a:pt x="68" y="30"/>
                  </a:cubicBezTo>
                  <a:cubicBezTo>
                    <a:pt x="69" y="35"/>
                    <a:pt x="69" y="38"/>
                    <a:pt x="69" y="40"/>
                  </a:cubicBezTo>
                  <a:cubicBezTo>
                    <a:pt x="69" y="43"/>
                    <a:pt x="69" y="48"/>
                    <a:pt x="72" y="51"/>
                  </a:cubicBezTo>
                  <a:cubicBezTo>
                    <a:pt x="75" y="54"/>
                    <a:pt x="75" y="59"/>
                    <a:pt x="73" y="59"/>
                  </a:cubicBezTo>
                  <a:cubicBezTo>
                    <a:pt x="71" y="58"/>
                    <a:pt x="62" y="58"/>
                    <a:pt x="59" y="60"/>
                  </a:cubicBezTo>
                  <a:cubicBezTo>
                    <a:pt x="56" y="61"/>
                    <a:pt x="57" y="61"/>
                    <a:pt x="55" y="63"/>
                  </a:cubicBezTo>
                  <a:cubicBezTo>
                    <a:pt x="53" y="64"/>
                    <a:pt x="49" y="65"/>
                    <a:pt x="49" y="68"/>
                  </a:cubicBezTo>
                  <a:cubicBezTo>
                    <a:pt x="49" y="71"/>
                    <a:pt x="51" y="73"/>
                    <a:pt x="46" y="74"/>
                  </a:cubicBezTo>
                  <a:cubicBezTo>
                    <a:pt x="40" y="75"/>
                    <a:pt x="37" y="75"/>
                    <a:pt x="36" y="80"/>
                  </a:cubicBezTo>
                  <a:cubicBezTo>
                    <a:pt x="36" y="84"/>
                    <a:pt x="30" y="85"/>
                    <a:pt x="25" y="87"/>
                  </a:cubicBezTo>
                  <a:cubicBezTo>
                    <a:pt x="21" y="90"/>
                    <a:pt x="18" y="87"/>
                    <a:pt x="13" y="89"/>
                  </a:cubicBezTo>
                  <a:cubicBezTo>
                    <a:pt x="8" y="91"/>
                    <a:pt x="0" y="98"/>
                    <a:pt x="0" y="98"/>
                  </a:cubicBezTo>
                  <a:cubicBezTo>
                    <a:pt x="0" y="109"/>
                    <a:pt x="0" y="109"/>
                    <a:pt x="0" y="109"/>
                  </a:cubicBezTo>
                  <a:cubicBezTo>
                    <a:pt x="0" y="114"/>
                    <a:pt x="0" y="114"/>
                    <a:pt x="0" y="114"/>
                  </a:cubicBezTo>
                  <a:cubicBezTo>
                    <a:pt x="0" y="114"/>
                    <a:pt x="0" y="114"/>
                    <a:pt x="0" y="114"/>
                  </a:cubicBezTo>
                  <a:cubicBezTo>
                    <a:pt x="39" y="139"/>
                    <a:pt x="39" y="139"/>
                    <a:pt x="39" y="139"/>
                  </a:cubicBezTo>
                  <a:cubicBezTo>
                    <a:pt x="97" y="180"/>
                    <a:pt x="97" y="180"/>
                    <a:pt x="97" y="180"/>
                  </a:cubicBezTo>
                  <a:cubicBezTo>
                    <a:pt x="97" y="184"/>
                    <a:pt x="97" y="184"/>
                    <a:pt x="97" y="184"/>
                  </a:cubicBezTo>
                  <a:cubicBezTo>
                    <a:pt x="102" y="186"/>
                    <a:pt x="102" y="186"/>
                    <a:pt x="102" y="186"/>
                  </a:cubicBezTo>
                  <a:cubicBezTo>
                    <a:pt x="102" y="186"/>
                    <a:pt x="103" y="189"/>
                    <a:pt x="104" y="190"/>
                  </a:cubicBezTo>
                  <a:cubicBezTo>
                    <a:pt x="105" y="190"/>
                    <a:pt x="106" y="188"/>
                    <a:pt x="107" y="188"/>
                  </a:cubicBezTo>
                  <a:cubicBezTo>
                    <a:pt x="108" y="189"/>
                    <a:pt x="109" y="191"/>
                    <a:pt x="110" y="192"/>
                  </a:cubicBezTo>
                  <a:cubicBezTo>
                    <a:pt x="111" y="192"/>
                    <a:pt x="116" y="193"/>
                    <a:pt x="117" y="194"/>
                  </a:cubicBezTo>
                  <a:cubicBezTo>
                    <a:pt x="118" y="195"/>
                    <a:pt x="119" y="197"/>
                    <a:pt x="117" y="199"/>
                  </a:cubicBezTo>
                  <a:cubicBezTo>
                    <a:pt x="116" y="201"/>
                    <a:pt x="116" y="201"/>
                    <a:pt x="116" y="201"/>
                  </a:cubicBezTo>
                  <a:cubicBezTo>
                    <a:pt x="118" y="203"/>
                    <a:pt x="118" y="203"/>
                    <a:pt x="118" y="203"/>
                  </a:cubicBezTo>
                  <a:cubicBezTo>
                    <a:pt x="127" y="201"/>
                    <a:pt x="127" y="201"/>
                    <a:pt x="127" y="201"/>
                  </a:cubicBezTo>
                  <a:cubicBezTo>
                    <a:pt x="143" y="198"/>
                    <a:pt x="143" y="198"/>
                    <a:pt x="143" y="198"/>
                  </a:cubicBezTo>
                  <a:cubicBezTo>
                    <a:pt x="158" y="184"/>
                    <a:pt x="158" y="184"/>
                    <a:pt x="158" y="184"/>
                  </a:cubicBezTo>
                  <a:cubicBezTo>
                    <a:pt x="203" y="155"/>
                    <a:pt x="203" y="155"/>
                    <a:pt x="203" y="155"/>
                  </a:cubicBezTo>
                  <a:lnTo>
                    <a:pt x="200" y="147"/>
                  </a:lnTo>
                  <a:close/>
                </a:path>
              </a:pathLst>
            </a:custGeom>
            <a:grpFill/>
            <a:ln w="3175">
              <a:solidFill>
                <a:srgbClr val="969696"/>
              </a:solidFill>
              <a:round/>
              <a:headEnd/>
              <a:tailEnd/>
            </a:ln>
          </p:spPr>
          <p:txBody>
            <a:bodyPr/>
            <a:lstStyle/>
            <a:p>
              <a:endParaRPr lang="en-IN">
                <a:solidFill>
                  <a:schemeClr val="bg1"/>
                </a:solidFill>
              </a:endParaRPr>
            </a:p>
          </p:txBody>
        </p:sp>
        <p:sp>
          <p:nvSpPr>
            <p:cNvPr id="16718" name="Freeform 148"/>
            <p:cNvSpPr>
              <a:spLocks/>
            </p:cNvSpPr>
            <p:nvPr>
              <p:custDataLst>
                <p:tags r:id="rId165"/>
              </p:custDataLst>
            </p:nvPr>
          </p:nvSpPr>
          <p:spPr bwMode="auto">
            <a:xfrm>
              <a:off x="3248" y="2789"/>
              <a:ext cx="52" cy="109"/>
            </a:xfrm>
            <a:custGeom>
              <a:avLst/>
              <a:gdLst>
                <a:gd name="T0" fmla="*/ 58 w 41"/>
                <a:gd name="T1" fmla="*/ 83 h 85"/>
                <a:gd name="T2" fmla="*/ 61 w 41"/>
                <a:gd name="T3" fmla="*/ 97 h 85"/>
                <a:gd name="T4" fmla="*/ 62 w 41"/>
                <a:gd name="T5" fmla="*/ 87 h 85"/>
                <a:gd name="T6" fmla="*/ 71 w 41"/>
                <a:gd name="T7" fmla="*/ 92 h 85"/>
                <a:gd name="T8" fmla="*/ 66 w 41"/>
                <a:gd name="T9" fmla="*/ 97 h 85"/>
                <a:gd name="T10" fmla="*/ 71 w 41"/>
                <a:gd name="T11" fmla="*/ 97 h 85"/>
                <a:gd name="T12" fmla="*/ 71 w 41"/>
                <a:gd name="T13" fmla="*/ 105 h 85"/>
                <a:gd name="T14" fmla="*/ 79 w 41"/>
                <a:gd name="T15" fmla="*/ 106 h 85"/>
                <a:gd name="T16" fmla="*/ 77 w 41"/>
                <a:gd name="T17" fmla="*/ 118 h 85"/>
                <a:gd name="T18" fmla="*/ 77 w 41"/>
                <a:gd name="T19" fmla="*/ 127 h 85"/>
                <a:gd name="T20" fmla="*/ 61 w 41"/>
                <a:gd name="T21" fmla="*/ 136 h 85"/>
                <a:gd name="T22" fmla="*/ 58 w 41"/>
                <a:gd name="T23" fmla="*/ 144 h 85"/>
                <a:gd name="T24" fmla="*/ 52 w 41"/>
                <a:gd name="T25" fmla="*/ 151 h 85"/>
                <a:gd name="T26" fmla="*/ 53 w 41"/>
                <a:gd name="T27" fmla="*/ 164 h 85"/>
                <a:gd name="T28" fmla="*/ 47 w 41"/>
                <a:gd name="T29" fmla="*/ 174 h 85"/>
                <a:gd name="T30" fmla="*/ 41 w 41"/>
                <a:gd name="T31" fmla="*/ 180 h 85"/>
                <a:gd name="T32" fmla="*/ 30 w 41"/>
                <a:gd name="T33" fmla="*/ 135 h 85"/>
                <a:gd name="T34" fmla="*/ 14 w 41"/>
                <a:gd name="T35" fmla="*/ 122 h 85"/>
                <a:gd name="T36" fmla="*/ 10 w 41"/>
                <a:gd name="T37" fmla="*/ 110 h 85"/>
                <a:gd name="T38" fmla="*/ 1 w 41"/>
                <a:gd name="T39" fmla="*/ 106 h 85"/>
                <a:gd name="T40" fmla="*/ 1 w 41"/>
                <a:gd name="T41" fmla="*/ 103 h 85"/>
                <a:gd name="T42" fmla="*/ 0 w 41"/>
                <a:gd name="T43" fmla="*/ 87 h 85"/>
                <a:gd name="T44" fmla="*/ 6 w 41"/>
                <a:gd name="T45" fmla="*/ 77 h 85"/>
                <a:gd name="T46" fmla="*/ 14 w 41"/>
                <a:gd name="T47" fmla="*/ 69 h 85"/>
                <a:gd name="T48" fmla="*/ 14 w 41"/>
                <a:gd name="T49" fmla="*/ 63 h 85"/>
                <a:gd name="T50" fmla="*/ 16 w 41"/>
                <a:gd name="T51" fmla="*/ 54 h 85"/>
                <a:gd name="T52" fmla="*/ 13 w 41"/>
                <a:gd name="T53" fmla="*/ 46 h 85"/>
                <a:gd name="T54" fmla="*/ 14 w 41"/>
                <a:gd name="T55" fmla="*/ 31 h 85"/>
                <a:gd name="T56" fmla="*/ 13 w 41"/>
                <a:gd name="T57" fmla="*/ 24 h 85"/>
                <a:gd name="T58" fmla="*/ 18 w 41"/>
                <a:gd name="T59" fmla="*/ 17 h 85"/>
                <a:gd name="T60" fmla="*/ 18 w 41"/>
                <a:gd name="T61" fmla="*/ 13 h 85"/>
                <a:gd name="T62" fmla="*/ 38 w 41"/>
                <a:gd name="T63" fmla="*/ 5 h 85"/>
                <a:gd name="T64" fmla="*/ 52 w 41"/>
                <a:gd name="T65" fmla="*/ 6 h 85"/>
                <a:gd name="T66" fmla="*/ 55 w 41"/>
                <a:gd name="T67" fmla="*/ 15 h 85"/>
                <a:gd name="T68" fmla="*/ 62 w 41"/>
                <a:gd name="T69" fmla="*/ 13 h 85"/>
                <a:gd name="T70" fmla="*/ 71 w 41"/>
                <a:gd name="T71" fmla="*/ 10 h 85"/>
                <a:gd name="T72" fmla="*/ 66 w 41"/>
                <a:gd name="T73" fmla="*/ 23 h 85"/>
                <a:gd name="T74" fmla="*/ 60 w 41"/>
                <a:gd name="T75" fmla="*/ 29 h 85"/>
                <a:gd name="T76" fmla="*/ 62 w 41"/>
                <a:gd name="T77" fmla="*/ 42 h 85"/>
                <a:gd name="T78" fmla="*/ 71 w 41"/>
                <a:gd name="T79" fmla="*/ 51 h 85"/>
                <a:gd name="T80" fmla="*/ 61 w 41"/>
                <a:gd name="T81" fmla="*/ 72 h 85"/>
                <a:gd name="T82" fmla="*/ 53 w 41"/>
                <a:gd name="T83" fmla="*/ 81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1"/>
                <a:gd name="T127" fmla="*/ 0 h 85"/>
                <a:gd name="T128" fmla="*/ 41 w 41"/>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1" h="85">
                  <a:moveTo>
                    <a:pt x="28" y="40"/>
                  </a:moveTo>
                  <a:cubicBezTo>
                    <a:pt x="31" y="42"/>
                    <a:pt x="29" y="46"/>
                    <a:pt x="30" y="46"/>
                  </a:cubicBezTo>
                  <a:cubicBezTo>
                    <a:pt x="30" y="45"/>
                    <a:pt x="31" y="41"/>
                    <a:pt x="31" y="41"/>
                  </a:cubicBezTo>
                  <a:cubicBezTo>
                    <a:pt x="35" y="44"/>
                    <a:pt x="35" y="44"/>
                    <a:pt x="35" y="44"/>
                  </a:cubicBezTo>
                  <a:cubicBezTo>
                    <a:pt x="32" y="46"/>
                    <a:pt x="32" y="46"/>
                    <a:pt x="32" y="46"/>
                  </a:cubicBezTo>
                  <a:cubicBezTo>
                    <a:pt x="35" y="46"/>
                    <a:pt x="35" y="46"/>
                    <a:pt x="35" y="46"/>
                  </a:cubicBezTo>
                  <a:cubicBezTo>
                    <a:pt x="35" y="46"/>
                    <a:pt x="34" y="49"/>
                    <a:pt x="35" y="50"/>
                  </a:cubicBezTo>
                  <a:cubicBezTo>
                    <a:pt x="37" y="51"/>
                    <a:pt x="39" y="51"/>
                    <a:pt x="39" y="51"/>
                  </a:cubicBezTo>
                  <a:cubicBezTo>
                    <a:pt x="39" y="51"/>
                    <a:pt x="38" y="55"/>
                    <a:pt x="38" y="56"/>
                  </a:cubicBezTo>
                  <a:cubicBezTo>
                    <a:pt x="38" y="57"/>
                    <a:pt x="41" y="59"/>
                    <a:pt x="38" y="60"/>
                  </a:cubicBezTo>
                  <a:cubicBezTo>
                    <a:pt x="35" y="62"/>
                    <a:pt x="31" y="64"/>
                    <a:pt x="30" y="65"/>
                  </a:cubicBezTo>
                  <a:cubicBezTo>
                    <a:pt x="29" y="66"/>
                    <a:pt x="29" y="67"/>
                    <a:pt x="28" y="68"/>
                  </a:cubicBezTo>
                  <a:cubicBezTo>
                    <a:pt x="27" y="68"/>
                    <a:pt x="25" y="72"/>
                    <a:pt x="25" y="72"/>
                  </a:cubicBezTo>
                  <a:cubicBezTo>
                    <a:pt x="25" y="72"/>
                    <a:pt x="26" y="77"/>
                    <a:pt x="26" y="78"/>
                  </a:cubicBezTo>
                  <a:cubicBezTo>
                    <a:pt x="27" y="79"/>
                    <a:pt x="24" y="82"/>
                    <a:pt x="23" y="83"/>
                  </a:cubicBezTo>
                  <a:cubicBezTo>
                    <a:pt x="22" y="84"/>
                    <a:pt x="20" y="85"/>
                    <a:pt x="20" y="85"/>
                  </a:cubicBezTo>
                  <a:cubicBezTo>
                    <a:pt x="15" y="64"/>
                    <a:pt x="15" y="64"/>
                    <a:pt x="15" y="64"/>
                  </a:cubicBezTo>
                  <a:cubicBezTo>
                    <a:pt x="7" y="58"/>
                    <a:pt x="7" y="58"/>
                    <a:pt x="7" y="58"/>
                  </a:cubicBezTo>
                  <a:cubicBezTo>
                    <a:pt x="7" y="58"/>
                    <a:pt x="7" y="55"/>
                    <a:pt x="5" y="52"/>
                  </a:cubicBezTo>
                  <a:cubicBezTo>
                    <a:pt x="4" y="50"/>
                    <a:pt x="1" y="51"/>
                    <a:pt x="1" y="51"/>
                  </a:cubicBezTo>
                  <a:cubicBezTo>
                    <a:pt x="1" y="51"/>
                    <a:pt x="1" y="50"/>
                    <a:pt x="1" y="48"/>
                  </a:cubicBezTo>
                  <a:cubicBezTo>
                    <a:pt x="1" y="46"/>
                    <a:pt x="0" y="42"/>
                    <a:pt x="0" y="41"/>
                  </a:cubicBezTo>
                  <a:cubicBezTo>
                    <a:pt x="0" y="40"/>
                    <a:pt x="2" y="38"/>
                    <a:pt x="3" y="37"/>
                  </a:cubicBezTo>
                  <a:cubicBezTo>
                    <a:pt x="3" y="35"/>
                    <a:pt x="6" y="33"/>
                    <a:pt x="7" y="33"/>
                  </a:cubicBezTo>
                  <a:cubicBezTo>
                    <a:pt x="8" y="33"/>
                    <a:pt x="7" y="33"/>
                    <a:pt x="7" y="30"/>
                  </a:cubicBezTo>
                  <a:cubicBezTo>
                    <a:pt x="7" y="27"/>
                    <a:pt x="9" y="26"/>
                    <a:pt x="8" y="26"/>
                  </a:cubicBezTo>
                  <a:cubicBezTo>
                    <a:pt x="7" y="26"/>
                    <a:pt x="7" y="25"/>
                    <a:pt x="6" y="22"/>
                  </a:cubicBezTo>
                  <a:cubicBezTo>
                    <a:pt x="6" y="19"/>
                    <a:pt x="7" y="16"/>
                    <a:pt x="7" y="15"/>
                  </a:cubicBezTo>
                  <a:cubicBezTo>
                    <a:pt x="8" y="13"/>
                    <a:pt x="6" y="12"/>
                    <a:pt x="6" y="12"/>
                  </a:cubicBezTo>
                  <a:cubicBezTo>
                    <a:pt x="9" y="8"/>
                    <a:pt x="9" y="8"/>
                    <a:pt x="9" y="8"/>
                  </a:cubicBezTo>
                  <a:cubicBezTo>
                    <a:pt x="9" y="6"/>
                    <a:pt x="9" y="6"/>
                    <a:pt x="9" y="6"/>
                  </a:cubicBezTo>
                  <a:cubicBezTo>
                    <a:pt x="9" y="6"/>
                    <a:pt x="17" y="2"/>
                    <a:pt x="19" y="2"/>
                  </a:cubicBezTo>
                  <a:cubicBezTo>
                    <a:pt x="21" y="2"/>
                    <a:pt x="25" y="0"/>
                    <a:pt x="25" y="3"/>
                  </a:cubicBezTo>
                  <a:cubicBezTo>
                    <a:pt x="26" y="5"/>
                    <a:pt x="26" y="7"/>
                    <a:pt x="27" y="7"/>
                  </a:cubicBezTo>
                  <a:cubicBezTo>
                    <a:pt x="29" y="7"/>
                    <a:pt x="30" y="7"/>
                    <a:pt x="31" y="6"/>
                  </a:cubicBezTo>
                  <a:cubicBezTo>
                    <a:pt x="33" y="6"/>
                    <a:pt x="34" y="4"/>
                    <a:pt x="35" y="5"/>
                  </a:cubicBezTo>
                  <a:cubicBezTo>
                    <a:pt x="35" y="6"/>
                    <a:pt x="32" y="11"/>
                    <a:pt x="32" y="11"/>
                  </a:cubicBezTo>
                  <a:cubicBezTo>
                    <a:pt x="32" y="11"/>
                    <a:pt x="29" y="13"/>
                    <a:pt x="29" y="14"/>
                  </a:cubicBezTo>
                  <a:cubicBezTo>
                    <a:pt x="28" y="16"/>
                    <a:pt x="30" y="18"/>
                    <a:pt x="31" y="20"/>
                  </a:cubicBezTo>
                  <a:cubicBezTo>
                    <a:pt x="32" y="21"/>
                    <a:pt x="35" y="21"/>
                    <a:pt x="35" y="24"/>
                  </a:cubicBezTo>
                  <a:cubicBezTo>
                    <a:pt x="34" y="27"/>
                    <a:pt x="31" y="31"/>
                    <a:pt x="30" y="34"/>
                  </a:cubicBezTo>
                  <a:cubicBezTo>
                    <a:pt x="28" y="37"/>
                    <a:pt x="27" y="35"/>
                    <a:pt x="26" y="38"/>
                  </a:cubicBezTo>
                </a:path>
              </a:pathLst>
            </a:custGeom>
            <a:grpFill/>
            <a:ln w="3175">
              <a:solidFill>
                <a:srgbClr val="969696"/>
              </a:solidFill>
              <a:round/>
              <a:headEnd/>
              <a:tailEnd/>
            </a:ln>
          </p:spPr>
          <p:txBody>
            <a:bodyPr/>
            <a:lstStyle/>
            <a:p>
              <a:endParaRPr lang="en-IN">
                <a:solidFill>
                  <a:schemeClr val="bg1"/>
                </a:solidFill>
              </a:endParaRPr>
            </a:p>
          </p:txBody>
        </p:sp>
        <p:sp>
          <p:nvSpPr>
            <p:cNvPr id="16719" name="Freeform 149"/>
            <p:cNvSpPr>
              <a:spLocks/>
            </p:cNvSpPr>
            <p:nvPr>
              <p:custDataLst>
                <p:tags r:id="rId166"/>
              </p:custDataLst>
            </p:nvPr>
          </p:nvSpPr>
          <p:spPr bwMode="auto">
            <a:xfrm>
              <a:off x="3270" y="2854"/>
              <a:ext cx="199" cy="192"/>
            </a:xfrm>
            <a:custGeom>
              <a:avLst/>
              <a:gdLst>
                <a:gd name="T0" fmla="*/ 318 w 156"/>
                <a:gd name="T1" fmla="*/ 88 h 150"/>
                <a:gd name="T2" fmla="*/ 314 w 156"/>
                <a:gd name="T3" fmla="*/ 74 h 150"/>
                <a:gd name="T4" fmla="*/ 319 w 156"/>
                <a:gd name="T5" fmla="*/ 58 h 150"/>
                <a:gd name="T6" fmla="*/ 318 w 156"/>
                <a:gd name="T7" fmla="*/ 42 h 150"/>
                <a:gd name="T8" fmla="*/ 324 w 156"/>
                <a:gd name="T9" fmla="*/ 36 h 150"/>
                <a:gd name="T10" fmla="*/ 314 w 156"/>
                <a:gd name="T11" fmla="*/ 29 h 150"/>
                <a:gd name="T12" fmla="*/ 300 w 156"/>
                <a:gd name="T13" fmla="*/ 28 h 150"/>
                <a:gd name="T14" fmla="*/ 284 w 156"/>
                <a:gd name="T15" fmla="*/ 23 h 150"/>
                <a:gd name="T16" fmla="*/ 282 w 156"/>
                <a:gd name="T17" fmla="*/ 13 h 150"/>
                <a:gd name="T18" fmla="*/ 265 w 156"/>
                <a:gd name="T19" fmla="*/ 6 h 150"/>
                <a:gd name="T20" fmla="*/ 250 w 156"/>
                <a:gd name="T21" fmla="*/ 10 h 150"/>
                <a:gd name="T22" fmla="*/ 228 w 156"/>
                <a:gd name="T23" fmla="*/ 13 h 150"/>
                <a:gd name="T24" fmla="*/ 217 w 156"/>
                <a:gd name="T25" fmla="*/ 31 h 150"/>
                <a:gd name="T26" fmla="*/ 219 w 156"/>
                <a:gd name="T27" fmla="*/ 54 h 150"/>
                <a:gd name="T28" fmla="*/ 195 w 156"/>
                <a:gd name="T29" fmla="*/ 69 h 150"/>
                <a:gd name="T30" fmla="*/ 165 w 156"/>
                <a:gd name="T31" fmla="*/ 51 h 150"/>
                <a:gd name="T32" fmla="*/ 134 w 156"/>
                <a:gd name="T33" fmla="*/ 46 h 150"/>
                <a:gd name="T34" fmla="*/ 125 w 156"/>
                <a:gd name="T35" fmla="*/ 22 h 150"/>
                <a:gd name="T36" fmla="*/ 111 w 156"/>
                <a:gd name="T37" fmla="*/ 17 h 150"/>
                <a:gd name="T38" fmla="*/ 93 w 156"/>
                <a:gd name="T39" fmla="*/ 10 h 150"/>
                <a:gd name="T40" fmla="*/ 78 w 156"/>
                <a:gd name="T41" fmla="*/ 6 h 150"/>
                <a:gd name="T42" fmla="*/ 61 w 156"/>
                <a:gd name="T43" fmla="*/ 8 h 150"/>
                <a:gd name="T44" fmla="*/ 46 w 156"/>
                <a:gd name="T45" fmla="*/ 0 h 150"/>
                <a:gd name="T46" fmla="*/ 43 w 156"/>
                <a:gd name="T47" fmla="*/ 10 h 150"/>
                <a:gd name="T48" fmla="*/ 43 w 156"/>
                <a:gd name="T49" fmla="*/ 19 h 150"/>
                <a:gd name="T50" fmla="*/ 28 w 156"/>
                <a:gd name="T51" fmla="*/ 29 h 150"/>
                <a:gd name="T52" fmla="*/ 23 w 156"/>
                <a:gd name="T53" fmla="*/ 36 h 150"/>
                <a:gd name="T54" fmla="*/ 17 w 156"/>
                <a:gd name="T55" fmla="*/ 45 h 150"/>
                <a:gd name="T56" fmla="*/ 18 w 156"/>
                <a:gd name="T57" fmla="*/ 58 h 150"/>
                <a:gd name="T58" fmla="*/ 13 w 156"/>
                <a:gd name="T59" fmla="*/ 67 h 150"/>
                <a:gd name="T60" fmla="*/ 6 w 156"/>
                <a:gd name="T61" fmla="*/ 72 h 150"/>
                <a:gd name="T62" fmla="*/ 1 w 156"/>
                <a:gd name="T63" fmla="*/ 74 h 150"/>
                <a:gd name="T64" fmla="*/ 8 w 156"/>
                <a:gd name="T65" fmla="*/ 90 h 150"/>
                <a:gd name="T66" fmla="*/ 10 w 156"/>
                <a:gd name="T67" fmla="*/ 115 h 150"/>
                <a:gd name="T68" fmla="*/ 14 w 156"/>
                <a:gd name="T69" fmla="*/ 127 h 150"/>
                <a:gd name="T70" fmla="*/ 10 w 156"/>
                <a:gd name="T71" fmla="*/ 136 h 150"/>
                <a:gd name="T72" fmla="*/ 13 w 156"/>
                <a:gd name="T73" fmla="*/ 156 h 150"/>
                <a:gd name="T74" fmla="*/ 1 w 156"/>
                <a:gd name="T75" fmla="*/ 165 h 150"/>
                <a:gd name="T76" fmla="*/ 14 w 156"/>
                <a:gd name="T77" fmla="*/ 187 h 150"/>
                <a:gd name="T78" fmla="*/ 14 w 156"/>
                <a:gd name="T79" fmla="*/ 197 h 150"/>
                <a:gd name="T80" fmla="*/ 18 w 156"/>
                <a:gd name="T81" fmla="*/ 200 h 150"/>
                <a:gd name="T82" fmla="*/ 23 w 156"/>
                <a:gd name="T83" fmla="*/ 204 h 150"/>
                <a:gd name="T84" fmla="*/ 29 w 156"/>
                <a:gd name="T85" fmla="*/ 201 h 150"/>
                <a:gd name="T86" fmla="*/ 43 w 156"/>
                <a:gd name="T87" fmla="*/ 211 h 150"/>
                <a:gd name="T88" fmla="*/ 47 w 156"/>
                <a:gd name="T89" fmla="*/ 210 h 150"/>
                <a:gd name="T90" fmla="*/ 54 w 156"/>
                <a:gd name="T91" fmla="*/ 227 h 150"/>
                <a:gd name="T92" fmla="*/ 88 w 156"/>
                <a:gd name="T93" fmla="*/ 234 h 150"/>
                <a:gd name="T94" fmla="*/ 100 w 156"/>
                <a:gd name="T95" fmla="*/ 247 h 150"/>
                <a:gd name="T96" fmla="*/ 136 w 156"/>
                <a:gd name="T97" fmla="*/ 229 h 150"/>
                <a:gd name="T98" fmla="*/ 300 w 156"/>
                <a:gd name="T99" fmla="*/ 315 h 150"/>
                <a:gd name="T100" fmla="*/ 300 w 156"/>
                <a:gd name="T101" fmla="*/ 305 h 150"/>
                <a:gd name="T102" fmla="*/ 319 w 156"/>
                <a:gd name="T103" fmla="*/ 305 h 150"/>
                <a:gd name="T104" fmla="*/ 319 w 156"/>
                <a:gd name="T105" fmla="*/ 100 h 150"/>
                <a:gd name="T106" fmla="*/ 318 w 156"/>
                <a:gd name="T107" fmla="*/ 88 h 1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6"/>
                <a:gd name="T163" fmla="*/ 0 h 150"/>
                <a:gd name="T164" fmla="*/ 156 w 156"/>
                <a:gd name="T165" fmla="*/ 150 h 15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6" h="150">
                  <a:moveTo>
                    <a:pt x="153" y="42"/>
                  </a:moveTo>
                  <a:cubicBezTo>
                    <a:pt x="152" y="38"/>
                    <a:pt x="151" y="35"/>
                    <a:pt x="151" y="35"/>
                  </a:cubicBezTo>
                  <a:cubicBezTo>
                    <a:pt x="151" y="35"/>
                    <a:pt x="154" y="28"/>
                    <a:pt x="154" y="27"/>
                  </a:cubicBezTo>
                  <a:cubicBezTo>
                    <a:pt x="154" y="26"/>
                    <a:pt x="153" y="20"/>
                    <a:pt x="153" y="20"/>
                  </a:cubicBezTo>
                  <a:cubicBezTo>
                    <a:pt x="156" y="17"/>
                    <a:pt x="156" y="17"/>
                    <a:pt x="156" y="17"/>
                  </a:cubicBezTo>
                  <a:cubicBezTo>
                    <a:pt x="156" y="17"/>
                    <a:pt x="153" y="14"/>
                    <a:pt x="151" y="14"/>
                  </a:cubicBezTo>
                  <a:cubicBezTo>
                    <a:pt x="149" y="14"/>
                    <a:pt x="147" y="14"/>
                    <a:pt x="144" y="13"/>
                  </a:cubicBezTo>
                  <a:cubicBezTo>
                    <a:pt x="141" y="12"/>
                    <a:pt x="139" y="11"/>
                    <a:pt x="137" y="11"/>
                  </a:cubicBezTo>
                  <a:cubicBezTo>
                    <a:pt x="135" y="11"/>
                    <a:pt x="136" y="6"/>
                    <a:pt x="136" y="6"/>
                  </a:cubicBezTo>
                  <a:cubicBezTo>
                    <a:pt x="136" y="6"/>
                    <a:pt x="132" y="5"/>
                    <a:pt x="128" y="3"/>
                  </a:cubicBezTo>
                  <a:cubicBezTo>
                    <a:pt x="125" y="2"/>
                    <a:pt x="124" y="3"/>
                    <a:pt x="121" y="5"/>
                  </a:cubicBezTo>
                  <a:cubicBezTo>
                    <a:pt x="117" y="6"/>
                    <a:pt x="117" y="5"/>
                    <a:pt x="110" y="6"/>
                  </a:cubicBezTo>
                  <a:cubicBezTo>
                    <a:pt x="104" y="7"/>
                    <a:pt x="106" y="13"/>
                    <a:pt x="104" y="15"/>
                  </a:cubicBezTo>
                  <a:cubicBezTo>
                    <a:pt x="101" y="17"/>
                    <a:pt x="108" y="22"/>
                    <a:pt x="106" y="26"/>
                  </a:cubicBezTo>
                  <a:cubicBezTo>
                    <a:pt x="105" y="29"/>
                    <a:pt x="98" y="34"/>
                    <a:pt x="94" y="33"/>
                  </a:cubicBezTo>
                  <a:cubicBezTo>
                    <a:pt x="90" y="32"/>
                    <a:pt x="82" y="26"/>
                    <a:pt x="79" y="24"/>
                  </a:cubicBezTo>
                  <a:cubicBezTo>
                    <a:pt x="75" y="23"/>
                    <a:pt x="67" y="23"/>
                    <a:pt x="64" y="22"/>
                  </a:cubicBezTo>
                  <a:cubicBezTo>
                    <a:pt x="61" y="21"/>
                    <a:pt x="59" y="13"/>
                    <a:pt x="60" y="10"/>
                  </a:cubicBezTo>
                  <a:cubicBezTo>
                    <a:pt x="60" y="7"/>
                    <a:pt x="57" y="8"/>
                    <a:pt x="53" y="8"/>
                  </a:cubicBezTo>
                  <a:cubicBezTo>
                    <a:pt x="49" y="7"/>
                    <a:pt x="49" y="6"/>
                    <a:pt x="45" y="5"/>
                  </a:cubicBezTo>
                  <a:cubicBezTo>
                    <a:pt x="42" y="4"/>
                    <a:pt x="40" y="2"/>
                    <a:pt x="38" y="3"/>
                  </a:cubicBezTo>
                  <a:cubicBezTo>
                    <a:pt x="37" y="4"/>
                    <a:pt x="33" y="5"/>
                    <a:pt x="30" y="4"/>
                  </a:cubicBezTo>
                  <a:cubicBezTo>
                    <a:pt x="27" y="3"/>
                    <a:pt x="22" y="0"/>
                    <a:pt x="22" y="0"/>
                  </a:cubicBezTo>
                  <a:cubicBezTo>
                    <a:pt x="22" y="0"/>
                    <a:pt x="21" y="4"/>
                    <a:pt x="21" y="5"/>
                  </a:cubicBezTo>
                  <a:cubicBezTo>
                    <a:pt x="21" y="6"/>
                    <a:pt x="24" y="8"/>
                    <a:pt x="21" y="9"/>
                  </a:cubicBezTo>
                  <a:cubicBezTo>
                    <a:pt x="18" y="11"/>
                    <a:pt x="14" y="13"/>
                    <a:pt x="13" y="14"/>
                  </a:cubicBezTo>
                  <a:cubicBezTo>
                    <a:pt x="12" y="15"/>
                    <a:pt x="12" y="16"/>
                    <a:pt x="11" y="17"/>
                  </a:cubicBezTo>
                  <a:cubicBezTo>
                    <a:pt x="10" y="17"/>
                    <a:pt x="8" y="21"/>
                    <a:pt x="8" y="21"/>
                  </a:cubicBezTo>
                  <a:cubicBezTo>
                    <a:pt x="8" y="21"/>
                    <a:pt x="9" y="26"/>
                    <a:pt x="9" y="27"/>
                  </a:cubicBezTo>
                  <a:cubicBezTo>
                    <a:pt x="10" y="28"/>
                    <a:pt x="7" y="31"/>
                    <a:pt x="6" y="32"/>
                  </a:cubicBezTo>
                  <a:cubicBezTo>
                    <a:pt x="5" y="33"/>
                    <a:pt x="3" y="34"/>
                    <a:pt x="3" y="34"/>
                  </a:cubicBezTo>
                  <a:cubicBezTo>
                    <a:pt x="1" y="35"/>
                    <a:pt x="1" y="35"/>
                    <a:pt x="1" y="35"/>
                  </a:cubicBezTo>
                  <a:cubicBezTo>
                    <a:pt x="1" y="35"/>
                    <a:pt x="3" y="38"/>
                    <a:pt x="4" y="43"/>
                  </a:cubicBezTo>
                  <a:cubicBezTo>
                    <a:pt x="5" y="47"/>
                    <a:pt x="6" y="53"/>
                    <a:pt x="5" y="55"/>
                  </a:cubicBezTo>
                  <a:cubicBezTo>
                    <a:pt x="5" y="57"/>
                    <a:pt x="7" y="60"/>
                    <a:pt x="7" y="60"/>
                  </a:cubicBezTo>
                  <a:cubicBezTo>
                    <a:pt x="7" y="60"/>
                    <a:pt x="5" y="63"/>
                    <a:pt x="5" y="65"/>
                  </a:cubicBezTo>
                  <a:cubicBezTo>
                    <a:pt x="5" y="68"/>
                    <a:pt x="6" y="72"/>
                    <a:pt x="6" y="74"/>
                  </a:cubicBezTo>
                  <a:cubicBezTo>
                    <a:pt x="5" y="76"/>
                    <a:pt x="1" y="79"/>
                    <a:pt x="1" y="79"/>
                  </a:cubicBezTo>
                  <a:cubicBezTo>
                    <a:pt x="0" y="80"/>
                    <a:pt x="7" y="89"/>
                    <a:pt x="7" y="89"/>
                  </a:cubicBezTo>
                  <a:cubicBezTo>
                    <a:pt x="7" y="94"/>
                    <a:pt x="7" y="94"/>
                    <a:pt x="7" y="94"/>
                  </a:cubicBezTo>
                  <a:cubicBezTo>
                    <a:pt x="7" y="94"/>
                    <a:pt x="9" y="93"/>
                    <a:pt x="9" y="95"/>
                  </a:cubicBezTo>
                  <a:cubicBezTo>
                    <a:pt x="9" y="96"/>
                    <a:pt x="10" y="98"/>
                    <a:pt x="11" y="97"/>
                  </a:cubicBezTo>
                  <a:cubicBezTo>
                    <a:pt x="13" y="97"/>
                    <a:pt x="13" y="96"/>
                    <a:pt x="14" y="96"/>
                  </a:cubicBezTo>
                  <a:cubicBezTo>
                    <a:pt x="15" y="97"/>
                    <a:pt x="21" y="101"/>
                    <a:pt x="21" y="101"/>
                  </a:cubicBezTo>
                  <a:cubicBezTo>
                    <a:pt x="23" y="100"/>
                    <a:pt x="23" y="100"/>
                    <a:pt x="23" y="100"/>
                  </a:cubicBezTo>
                  <a:cubicBezTo>
                    <a:pt x="26" y="108"/>
                    <a:pt x="26" y="108"/>
                    <a:pt x="26" y="108"/>
                  </a:cubicBezTo>
                  <a:cubicBezTo>
                    <a:pt x="42" y="112"/>
                    <a:pt x="42" y="112"/>
                    <a:pt x="42" y="112"/>
                  </a:cubicBezTo>
                  <a:cubicBezTo>
                    <a:pt x="48" y="118"/>
                    <a:pt x="48" y="118"/>
                    <a:pt x="48" y="118"/>
                  </a:cubicBezTo>
                  <a:cubicBezTo>
                    <a:pt x="66" y="109"/>
                    <a:pt x="66" y="109"/>
                    <a:pt x="66" y="109"/>
                  </a:cubicBezTo>
                  <a:cubicBezTo>
                    <a:pt x="144" y="150"/>
                    <a:pt x="144" y="150"/>
                    <a:pt x="144" y="150"/>
                  </a:cubicBezTo>
                  <a:cubicBezTo>
                    <a:pt x="144" y="145"/>
                    <a:pt x="144" y="145"/>
                    <a:pt x="144" y="145"/>
                  </a:cubicBezTo>
                  <a:cubicBezTo>
                    <a:pt x="154" y="145"/>
                    <a:pt x="154" y="145"/>
                    <a:pt x="154" y="145"/>
                  </a:cubicBezTo>
                  <a:cubicBezTo>
                    <a:pt x="154" y="48"/>
                    <a:pt x="154" y="48"/>
                    <a:pt x="154" y="48"/>
                  </a:cubicBezTo>
                  <a:cubicBezTo>
                    <a:pt x="154" y="48"/>
                    <a:pt x="154" y="45"/>
                    <a:pt x="153" y="42"/>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720" name="Freeform 150"/>
            <p:cNvSpPr>
              <a:spLocks/>
            </p:cNvSpPr>
            <p:nvPr>
              <p:custDataLst>
                <p:tags r:id="rId167"/>
              </p:custDataLst>
            </p:nvPr>
          </p:nvSpPr>
          <p:spPr bwMode="auto">
            <a:xfrm>
              <a:off x="3463" y="2876"/>
              <a:ext cx="141" cy="142"/>
            </a:xfrm>
            <a:custGeom>
              <a:avLst/>
              <a:gdLst>
                <a:gd name="T0" fmla="*/ 217 w 110"/>
                <a:gd name="T1" fmla="*/ 170 h 111"/>
                <a:gd name="T2" fmla="*/ 200 w 110"/>
                <a:gd name="T3" fmla="*/ 136 h 111"/>
                <a:gd name="T4" fmla="*/ 186 w 110"/>
                <a:gd name="T5" fmla="*/ 105 h 111"/>
                <a:gd name="T6" fmla="*/ 185 w 110"/>
                <a:gd name="T7" fmla="*/ 90 h 111"/>
                <a:gd name="T8" fmla="*/ 169 w 110"/>
                <a:gd name="T9" fmla="*/ 74 h 111"/>
                <a:gd name="T10" fmla="*/ 164 w 110"/>
                <a:gd name="T11" fmla="*/ 60 h 111"/>
                <a:gd name="T12" fmla="*/ 159 w 110"/>
                <a:gd name="T13" fmla="*/ 54 h 111"/>
                <a:gd name="T14" fmla="*/ 159 w 110"/>
                <a:gd name="T15" fmla="*/ 42 h 111"/>
                <a:gd name="T16" fmla="*/ 158 w 110"/>
                <a:gd name="T17" fmla="*/ 31 h 111"/>
                <a:gd name="T18" fmla="*/ 163 w 110"/>
                <a:gd name="T19" fmla="*/ 36 h 111"/>
                <a:gd name="T20" fmla="*/ 165 w 110"/>
                <a:gd name="T21" fmla="*/ 54 h 111"/>
                <a:gd name="T22" fmla="*/ 174 w 110"/>
                <a:gd name="T23" fmla="*/ 67 h 111"/>
                <a:gd name="T24" fmla="*/ 177 w 110"/>
                <a:gd name="T25" fmla="*/ 77 h 111"/>
                <a:gd name="T26" fmla="*/ 196 w 110"/>
                <a:gd name="T27" fmla="*/ 92 h 111"/>
                <a:gd name="T28" fmla="*/ 200 w 110"/>
                <a:gd name="T29" fmla="*/ 83 h 111"/>
                <a:gd name="T30" fmla="*/ 204 w 110"/>
                <a:gd name="T31" fmla="*/ 67 h 111"/>
                <a:gd name="T32" fmla="*/ 210 w 110"/>
                <a:gd name="T33" fmla="*/ 52 h 111"/>
                <a:gd name="T34" fmla="*/ 196 w 110"/>
                <a:gd name="T35" fmla="*/ 8 h 111"/>
                <a:gd name="T36" fmla="*/ 174 w 110"/>
                <a:gd name="T37" fmla="*/ 15 h 111"/>
                <a:gd name="T38" fmla="*/ 151 w 110"/>
                <a:gd name="T39" fmla="*/ 13 h 111"/>
                <a:gd name="T40" fmla="*/ 136 w 110"/>
                <a:gd name="T41" fmla="*/ 6 h 111"/>
                <a:gd name="T42" fmla="*/ 117 w 110"/>
                <a:gd name="T43" fmla="*/ 10 h 111"/>
                <a:gd name="T44" fmla="*/ 99 w 110"/>
                <a:gd name="T45" fmla="*/ 19 h 111"/>
                <a:gd name="T46" fmla="*/ 82 w 110"/>
                <a:gd name="T47" fmla="*/ 19 h 111"/>
                <a:gd name="T48" fmla="*/ 63 w 110"/>
                <a:gd name="T49" fmla="*/ 13 h 111"/>
                <a:gd name="T50" fmla="*/ 35 w 110"/>
                <a:gd name="T51" fmla="*/ 5 h 111"/>
                <a:gd name="T52" fmla="*/ 15 w 110"/>
                <a:gd name="T53" fmla="*/ 6 h 111"/>
                <a:gd name="T54" fmla="*/ 10 w 110"/>
                <a:gd name="T55" fmla="*/ 0 h 111"/>
                <a:gd name="T56" fmla="*/ 5 w 110"/>
                <a:gd name="T57" fmla="*/ 6 h 111"/>
                <a:gd name="T58" fmla="*/ 6 w 110"/>
                <a:gd name="T59" fmla="*/ 22 h 111"/>
                <a:gd name="T60" fmla="*/ 0 w 110"/>
                <a:gd name="T61" fmla="*/ 37 h 111"/>
                <a:gd name="T62" fmla="*/ 5 w 110"/>
                <a:gd name="T63" fmla="*/ 52 h 111"/>
                <a:gd name="T64" fmla="*/ 6 w 110"/>
                <a:gd name="T65" fmla="*/ 65 h 111"/>
                <a:gd name="T66" fmla="*/ 6 w 110"/>
                <a:gd name="T67" fmla="*/ 224 h 111"/>
                <a:gd name="T68" fmla="*/ 6 w 110"/>
                <a:gd name="T69" fmla="*/ 224 h 111"/>
                <a:gd name="T70" fmla="*/ 173 w 110"/>
                <a:gd name="T71" fmla="*/ 224 h 111"/>
                <a:gd name="T72" fmla="*/ 177 w 110"/>
                <a:gd name="T73" fmla="*/ 226 h 111"/>
                <a:gd name="T74" fmla="*/ 192 w 110"/>
                <a:gd name="T75" fmla="*/ 228 h 111"/>
                <a:gd name="T76" fmla="*/ 197 w 110"/>
                <a:gd name="T77" fmla="*/ 219 h 111"/>
                <a:gd name="T78" fmla="*/ 208 w 110"/>
                <a:gd name="T79" fmla="*/ 216 h 111"/>
                <a:gd name="T80" fmla="*/ 215 w 110"/>
                <a:gd name="T81" fmla="*/ 207 h 111"/>
                <a:gd name="T82" fmla="*/ 223 w 110"/>
                <a:gd name="T83" fmla="*/ 201 h 111"/>
                <a:gd name="T84" fmla="*/ 223 w 110"/>
                <a:gd name="T85" fmla="*/ 194 h 111"/>
                <a:gd name="T86" fmla="*/ 223 w 110"/>
                <a:gd name="T87" fmla="*/ 182 h 111"/>
                <a:gd name="T88" fmla="*/ 229 w 110"/>
                <a:gd name="T89" fmla="*/ 182 h 111"/>
                <a:gd name="T90" fmla="*/ 217 w 110"/>
                <a:gd name="T91" fmla="*/ 170 h 11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0"/>
                <a:gd name="T139" fmla="*/ 0 h 111"/>
                <a:gd name="T140" fmla="*/ 110 w 110"/>
                <a:gd name="T141" fmla="*/ 111 h 11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0" h="111">
                  <a:moveTo>
                    <a:pt x="103" y="81"/>
                  </a:moveTo>
                  <a:cubicBezTo>
                    <a:pt x="101" y="79"/>
                    <a:pt x="96" y="67"/>
                    <a:pt x="95" y="65"/>
                  </a:cubicBezTo>
                  <a:cubicBezTo>
                    <a:pt x="94" y="63"/>
                    <a:pt x="89" y="52"/>
                    <a:pt x="88" y="50"/>
                  </a:cubicBezTo>
                  <a:cubicBezTo>
                    <a:pt x="86" y="47"/>
                    <a:pt x="87" y="44"/>
                    <a:pt x="87" y="43"/>
                  </a:cubicBezTo>
                  <a:cubicBezTo>
                    <a:pt x="86" y="42"/>
                    <a:pt x="80" y="35"/>
                    <a:pt x="80" y="35"/>
                  </a:cubicBezTo>
                  <a:cubicBezTo>
                    <a:pt x="80" y="35"/>
                    <a:pt x="78" y="31"/>
                    <a:pt x="78" y="29"/>
                  </a:cubicBezTo>
                  <a:cubicBezTo>
                    <a:pt x="78" y="28"/>
                    <a:pt x="76" y="26"/>
                    <a:pt x="76" y="26"/>
                  </a:cubicBezTo>
                  <a:cubicBezTo>
                    <a:pt x="76" y="26"/>
                    <a:pt x="75" y="21"/>
                    <a:pt x="76" y="20"/>
                  </a:cubicBezTo>
                  <a:cubicBezTo>
                    <a:pt x="77" y="18"/>
                    <a:pt x="75" y="15"/>
                    <a:pt x="75" y="15"/>
                  </a:cubicBezTo>
                  <a:cubicBezTo>
                    <a:pt x="77" y="17"/>
                    <a:pt x="77" y="17"/>
                    <a:pt x="77" y="17"/>
                  </a:cubicBezTo>
                  <a:cubicBezTo>
                    <a:pt x="77" y="17"/>
                    <a:pt x="79" y="25"/>
                    <a:pt x="79" y="26"/>
                  </a:cubicBezTo>
                  <a:cubicBezTo>
                    <a:pt x="80" y="27"/>
                    <a:pt x="82" y="30"/>
                    <a:pt x="83" y="32"/>
                  </a:cubicBezTo>
                  <a:cubicBezTo>
                    <a:pt x="83" y="33"/>
                    <a:pt x="83" y="36"/>
                    <a:pt x="84" y="37"/>
                  </a:cubicBezTo>
                  <a:cubicBezTo>
                    <a:pt x="84" y="39"/>
                    <a:pt x="91" y="42"/>
                    <a:pt x="93" y="44"/>
                  </a:cubicBezTo>
                  <a:cubicBezTo>
                    <a:pt x="96" y="46"/>
                    <a:pt x="95" y="41"/>
                    <a:pt x="95" y="40"/>
                  </a:cubicBezTo>
                  <a:cubicBezTo>
                    <a:pt x="95" y="39"/>
                    <a:pt x="97" y="33"/>
                    <a:pt x="97" y="32"/>
                  </a:cubicBezTo>
                  <a:cubicBezTo>
                    <a:pt x="97" y="30"/>
                    <a:pt x="100" y="25"/>
                    <a:pt x="100" y="25"/>
                  </a:cubicBezTo>
                  <a:cubicBezTo>
                    <a:pt x="93" y="4"/>
                    <a:pt x="93" y="4"/>
                    <a:pt x="93" y="4"/>
                  </a:cubicBezTo>
                  <a:cubicBezTo>
                    <a:pt x="93" y="4"/>
                    <a:pt x="87" y="7"/>
                    <a:pt x="83" y="7"/>
                  </a:cubicBezTo>
                  <a:cubicBezTo>
                    <a:pt x="80" y="8"/>
                    <a:pt x="75" y="7"/>
                    <a:pt x="72" y="6"/>
                  </a:cubicBezTo>
                  <a:cubicBezTo>
                    <a:pt x="70" y="4"/>
                    <a:pt x="69" y="4"/>
                    <a:pt x="65" y="3"/>
                  </a:cubicBezTo>
                  <a:cubicBezTo>
                    <a:pt x="62" y="2"/>
                    <a:pt x="57" y="4"/>
                    <a:pt x="55" y="5"/>
                  </a:cubicBezTo>
                  <a:cubicBezTo>
                    <a:pt x="53" y="5"/>
                    <a:pt x="50" y="4"/>
                    <a:pt x="47" y="9"/>
                  </a:cubicBezTo>
                  <a:cubicBezTo>
                    <a:pt x="43" y="14"/>
                    <a:pt x="41" y="10"/>
                    <a:pt x="39" y="9"/>
                  </a:cubicBezTo>
                  <a:cubicBezTo>
                    <a:pt x="37" y="7"/>
                    <a:pt x="30" y="6"/>
                    <a:pt x="30" y="6"/>
                  </a:cubicBezTo>
                  <a:cubicBezTo>
                    <a:pt x="30" y="6"/>
                    <a:pt x="18" y="3"/>
                    <a:pt x="16" y="2"/>
                  </a:cubicBezTo>
                  <a:cubicBezTo>
                    <a:pt x="15" y="1"/>
                    <a:pt x="11" y="2"/>
                    <a:pt x="7" y="3"/>
                  </a:cubicBezTo>
                  <a:cubicBezTo>
                    <a:pt x="4" y="4"/>
                    <a:pt x="5" y="0"/>
                    <a:pt x="5" y="0"/>
                  </a:cubicBezTo>
                  <a:cubicBezTo>
                    <a:pt x="2" y="3"/>
                    <a:pt x="2" y="3"/>
                    <a:pt x="2" y="3"/>
                  </a:cubicBezTo>
                  <a:cubicBezTo>
                    <a:pt x="2" y="3"/>
                    <a:pt x="3" y="9"/>
                    <a:pt x="3" y="10"/>
                  </a:cubicBezTo>
                  <a:cubicBezTo>
                    <a:pt x="3" y="11"/>
                    <a:pt x="0" y="18"/>
                    <a:pt x="0" y="18"/>
                  </a:cubicBezTo>
                  <a:cubicBezTo>
                    <a:pt x="0" y="18"/>
                    <a:pt x="1" y="21"/>
                    <a:pt x="2" y="25"/>
                  </a:cubicBezTo>
                  <a:cubicBezTo>
                    <a:pt x="3" y="28"/>
                    <a:pt x="3" y="31"/>
                    <a:pt x="3" y="31"/>
                  </a:cubicBezTo>
                  <a:cubicBezTo>
                    <a:pt x="3" y="107"/>
                    <a:pt x="3" y="107"/>
                    <a:pt x="3" y="107"/>
                  </a:cubicBezTo>
                  <a:cubicBezTo>
                    <a:pt x="3" y="107"/>
                    <a:pt x="3" y="107"/>
                    <a:pt x="3" y="107"/>
                  </a:cubicBezTo>
                  <a:cubicBezTo>
                    <a:pt x="82" y="107"/>
                    <a:pt x="82" y="107"/>
                    <a:pt x="82" y="107"/>
                  </a:cubicBezTo>
                  <a:cubicBezTo>
                    <a:pt x="82" y="107"/>
                    <a:pt x="83" y="107"/>
                    <a:pt x="84" y="108"/>
                  </a:cubicBezTo>
                  <a:cubicBezTo>
                    <a:pt x="85" y="109"/>
                    <a:pt x="90" y="111"/>
                    <a:pt x="91" y="109"/>
                  </a:cubicBezTo>
                  <a:cubicBezTo>
                    <a:pt x="92" y="107"/>
                    <a:pt x="92" y="106"/>
                    <a:pt x="94" y="105"/>
                  </a:cubicBezTo>
                  <a:cubicBezTo>
                    <a:pt x="96" y="104"/>
                    <a:pt x="98" y="104"/>
                    <a:pt x="98" y="103"/>
                  </a:cubicBezTo>
                  <a:cubicBezTo>
                    <a:pt x="99" y="101"/>
                    <a:pt x="100" y="99"/>
                    <a:pt x="102" y="99"/>
                  </a:cubicBezTo>
                  <a:cubicBezTo>
                    <a:pt x="103" y="98"/>
                    <a:pt x="106" y="97"/>
                    <a:pt x="106" y="96"/>
                  </a:cubicBezTo>
                  <a:cubicBezTo>
                    <a:pt x="107" y="95"/>
                    <a:pt x="106" y="93"/>
                    <a:pt x="106" y="93"/>
                  </a:cubicBezTo>
                  <a:cubicBezTo>
                    <a:pt x="106" y="87"/>
                    <a:pt x="106" y="87"/>
                    <a:pt x="106" y="87"/>
                  </a:cubicBezTo>
                  <a:cubicBezTo>
                    <a:pt x="106" y="87"/>
                    <a:pt x="108" y="87"/>
                    <a:pt x="109" y="87"/>
                  </a:cubicBezTo>
                  <a:cubicBezTo>
                    <a:pt x="110" y="86"/>
                    <a:pt x="105" y="83"/>
                    <a:pt x="103" y="81"/>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721" name="Freeform 151"/>
            <p:cNvSpPr>
              <a:spLocks/>
            </p:cNvSpPr>
            <p:nvPr>
              <p:custDataLst>
                <p:tags r:id="rId168"/>
              </p:custDataLst>
            </p:nvPr>
          </p:nvSpPr>
          <p:spPr bwMode="auto">
            <a:xfrm>
              <a:off x="3426" y="2999"/>
              <a:ext cx="211" cy="255"/>
            </a:xfrm>
            <a:custGeom>
              <a:avLst/>
              <a:gdLst>
                <a:gd name="T0" fmla="*/ 339 w 165"/>
                <a:gd name="T1" fmla="*/ 105 h 199"/>
                <a:gd name="T2" fmla="*/ 322 w 165"/>
                <a:gd name="T3" fmla="*/ 88 h 199"/>
                <a:gd name="T4" fmla="*/ 315 w 165"/>
                <a:gd name="T5" fmla="*/ 37 h 199"/>
                <a:gd name="T6" fmla="*/ 292 w 165"/>
                <a:gd name="T7" fmla="*/ 6 h 199"/>
                <a:gd name="T8" fmla="*/ 275 w 165"/>
                <a:gd name="T9" fmla="*/ 6 h 199"/>
                <a:gd name="T10" fmla="*/ 257 w 165"/>
                <a:gd name="T11" fmla="*/ 19 h 199"/>
                <a:gd name="T12" fmla="*/ 237 w 165"/>
                <a:gd name="T13" fmla="*/ 24 h 199"/>
                <a:gd name="T14" fmla="*/ 66 w 165"/>
                <a:gd name="T15" fmla="*/ 23 h 199"/>
                <a:gd name="T16" fmla="*/ 66 w 165"/>
                <a:gd name="T17" fmla="*/ 68 h 199"/>
                <a:gd name="T18" fmla="*/ 46 w 165"/>
                <a:gd name="T19" fmla="*/ 77 h 199"/>
                <a:gd name="T20" fmla="*/ 46 w 165"/>
                <a:gd name="T21" fmla="*/ 159 h 199"/>
                <a:gd name="T22" fmla="*/ 24 w 165"/>
                <a:gd name="T23" fmla="*/ 164 h 199"/>
                <a:gd name="T24" fmla="*/ 22 w 165"/>
                <a:gd name="T25" fmla="*/ 181 h 199"/>
                <a:gd name="T26" fmla="*/ 17 w 165"/>
                <a:gd name="T27" fmla="*/ 195 h 199"/>
                <a:gd name="T28" fmla="*/ 10 w 165"/>
                <a:gd name="T29" fmla="*/ 210 h 199"/>
                <a:gd name="T30" fmla="*/ 10 w 165"/>
                <a:gd name="T31" fmla="*/ 223 h 199"/>
                <a:gd name="T32" fmla="*/ 17 w 165"/>
                <a:gd name="T33" fmla="*/ 241 h 199"/>
                <a:gd name="T34" fmla="*/ 23 w 165"/>
                <a:gd name="T35" fmla="*/ 259 h 199"/>
                <a:gd name="T36" fmla="*/ 40 w 165"/>
                <a:gd name="T37" fmla="*/ 293 h 199"/>
                <a:gd name="T38" fmla="*/ 46 w 165"/>
                <a:gd name="T39" fmla="*/ 309 h 199"/>
                <a:gd name="T40" fmla="*/ 60 w 165"/>
                <a:gd name="T41" fmla="*/ 317 h 199"/>
                <a:gd name="T42" fmla="*/ 74 w 165"/>
                <a:gd name="T43" fmla="*/ 334 h 199"/>
                <a:gd name="T44" fmla="*/ 95 w 165"/>
                <a:gd name="T45" fmla="*/ 354 h 199"/>
                <a:gd name="T46" fmla="*/ 107 w 165"/>
                <a:gd name="T47" fmla="*/ 368 h 199"/>
                <a:gd name="T48" fmla="*/ 123 w 165"/>
                <a:gd name="T49" fmla="*/ 391 h 199"/>
                <a:gd name="T50" fmla="*/ 142 w 165"/>
                <a:gd name="T51" fmla="*/ 396 h 199"/>
                <a:gd name="T52" fmla="*/ 160 w 165"/>
                <a:gd name="T53" fmla="*/ 395 h 199"/>
                <a:gd name="T54" fmla="*/ 182 w 165"/>
                <a:gd name="T55" fmla="*/ 413 h 199"/>
                <a:gd name="T56" fmla="*/ 196 w 165"/>
                <a:gd name="T57" fmla="*/ 413 h 199"/>
                <a:gd name="T58" fmla="*/ 212 w 165"/>
                <a:gd name="T59" fmla="*/ 416 h 199"/>
                <a:gd name="T60" fmla="*/ 233 w 165"/>
                <a:gd name="T61" fmla="*/ 410 h 199"/>
                <a:gd name="T62" fmla="*/ 260 w 165"/>
                <a:gd name="T63" fmla="*/ 395 h 199"/>
                <a:gd name="T64" fmla="*/ 288 w 165"/>
                <a:gd name="T65" fmla="*/ 387 h 199"/>
                <a:gd name="T66" fmla="*/ 277 w 165"/>
                <a:gd name="T67" fmla="*/ 375 h 199"/>
                <a:gd name="T68" fmla="*/ 270 w 165"/>
                <a:gd name="T69" fmla="*/ 354 h 199"/>
                <a:gd name="T70" fmla="*/ 251 w 165"/>
                <a:gd name="T71" fmla="*/ 334 h 199"/>
                <a:gd name="T72" fmla="*/ 233 w 165"/>
                <a:gd name="T73" fmla="*/ 323 h 199"/>
                <a:gd name="T74" fmla="*/ 247 w 165"/>
                <a:gd name="T75" fmla="*/ 317 h 199"/>
                <a:gd name="T76" fmla="*/ 254 w 165"/>
                <a:gd name="T77" fmla="*/ 286 h 199"/>
                <a:gd name="T78" fmla="*/ 262 w 165"/>
                <a:gd name="T79" fmla="*/ 264 h 199"/>
                <a:gd name="T80" fmla="*/ 271 w 165"/>
                <a:gd name="T81" fmla="*/ 256 h 199"/>
                <a:gd name="T82" fmla="*/ 285 w 165"/>
                <a:gd name="T83" fmla="*/ 229 h 199"/>
                <a:gd name="T84" fmla="*/ 298 w 165"/>
                <a:gd name="T85" fmla="*/ 217 h 199"/>
                <a:gd name="T86" fmla="*/ 303 w 165"/>
                <a:gd name="T87" fmla="*/ 188 h 199"/>
                <a:gd name="T88" fmla="*/ 306 w 165"/>
                <a:gd name="T89" fmla="*/ 164 h 199"/>
                <a:gd name="T90" fmla="*/ 312 w 165"/>
                <a:gd name="T91" fmla="*/ 140 h 199"/>
                <a:gd name="T92" fmla="*/ 321 w 165"/>
                <a:gd name="T93" fmla="*/ 129 h 199"/>
                <a:gd name="T94" fmla="*/ 339 w 165"/>
                <a:gd name="T95" fmla="*/ 120 h 19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5"/>
                <a:gd name="T145" fmla="*/ 0 h 199"/>
                <a:gd name="T146" fmla="*/ 165 w 165"/>
                <a:gd name="T147" fmla="*/ 199 h 19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5" h="199">
                  <a:moveTo>
                    <a:pt x="165" y="53"/>
                  </a:moveTo>
                  <a:cubicBezTo>
                    <a:pt x="165" y="53"/>
                    <a:pt x="162" y="50"/>
                    <a:pt x="162" y="50"/>
                  </a:cubicBezTo>
                  <a:cubicBezTo>
                    <a:pt x="161" y="49"/>
                    <a:pt x="161" y="48"/>
                    <a:pt x="158" y="46"/>
                  </a:cubicBezTo>
                  <a:cubicBezTo>
                    <a:pt x="155" y="44"/>
                    <a:pt x="154" y="45"/>
                    <a:pt x="154" y="42"/>
                  </a:cubicBezTo>
                  <a:cubicBezTo>
                    <a:pt x="153" y="39"/>
                    <a:pt x="153" y="29"/>
                    <a:pt x="153" y="29"/>
                  </a:cubicBezTo>
                  <a:cubicBezTo>
                    <a:pt x="153" y="29"/>
                    <a:pt x="152" y="20"/>
                    <a:pt x="150" y="18"/>
                  </a:cubicBezTo>
                  <a:cubicBezTo>
                    <a:pt x="149" y="15"/>
                    <a:pt x="148" y="11"/>
                    <a:pt x="146" y="9"/>
                  </a:cubicBezTo>
                  <a:cubicBezTo>
                    <a:pt x="145" y="7"/>
                    <a:pt x="142" y="4"/>
                    <a:pt x="139" y="3"/>
                  </a:cubicBezTo>
                  <a:cubicBezTo>
                    <a:pt x="137" y="3"/>
                    <a:pt x="135" y="0"/>
                    <a:pt x="135" y="0"/>
                  </a:cubicBezTo>
                  <a:cubicBezTo>
                    <a:pt x="135" y="1"/>
                    <a:pt x="132" y="2"/>
                    <a:pt x="131" y="3"/>
                  </a:cubicBezTo>
                  <a:cubicBezTo>
                    <a:pt x="129" y="3"/>
                    <a:pt x="128" y="5"/>
                    <a:pt x="127" y="7"/>
                  </a:cubicBezTo>
                  <a:cubicBezTo>
                    <a:pt x="127" y="8"/>
                    <a:pt x="125" y="8"/>
                    <a:pt x="123" y="9"/>
                  </a:cubicBezTo>
                  <a:cubicBezTo>
                    <a:pt x="121" y="10"/>
                    <a:pt x="121" y="11"/>
                    <a:pt x="120" y="13"/>
                  </a:cubicBezTo>
                  <a:cubicBezTo>
                    <a:pt x="119" y="15"/>
                    <a:pt x="114" y="13"/>
                    <a:pt x="113" y="12"/>
                  </a:cubicBezTo>
                  <a:cubicBezTo>
                    <a:pt x="112" y="11"/>
                    <a:pt x="111" y="11"/>
                    <a:pt x="111" y="11"/>
                  </a:cubicBezTo>
                  <a:cubicBezTo>
                    <a:pt x="32" y="11"/>
                    <a:pt x="32" y="11"/>
                    <a:pt x="32" y="11"/>
                  </a:cubicBezTo>
                  <a:cubicBezTo>
                    <a:pt x="32" y="11"/>
                    <a:pt x="32" y="11"/>
                    <a:pt x="32" y="11"/>
                  </a:cubicBezTo>
                  <a:cubicBezTo>
                    <a:pt x="32" y="32"/>
                    <a:pt x="32" y="32"/>
                    <a:pt x="32" y="32"/>
                  </a:cubicBezTo>
                  <a:cubicBezTo>
                    <a:pt x="22" y="32"/>
                    <a:pt x="22" y="32"/>
                    <a:pt x="22" y="32"/>
                  </a:cubicBezTo>
                  <a:cubicBezTo>
                    <a:pt x="22" y="37"/>
                    <a:pt x="22" y="37"/>
                    <a:pt x="22" y="37"/>
                  </a:cubicBezTo>
                  <a:cubicBezTo>
                    <a:pt x="22" y="37"/>
                    <a:pt x="22" y="37"/>
                    <a:pt x="22" y="37"/>
                  </a:cubicBezTo>
                  <a:cubicBezTo>
                    <a:pt x="22" y="76"/>
                    <a:pt x="22" y="76"/>
                    <a:pt x="22" y="76"/>
                  </a:cubicBezTo>
                  <a:cubicBezTo>
                    <a:pt x="22" y="76"/>
                    <a:pt x="18" y="76"/>
                    <a:pt x="16" y="76"/>
                  </a:cubicBezTo>
                  <a:cubicBezTo>
                    <a:pt x="15" y="76"/>
                    <a:pt x="12" y="78"/>
                    <a:pt x="12" y="78"/>
                  </a:cubicBezTo>
                  <a:cubicBezTo>
                    <a:pt x="12" y="78"/>
                    <a:pt x="13" y="81"/>
                    <a:pt x="12" y="82"/>
                  </a:cubicBezTo>
                  <a:cubicBezTo>
                    <a:pt x="10" y="83"/>
                    <a:pt x="10" y="86"/>
                    <a:pt x="10" y="86"/>
                  </a:cubicBezTo>
                  <a:cubicBezTo>
                    <a:pt x="9" y="87"/>
                    <a:pt x="7" y="88"/>
                    <a:pt x="7" y="88"/>
                  </a:cubicBezTo>
                  <a:cubicBezTo>
                    <a:pt x="8" y="93"/>
                    <a:pt x="8" y="93"/>
                    <a:pt x="8" y="93"/>
                  </a:cubicBezTo>
                  <a:cubicBezTo>
                    <a:pt x="4" y="95"/>
                    <a:pt x="4" y="95"/>
                    <a:pt x="4" y="95"/>
                  </a:cubicBezTo>
                  <a:cubicBezTo>
                    <a:pt x="5" y="100"/>
                    <a:pt x="5" y="100"/>
                    <a:pt x="5" y="100"/>
                  </a:cubicBezTo>
                  <a:cubicBezTo>
                    <a:pt x="5" y="100"/>
                    <a:pt x="4" y="100"/>
                    <a:pt x="2" y="104"/>
                  </a:cubicBezTo>
                  <a:cubicBezTo>
                    <a:pt x="0" y="108"/>
                    <a:pt x="4" y="107"/>
                    <a:pt x="5" y="106"/>
                  </a:cubicBezTo>
                  <a:cubicBezTo>
                    <a:pt x="6" y="106"/>
                    <a:pt x="6" y="108"/>
                    <a:pt x="7" y="110"/>
                  </a:cubicBezTo>
                  <a:cubicBezTo>
                    <a:pt x="7" y="112"/>
                    <a:pt x="9" y="113"/>
                    <a:pt x="8" y="115"/>
                  </a:cubicBezTo>
                  <a:cubicBezTo>
                    <a:pt x="7" y="117"/>
                    <a:pt x="8" y="118"/>
                    <a:pt x="10" y="118"/>
                  </a:cubicBezTo>
                  <a:cubicBezTo>
                    <a:pt x="12" y="119"/>
                    <a:pt x="11" y="123"/>
                    <a:pt x="11" y="123"/>
                  </a:cubicBezTo>
                  <a:cubicBezTo>
                    <a:pt x="11" y="123"/>
                    <a:pt x="14" y="128"/>
                    <a:pt x="16" y="131"/>
                  </a:cubicBezTo>
                  <a:cubicBezTo>
                    <a:pt x="19" y="133"/>
                    <a:pt x="19" y="137"/>
                    <a:pt x="19" y="140"/>
                  </a:cubicBezTo>
                  <a:cubicBezTo>
                    <a:pt x="19" y="142"/>
                    <a:pt x="18" y="143"/>
                    <a:pt x="17" y="145"/>
                  </a:cubicBezTo>
                  <a:cubicBezTo>
                    <a:pt x="17" y="147"/>
                    <a:pt x="21" y="147"/>
                    <a:pt x="22" y="147"/>
                  </a:cubicBezTo>
                  <a:cubicBezTo>
                    <a:pt x="24" y="146"/>
                    <a:pt x="25" y="148"/>
                    <a:pt x="24" y="149"/>
                  </a:cubicBezTo>
                  <a:cubicBezTo>
                    <a:pt x="22" y="150"/>
                    <a:pt x="28" y="151"/>
                    <a:pt x="29" y="151"/>
                  </a:cubicBezTo>
                  <a:cubicBezTo>
                    <a:pt x="30" y="151"/>
                    <a:pt x="31" y="153"/>
                    <a:pt x="34" y="154"/>
                  </a:cubicBezTo>
                  <a:cubicBezTo>
                    <a:pt x="37" y="156"/>
                    <a:pt x="34" y="158"/>
                    <a:pt x="35" y="159"/>
                  </a:cubicBezTo>
                  <a:cubicBezTo>
                    <a:pt x="35" y="161"/>
                    <a:pt x="40" y="164"/>
                    <a:pt x="43" y="165"/>
                  </a:cubicBezTo>
                  <a:cubicBezTo>
                    <a:pt x="46" y="167"/>
                    <a:pt x="45" y="168"/>
                    <a:pt x="45" y="168"/>
                  </a:cubicBezTo>
                  <a:cubicBezTo>
                    <a:pt x="46" y="173"/>
                    <a:pt x="46" y="173"/>
                    <a:pt x="46" y="173"/>
                  </a:cubicBezTo>
                  <a:cubicBezTo>
                    <a:pt x="52" y="175"/>
                    <a:pt x="52" y="175"/>
                    <a:pt x="52" y="175"/>
                  </a:cubicBezTo>
                  <a:cubicBezTo>
                    <a:pt x="52" y="175"/>
                    <a:pt x="54" y="180"/>
                    <a:pt x="54" y="181"/>
                  </a:cubicBezTo>
                  <a:cubicBezTo>
                    <a:pt x="55" y="182"/>
                    <a:pt x="58" y="184"/>
                    <a:pt x="59" y="186"/>
                  </a:cubicBezTo>
                  <a:cubicBezTo>
                    <a:pt x="59" y="188"/>
                    <a:pt x="63" y="190"/>
                    <a:pt x="65" y="190"/>
                  </a:cubicBezTo>
                  <a:cubicBezTo>
                    <a:pt x="67" y="191"/>
                    <a:pt x="68" y="188"/>
                    <a:pt x="68" y="188"/>
                  </a:cubicBezTo>
                  <a:cubicBezTo>
                    <a:pt x="74" y="190"/>
                    <a:pt x="74" y="190"/>
                    <a:pt x="74" y="190"/>
                  </a:cubicBezTo>
                  <a:cubicBezTo>
                    <a:pt x="74" y="190"/>
                    <a:pt x="75" y="187"/>
                    <a:pt x="77" y="187"/>
                  </a:cubicBezTo>
                  <a:cubicBezTo>
                    <a:pt x="79" y="187"/>
                    <a:pt x="81" y="191"/>
                    <a:pt x="81" y="192"/>
                  </a:cubicBezTo>
                  <a:cubicBezTo>
                    <a:pt x="82" y="193"/>
                    <a:pt x="86" y="195"/>
                    <a:pt x="87" y="196"/>
                  </a:cubicBezTo>
                  <a:cubicBezTo>
                    <a:pt x="87" y="196"/>
                    <a:pt x="89" y="198"/>
                    <a:pt x="89" y="198"/>
                  </a:cubicBezTo>
                  <a:cubicBezTo>
                    <a:pt x="89" y="198"/>
                    <a:pt x="93" y="196"/>
                    <a:pt x="94" y="196"/>
                  </a:cubicBezTo>
                  <a:cubicBezTo>
                    <a:pt x="96" y="197"/>
                    <a:pt x="97" y="196"/>
                    <a:pt x="98" y="196"/>
                  </a:cubicBezTo>
                  <a:cubicBezTo>
                    <a:pt x="99" y="196"/>
                    <a:pt x="101" y="198"/>
                    <a:pt x="102" y="198"/>
                  </a:cubicBezTo>
                  <a:cubicBezTo>
                    <a:pt x="104" y="199"/>
                    <a:pt x="105" y="196"/>
                    <a:pt x="105" y="196"/>
                  </a:cubicBezTo>
                  <a:cubicBezTo>
                    <a:pt x="105" y="196"/>
                    <a:pt x="110" y="195"/>
                    <a:pt x="111" y="195"/>
                  </a:cubicBezTo>
                  <a:cubicBezTo>
                    <a:pt x="111" y="195"/>
                    <a:pt x="116" y="196"/>
                    <a:pt x="116" y="196"/>
                  </a:cubicBezTo>
                  <a:cubicBezTo>
                    <a:pt x="124" y="187"/>
                    <a:pt x="124" y="187"/>
                    <a:pt x="124" y="187"/>
                  </a:cubicBezTo>
                  <a:cubicBezTo>
                    <a:pt x="140" y="187"/>
                    <a:pt x="140" y="187"/>
                    <a:pt x="140" y="187"/>
                  </a:cubicBezTo>
                  <a:cubicBezTo>
                    <a:pt x="140" y="187"/>
                    <a:pt x="138" y="185"/>
                    <a:pt x="138" y="184"/>
                  </a:cubicBezTo>
                  <a:cubicBezTo>
                    <a:pt x="138" y="183"/>
                    <a:pt x="138" y="180"/>
                    <a:pt x="138" y="180"/>
                  </a:cubicBezTo>
                  <a:cubicBezTo>
                    <a:pt x="133" y="179"/>
                    <a:pt x="133" y="179"/>
                    <a:pt x="133" y="179"/>
                  </a:cubicBezTo>
                  <a:cubicBezTo>
                    <a:pt x="133" y="179"/>
                    <a:pt x="131" y="176"/>
                    <a:pt x="130" y="174"/>
                  </a:cubicBezTo>
                  <a:cubicBezTo>
                    <a:pt x="129" y="171"/>
                    <a:pt x="130" y="170"/>
                    <a:pt x="129" y="168"/>
                  </a:cubicBezTo>
                  <a:cubicBezTo>
                    <a:pt x="128" y="167"/>
                    <a:pt x="126" y="166"/>
                    <a:pt x="124" y="165"/>
                  </a:cubicBezTo>
                  <a:cubicBezTo>
                    <a:pt x="123" y="165"/>
                    <a:pt x="120" y="159"/>
                    <a:pt x="120" y="159"/>
                  </a:cubicBezTo>
                  <a:cubicBezTo>
                    <a:pt x="120" y="159"/>
                    <a:pt x="115" y="157"/>
                    <a:pt x="113" y="156"/>
                  </a:cubicBezTo>
                  <a:cubicBezTo>
                    <a:pt x="110" y="155"/>
                    <a:pt x="111" y="155"/>
                    <a:pt x="111" y="154"/>
                  </a:cubicBezTo>
                  <a:cubicBezTo>
                    <a:pt x="112" y="153"/>
                    <a:pt x="112" y="151"/>
                    <a:pt x="113" y="150"/>
                  </a:cubicBezTo>
                  <a:cubicBezTo>
                    <a:pt x="113" y="149"/>
                    <a:pt x="117" y="151"/>
                    <a:pt x="118" y="151"/>
                  </a:cubicBezTo>
                  <a:cubicBezTo>
                    <a:pt x="118" y="151"/>
                    <a:pt x="121" y="148"/>
                    <a:pt x="121" y="148"/>
                  </a:cubicBezTo>
                  <a:cubicBezTo>
                    <a:pt x="121" y="148"/>
                    <a:pt x="122" y="138"/>
                    <a:pt x="122" y="136"/>
                  </a:cubicBezTo>
                  <a:cubicBezTo>
                    <a:pt x="123" y="133"/>
                    <a:pt x="124" y="133"/>
                    <a:pt x="123" y="131"/>
                  </a:cubicBezTo>
                  <a:cubicBezTo>
                    <a:pt x="123" y="130"/>
                    <a:pt x="123" y="128"/>
                    <a:pt x="125" y="126"/>
                  </a:cubicBezTo>
                  <a:cubicBezTo>
                    <a:pt x="126" y="124"/>
                    <a:pt x="127" y="125"/>
                    <a:pt x="129" y="127"/>
                  </a:cubicBezTo>
                  <a:cubicBezTo>
                    <a:pt x="130" y="128"/>
                    <a:pt x="130" y="124"/>
                    <a:pt x="130" y="122"/>
                  </a:cubicBezTo>
                  <a:cubicBezTo>
                    <a:pt x="130" y="119"/>
                    <a:pt x="131" y="117"/>
                    <a:pt x="131" y="116"/>
                  </a:cubicBezTo>
                  <a:cubicBezTo>
                    <a:pt x="132" y="115"/>
                    <a:pt x="134" y="110"/>
                    <a:pt x="136" y="109"/>
                  </a:cubicBezTo>
                  <a:cubicBezTo>
                    <a:pt x="138" y="107"/>
                    <a:pt x="141" y="107"/>
                    <a:pt x="141" y="107"/>
                  </a:cubicBezTo>
                  <a:cubicBezTo>
                    <a:pt x="141" y="107"/>
                    <a:pt x="142" y="103"/>
                    <a:pt x="142" y="103"/>
                  </a:cubicBezTo>
                  <a:cubicBezTo>
                    <a:pt x="142" y="102"/>
                    <a:pt x="142" y="101"/>
                    <a:pt x="144" y="99"/>
                  </a:cubicBezTo>
                  <a:cubicBezTo>
                    <a:pt x="145" y="97"/>
                    <a:pt x="145" y="90"/>
                    <a:pt x="145" y="90"/>
                  </a:cubicBezTo>
                  <a:cubicBezTo>
                    <a:pt x="144" y="82"/>
                    <a:pt x="144" y="82"/>
                    <a:pt x="144" y="82"/>
                  </a:cubicBezTo>
                  <a:cubicBezTo>
                    <a:pt x="144" y="82"/>
                    <a:pt x="146" y="79"/>
                    <a:pt x="146" y="78"/>
                  </a:cubicBezTo>
                  <a:cubicBezTo>
                    <a:pt x="147" y="77"/>
                    <a:pt x="149" y="71"/>
                    <a:pt x="149" y="70"/>
                  </a:cubicBezTo>
                  <a:cubicBezTo>
                    <a:pt x="149" y="68"/>
                    <a:pt x="148" y="67"/>
                    <a:pt x="149" y="66"/>
                  </a:cubicBezTo>
                  <a:cubicBezTo>
                    <a:pt x="150" y="65"/>
                    <a:pt x="150" y="63"/>
                    <a:pt x="150" y="63"/>
                  </a:cubicBezTo>
                  <a:cubicBezTo>
                    <a:pt x="150" y="63"/>
                    <a:pt x="151" y="62"/>
                    <a:pt x="153" y="62"/>
                  </a:cubicBezTo>
                  <a:cubicBezTo>
                    <a:pt x="155" y="62"/>
                    <a:pt x="154" y="61"/>
                    <a:pt x="155" y="60"/>
                  </a:cubicBezTo>
                  <a:cubicBezTo>
                    <a:pt x="156" y="58"/>
                    <a:pt x="159" y="59"/>
                    <a:pt x="162" y="57"/>
                  </a:cubicBezTo>
                  <a:cubicBezTo>
                    <a:pt x="165" y="56"/>
                    <a:pt x="165" y="53"/>
                    <a:pt x="165" y="53"/>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722" name="Freeform 152"/>
            <p:cNvSpPr>
              <a:spLocks/>
            </p:cNvSpPr>
            <p:nvPr>
              <p:custDataLst>
                <p:tags r:id="rId169"/>
              </p:custDataLst>
            </p:nvPr>
          </p:nvSpPr>
          <p:spPr bwMode="auto">
            <a:xfrm>
              <a:off x="3610" y="3067"/>
              <a:ext cx="85" cy="74"/>
            </a:xfrm>
            <a:custGeom>
              <a:avLst/>
              <a:gdLst>
                <a:gd name="T0" fmla="*/ 137 w 66"/>
                <a:gd name="T1" fmla="*/ 106 h 58"/>
                <a:gd name="T2" fmla="*/ 125 w 66"/>
                <a:gd name="T3" fmla="*/ 96 h 58"/>
                <a:gd name="T4" fmla="*/ 106 w 66"/>
                <a:gd name="T5" fmla="*/ 82 h 58"/>
                <a:gd name="T6" fmla="*/ 94 w 66"/>
                <a:gd name="T7" fmla="*/ 70 h 58"/>
                <a:gd name="T8" fmla="*/ 82 w 66"/>
                <a:gd name="T9" fmla="*/ 65 h 58"/>
                <a:gd name="T10" fmla="*/ 75 w 66"/>
                <a:gd name="T11" fmla="*/ 54 h 58"/>
                <a:gd name="T12" fmla="*/ 71 w 66"/>
                <a:gd name="T13" fmla="*/ 61 h 58"/>
                <a:gd name="T14" fmla="*/ 64 w 66"/>
                <a:gd name="T15" fmla="*/ 47 h 58"/>
                <a:gd name="T16" fmla="*/ 55 w 66"/>
                <a:gd name="T17" fmla="*/ 24 h 58"/>
                <a:gd name="T18" fmla="*/ 45 w 66"/>
                <a:gd name="T19" fmla="*/ 0 h 58"/>
                <a:gd name="T20" fmla="*/ 39 w 66"/>
                <a:gd name="T21" fmla="*/ 8 h 58"/>
                <a:gd name="T22" fmla="*/ 23 w 66"/>
                <a:gd name="T23" fmla="*/ 14 h 58"/>
                <a:gd name="T24" fmla="*/ 19 w 66"/>
                <a:gd name="T25" fmla="*/ 18 h 58"/>
                <a:gd name="T26" fmla="*/ 13 w 66"/>
                <a:gd name="T27" fmla="*/ 22 h 58"/>
                <a:gd name="T28" fmla="*/ 10 w 66"/>
                <a:gd name="T29" fmla="*/ 28 h 58"/>
                <a:gd name="T30" fmla="*/ 10 w 66"/>
                <a:gd name="T31" fmla="*/ 36 h 58"/>
                <a:gd name="T32" fmla="*/ 5 w 66"/>
                <a:gd name="T33" fmla="*/ 52 h 58"/>
                <a:gd name="T34" fmla="*/ 0 w 66"/>
                <a:gd name="T35" fmla="*/ 60 h 58"/>
                <a:gd name="T36" fmla="*/ 1 w 66"/>
                <a:gd name="T37" fmla="*/ 77 h 58"/>
                <a:gd name="T38" fmla="*/ 13 w 66"/>
                <a:gd name="T39" fmla="*/ 78 h 58"/>
                <a:gd name="T40" fmla="*/ 17 w 66"/>
                <a:gd name="T41" fmla="*/ 77 h 58"/>
                <a:gd name="T42" fmla="*/ 23 w 66"/>
                <a:gd name="T43" fmla="*/ 82 h 58"/>
                <a:gd name="T44" fmla="*/ 31 w 66"/>
                <a:gd name="T45" fmla="*/ 66 h 58"/>
                <a:gd name="T46" fmla="*/ 39 w 66"/>
                <a:gd name="T47" fmla="*/ 70 h 58"/>
                <a:gd name="T48" fmla="*/ 43 w 66"/>
                <a:gd name="T49" fmla="*/ 77 h 58"/>
                <a:gd name="T50" fmla="*/ 55 w 66"/>
                <a:gd name="T51" fmla="*/ 73 h 58"/>
                <a:gd name="T52" fmla="*/ 59 w 66"/>
                <a:gd name="T53" fmla="*/ 75 h 58"/>
                <a:gd name="T54" fmla="*/ 71 w 66"/>
                <a:gd name="T55" fmla="*/ 73 h 58"/>
                <a:gd name="T56" fmla="*/ 90 w 66"/>
                <a:gd name="T57" fmla="*/ 82 h 58"/>
                <a:gd name="T58" fmla="*/ 103 w 66"/>
                <a:gd name="T59" fmla="*/ 93 h 58"/>
                <a:gd name="T60" fmla="*/ 117 w 66"/>
                <a:gd name="T61" fmla="*/ 111 h 58"/>
                <a:gd name="T62" fmla="*/ 125 w 66"/>
                <a:gd name="T63" fmla="*/ 116 h 58"/>
                <a:gd name="T64" fmla="*/ 133 w 66"/>
                <a:gd name="T65" fmla="*/ 120 h 58"/>
                <a:gd name="T66" fmla="*/ 134 w 66"/>
                <a:gd name="T67" fmla="*/ 114 h 58"/>
                <a:gd name="T68" fmla="*/ 140 w 66"/>
                <a:gd name="T69" fmla="*/ 112 h 58"/>
                <a:gd name="T70" fmla="*/ 137 w 66"/>
                <a:gd name="T71" fmla="*/ 106 h 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6"/>
                <a:gd name="T109" fmla="*/ 0 h 58"/>
                <a:gd name="T110" fmla="*/ 66 w 66"/>
                <a:gd name="T111" fmla="*/ 58 h 5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6" h="58">
                  <a:moveTo>
                    <a:pt x="64" y="51"/>
                  </a:moveTo>
                  <a:cubicBezTo>
                    <a:pt x="64" y="51"/>
                    <a:pt x="63" y="51"/>
                    <a:pt x="58" y="46"/>
                  </a:cubicBezTo>
                  <a:cubicBezTo>
                    <a:pt x="52" y="40"/>
                    <a:pt x="51" y="40"/>
                    <a:pt x="50" y="39"/>
                  </a:cubicBezTo>
                  <a:cubicBezTo>
                    <a:pt x="48" y="37"/>
                    <a:pt x="47" y="34"/>
                    <a:pt x="44" y="34"/>
                  </a:cubicBezTo>
                  <a:cubicBezTo>
                    <a:pt x="41" y="33"/>
                    <a:pt x="39" y="30"/>
                    <a:pt x="39" y="31"/>
                  </a:cubicBezTo>
                  <a:cubicBezTo>
                    <a:pt x="38" y="32"/>
                    <a:pt x="37" y="28"/>
                    <a:pt x="35" y="26"/>
                  </a:cubicBezTo>
                  <a:cubicBezTo>
                    <a:pt x="33" y="24"/>
                    <a:pt x="33" y="30"/>
                    <a:pt x="33" y="30"/>
                  </a:cubicBezTo>
                  <a:cubicBezTo>
                    <a:pt x="30" y="23"/>
                    <a:pt x="30" y="23"/>
                    <a:pt x="30" y="23"/>
                  </a:cubicBezTo>
                  <a:cubicBezTo>
                    <a:pt x="30" y="23"/>
                    <a:pt x="27" y="17"/>
                    <a:pt x="26" y="12"/>
                  </a:cubicBezTo>
                  <a:cubicBezTo>
                    <a:pt x="25" y="6"/>
                    <a:pt x="21" y="0"/>
                    <a:pt x="21" y="0"/>
                  </a:cubicBezTo>
                  <a:cubicBezTo>
                    <a:pt x="21" y="0"/>
                    <a:pt x="21" y="3"/>
                    <a:pt x="18" y="4"/>
                  </a:cubicBezTo>
                  <a:cubicBezTo>
                    <a:pt x="15" y="6"/>
                    <a:pt x="12" y="5"/>
                    <a:pt x="11" y="7"/>
                  </a:cubicBezTo>
                  <a:cubicBezTo>
                    <a:pt x="10" y="8"/>
                    <a:pt x="11" y="9"/>
                    <a:pt x="9" y="9"/>
                  </a:cubicBezTo>
                  <a:cubicBezTo>
                    <a:pt x="7" y="9"/>
                    <a:pt x="6" y="10"/>
                    <a:pt x="6" y="10"/>
                  </a:cubicBezTo>
                  <a:cubicBezTo>
                    <a:pt x="6" y="10"/>
                    <a:pt x="6" y="12"/>
                    <a:pt x="5" y="13"/>
                  </a:cubicBezTo>
                  <a:cubicBezTo>
                    <a:pt x="4" y="14"/>
                    <a:pt x="5" y="15"/>
                    <a:pt x="5" y="17"/>
                  </a:cubicBezTo>
                  <a:cubicBezTo>
                    <a:pt x="5" y="18"/>
                    <a:pt x="3" y="24"/>
                    <a:pt x="2" y="25"/>
                  </a:cubicBezTo>
                  <a:cubicBezTo>
                    <a:pt x="2" y="26"/>
                    <a:pt x="0" y="29"/>
                    <a:pt x="0" y="29"/>
                  </a:cubicBezTo>
                  <a:cubicBezTo>
                    <a:pt x="1" y="37"/>
                    <a:pt x="1" y="37"/>
                    <a:pt x="1" y="37"/>
                  </a:cubicBezTo>
                  <a:cubicBezTo>
                    <a:pt x="6" y="38"/>
                    <a:pt x="6" y="38"/>
                    <a:pt x="6" y="38"/>
                  </a:cubicBezTo>
                  <a:cubicBezTo>
                    <a:pt x="6" y="38"/>
                    <a:pt x="7" y="37"/>
                    <a:pt x="8" y="37"/>
                  </a:cubicBezTo>
                  <a:cubicBezTo>
                    <a:pt x="9" y="36"/>
                    <a:pt x="11" y="39"/>
                    <a:pt x="11" y="39"/>
                  </a:cubicBezTo>
                  <a:cubicBezTo>
                    <a:pt x="15" y="32"/>
                    <a:pt x="15" y="32"/>
                    <a:pt x="15" y="32"/>
                  </a:cubicBezTo>
                  <a:cubicBezTo>
                    <a:pt x="18" y="34"/>
                    <a:pt x="18" y="34"/>
                    <a:pt x="18" y="34"/>
                  </a:cubicBezTo>
                  <a:cubicBezTo>
                    <a:pt x="20" y="37"/>
                    <a:pt x="20" y="37"/>
                    <a:pt x="20" y="37"/>
                  </a:cubicBezTo>
                  <a:cubicBezTo>
                    <a:pt x="26" y="35"/>
                    <a:pt x="26" y="35"/>
                    <a:pt x="26" y="35"/>
                  </a:cubicBezTo>
                  <a:cubicBezTo>
                    <a:pt x="28" y="36"/>
                    <a:pt x="28" y="36"/>
                    <a:pt x="28" y="36"/>
                  </a:cubicBezTo>
                  <a:cubicBezTo>
                    <a:pt x="28" y="36"/>
                    <a:pt x="31" y="35"/>
                    <a:pt x="33" y="35"/>
                  </a:cubicBezTo>
                  <a:cubicBezTo>
                    <a:pt x="35" y="35"/>
                    <a:pt x="40" y="38"/>
                    <a:pt x="42" y="39"/>
                  </a:cubicBezTo>
                  <a:cubicBezTo>
                    <a:pt x="44" y="39"/>
                    <a:pt x="47" y="45"/>
                    <a:pt x="48" y="45"/>
                  </a:cubicBezTo>
                  <a:cubicBezTo>
                    <a:pt x="49" y="46"/>
                    <a:pt x="53" y="51"/>
                    <a:pt x="55" y="53"/>
                  </a:cubicBezTo>
                  <a:cubicBezTo>
                    <a:pt x="57" y="54"/>
                    <a:pt x="58" y="56"/>
                    <a:pt x="58" y="56"/>
                  </a:cubicBezTo>
                  <a:cubicBezTo>
                    <a:pt x="62" y="58"/>
                    <a:pt x="62" y="58"/>
                    <a:pt x="62" y="58"/>
                  </a:cubicBezTo>
                  <a:cubicBezTo>
                    <a:pt x="63" y="55"/>
                    <a:pt x="63" y="55"/>
                    <a:pt x="63" y="55"/>
                  </a:cubicBezTo>
                  <a:cubicBezTo>
                    <a:pt x="66" y="54"/>
                    <a:pt x="66" y="54"/>
                    <a:pt x="66" y="54"/>
                  </a:cubicBezTo>
                  <a:lnTo>
                    <a:pt x="64" y="51"/>
                  </a:lnTo>
                  <a:close/>
                </a:path>
              </a:pathLst>
            </a:custGeom>
            <a:grpFill/>
            <a:ln w="3175">
              <a:solidFill>
                <a:srgbClr val="969696"/>
              </a:solidFill>
              <a:round/>
              <a:headEnd/>
              <a:tailEnd/>
            </a:ln>
          </p:spPr>
          <p:txBody>
            <a:bodyPr/>
            <a:lstStyle/>
            <a:p>
              <a:endParaRPr lang="en-IN">
                <a:solidFill>
                  <a:schemeClr val="bg1"/>
                </a:solidFill>
              </a:endParaRPr>
            </a:p>
          </p:txBody>
        </p:sp>
        <p:sp>
          <p:nvSpPr>
            <p:cNvPr id="16723" name="Freeform 153"/>
            <p:cNvSpPr>
              <a:spLocks/>
            </p:cNvSpPr>
            <p:nvPr>
              <p:custDataLst>
                <p:tags r:id="rId170"/>
              </p:custDataLst>
            </p:nvPr>
          </p:nvSpPr>
          <p:spPr bwMode="auto">
            <a:xfrm>
              <a:off x="3567" y="3108"/>
              <a:ext cx="188" cy="146"/>
            </a:xfrm>
            <a:custGeom>
              <a:avLst/>
              <a:gdLst>
                <a:gd name="T0" fmla="*/ 288 w 147"/>
                <a:gd name="T1" fmla="*/ 142 h 114"/>
                <a:gd name="T2" fmla="*/ 225 w 147"/>
                <a:gd name="T3" fmla="*/ 122 h 114"/>
                <a:gd name="T4" fmla="*/ 211 w 147"/>
                <a:gd name="T5" fmla="*/ 110 h 114"/>
                <a:gd name="T6" fmla="*/ 201 w 147"/>
                <a:gd name="T7" fmla="*/ 88 h 114"/>
                <a:gd name="T8" fmla="*/ 205 w 147"/>
                <a:gd name="T9" fmla="*/ 82 h 114"/>
                <a:gd name="T10" fmla="*/ 198 w 147"/>
                <a:gd name="T11" fmla="*/ 81 h 114"/>
                <a:gd name="T12" fmla="*/ 182 w 147"/>
                <a:gd name="T13" fmla="*/ 83 h 114"/>
                <a:gd name="T14" fmla="*/ 180 w 147"/>
                <a:gd name="T15" fmla="*/ 69 h 114"/>
                <a:gd name="T16" fmla="*/ 193 w 147"/>
                <a:gd name="T17" fmla="*/ 51 h 114"/>
                <a:gd name="T18" fmla="*/ 187 w 147"/>
                <a:gd name="T19" fmla="*/ 45 h 114"/>
                <a:gd name="T20" fmla="*/ 171 w 147"/>
                <a:gd name="T21" fmla="*/ 28 h 114"/>
                <a:gd name="T22" fmla="*/ 159 w 147"/>
                <a:gd name="T23" fmla="*/ 15 h 114"/>
                <a:gd name="T24" fmla="*/ 141 w 147"/>
                <a:gd name="T25" fmla="*/ 6 h 114"/>
                <a:gd name="T26" fmla="*/ 129 w 147"/>
                <a:gd name="T27" fmla="*/ 8 h 114"/>
                <a:gd name="T28" fmla="*/ 125 w 147"/>
                <a:gd name="T29" fmla="*/ 6 h 114"/>
                <a:gd name="T30" fmla="*/ 113 w 147"/>
                <a:gd name="T31" fmla="*/ 10 h 114"/>
                <a:gd name="T32" fmla="*/ 110 w 147"/>
                <a:gd name="T33" fmla="*/ 5 h 114"/>
                <a:gd name="T34" fmla="*/ 104 w 147"/>
                <a:gd name="T35" fmla="*/ 0 h 114"/>
                <a:gd name="T36" fmla="*/ 95 w 147"/>
                <a:gd name="T37" fmla="*/ 15 h 114"/>
                <a:gd name="T38" fmla="*/ 88 w 147"/>
                <a:gd name="T39" fmla="*/ 10 h 114"/>
                <a:gd name="T40" fmla="*/ 83 w 147"/>
                <a:gd name="T41" fmla="*/ 13 h 114"/>
                <a:gd name="T42" fmla="*/ 74 w 147"/>
                <a:gd name="T43" fmla="*/ 10 h 114"/>
                <a:gd name="T44" fmla="*/ 70 w 147"/>
                <a:gd name="T45" fmla="*/ 29 h 114"/>
                <a:gd name="T46" fmla="*/ 67 w 147"/>
                <a:gd name="T47" fmla="*/ 37 h 114"/>
                <a:gd name="T48" fmla="*/ 65 w 147"/>
                <a:gd name="T49" fmla="*/ 46 h 114"/>
                <a:gd name="T50" fmla="*/ 54 w 147"/>
                <a:gd name="T51" fmla="*/ 51 h 114"/>
                <a:gd name="T52" fmla="*/ 45 w 147"/>
                <a:gd name="T53" fmla="*/ 65 h 114"/>
                <a:gd name="T54" fmla="*/ 42 w 147"/>
                <a:gd name="T55" fmla="*/ 77 h 114"/>
                <a:gd name="T56" fmla="*/ 40 w 147"/>
                <a:gd name="T57" fmla="*/ 88 h 114"/>
                <a:gd name="T58" fmla="*/ 31 w 147"/>
                <a:gd name="T59" fmla="*/ 87 h 114"/>
                <a:gd name="T60" fmla="*/ 28 w 147"/>
                <a:gd name="T61" fmla="*/ 97 h 114"/>
                <a:gd name="T62" fmla="*/ 24 w 147"/>
                <a:gd name="T63" fmla="*/ 106 h 114"/>
                <a:gd name="T64" fmla="*/ 23 w 147"/>
                <a:gd name="T65" fmla="*/ 133 h 114"/>
                <a:gd name="T66" fmla="*/ 17 w 147"/>
                <a:gd name="T67" fmla="*/ 140 h 114"/>
                <a:gd name="T68" fmla="*/ 6 w 147"/>
                <a:gd name="T69" fmla="*/ 136 h 114"/>
                <a:gd name="T70" fmla="*/ 1 w 147"/>
                <a:gd name="T71" fmla="*/ 145 h 114"/>
                <a:gd name="T72" fmla="*/ 6 w 147"/>
                <a:gd name="T73" fmla="*/ 150 h 114"/>
                <a:gd name="T74" fmla="*/ 22 w 147"/>
                <a:gd name="T75" fmla="*/ 156 h 114"/>
                <a:gd name="T76" fmla="*/ 29 w 147"/>
                <a:gd name="T77" fmla="*/ 168 h 114"/>
                <a:gd name="T78" fmla="*/ 40 w 147"/>
                <a:gd name="T79" fmla="*/ 174 h 114"/>
                <a:gd name="T80" fmla="*/ 42 w 147"/>
                <a:gd name="T81" fmla="*/ 187 h 114"/>
                <a:gd name="T82" fmla="*/ 47 w 147"/>
                <a:gd name="T83" fmla="*/ 197 h 114"/>
                <a:gd name="T84" fmla="*/ 59 w 147"/>
                <a:gd name="T85" fmla="*/ 200 h 114"/>
                <a:gd name="T86" fmla="*/ 59 w 147"/>
                <a:gd name="T87" fmla="*/ 209 h 114"/>
                <a:gd name="T88" fmla="*/ 63 w 147"/>
                <a:gd name="T89" fmla="*/ 215 h 114"/>
                <a:gd name="T90" fmla="*/ 75 w 147"/>
                <a:gd name="T91" fmla="*/ 216 h 114"/>
                <a:gd name="T92" fmla="*/ 96 w 147"/>
                <a:gd name="T93" fmla="*/ 227 h 114"/>
                <a:gd name="T94" fmla="*/ 113 w 147"/>
                <a:gd name="T95" fmla="*/ 234 h 114"/>
                <a:gd name="T96" fmla="*/ 136 w 147"/>
                <a:gd name="T97" fmla="*/ 239 h 114"/>
                <a:gd name="T98" fmla="*/ 141 w 147"/>
                <a:gd name="T99" fmla="*/ 232 h 114"/>
                <a:gd name="T100" fmla="*/ 160 w 147"/>
                <a:gd name="T101" fmla="*/ 220 h 114"/>
                <a:gd name="T102" fmla="*/ 170 w 147"/>
                <a:gd name="T103" fmla="*/ 229 h 114"/>
                <a:gd name="T104" fmla="*/ 182 w 147"/>
                <a:gd name="T105" fmla="*/ 229 h 114"/>
                <a:gd name="T106" fmla="*/ 194 w 147"/>
                <a:gd name="T107" fmla="*/ 223 h 114"/>
                <a:gd name="T108" fmla="*/ 205 w 147"/>
                <a:gd name="T109" fmla="*/ 218 h 114"/>
                <a:gd name="T110" fmla="*/ 223 w 147"/>
                <a:gd name="T111" fmla="*/ 209 h 114"/>
                <a:gd name="T112" fmla="*/ 247 w 147"/>
                <a:gd name="T113" fmla="*/ 209 h 114"/>
                <a:gd name="T114" fmla="*/ 307 w 147"/>
                <a:gd name="T115" fmla="*/ 145 h 114"/>
                <a:gd name="T116" fmla="*/ 288 w 147"/>
                <a:gd name="T117" fmla="*/ 142 h 1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7"/>
                <a:gd name="T178" fmla="*/ 0 h 114"/>
                <a:gd name="T179" fmla="*/ 147 w 147"/>
                <a:gd name="T180" fmla="*/ 114 h 11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7" h="114">
                  <a:moveTo>
                    <a:pt x="138" y="68"/>
                  </a:moveTo>
                  <a:cubicBezTo>
                    <a:pt x="108" y="58"/>
                    <a:pt x="108" y="58"/>
                    <a:pt x="108" y="58"/>
                  </a:cubicBezTo>
                  <a:cubicBezTo>
                    <a:pt x="108" y="58"/>
                    <a:pt x="103" y="54"/>
                    <a:pt x="101" y="52"/>
                  </a:cubicBezTo>
                  <a:cubicBezTo>
                    <a:pt x="99" y="49"/>
                    <a:pt x="96" y="42"/>
                    <a:pt x="96" y="42"/>
                  </a:cubicBezTo>
                  <a:cubicBezTo>
                    <a:pt x="98" y="39"/>
                    <a:pt x="98" y="39"/>
                    <a:pt x="98" y="39"/>
                  </a:cubicBezTo>
                  <a:cubicBezTo>
                    <a:pt x="95" y="38"/>
                    <a:pt x="95" y="38"/>
                    <a:pt x="95" y="38"/>
                  </a:cubicBezTo>
                  <a:cubicBezTo>
                    <a:pt x="87" y="40"/>
                    <a:pt x="87" y="40"/>
                    <a:pt x="87" y="40"/>
                  </a:cubicBezTo>
                  <a:cubicBezTo>
                    <a:pt x="86" y="33"/>
                    <a:pt x="86" y="33"/>
                    <a:pt x="86" y="33"/>
                  </a:cubicBezTo>
                  <a:cubicBezTo>
                    <a:pt x="92" y="24"/>
                    <a:pt x="92" y="24"/>
                    <a:pt x="92" y="24"/>
                  </a:cubicBezTo>
                  <a:cubicBezTo>
                    <a:pt x="92" y="24"/>
                    <a:pt x="91" y="22"/>
                    <a:pt x="89" y="21"/>
                  </a:cubicBezTo>
                  <a:cubicBezTo>
                    <a:pt x="87" y="19"/>
                    <a:pt x="83" y="14"/>
                    <a:pt x="82" y="13"/>
                  </a:cubicBezTo>
                  <a:cubicBezTo>
                    <a:pt x="81" y="13"/>
                    <a:pt x="78" y="7"/>
                    <a:pt x="76" y="7"/>
                  </a:cubicBezTo>
                  <a:cubicBezTo>
                    <a:pt x="74" y="6"/>
                    <a:pt x="69" y="3"/>
                    <a:pt x="67" y="3"/>
                  </a:cubicBezTo>
                  <a:cubicBezTo>
                    <a:pt x="65" y="3"/>
                    <a:pt x="62" y="4"/>
                    <a:pt x="62" y="4"/>
                  </a:cubicBezTo>
                  <a:cubicBezTo>
                    <a:pt x="60" y="3"/>
                    <a:pt x="60" y="3"/>
                    <a:pt x="60" y="3"/>
                  </a:cubicBezTo>
                  <a:cubicBezTo>
                    <a:pt x="54" y="5"/>
                    <a:pt x="54" y="5"/>
                    <a:pt x="54" y="5"/>
                  </a:cubicBezTo>
                  <a:cubicBezTo>
                    <a:pt x="52" y="2"/>
                    <a:pt x="52" y="2"/>
                    <a:pt x="52" y="2"/>
                  </a:cubicBezTo>
                  <a:cubicBezTo>
                    <a:pt x="49" y="0"/>
                    <a:pt x="49" y="0"/>
                    <a:pt x="49" y="0"/>
                  </a:cubicBezTo>
                  <a:cubicBezTo>
                    <a:pt x="45" y="7"/>
                    <a:pt x="45" y="7"/>
                    <a:pt x="45" y="7"/>
                  </a:cubicBezTo>
                  <a:cubicBezTo>
                    <a:pt x="45" y="7"/>
                    <a:pt x="43" y="4"/>
                    <a:pt x="42" y="5"/>
                  </a:cubicBezTo>
                  <a:cubicBezTo>
                    <a:pt x="41" y="5"/>
                    <a:pt x="40" y="6"/>
                    <a:pt x="40" y="6"/>
                  </a:cubicBezTo>
                  <a:cubicBezTo>
                    <a:pt x="35" y="5"/>
                    <a:pt x="35" y="5"/>
                    <a:pt x="35" y="5"/>
                  </a:cubicBezTo>
                  <a:cubicBezTo>
                    <a:pt x="35" y="5"/>
                    <a:pt x="35" y="12"/>
                    <a:pt x="34" y="14"/>
                  </a:cubicBezTo>
                  <a:cubicBezTo>
                    <a:pt x="32" y="16"/>
                    <a:pt x="32" y="17"/>
                    <a:pt x="32" y="18"/>
                  </a:cubicBezTo>
                  <a:cubicBezTo>
                    <a:pt x="32" y="18"/>
                    <a:pt x="31" y="22"/>
                    <a:pt x="31" y="22"/>
                  </a:cubicBezTo>
                  <a:cubicBezTo>
                    <a:pt x="31" y="22"/>
                    <a:pt x="28" y="22"/>
                    <a:pt x="26" y="24"/>
                  </a:cubicBezTo>
                  <a:cubicBezTo>
                    <a:pt x="24" y="25"/>
                    <a:pt x="22" y="30"/>
                    <a:pt x="21" y="31"/>
                  </a:cubicBezTo>
                  <a:cubicBezTo>
                    <a:pt x="21" y="32"/>
                    <a:pt x="20" y="34"/>
                    <a:pt x="20" y="37"/>
                  </a:cubicBezTo>
                  <a:cubicBezTo>
                    <a:pt x="20" y="39"/>
                    <a:pt x="20" y="43"/>
                    <a:pt x="19" y="42"/>
                  </a:cubicBezTo>
                  <a:cubicBezTo>
                    <a:pt x="17" y="40"/>
                    <a:pt x="16" y="39"/>
                    <a:pt x="15" y="41"/>
                  </a:cubicBezTo>
                  <a:cubicBezTo>
                    <a:pt x="13" y="43"/>
                    <a:pt x="13" y="45"/>
                    <a:pt x="13" y="46"/>
                  </a:cubicBezTo>
                  <a:cubicBezTo>
                    <a:pt x="14" y="48"/>
                    <a:pt x="13" y="48"/>
                    <a:pt x="12" y="51"/>
                  </a:cubicBezTo>
                  <a:cubicBezTo>
                    <a:pt x="12" y="53"/>
                    <a:pt x="11" y="63"/>
                    <a:pt x="11" y="63"/>
                  </a:cubicBezTo>
                  <a:cubicBezTo>
                    <a:pt x="11" y="63"/>
                    <a:pt x="8" y="66"/>
                    <a:pt x="8" y="66"/>
                  </a:cubicBezTo>
                  <a:cubicBezTo>
                    <a:pt x="7" y="66"/>
                    <a:pt x="3" y="64"/>
                    <a:pt x="3" y="65"/>
                  </a:cubicBezTo>
                  <a:cubicBezTo>
                    <a:pt x="2" y="66"/>
                    <a:pt x="2" y="68"/>
                    <a:pt x="1" y="69"/>
                  </a:cubicBezTo>
                  <a:cubicBezTo>
                    <a:pt x="1" y="70"/>
                    <a:pt x="0" y="70"/>
                    <a:pt x="3" y="71"/>
                  </a:cubicBezTo>
                  <a:cubicBezTo>
                    <a:pt x="5" y="72"/>
                    <a:pt x="10" y="74"/>
                    <a:pt x="10" y="74"/>
                  </a:cubicBezTo>
                  <a:cubicBezTo>
                    <a:pt x="10" y="74"/>
                    <a:pt x="13" y="80"/>
                    <a:pt x="14" y="80"/>
                  </a:cubicBezTo>
                  <a:cubicBezTo>
                    <a:pt x="16" y="81"/>
                    <a:pt x="18" y="82"/>
                    <a:pt x="19" y="83"/>
                  </a:cubicBezTo>
                  <a:cubicBezTo>
                    <a:pt x="20" y="85"/>
                    <a:pt x="19" y="86"/>
                    <a:pt x="20" y="89"/>
                  </a:cubicBezTo>
                  <a:cubicBezTo>
                    <a:pt x="21" y="91"/>
                    <a:pt x="23" y="94"/>
                    <a:pt x="23" y="94"/>
                  </a:cubicBezTo>
                  <a:cubicBezTo>
                    <a:pt x="28" y="95"/>
                    <a:pt x="28" y="95"/>
                    <a:pt x="28" y="95"/>
                  </a:cubicBezTo>
                  <a:cubicBezTo>
                    <a:pt x="28" y="95"/>
                    <a:pt x="28" y="98"/>
                    <a:pt x="28" y="99"/>
                  </a:cubicBezTo>
                  <a:cubicBezTo>
                    <a:pt x="28" y="100"/>
                    <a:pt x="30" y="102"/>
                    <a:pt x="30" y="102"/>
                  </a:cubicBezTo>
                  <a:cubicBezTo>
                    <a:pt x="30" y="102"/>
                    <a:pt x="34" y="103"/>
                    <a:pt x="36" y="103"/>
                  </a:cubicBezTo>
                  <a:cubicBezTo>
                    <a:pt x="38" y="103"/>
                    <a:pt x="46" y="108"/>
                    <a:pt x="46" y="108"/>
                  </a:cubicBezTo>
                  <a:cubicBezTo>
                    <a:pt x="46" y="108"/>
                    <a:pt x="51" y="113"/>
                    <a:pt x="54" y="112"/>
                  </a:cubicBezTo>
                  <a:cubicBezTo>
                    <a:pt x="57" y="112"/>
                    <a:pt x="64" y="113"/>
                    <a:pt x="65" y="114"/>
                  </a:cubicBezTo>
                  <a:cubicBezTo>
                    <a:pt x="66" y="114"/>
                    <a:pt x="66" y="111"/>
                    <a:pt x="67" y="110"/>
                  </a:cubicBezTo>
                  <a:cubicBezTo>
                    <a:pt x="69" y="109"/>
                    <a:pt x="77" y="105"/>
                    <a:pt x="77" y="105"/>
                  </a:cubicBezTo>
                  <a:cubicBezTo>
                    <a:pt x="81" y="109"/>
                    <a:pt x="81" y="109"/>
                    <a:pt x="81" y="109"/>
                  </a:cubicBezTo>
                  <a:cubicBezTo>
                    <a:pt x="81" y="109"/>
                    <a:pt x="86" y="109"/>
                    <a:pt x="87" y="109"/>
                  </a:cubicBezTo>
                  <a:cubicBezTo>
                    <a:pt x="88" y="109"/>
                    <a:pt x="90" y="106"/>
                    <a:pt x="93" y="106"/>
                  </a:cubicBezTo>
                  <a:cubicBezTo>
                    <a:pt x="95" y="107"/>
                    <a:pt x="96" y="105"/>
                    <a:pt x="98" y="104"/>
                  </a:cubicBezTo>
                  <a:cubicBezTo>
                    <a:pt x="100" y="102"/>
                    <a:pt x="104" y="100"/>
                    <a:pt x="106" y="99"/>
                  </a:cubicBezTo>
                  <a:cubicBezTo>
                    <a:pt x="108" y="99"/>
                    <a:pt x="118" y="99"/>
                    <a:pt x="118" y="99"/>
                  </a:cubicBezTo>
                  <a:cubicBezTo>
                    <a:pt x="147" y="69"/>
                    <a:pt x="147" y="69"/>
                    <a:pt x="147" y="69"/>
                  </a:cubicBezTo>
                  <a:lnTo>
                    <a:pt x="138" y="68"/>
                  </a:lnTo>
                  <a:close/>
                </a:path>
              </a:pathLst>
            </a:custGeom>
            <a:grpFill/>
            <a:ln w="3175">
              <a:solidFill>
                <a:srgbClr val="969696"/>
              </a:solidFill>
              <a:round/>
              <a:headEnd/>
              <a:tailEnd/>
            </a:ln>
          </p:spPr>
          <p:txBody>
            <a:bodyPr/>
            <a:lstStyle/>
            <a:p>
              <a:endParaRPr lang="en-IN">
                <a:solidFill>
                  <a:schemeClr val="bg1"/>
                </a:solidFill>
              </a:endParaRPr>
            </a:p>
          </p:txBody>
        </p:sp>
        <p:sp>
          <p:nvSpPr>
            <p:cNvPr id="16724" name="Freeform 154"/>
            <p:cNvSpPr>
              <a:spLocks/>
            </p:cNvSpPr>
            <p:nvPr>
              <p:custDataLst>
                <p:tags r:id="rId171"/>
              </p:custDataLst>
            </p:nvPr>
          </p:nvSpPr>
          <p:spPr bwMode="auto">
            <a:xfrm>
              <a:off x="3677" y="3136"/>
              <a:ext cx="22" cy="23"/>
            </a:xfrm>
            <a:custGeom>
              <a:avLst/>
              <a:gdLst>
                <a:gd name="T0" fmla="*/ 36 w 17"/>
                <a:gd name="T1" fmla="*/ 13 h 18"/>
                <a:gd name="T2" fmla="*/ 30 w 17"/>
                <a:gd name="T3" fmla="*/ 0 h 18"/>
                <a:gd name="T4" fmla="*/ 23 w 17"/>
                <a:gd name="T5" fmla="*/ 1 h 18"/>
                <a:gd name="T6" fmla="*/ 22 w 17"/>
                <a:gd name="T7" fmla="*/ 8 h 18"/>
                <a:gd name="T8" fmla="*/ 13 w 17"/>
                <a:gd name="T9" fmla="*/ 5 h 18"/>
                <a:gd name="T10" fmla="*/ 0 w 17"/>
                <a:gd name="T11" fmla="*/ 23 h 18"/>
                <a:gd name="T12" fmla="*/ 1 w 17"/>
                <a:gd name="T13" fmla="*/ 37 h 18"/>
                <a:gd name="T14" fmla="*/ 21 w 17"/>
                <a:gd name="T15" fmla="*/ 33 h 18"/>
                <a:gd name="T16" fmla="*/ 27 w 17"/>
                <a:gd name="T17" fmla="*/ 36 h 18"/>
                <a:gd name="T18" fmla="*/ 35 w 17"/>
                <a:gd name="T19" fmla="*/ 28 h 18"/>
                <a:gd name="T20" fmla="*/ 35 w 17"/>
                <a:gd name="T21" fmla="*/ 22 h 18"/>
                <a:gd name="T22" fmla="*/ 36 w 17"/>
                <a:gd name="T23" fmla="*/ 13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8"/>
                <a:gd name="T38" fmla="*/ 17 w 17"/>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8">
                  <a:moveTo>
                    <a:pt x="17" y="6"/>
                  </a:moveTo>
                  <a:cubicBezTo>
                    <a:pt x="17" y="4"/>
                    <a:pt x="14" y="0"/>
                    <a:pt x="14" y="0"/>
                  </a:cubicBezTo>
                  <a:cubicBezTo>
                    <a:pt x="11" y="1"/>
                    <a:pt x="11" y="1"/>
                    <a:pt x="11" y="1"/>
                  </a:cubicBezTo>
                  <a:cubicBezTo>
                    <a:pt x="10" y="4"/>
                    <a:pt x="10" y="4"/>
                    <a:pt x="10" y="4"/>
                  </a:cubicBezTo>
                  <a:cubicBezTo>
                    <a:pt x="6" y="2"/>
                    <a:pt x="6" y="2"/>
                    <a:pt x="6" y="2"/>
                  </a:cubicBezTo>
                  <a:cubicBezTo>
                    <a:pt x="0" y="11"/>
                    <a:pt x="0" y="11"/>
                    <a:pt x="0" y="11"/>
                  </a:cubicBezTo>
                  <a:cubicBezTo>
                    <a:pt x="1" y="18"/>
                    <a:pt x="1" y="18"/>
                    <a:pt x="1" y="18"/>
                  </a:cubicBezTo>
                  <a:cubicBezTo>
                    <a:pt x="9" y="16"/>
                    <a:pt x="9" y="16"/>
                    <a:pt x="9" y="16"/>
                  </a:cubicBezTo>
                  <a:cubicBezTo>
                    <a:pt x="12" y="17"/>
                    <a:pt x="12" y="17"/>
                    <a:pt x="12" y="17"/>
                  </a:cubicBezTo>
                  <a:cubicBezTo>
                    <a:pt x="16" y="13"/>
                    <a:pt x="16" y="13"/>
                    <a:pt x="16" y="13"/>
                  </a:cubicBezTo>
                  <a:cubicBezTo>
                    <a:pt x="16" y="10"/>
                    <a:pt x="16" y="10"/>
                    <a:pt x="16" y="10"/>
                  </a:cubicBezTo>
                  <a:cubicBezTo>
                    <a:pt x="16" y="10"/>
                    <a:pt x="17" y="8"/>
                    <a:pt x="17" y="6"/>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725" name="Freeform 155"/>
            <p:cNvSpPr>
              <a:spLocks/>
            </p:cNvSpPr>
            <p:nvPr>
              <p:custDataLst>
                <p:tags r:id="rId172"/>
              </p:custDataLst>
            </p:nvPr>
          </p:nvSpPr>
          <p:spPr bwMode="auto">
            <a:xfrm>
              <a:off x="3668" y="3145"/>
              <a:ext cx="129" cy="173"/>
            </a:xfrm>
            <a:custGeom>
              <a:avLst/>
              <a:gdLst>
                <a:gd name="T0" fmla="*/ 206 w 101"/>
                <a:gd name="T1" fmla="*/ 17 h 135"/>
                <a:gd name="T2" fmla="*/ 208 w 101"/>
                <a:gd name="T3" fmla="*/ 5 h 135"/>
                <a:gd name="T4" fmla="*/ 201 w 101"/>
                <a:gd name="T5" fmla="*/ 1 h 135"/>
                <a:gd name="T6" fmla="*/ 193 w 101"/>
                <a:gd name="T7" fmla="*/ 8 h 135"/>
                <a:gd name="T8" fmla="*/ 171 w 101"/>
                <a:gd name="T9" fmla="*/ 15 h 135"/>
                <a:gd name="T10" fmla="*/ 152 w 101"/>
                <a:gd name="T11" fmla="*/ 15 h 135"/>
                <a:gd name="T12" fmla="*/ 135 w 101"/>
                <a:gd name="T13" fmla="*/ 19 h 135"/>
                <a:gd name="T14" fmla="*/ 121 w 101"/>
                <a:gd name="T15" fmla="*/ 23 h 135"/>
                <a:gd name="T16" fmla="*/ 105 w 101"/>
                <a:gd name="T17" fmla="*/ 24 h 135"/>
                <a:gd name="T18" fmla="*/ 88 w 101"/>
                <a:gd name="T19" fmla="*/ 31 h 135"/>
                <a:gd name="T20" fmla="*/ 65 w 101"/>
                <a:gd name="T21" fmla="*/ 31 h 135"/>
                <a:gd name="T22" fmla="*/ 47 w 101"/>
                <a:gd name="T23" fmla="*/ 13 h 135"/>
                <a:gd name="T24" fmla="*/ 40 w 101"/>
                <a:gd name="T25" fmla="*/ 22 h 135"/>
                <a:gd name="T26" fmla="*/ 36 w 101"/>
                <a:gd name="T27" fmla="*/ 28 h 135"/>
                <a:gd name="T28" fmla="*/ 46 w 101"/>
                <a:gd name="T29" fmla="*/ 47 h 135"/>
                <a:gd name="T30" fmla="*/ 60 w 101"/>
                <a:gd name="T31" fmla="*/ 60 h 135"/>
                <a:gd name="T32" fmla="*/ 123 w 101"/>
                <a:gd name="T33" fmla="*/ 82 h 135"/>
                <a:gd name="T34" fmla="*/ 142 w 101"/>
                <a:gd name="T35" fmla="*/ 83 h 135"/>
                <a:gd name="T36" fmla="*/ 82 w 101"/>
                <a:gd name="T37" fmla="*/ 147 h 135"/>
                <a:gd name="T38" fmla="*/ 55 w 101"/>
                <a:gd name="T39" fmla="*/ 147 h 135"/>
                <a:gd name="T40" fmla="*/ 40 w 101"/>
                <a:gd name="T41" fmla="*/ 158 h 135"/>
                <a:gd name="T42" fmla="*/ 29 w 101"/>
                <a:gd name="T43" fmla="*/ 163 h 135"/>
                <a:gd name="T44" fmla="*/ 17 w 101"/>
                <a:gd name="T45" fmla="*/ 169 h 135"/>
                <a:gd name="T46" fmla="*/ 0 w 101"/>
                <a:gd name="T47" fmla="*/ 192 h 135"/>
                <a:gd name="T48" fmla="*/ 0 w 101"/>
                <a:gd name="T49" fmla="*/ 268 h 135"/>
                <a:gd name="T50" fmla="*/ 13 w 101"/>
                <a:gd name="T51" fmla="*/ 284 h 135"/>
                <a:gd name="T52" fmla="*/ 55 w 101"/>
                <a:gd name="T53" fmla="*/ 233 h 135"/>
                <a:gd name="T54" fmla="*/ 114 w 101"/>
                <a:gd name="T55" fmla="*/ 187 h 135"/>
                <a:gd name="T56" fmla="*/ 152 w 101"/>
                <a:gd name="T57" fmla="*/ 142 h 135"/>
                <a:gd name="T58" fmla="*/ 171 w 101"/>
                <a:gd name="T59" fmla="*/ 110 h 135"/>
                <a:gd name="T60" fmla="*/ 186 w 101"/>
                <a:gd name="T61" fmla="*/ 81 h 135"/>
                <a:gd name="T62" fmla="*/ 201 w 101"/>
                <a:gd name="T63" fmla="*/ 54 h 135"/>
                <a:gd name="T64" fmla="*/ 206 w 101"/>
                <a:gd name="T65" fmla="*/ 36 h 135"/>
                <a:gd name="T66" fmla="*/ 206 w 101"/>
                <a:gd name="T67" fmla="*/ 17 h 13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1"/>
                <a:gd name="T103" fmla="*/ 0 h 135"/>
                <a:gd name="T104" fmla="*/ 101 w 101"/>
                <a:gd name="T105" fmla="*/ 135 h 13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1" h="135">
                  <a:moveTo>
                    <a:pt x="99" y="8"/>
                  </a:moveTo>
                  <a:cubicBezTo>
                    <a:pt x="97" y="6"/>
                    <a:pt x="100" y="2"/>
                    <a:pt x="100" y="2"/>
                  </a:cubicBezTo>
                  <a:cubicBezTo>
                    <a:pt x="100" y="2"/>
                    <a:pt x="99" y="1"/>
                    <a:pt x="96" y="1"/>
                  </a:cubicBezTo>
                  <a:cubicBezTo>
                    <a:pt x="94" y="0"/>
                    <a:pt x="92" y="4"/>
                    <a:pt x="92" y="4"/>
                  </a:cubicBezTo>
                  <a:cubicBezTo>
                    <a:pt x="92" y="4"/>
                    <a:pt x="86" y="5"/>
                    <a:pt x="82" y="7"/>
                  </a:cubicBezTo>
                  <a:cubicBezTo>
                    <a:pt x="79" y="9"/>
                    <a:pt x="76" y="6"/>
                    <a:pt x="73" y="7"/>
                  </a:cubicBezTo>
                  <a:cubicBezTo>
                    <a:pt x="71" y="8"/>
                    <a:pt x="67" y="9"/>
                    <a:pt x="65" y="9"/>
                  </a:cubicBezTo>
                  <a:cubicBezTo>
                    <a:pt x="64" y="8"/>
                    <a:pt x="58" y="11"/>
                    <a:pt x="58" y="11"/>
                  </a:cubicBezTo>
                  <a:cubicBezTo>
                    <a:pt x="58" y="11"/>
                    <a:pt x="55" y="15"/>
                    <a:pt x="50" y="12"/>
                  </a:cubicBezTo>
                  <a:cubicBezTo>
                    <a:pt x="46" y="10"/>
                    <a:pt x="46" y="13"/>
                    <a:pt x="42" y="15"/>
                  </a:cubicBezTo>
                  <a:cubicBezTo>
                    <a:pt x="38" y="17"/>
                    <a:pt x="35" y="16"/>
                    <a:pt x="31" y="15"/>
                  </a:cubicBezTo>
                  <a:cubicBezTo>
                    <a:pt x="27" y="14"/>
                    <a:pt x="23" y="6"/>
                    <a:pt x="23" y="6"/>
                  </a:cubicBezTo>
                  <a:cubicBezTo>
                    <a:pt x="19" y="10"/>
                    <a:pt x="19" y="10"/>
                    <a:pt x="19" y="10"/>
                  </a:cubicBezTo>
                  <a:cubicBezTo>
                    <a:pt x="17" y="13"/>
                    <a:pt x="17" y="13"/>
                    <a:pt x="17" y="13"/>
                  </a:cubicBezTo>
                  <a:cubicBezTo>
                    <a:pt x="17" y="13"/>
                    <a:pt x="20" y="20"/>
                    <a:pt x="22" y="23"/>
                  </a:cubicBezTo>
                  <a:cubicBezTo>
                    <a:pt x="24" y="25"/>
                    <a:pt x="29" y="29"/>
                    <a:pt x="29" y="29"/>
                  </a:cubicBezTo>
                  <a:cubicBezTo>
                    <a:pt x="59" y="39"/>
                    <a:pt x="59" y="39"/>
                    <a:pt x="59" y="39"/>
                  </a:cubicBezTo>
                  <a:cubicBezTo>
                    <a:pt x="68" y="40"/>
                    <a:pt x="68" y="40"/>
                    <a:pt x="68" y="40"/>
                  </a:cubicBezTo>
                  <a:cubicBezTo>
                    <a:pt x="39" y="70"/>
                    <a:pt x="39" y="70"/>
                    <a:pt x="39" y="70"/>
                  </a:cubicBezTo>
                  <a:cubicBezTo>
                    <a:pt x="39" y="70"/>
                    <a:pt x="29" y="70"/>
                    <a:pt x="27" y="70"/>
                  </a:cubicBezTo>
                  <a:cubicBezTo>
                    <a:pt x="25" y="71"/>
                    <a:pt x="21" y="73"/>
                    <a:pt x="19" y="75"/>
                  </a:cubicBezTo>
                  <a:cubicBezTo>
                    <a:pt x="17" y="76"/>
                    <a:pt x="16" y="78"/>
                    <a:pt x="14" y="77"/>
                  </a:cubicBezTo>
                  <a:cubicBezTo>
                    <a:pt x="11" y="77"/>
                    <a:pt x="9" y="80"/>
                    <a:pt x="8" y="80"/>
                  </a:cubicBezTo>
                  <a:cubicBezTo>
                    <a:pt x="0" y="91"/>
                    <a:pt x="0" y="91"/>
                    <a:pt x="0" y="91"/>
                  </a:cubicBezTo>
                  <a:cubicBezTo>
                    <a:pt x="0" y="127"/>
                    <a:pt x="0" y="127"/>
                    <a:pt x="0" y="127"/>
                  </a:cubicBezTo>
                  <a:cubicBezTo>
                    <a:pt x="6" y="135"/>
                    <a:pt x="6" y="135"/>
                    <a:pt x="6" y="135"/>
                  </a:cubicBezTo>
                  <a:cubicBezTo>
                    <a:pt x="6" y="135"/>
                    <a:pt x="21" y="116"/>
                    <a:pt x="27" y="111"/>
                  </a:cubicBezTo>
                  <a:cubicBezTo>
                    <a:pt x="33" y="107"/>
                    <a:pt x="48" y="94"/>
                    <a:pt x="55" y="89"/>
                  </a:cubicBezTo>
                  <a:cubicBezTo>
                    <a:pt x="62" y="84"/>
                    <a:pt x="72" y="70"/>
                    <a:pt x="73" y="68"/>
                  </a:cubicBezTo>
                  <a:cubicBezTo>
                    <a:pt x="74" y="66"/>
                    <a:pt x="80" y="55"/>
                    <a:pt x="82" y="52"/>
                  </a:cubicBezTo>
                  <a:cubicBezTo>
                    <a:pt x="84" y="48"/>
                    <a:pt x="87" y="42"/>
                    <a:pt x="89" y="38"/>
                  </a:cubicBezTo>
                  <a:cubicBezTo>
                    <a:pt x="90" y="35"/>
                    <a:pt x="95" y="28"/>
                    <a:pt x="96" y="26"/>
                  </a:cubicBezTo>
                  <a:cubicBezTo>
                    <a:pt x="96" y="25"/>
                    <a:pt x="97" y="19"/>
                    <a:pt x="99" y="17"/>
                  </a:cubicBezTo>
                  <a:cubicBezTo>
                    <a:pt x="101" y="15"/>
                    <a:pt x="101" y="10"/>
                    <a:pt x="99" y="8"/>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726" name="Freeform 156"/>
            <p:cNvSpPr>
              <a:spLocks/>
            </p:cNvSpPr>
            <p:nvPr>
              <p:custDataLst>
                <p:tags r:id="rId173"/>
              </p:custDataLst>
            </p:nvPr>
          </p:nvSpPr>
          <p:spPr bwMode="auto">
            <a:xfrm>
              <a:off x="3154" y="2993"/>
              <a:ext cx="200" cy="157"/>
            </a:xfrm>
            <a:custGeom>
              <a:avLst/>
              <a:gdLst>
                <a:gd name="T0" fmla="*/ 321 w 156"/>
                <a:gd name="T1" fmla="*/ 55 h 123"/>
                <a:gd name="T2" fmla="*/ 309 w 156"/>
                <a:gd name="T3" fmla="*/ 43 h 123"/>
                <a:gd name="T4" fmla="*/ 313 w 156"/>
                <a:gd name="T5" fmla="*/ 36 h 123"/>
                <a:gd name="T6" fmla="*/ 305 w 156"/>
                <a:gd name="T7" fmla="*/ 13 h 123"/>
                <a:gd name="T8" fmla="*/ 291 w 156"/>
                <a:gd name="T9" fmla="*/ 22 h 123"/>
                <a:gd name="T10" fmla="*/ 278 w 156"/>
                <a:gd name="T11" fmla="*/ 8 h 123"/>
                <a:gd name="T12" fmla="*/ 245 w 156"/>
                <a:gd name="T13" fmla="*/ 0 h 123"/>
                <a:gd name="T14" fmla="*/ 150 w 156"/>
                <a:gd name="T15" fmla="*/ 60 h 123"/>
                <a:gd name="T16" fmla="*/ 118 w 156"/>
                <a:gd name="T17" fmla="*/ 89 h 123"/>
                <a:gd name="T18" fmla="*/ 83 w 156"/>
                <a:gd name="T19" fmla="*/ 96 h 123"/>
                <a:gd name="T20" fmla="*/ 87 w 156"/>
                <a:gd name="T21" fmla="*/ 142 h 123"/>
                <a:gd name="T22" fmla="*/ 82 w 156"/>
                <a:gd name="T23" fmla="*/ 146 h 123"/>
                <a:gd name="T24" fmla="*/ 82 w 156"/>
                <a:gd name="T25" fmla="*/ 157 h 123"/>
                <a:gd name="T26" fmla="*/ 76 w 156"/>
                <a:gd name="T27" fmla="*/ 171 h 123"/>
                <a:gd name="T28" fmla="*/ 69 w 156"/>
                <a:gd name="T29" fmla="*/ 176 h 123"/>
                <a:gd name="T30" fmla="*/ 23 w 156"/>
                <a:gd name="T31" fmla="*/ 179 h 123"/>
                <a:gd name="T32" fmla="*/ 17 w 156"/>
                <a:gd name="T33" fmla="*/ 186 h 123"/>
                <a:gd name="T34" fmla="*/ 1 w 156"/>
                <a:gd name="T35" fmla="*/ 186 h 123"/>
                <a:gd name="T36" fmla="*/ 0 w 156"/>
                <a:gd name="T37" fmla="*/ 195 h 123"/>
                <a:gd name="T38" fmla="*/ 5 w 156"/>
                <a:gd name="T39" fmla="*/ 200 h 123"/>
                <a:gd name="T40" fmla="*/ 6 w 156"/>
                <a:gd name="T41" fmla="*/ 208 h 123"/>
                <a:gd name="T42" fmla="*/ 22 w 156"/>
                <a:gd name="T43" fmla="*/ 218 h 123"/>
                <a:gd name="T44" fmla="*/ 17 w 156"/>
                <a:gd name="T45" fmla="*/ 225 h 123"/>
                <a:gd name="T46" fmla="*/ 29 w 156"/>
                <a:gd name="T47" fmla="*/ 235 h 123"/>
                <a:gd name="T48" fmla="*/ 36 w 156"/>
                <a:gd name="T49" fmla="*/ 234 h 123"/>
                <a:gd name="T50" fmla="*/ 45 w 156"/>
                <a:gd name="T51" fmla="*/ 237 h 123"/>
                <a:gd name="T52" fmla="*/ 40 w 156"/>
                <a:gd name="T53" fmla="*/ 241 h 123"/>
                <a:gd name="T54" fmla="*/ 46 w 156"/>
                <a:gd name="T55" fmla="*/ 249 h 123"/>
                <a:gd name="T56" fmla="*/ 46 w 156"/>
                <a:gd name="T57" fmla="*/ 241 h 123"/>
                <a:gd name="T58" fmla="*/ 53 w 156"/>
                <a:gd name="T59" fmla="*/ 240 h 123"/>
                <a:gd name="T60" fmla="*/ 60 w 156"/>
                <a:gd name="T61" fmla="*/ 243 h 123"/>
                <a:gd name="T62" fmla="*/ 68 w 156"/>
                <a:gd name="T63" fmla="*/ 249 h 123"/>
                <a:gd name="T64" fmla="*/ 69 w 156"/>
                <a:gd name="T65" fmla="*/ 255 h 123"/>
                <a:gd name="T66" fmla="*/ 74 w 156"/>
                <a:gd name="T67" fmla="*/ 241 h 123"/>
                <a:gd name="T68" fmla="*/ 74 w 156"/>
                <a:gd name="T69" fmla="*/ 235 h 123"/>
                <a:gd name="T70" fmla="*/ 81 w 156"/>
                <a:gd name="T71" fmla="*/ 226 h 123"/>
                <a:gd name="T72" fmla="*/ 83 w 156"/>
                <a:gd name="T73" fmla="*/ 217 h 123"/>
                <a:gd name="T74" fmla="*/ 97 w 156"/>
                <a:gd name="T75" fmla="*/ 212 h 123"/>
                <a:gd name="T76" fmla="*/ 106 w 156"/>
                <a:gd name="T77" fmla="*/ 211 h 123"/>
                <a:gd name="T78" fmla="*/ 122 w 156"/>
                <a:gd name="T79" fmla="*/ 212 h 123"/>
                <a:gd name="T80" fmla="*/ 133 w 156"/>
                <a:gd name="T81" fmla="*/ 218 h 123"/>
                <a:gd name="T82" fmla="*/ 141 w 156"/>
                <a:gd name="T83" fmla="*/ 226 h 123"/>
                <a:gd name="T84" fmla="*/ 155 w 156"/>
                <a:gd name="T85" fmla="*/ 223 h 123"/>
                <a:gd name="T86" fmla="*/ 169 w 156"/>
                <a:gd name="T87" fmla="*/ 223 h 123"/>
                <a:gd name="T88" fmla="*/ 188 w 156"/>
                <a:gd name="T89" fmla="*/ 231 h 123"/>
                <a:gd name="T90" fmla="*/ 200 w 156"/>
                <a:gd name="T91" fmla="*/ 226 h 123"/>
                <a:gd name="T92" fmla="*/ 217 w 156"/>
                <a:gd name="T93" fmla="*/ 220 h 123"/>
                <a:gd name="T94" fmla="*/ 240 w 156"/>
                <a:gd name="T95" fmla="*/ 220 h 123"/>
                <a:gd name="T96" fmla="*/ 255 w 156"/>
                <a:gd name="T97" fmla="*/ 225 h 123"/>
                <a:gd name="T98" fmla="*/ 267 w 156"/>
                <a:gd name="T99" fmla="*/ 217 h 123"/>
                <a:gd name="T100" fmla="*/ 274 w 156"/>
                <a:gd name="T101" fmla="*/ 211 h 123"/>
                <a:gd name="T102" fmla="*/ 278 w 156"/>
                <a:gd name="T103" fmla="*/ 212 h 123"/>
                <a:gd name="T104" fmla="*/ 278 w 156"/>
                <a:gd name="T105" fmla="*/ 211 h 123"/>
                <a:gd name="T106" fmla="*/ 278 w 156"/>
                <a:gd name="T107" fmla="*/ 195 h 123"/>
                <a:gd name="T108" fmla="*/ 281 w 156"/>
                <a:gd name="T109" fmla="*/ 188 h 123"/>
                <a:gd name="T110" fmla="*/ 319 w 156"/>
                <a:gd name="T111" fmla="*/ 146 h 123"/>
                <a:gd name="T112" fmla="*/ 322 w 156"/>
                <a:gd name="T113" fmla="*/ 80 h 123"/>
                <a:gd name="T114" fmla="*/ 328 w 156"/>
                <a:gd name="T115" fmla="*/ 70 h 123"/>
                <a:gd name="T116" fmla="*/ 319 w 156"/>
                <a:gd name="T117" fmla="*/ 60 h 123"/>
                <a:gd name="T118" fmla="*/ 321 w 156"/>
                <a:gd name="T119" fmla="*/ 55 h 12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6"/>
                <a:gd name="T181" fmla="*/ 0 h 123"/>
                <a:gd name="T182" fmla="*/ 156 w 156"/>
                <a:gd name="T183" fmla="*/ 123 h 12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6" h="123">
                  <a:moveTo>
                    <a:pt x="152" y="27"/>
                  </a:moveTo>
                  <a:cubicBezTo>
                    <a:pt x="147" y="21"/>
                    <a:pt x="147" y="21"/>
                    <a:pt x="147" y="21"/>
                  </a:cubicBezTo>
                  <a:cubicBezTo>
                    <a:pt x="148" y="17"/>
                    <a:pt x="148" y="17"/>
                    <a:pt x="148" y="17"/>
                  </a:cubicBezTo>
                  <a:cubicBezTo>
                    <a:pt x="145" y="6"/>
                    <a:pt x="145" y="6"/>
                    <a:pt x="145" y="6"/>
                  </a:cubicBezTo>
                  <a:cubicBezTo>
                    <a:pt x="138" y="10"/>
                    <a:pt x="138" y="10"/>
                    <a:pt x="138" y="10"/>
                  </a:cubicBezTo>
                  <a:cubicBezTo>
                    <a:pt x="132" y="4"/>
                    <a:pt x="132" y="4"/>
                    <a:pt x="132" y="4"/>
                  </a:cubicBezTo>
                  <a:cubicBezTo>
                    <a:pt x="116" y="0"/>
                    <a:pt x="116" y="0"/>
                    <a:pt x="116" y="0"/>
                  </a:cubicBezTo>
                  <a:cubicBezTo>
                    <a:pt x="71" y="29"/>
                    <a:pt x="71" y="29"/>
                    <a:pt x="71" y="29"/>
                  </a:cubicBezTo>
                  <a:cubicBezTo>
                    <a:pt x="56" y="43"/>
                    <a:pt x="56" y="43"/>
                    <a:pt x="56" y="43"/>
                  </a:cubicBezTo>
                  <a:cubicBezTo>
                    <a:pt x="40" y="46"/>
                    <a:pt x="40" y="46"/>
                    <a:pt x="40" y="46"/>
                  </a:cubicBezTo>
                  <a:cubicBezTo>
                    <a:pt x="41" y="68"/>
                    <a:pt x="41" y="68"/>
                    <a:pt x="41" y="68"/>
                  </a:cubicBezTo>
                  <a:cubicBezTo>
                    <a:pt x="41" y="68"/>
                    <a:pt x="40" y="69"/>
                    <a:pt x="39" y="70"/>
                  </a:cubicBezTo>
                  <a:cubicBezTo>
                    <a:pt x="38" y="70"/>
                    <a:pt x="39" y="75"/>
                    <a:pt x="39" y="75"/>
                  </a:cubicBezTo>
                  <a:cubicBezTo>
                    <a:pt x="39" y="75"/>
                    <a:pt x="37" y="81"/>
                    <a:pt x="36" y="82"/>
                  </a:cubicBezTo>
                  <a:cubicBezTo>
                    <a:pt x="36" y="82"/>
                    <a:pt x="33" y="85"/>
                    <a:pt x="33" y="85"/>
                  </a:cubicBezTo>
                  <a:cubicBezTo>
                    <a:pt x="11" y="86"/>
                    <a:pt x="11" y="86"/>
                    <a:pt x="11" y="86"/>
                  </a:cubicBezTo>
                  <a:cubicBezTo>
                    <a:pt x="8" y="89"/>
                    <a:pt x="8" y="89"/>
                    <a:pt x="8" y="89"/>
                  </a:cubicBezTo>
                  <a:cubicBezTo>
                    <a:pt x="1" y="89"/>
                    <a:pt x="1" y="89"/>
                    <a:pt x="1" y="89"/>
                  </a:cubicBezTo>
                  <a:cubicBezTo>
                    <a:pt x="0" y="94"/>
                    <a:pt x="0" y="94"/>
                    <a:pt x="0" y="94"/>
                  </a:cubicBezTo>
                  <a:cubicBezTo>
                    <a:pt x="2" y="96"/>
                    <a:pt x="2" y="96"/>
                    <a:pt x="2" y="96"/>
                  </a:cubicBezTo>
                  <a:cubicBezTo>
                    <a:pt x="2" y="96"/>
                    <a:pt x="2" y="100"/>
                    <a:pt x="3" y="100"/>
                  </a:cubicBezTo>
                  <a:cubicBezTo>
                    <a:pt x="4" y="101"/>
                    <a:pt x="10" y="105"/>
                    <a:pt x="10" y="105"/>
                  </a:cubicBezTo>
                  <a:cubicBezTo>
                    <a:pt x="8" y="108"/>
                    <a:pt x="8" y="108"/>
                    <a:pt x="8" y="108"/>
                  </a:cubicBezTo>
                  <a:cubicBezTo>
                    <a:pt x="14" y="113"/>
                    <a:pt x="14" y="113"/>
                    <a:pt x="14" y="113"/>
                  </a:cubicBezTo>
                  <a:cubicBezTo>
                    <a:pt x="17" y="112"/>
                    <a:pt x="17" y="112"/>
                    <a:pt x="17" y="112"/>
                  </a:cubicBezTo>
                  <a:cubicBezTo>
                    <a:pt x="17" y="112"/>
                    <a:pt x="21" y="113"/>
                    <a:pt x="21" y="114"/>
                  </a:cubicBezTo>
                  <a:cubicBezTo>
                    <a:pt x="20" y="115"/>
                    <a:pt x="19" y="116"/>
                    <a:pt x="19" y="116"/>
                  </a:cubicBezTo>
                  <a:cubicBezTo>
                    <a:pt x="22" y="120"/>
                    <a:pt x="22" y="120"/>
                    <a:pt x="22" y="120"/>
                  </a:cubicBezTo>
                  <a:cubicBezTo>
                    <a:pt x="23" y="119"/>
                    <a:pt x="22" y="116"/>
                    <a:pt x="22" y="116"/>
                  </a:cubicBezTo>
                  <a:cubicBezTo>
                    <a:pt x="22" y="116"/>
                    <a:pt x="24" y="115"/>
                    <a:pt x="25" y="115"/>
                  </a:cubicBezTo>
                  <a:cubicBezTo>
                    <a:pt x="26" y="115"/>
                    <a:pt x="28" y="115"/>
                    <a:pt x="29" y="117"/>
                  </a:cubicBezTo>
                  <a:cubicBezTo>
                    <a:pt x="30" y="119"/>
                    <a:pt x="30" y="119"/>
                    <a:pt x="32" y="120"/>
                  </a:cubicBezTo>
                  <a:cubicBezTo>
                    <a:pt x="33" y="121"/>
                    <a:pt x="33" y="122"/>
                    <a:pt x="33" y="123"/>
                  </a:cubicBezTo>
                  <a:cubicBezTo>
                    <a:pt x="34" y="121"/>
                    <a:pt x="35" y="118"/>
                    <a:pt x="35" y="116"/>
                  </a:cubicBezTo>
                  <a:cubicBezTo>
                    <a:pt x="35" y="113"/>
                    <a:pt x="35" y="113"/>
                    <a:pt x="35" y="113"/>
                  </a:cubicBezTo>
                  <a:cubicBezTo>
                    <a:pt x="35" y="113"/>
                    <a:pt x="36" y="111"/>
                    <a:pt x="38" y="109"/>
                  </a:cubicBezTo>
                  <a:cubicBezTo>
                    <a:pt x="40" y="107"/>
                    <a:pt x="40" y="104"/>
                    <a:pt x="40" y="104"/>
                  </a:cubicBezTo>
                  <a:cubicBezTo>
                    <a:pt x="40" y="104"/>
                    <a:pt x="45" y="102"/>
                    <a:pt x="46" y="102"/>
                  </a:cubicBezTo>
                  <a:cubicBezTo>
                    <a:pt x="47" y="102"/>
                    <a:pt x="50" y="103"/>
                    <a:pt x="51" y="101"/>
                  </a:cubicBezTo>
                  <a:cubicBezTo>
                    <a:pt x="52" y="99"/>
                    <a:pt x="56" y="100"/>
                    <a:pt x="58" y="102"/>
                  </a:cubicBezTo>
                  <a:cubicBezTo>
                    <a:pt x="61" y="103"/>
                    <a:pt x="61" y="103"/>
                    <a:pt x="63" y="105"/>
                  </a:cubicBezTo>
                  <a:cubicBezTo>
                    <a:pt x="65" y="107"/>
                    <a:pt x="67" y="109"/>
                    <a:pt x="67" y="109"/>
                  </a:cubicBezTo>
                  <a:cubicBezTo>
                    <a:pt x="67" y="109"/>
                    <a:pt x="71" y="108"/>
                    <a:pt x="73" y="107"/>
                  </a:cubicBezTo>
                  <a:cubicBezTo>
                    <a:pt x="76" y="106"/>
                    <a:pt x="77" y="106"/>
                    <a:pt x="80" y="107"/>
                  </a:cubicBezTo>
                  <a:cubicBezTo>
                    <a:pt x="84" y="108"/>
                    <a:pt x="87" y="111"/>
                    <a:pt x="90" y="111"/>
                  </a:cubicBezTo>
                  <a:cubicBezTo>
                    <a:pt x="92" y="111"/>
                    <a:pt x="92" y="110"/>
                    <a:pt x="95" y="109"/>
                  </a:cubicBezTo>
                  <a:cubicBezTo>
                    <a:pt x="97" y="108"/>
                    <a:pt x="100" y="106"/>
                    <a:pt x="103" y="106"/>
                  </a:cubicBezTo>
                  <a:cubicBezTo>
                    <a:pt x="106" y="106"/>
                    <a:pt x="112" y="106"/>
                    <a:pt x="114" y="106"/>
                  </a:cubicBezTo>
                  <a:cubicBezTo>
                    <a:pt x="116" y="107"/>
                    <a:pt x="120" y="108"/>
                    <a:pt x="121" y="108"/>
                  </a:cubicBezTo>
                  <a:cubicBezTo>
                    <a:pt x="122" y="108"/>
                    <a:pt x="124" y="104"/>
                    <a:pt x="126" y="104"/>
                  </a:cubicBezTo>
                  <a:cubicBezTo>
                    <a:pt x="129" y="103"/>
                    <a:pt x="127" y="101"/>
                    <a:pt x="130" y="101"/>
                  </a:cubicBezTo>
                  <a:cubicBezTo>
                    <a:pt x="131" y="101"/>
                    <a:pt x="131" y="102"/>
                    <a:pt x="132" y="102"/>
                  </a:cubicBezTo>
                  <a:cubicBezTo>
                    <a:pt x="132" y="101"/>
                    <a:pt x="132" y="101"/>
                    <a:pt x="132" y="101"/>
                  </a:cubicBezTo>
                  <a:cubicBezTo>
                    <a:pt x="132" y="94"/>
                    <a:pt x="132" y="94"/>
                    <a:pt x="132" y="94"/>
                  </a:cubicBezTo>
                  <a:cubicBezTo>
                    <a:pt x="133" y="90"/>
                    <a:pt x="133" y="90"/>
                    <a:pt x="133" y="90"/>
                  </a:cubicBezTo>
                  <a:cubicBezTo>
                    <a:pt x="151" y="70"/>
                    <a:pt x="151" y="70"/>
                    <a:pt x="151" y="70"/>
                  </a:cubicBezTo>
                  <a:cubicBezTo>
                    <a:pt x="153" y="38"/>
                    <a:pt x="153" y="38"/>
                    <a:pt x="153" y="38"/>
                  </a:cubicBezTo>
                  <a:cubicBezTo>
                    <a:pt x="156" y="34"/>
                    <a:pt x="156" y="34"/>
                    <a:pt x="156" y="34"/>
                  </a:cubicBezTo>
                  <a:cubicBezTo>
                    <a:pt x="151" y="29"/>
                    <a:pt x="151" y="29"/>
                    <a:pt x="151" y="29"/>
                  </a:cubicBezTo>
                  <a:lnTo>
                    <a:pt x="152" y="27"/>
                  </a:lnTo>
                  <a:close/>
                </a:path>
              </a:pathLst>
            </a:custGeom>
            <a:grpFill/>
            <a:ln w="3175">
              <a:solidFill>
                <a:srgbClr val="969696"/>
              </a:solidFill>
              <a:round/>
              <a:headEnd/>
              <a:tailEnd/>
            </a:ln>
          </p:spPr>
          <p:txBody>
            <a:bodyPr/>
            <a:lstStyle/>
            <a:p>
              <a:endParaRPr lang="en-IN">
                <a:solidFill>
                  <a:schemeClr val="bg1"/>
                </a:solidFill>
              </a:endParaRPr>
            </a:p>
          </p:txBody>
        </p:sp>
        <p:sp>
          <p:nvSpPr>
            <p:cNvPr id="16727" name="Freeform 157"/>
            <p:cNvSpPr>
              <a:spLocks/>
            </p:cNvSpPr>
            <p:nvPr>
              <p:custDataLst>
                <p:tags r:id="rId174"/>
              </p:custDataLst>
            </p:nvPr>
          </p:nvSpPr>
          <p:spPr bwMode="auto">
            <a:xfrm>
              <a:off x="3322" y="2994"/>
              <a:ext cx="132" cy="211"/>
            </a:xfrm>
            <a:custGeom>
              <a:avLst/>
              <a:gdLst>
                <a:gd name="T0" fmla="*/ 194 w 103"/>
                <a:gd name="T1" fmla="*/ 265 h 165"/>
                <a:gd name="T2" fmla="*/ 192 w 103"/>
                <a:gd name="T3" fmla="*/ 254 h 165"/>
                <a:gd name="T4" fmla="*/ 187 w 103"/>
                <a:gd name="T5" fmla="*/ 248 h 165"/>
                <a:gd name="T6" fmla="*/ 186 w 103"/>
                <a:gd name="T7" fmla="*/ 239 h 165"/>
                <a:gd name="T8" fmla="*/ 181 w 103"/>
                <a:gd name="T9" fmla="*/ 230 h 165"/>
                <a:gd name="T10" fmla="*/ 174 w 103"/>
                <a:gd name="T11" fmla="*/ 225 h 165"/>
                <a:gd name="T12" fmla="*/ 181 w 103"/>
                <a:gd name="T13" fmla="*/ 217 h 165"/>
                <a:gd name="T14" fmla="*/ 179 w 103"/>
                <a:gd name="T15" fmla="*/ 207 h 165"/>
                <a:gd name="T16" fmla="*/ 187 w 103"/>
                <a:gd name="T17" fmla="*/ 203 h 165"/>
                <a:gd name="T18" fmla="*/ 186 w 103"/>
                <a:gd name="T19" fmla="*/ 193 h 165"/>
                <a:gd name="T20" fmla="*/ 192 w 103"/>
                <a:gd name="T21" fmla="*/ 188 h 165"/>
                <a:gd name="T22" fmla="*/ 196 w 103"/>
                <a:gd name="T23" fmla="*/ 180 h 165"/>
                <a:gd name="T24" fmla="*/ 196 w 103"/>
                <a:gd name="T25" fmla="*/ 171 h 165"/>
                <a:gd name="T26" fmla="*/ 204 w 103"/>
                <a:gd name="T27" fmla="*/ 166 h 165"/>
                <a:gd name="T28" fmla="*/ 217 w 103"/>
                <a:gd name="T29" fmla="*/ 166 h 165"/>
                <a:gd name="T30" fmla="*/ 217 w 103"/>
                <a:gd name="T31" fmla="*/ 84 h 165"/>
                <a:gd name="T32" fmla="*/ 53 w 103"/>
                <a:gd name="T33" fmla="*/ 0 h 165"/>
                <a:gd name="T34" fmla="*/ 29 w 103"/>
                <a:gd name="T35" fmla="*/ 10 h 165"/>
                <a:gd name="T36" fmla="*/ 36 w 103"/>
                <a:gd name="T37" fmla="*/ 33 h 165"/>
                <a:gd name="T38" fmla="*/ 35 w 103"/>
                <a:gd name="T39" fmla="*/ 42 h 165"/>
                <a:gd name="T40" fmla="*/ 45 w 103"/>
                <a:gd name="T41" fmla="*/ 54 h 165"/>
                <a:gd name="T42" fmla="*/ 42 w 103"/>
                <a:gd name="T43" fmla="*/ 59 h 165"/>
                <a:gd name="T44" fmla="*/ 53 w 103"/>
                <a:gd name="T45" fmla="*/ 69 h 165"/>
                <a:gd name="T46" fmla="*/ 46 w 103"/>
                <a:gd name="T47" fmla="*/ 77 h 165"/>
                <a:gd name="T48" fmla="*/ 42 w 103"/>
                <a:gd name="T49" fmla="*/ 145 h 165"/>
                <a:gd name="T50" fmla="*/ 5 w 103"/>
                <a:gd name="T51" fmla="*/ 187 h 165"/>
                <a:gd name="T52" fmla="*/ 1 w 103"/>
                <a:gd name="T53" fmla="*/ 194 h 165"/>
                <a:gd name="T54" fmla="*/ 1 w 103"/>
                <a:gd name="T55" fmla="*/ 210 h 165"/>
                <a:gd name="T56" fmla="*/ 1 w 103"/>
                <a:gd name="T57" fmla="*/ 211 h 165"/>
                <a:gd name="T58" fmla="*/ 0 w 103"/>
                <a:gd name="T59" fmla="*/ 211 h 165"/>
                <a:gd name="T60" fmla="*/ 5 w 103"/>
                <a:gd name="T61" fmla="*/ 211 h 165"/>
                <a:gd name="T62" fmla="*/ 13 w 103"/>
                <a:gd name="T63" fmla="*/ 224 h 165"/>
                <a:gd name="T64" fmla="*/ 23 w 103"/>
                <a:gd name="T65" fmla="*/ 228 h 165"/>
                <a:gd name="T66" fmla="*/ 31 w 103"/>
                <a:gd name="T67" fmla="*/ 246 h 165"/>
                <a:gd name="T68" fmla="*/ 31 w 103"/>
                <a:gd name="T69" fmla="*/ 270 h 165"/>
                <a:gd name="T70" fmla="*/ 36 w 103"/>
                <a:gd name="T71" fmla="*/ 280 h 165"/>
                <a:gd name="T72" fmla="*/ 45 w 103"/>
                <a:gd name="T73" fmla="*/ 292 h 165"/>
                <a:gd name="T74" fmla="*/ 24 w 103"/>
                <a:gd name="T75" fmla="*/ 292 h 165"/>
                <a:gd name="T76" fmla="*/ 13 w 103"/>
                <a:gd name="T77" fmla="*/ 293 h 165"/>
                <a:gd name="T78" fmla="*/ 19 w 103"/>
                <a:gd name="T79" fmla="*/ 307 h 165"/>
                <a:gd name="T80" fmla="*/ 36 w 103"/>
                <a:gd name="T81" fmla="*/ 317 h 165"/>
                <a:gd name="T82" fmla="*/ 40 w 103"/>
                <a:gd name="T83" fmla="*/ 332 h 165"/>
                <a:gd name="T84" fmla="*/ 42 w 103"/>
                <a:gd name="T85" fmla="*/ 340 h 165"/>
                <a:gd name="T86" fmla="*/ 58 w 103"/>
                <a:gd name="T87" fmla="*/ 339 h 165"/>
                <a:gd name="T88" fmla="*/ 63 w 103"/>
                <a:gd name="T89" fmla="*/ 332 h 165"/>
                <a:gd name="T90" fmla="*/ 72 w 103"/>
                <a:gd name="T91" fmla="*/ 340 h 165"/>
                <a:gd name="T92" fmla="*/ 88 w 103"/>
                <a:gd name="T93" fmla="*/ 330 h 165"/>
                <a:gd name="T94" fmla="*/ 105 w 103"/>
                <a:gd name="T95" fmla="*/ 329 h 165"/>
                <a:gd name="T96" fmla="*/ 115 w 103"/>
                <a:gd name="T97" fmla="*/ 316 h 165"/>
                <a:gd name="T98" fmla="*/ 111 w 103"/>
                <a:gd name="T99" fmla="*/ 312 h 165"/>
                <a:gd name="T100" fmla="*/ 136 w 103"/>
                <a:gd name="T101" fmla="*/ 307 h 165"/>
                <a:gd name="T102" fmla="*/ 154 w 103"/>
                <a:gd name="T103" fmla="*/ 298 h 165"/>
                <a:gd name="T104" fmla="*/ 170 w 103"/>
                <a:gd name="T105" fmla="*/ 283 h 165"/>
                <a:gd name="T106" fmla="*/ 173 w 103"/>
                <a:gd name="T107" fmla="*/ 271 h 165"/>
                <a:gd name="T108" fmla="*/ 187 w 103"/>
                <a:gd name="T109" fmla="*/ 269 h 165"/>
                <a:gd name="T110" fmla="*/ 196 w 103"/>
                <a:gd name="T111" fmla="*/ 271 h 165"/>
                <a:gd name="T112" fmla="*/ 194 w 103"/>
                <a:gd name="T113" fmla="*/ 265 h 16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3"/>
                <a:gd name="T172" fmla="*/ 0 h 165"/>
                <a:gd name="T173" fmla="*/ 103 w 103"/>
                <a:gd name="T174" fmla="*/ 165 h 16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3" h="165">
                  <a:moveTo>
                    <a:pt x="92" y="127"/>
                  </a:moveTo>
                  <a:cubicBezTo>
                    <a:pt x="92" y="127"/>
                    <a:pt x="93" y="123"/>
                    <a:pt x="91" y="122"/>
                  </a:cubicBezTo>
                  <a:cubicBezTo>
                    <a:pt x="89" y="122"/>
                    <a:pt x="88" y="121"/>
                    <a:pt x="89" y="119"/>
                  </a:cubicBezTo>
                  <a:cubicBezTo>
                    <a:pt x="90" y="117"/>
                    <a:pt x="88" y="116"/>
                    <a:pt x="88" y="114"/>
                  </a:cubicBezTo>
                  <a:cubicBezTo>
                    <a:pt x="87" y="112"/>
                    <a:pt x="87" y="110"/>
                    <a:pt x="86" y="110"/>
                  </a:cubicBezTo>
                  <a:cubicBezTo>
                    <a:pt x="85" y="111"/>
                    <a:pt x="81" y="112"/>
                    <a:pt x="83" y="108"/>
                  </a:cubicBezTo>
                  <a:cubicBezTo>
                    <a:pt x="85" y="104"/>
                    <a:pt x="86" y="104"/>
                    <a:pt x="86" y="104"/>
                  </a:cubicBezTo>
                  <a:cubicBezTo>
                    <a:pt x="85" y="99"/>
                    <a:pt x="85" y="99"/>
                    <a:pt x="85" y="99"/>
                  </a:cubicBezTo>
                  <a:cubicBezTo>
                    <a:pt x="89" y="97"/>
                    <a:pt x="89" y="97"/>
                    <a:pt x="89" y="97"/>
                  </a:cubicBezTo>
                  <a:cubicBezTo>
                    <a:pt x="88" y="92"/>
                    <a:pt x="88" y="92"/>
                    <a:pt x="88" y="92"/>
                  </a:cubicBezTo>
                  <a:cubicBezTo>
                    <a:pt x="88" y="92"/>
                    <a:pt x="90" y="91"/>
                    <a:pt x="91" y="90"/>
                  </a:cubicBezTo>
                  <a:cubicBezTo>
                    <a:pt x="91" y="90"/>
                    <a:pt x="91" y="87"/>
                    <a:pt x="93" y="86"/>
                  </a:cubicBezTo>
                  <a:cubicBezTo>
                    <a:pt x="94" y="85"/>
                    <a:pt x="93" y="82"/>
                    <a:pt x="93" y="82"/>
                  </a:cubicBezTo>
                  <a:cubicBezTo>
                    <a:pt x="93" y="82"/>
                    <a:pt x="96" y="80"/>
                    <a:pt x="97" y="80"/>
                  </a:cubicBezTo>
                  <a:cubicBezTo>
                    <a:pt x="99" y="80"/>
                    <a:pt x="103" y="80"/>
                    <a:pt x="103" y="80"/>
                  </a:cubicBezTo>
                  <a:cubicBezTo>
                    <a:pt x="103" y="41"/>
                    <a:pt x="103" y="41"/>
                    <a:pt x="103" y="41"/>
                  </a:cubicBezTo>
                  <a:cubicBezTo>
                    <a:pt x="25" y="0"/>
                    <a:pt x="25" y="0"/>
                    <a:pt x="25" y="0"/>
                  </a:cubicBezTo>
                  <a:cubicBezTo>
                    <a:pt x="14" y="5"/>
                    <a:pt x="14" y="5"/>
                    <a:pt x="14" y="5"/>
                  </a:cubicBezTo>
                  <a:cubicBezTo>
                    <a:pt x="17" y="16"/>
                    <a:pt x="17" y="16"/>
                    <a:pt x="17" y="16"/>
                  </a:cubicBezTo>
                  <a:cubicBezTo>
                    <a:pt x="16" y="20"/>
                    <a:pt x="16" y="20"/>
                    <a:pt x="16" y="20"/>
                  </a:cubicBezTo>
                  <a:cubicBezTo>
                    <a:pt x="21" y="26"/>
                    <a:pt x="21" y="26"/>
                    <a:pt x="21" y="26"/>
                  </a:cubicBezTo>
                  <a:cubicBezTo>
                    <a:pt x="20" y="28"/>
                    <a:pt x="20" y="28"/>
                    <a:pt x="20" y="28"/>
                  </a:cubicBezTo>
                  <a:cubicBezTo>
                    <a:pt x="25" y="33"/>
                    <a:pt x="25" y="33"/>
                    <a:pt x="25" y="33"/>
                  </a:cubicBezTo>
                  <a:cubicBezTo>
                    <a:pt x="22" y="37"/>
                    <a:pt x="22" y="37"/>
                    <a:pt x="22" y="37"/>
                  </a:cubicBezTo>
                  <a:cubicBezTo>
                    <a:pt x="20" y="69"/>
                    <a:pt x="20" y="69"/>
                    <a:pt x="20" y="69"/>
                  </a:cubicBezTo>
                  <a:cubicBezTo>
                    <a:pt x="2" y="89"/>
                    <a:pt x="2" y="89"/>
                    <a:pt x="2" y="89"/>
                  </a:cubicBezTo>
                  <a:cubicBezTo>
                    <a:pt x="1" y="93"/>
                    <a:pt x="1" y="93"/>
                    <a:pt x="1" y="93"/>
                  </a:cubicBezTo>
                  <a:cubicBezTo>
                    <a:pt x="1" y="100"/>
                    <a:pt x="1" y="100"/>
                    <a:pt x="1" y="100"/>
                  </a:cubicBezTo>
                  <a:cubicBezTo>
                    <a:pt x="1" y="101"/>
                    <a:pt x="1" y="101"/>
                    <a:pt x="1" y="101"/>
                  </a:cubicBezTo>
                  <a:cubicBezTo>
                    <a:pt x="0" y="101"/>
                    <a:pt x="0" y="101"/>
                    <a:pt x="0" y="101"/>
                  </a:cubicBezTo>
                  <a:cubicBezTo>
                    <a:pt x="2" y="101"/>
                    <a:pt x="2" y="101"/>
                    <a:pt x="2" y="101"/>
                  </a:cubicBezTo>
                  <a:cubicBezTo>
                    <a:pt x="6" y="107"/>
                    <a:pt x="6" y="107"/>
                    <a:pt x="6" y="107"/>
                  </a:cubicBezTo>
                  <a:cubicBezTo>
                    <a:pt x="6" y="107"/>
                    <a:pt x="10" y="108"/>
                    <a:pt x="11" y="109"/>
                  </a:cubicBezTo>
                  <a:cubicBezTo>
                    <a:pt x="12" y="110"/>
                    <a:pt x="15" y="117"/>
                    <a:pt x="15" y="117"/>
                  </a:cubicBezTo>
                  <a:cubicBezTo>
                    <a:pt x="15" y="129"/>
                    <a:pt x="15" y="129"/>
                    <a:pt x="15" y="129"/>
                  </a:cubicBezTo>
                  <a:cubicBezTo>
                    <a:pt x="17" y="134"/>
                    <a:pt x="17" y="134"/>
                    <a:pt x="17" y="134"/>
                  </a:cubicBezTo>
                  <a:cubicBezTo>
                    <a:pt x="21" y="139"/>
                    <a:pt x="21" y="139"/>
                    <a:pt x="21" y="139"/>
                  </a:cubicBezTo>
                  <a:cubicBezTo>
                    <a:pt x="21" y="139"/>
                    <a:pt x="13" y="139"/>
                    <a:pt x="12" y="139"/>
                  </a:cubicBezTo>
                  <a:cubicBezTo>
                    <a:pt x="11" y="139"/>
                    <a:pt x="6" y="139"/>
                    <a:pt x="6" y="140"/>
                  </a:cubicBezTo>
                  <a:cubicBezTo>
                    <a:pt x="5" y="141"/>
                    <a:pt x="9" y="146"/>
                    <a:pt x="9" y="147"/>
                  </a:cubicBezTo>
                  <a:cubicBezTo>
                    <a:pt x="10" y="148"/>
                    <a:pt x="17" y="152"/>
                    <a:pt x="17" y="152"/>
                  </a:cubicBezTo>
                  <a:cubicBezTo>
                    <a:pt x="19" y="159"/>
                    <a:pt x="19" y="159"/>
                    <a:pt x="19" y="159"/>
                  </a:cubicBezTo>
                  <a:cubicBezTo>
                    <a:pt x="20" y="163"/>
                    <a:pt x="20" y="163"/>
                    <a:pt x="20" y="163"/>
                  </a:cubicBezTo>
                  <a:cubicBezTo>
                    <a:pt x="20" y="163"/>
                    <a:pt x="23" y="165"/>
                    <a:pt x="27" y="162"/>
                  </a:cubicBezTo>
                  <a:cubicBezTo>
                    <a:pt x="30" y="159"/>
                    <a:pt x="30" y="159"/>
                    <a:pt x="30" y="159"/>
                  </a:cubicBezTo>
                  <a:cubicBezTo>
                    <a:pt x="34" y="163"/>
                    <a:pt x="34" y="163"/>
                    <a:pt x="34" y="163"/>
                  </a:cubicBezTo>
                  <a:cubicBezTo>
                    <a:pt x="34" y="163"/>
                    <a:pt x="39" y="159"/>
                    <a:pt x="42" y="158"/>
                  </a:cubicBezTo>
                  <a:cubicBezTo>
                    <a:pt x="44" y="158"/>
                    <a:pt x="50" y="157"/>
                    <a:pt x="50" y="157"/>
                  </a:cubicBezTo>
                  <a:cubicBezTo>
                    <a:pt x="55" y="151"/>
                    <a:pt x="55" y="151"/>
                    <a:pt x="55" y="151"/>
                  </a:cubicBezTo>
                  <a:cubicBezTo>
                    <a:pt x="55" y="151"/>
                    <a:pt x="52" y="150"/>
                    <a:pt x="53" y="149"/>
                  </a:cubicBezTo>
                  <a:cubicBezTo>
                    <a:pt x="53" y="148"/>
                    <a:pt x="65" y="147"/>
                    <a:pt x="65" y="147"/>
                  </a:cubicBezTo>
                  <a:cubicBezTo>
                    <a:pt x="73" y="142"/>
                    <a:pt x="73" y="142"/>
                    <a:pt x="73" y="142"/>
                  </a:cubicBezTo>
                  <a:cubicBezTo>
                    <a:pt x="81" y="135"/>
                    <a:pt x="81" y="135"/>
                    <a:pt x="81" y="135"/>
                  </a:cubicBezTo>
                  <a:cubicBezTo>
                    <a:pt x="82" y="130"/>
                    <a:pt x="82" y="130"/>
                    <a:pt x="82" y="130"/>
                  </a:cubicBezTo>
                  <a:cubicBezTo>
                    <a:pt x="89" y="128"/>
                    <a:pt x="89" y="128"/>
                    <a:pt x="89" y="128"/>
                  </a:cubicBezTo>
                  <a:cubicBezTo>
                    <a:pt x="93" y="130"/>
                    <a:pt x="93" y="130"/>
                    <a:pt x="93" y="130"/>
                  </a:cubicBezTo>
                  <a:cubicBezTo>
                    <a:pt x="92" y="129"/>
                    <a:pt x="92" y="127"/>
                    <a:pt x="92" y="127"/>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728" name="Freeform 158"/>
            <p:cNvSpPr>
              <a:spLocks/>
            </p:cNvSpPr>
            <p:nvPr>
              <p:custDataLst>
                <p:tags r:id="rId175"/>
              </p:custDataLst>
            </p:nvPr>
          </p:nvSpPr>
          <p:spPr bwMode="auto">
            <a:xfrm>
              <a:off x="3259" y="3131"/>
              <a:ext cx="96" cy="145"/>
            </a:xfrm>
            <a:custGeom>
              <a:avLst/>
              <a:gdLst>
                <a:gd name="T0" fmla="*/ 156 w 75"/>
                <a:gd name="T1" fmla="*/ 210 h 113"/>
                <a:gd name="T2" fmla="*/ 134 w 75"/>
                <a:gd name="T3" fmla="*/ 190 h 113"/>
                <a:gd name="T4" fmla="*/ 128 w 75"/>
                <a:gd name="T5" fmla="*/ 178 h 113"/>
                <a:gd name="T6" fmla="*/ 127 w 75"/>
                <a:gd name="T7" fmla="*/ 162 h 113"/>
                <a:gd name="T8" fmla="*/ 122 w 75"/>
                <a:gd name="T9" fmla="*/ 150 h 113"/>
                <a:gd name="T10" fmla="*/ 129 w 75"/>
                <a:gd name="T11" fmla="*/ 140 h 113"/>
                <a:gd name="T12" fmla="*/ 145 w 75"/>
                <a:gd name="T13" fmla="*/ 118 h 113"/>
                <a:gd name="T14" fmla="*/ 142 w 75"/>
                <a:gd name="T15" fmla="*/ 110 h 113"/>
                <a:gd name="T16" fmla="*/ 138 w 75"/>
                <a:gd name="T17" fmla="*/ 95 h 113"/>
                <a:gd name="T18" fmla="*/ 122 w 75"/>
                <a:gd name="T19" fmla="*/ 83 h 113"/>
                <a:gd name="T20" fmla="*/ 115 w 75"/>
                <a:gd name="T21" fmla="*/ 69 h 113"/>
                <a:gd name="T22" fmla="*/ 128 w 75"/>
                <a:gd name="T23" fmla="*/ 68 h 113"/>
                <a:gd name="T24" fmla="*/ 147 w 75"/>
                <a:gd name="T25" fmla="*/ 68 h 113"/>
                <a:gd name="T26" fmla="*/ 138 w 75"/>
                <a:gd name="T27" fmla="*/ 58 h 113"/>
                <a:gd name="T28" fmla="*/ 134 w 75"/>
                <a:gd name="T29" fmla="*/ 46 h 113"/>
                <a:gd name="T30" fmla="*/ 134 w 75"/>
                <a:gd name="T31" fmla="*/ 22 h 113"/>
                <a:gd name="T32" fmla="*/ 127 w 75"/>
                <a:gd name="T33" fmla="*/ 5 h 113"/>
                <a:gd name="T34" fmla="*/ 115 w 75"/>
                <a:gd name="T35" fmla="*/ 0 h 113"/>
                <a:gd name="T36" fmla="*/ 115 w 75"/>
                <a:gd name="T37" fmla="*/ 10 h 113"/>
                <a:gd name="T38" fmla="*/ 124 w 75"/>
                <a:gd name="T39" fmla="*/ 13 h 113"/>
                <a:gd name="T40" fmla="*/ 127 w 75"/>
                <a:gd name="T41" fmla="*/ 24 h 113"/>
                <a:gd name="T42" fmla="*/ 124 w 75"/>
                <a:gd name="T43" fmla="*/ 35 h 113"/>
                <a:gd name="T44" fmla="*/ 113 w 75"/>
                <a:gd name="T45" fmla="*/ 38 h 113"/>
                <a:gd name="T46" fmla="*/ 105 w 75"/>
                <a:gd name="T47" fmla="*/ 53 h 113"/>
                <a:gd name="T48" fmla="*/ 99 w 75"/>
                <a:gd name="T49" fmla="*/ 63 h 113"/>
                <a:gd name="T50" fmla="*/ 97 w 75"/>
                <a:gd name="T51" fmla="*/ 74 h 113"/>
                <a:gd name="T52" fmla="*/ 90 w 75"/>
                <a:gd name="T53" fmla="*/ 77 h 113"/>
                <a:gd name="T54" fmla="*/ 90 w 75"/>
                <a:gd name="T55" fmla="*/ 87 h 113"/>
                <a:gd name="T56" fmla="*/ 81 w 75"/>
                <a:gd name="T57" fmla="*/ 95 h 113"/>
                <a:gd name="T58" fmla="*/ 76 w 75"/>
                <a:gd name="T59" fmla="*/ 105 h 113"/>
                <a:gd name="T60" fmla="*/ 74 w 75"/>
                <a:gd name="T61" fmla="*/ 118 h 113"/>
                <a:gd name="T62" fmla="*/ 67 w 75"/>
                <a:gd name="T63" fmla="*/ 126 h 113"/>
                <a:gd name="T64" fmla="*/ 63 w 75"/>
                <a:gd name="T65" fmla="*/ 133 h 113"/>
                <a:gd name="T66" fmla="*/ 52 w 75"/>
                <a:gd name="T67" fmla="*/ 137 h 113"/>
                <a:gd name="T68" fmla="*/ 45 w 75"/>
                <a:gd name="T69" fmla="*/ 127 h 113"/>
                <a:gd name="T70" fmla="*/ 40 w 75"/>
                <a:gd name="T71" fmla="*/ 132 h 113"/>
                <a:gd name="T72" fmla="*/ 33 w 75"/>
                <a:gd name="T73" fmla="*/ 127 h 113"/>
                <a:gd name="T74" fmla="*/ 24 w 75"/>
                <a:gd name="T75" fmla="*/ 135 h 113"/>
                <a:gd name="T76" fmla="*/ 17 w 75"/>
                <a:gd name="T77" fmla="*/ 144 h 113"/>
                <a:gd name="T78" fmla="*/ 6 w 75"/>
                <a:gd name="T79" fmla="*/ 155 h 113"/>
                <a:gd name="T80" fmla="*/ 6 w 75"/>
                <a:gd name="T81" fmla="*/ 163 h 113"/>
                <a:gd name="T82" fmla="*/ 0 w 75"/>
                <a:gd name="T83" fmla="*/ 176 h 113"/>
                <a:gd name="T84" fmla="*/ 6 w 75"/>
                <a:gd name="T85" fmla="*/ 185 h 113"/>
                <a:gd name="T86" fmla="*/ 22 w 75"/>
                <a:gd name="T87" fmla="*/ 196 h 113"/>
                <a:gd name="T88" fmla="*/ 29 w 75"/>
                <a:gd name="T89" fmla="*/ 209 h 113"/>
                <a:gd name="T90" fmla="*/ 28 w 75"/>
                <a:gd name="T91" fmla="*/ 225 h 113"/>
                <a:gd name="T92" fmla="*/ 33 w 75"/>
                <a:gd name="T93" fmla="*/ 228 h 113"/>
                <a:gd name="T94" fmla="*/ 59 w 75"/>
                <a:gd name="T95" fmla="*/ 228 h 113"/>
                <a:gd name="T96" fmla="*/ 99 w 75"/>
                <a:gd name="T97" fmla="*/ 226 h 113"/>
                <a:gd name="T98" fmla="*/ 128 w 75"/>
                <a:gd name="T99" fmla="*/ 231 h 113"/>
                <a:gd name="T100" fmla="*/ 147 w 75"/>
                <a:gd name="T101" fmla="*/ 234 h 113"/>
                <a:gd name="T102" fmla="*/ 157 w 75"/>
                <a:gd name="T103" fmla="*/ 239 h 113"/>
                <a:gd name="T104" fmla="*/ 157 w 75"/>
                <a:gd name="T105" fmla="*/ 228 h 113"/>
                <a:gd name="T106" fmla="*/ 156 w 75"/>
                <a:gd name="T107" fmla="*/ 210 h 11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5"/>
                <a:gd name="T163" fmla="*/ 0 h 113"/>
                <a:gd name="T164" fmla="*/ 75 w 75"/>
                <a:gd name="T165" fmla="*/ 113 h 11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5" h="113">
                  <a:moveTo>
                    <a:pt x="74" y="100"/>
                  </a:moveTo>
                  <a:cubicBezTo>
                    <a:pt x="74" y="100"/>
                    <a:pt x="64" y="92"/>
                    <a:pt x="64" y="90"/>
                  </a:cubicBezTo>
                  <a:cubicBezTo>
                    <a:pt x="64" y="89"/>
                    <a:pt x="62" y="87"/>
                    <a:pt x="61" y="84"/>
                  </a:cubicBezTo>
                  <a:cubicBezTo>
                    <a:pt x="61" y="81"/>
                    <a:pt x="59" y="78"/>
                    <a:pt x="60" y="76"/>
                  </a:cubicBezTo>
                  <a:cubicBezTo>
                    <a:pt x="61" y="74"/>
                    <a:pt x="58" y="71"/>
                    <a:pt x="58" y="71"/>
                  </a:cubicBezTo>
                  <a:cubicBezTo>
                    <a:pt x="58" y="71"/>
                    <a:pt x="61" y="68"/>
                    <a:pt x="62" y="66"/>
                  </a:cubicBezTo>
                  <a:cubicBezTo>
                    <a:pt x="64" y="64"/>
                    <a:pt x="69" y="56"/>
                    <a:pt x="69" y="56"/>
                  </a:cubicBezTo>
                  <a:cubicBezTo>
                    <a:pt x="68" y="52"/>
                    <a:pt x="68" y="52"/>
                    <a:pt x="68" y="52"/>
                  </a:cubicBezTo>
                  <a:cubicBezTo>
                    <a:pt x="66" y="45"/>
                    <a:pt x="66" y="45"/>
                    <a:pt x="66" y="45"/>
                  </a:cubicBezTo>
                  <a:cubicBezTo>
                    <a:pt x="66" y="45"/>
                    <a:pt x="59" y="41"/>
                    <a:pt x="58" y="40"/>
                  </a:cubicBezTo>
                  <a:cubicBezTo>
                    <a:pt x="58" y="39"/>
                    <a:pt x="54" y="34"/>
                    <a:pt x="55" y="33"/>
                  </a:cubicBezTo>
                  <a:cubicBezTo>
                    <a:pt x="55" y="32"/>
                    <a:pt x="60" y="32"/>
                    <a:pt x="61" y="32"/>
                  </a:cubicBezTo>
                  <a:cubicBezTo>
                    <a:pt x="62" y="32"/>
                    <a:pt x="70" y="32"/>
                    <a:pt x="70" y="32"/>
                  </a:cubicBezTo>
                  <a:cubicBezTo>
                    <a:pt x="66" y="27"/>
                    <a:pt x="66" y="27"/>
                    <a:pt x="66" y="27"/>
                  </a:cubicBezTo>
                  <a:cubicBezTo>
                    <a:pt x="64" y="22"/>
                    <a:pt x="64" y="22"/>
                    <a:pt x="64" y="22"/>
                  </a:cubicBezTo>
                  <a:cubicBezTo>
                    <a:pt x="64" y="10"/>
                    <a:pt x="64" y="10"/>
                    <a:pt x="64" y="10"/>
                  </a:cubicBezTo>
                  <a:cubicBezTo>
                    <a:pt x="64" y="10"/>
                    <a:pt x="61" y="3"/>
                    <a:pt x="60" y="2"/>
                  </a:cubicBezTo>
                  <a:cubicBezTo>
                    <a:pt x="59" y="1"/>
                    <a:pt x="55" y="0"/>
                    <a:pt x="55" y="0"/>
                  </a:cubicBezTo>
                  <a:cubicBezTo>
                    <a:pt x="55" y="5"/>
                    <a:pt x="55" y="5"/>
                    <a:pt x="55" y="5"/>
                  </a:cubicBezTo>
                  <a:cubicBezTo>
                    <a:pt x="55" y="5"/>
                    <a:pt x="58" y="4"/>
                    <a:pt x="59" y="6"/>
                  </a:cubicBezTo>
                  <a:cubicBezTo>
                    <a:pt x="60" y="8"/>
                    <a:pt x="60" y="9"/>
                    <a:pt x="60" y="12"/>
                  </a:cubicBezTo>
                  <a:cubicBezTo>
                    <a:pt x="60" y="14"/>
                    <a:pt x="61" y="16"/>
                    <a:pt x="59" y="16"/>
                  </a:cubicBezTo>
                  <a:cubicBezTo>
                    <a:pt x="57" y="17"/>
                    <a:pt x="54" y="18"/>
                    <a:pt x="54" y="18"/>
                  </a:cubicBezTo>
                  <a:cubicBezTo>
                    <a:pt x="53" y="19"/>
                    <a:pt x="50" y="23"/>
                    <a:pt x="50" y="25"/>
                  </a:cubicBezTo>
                  <a:cubicBezTo>
                    <a:pt x="49" y="26"/>
                    <a:pt x="48" y="28"/>
                    <a:pt x="47" y="30"/>
                  </a:cubicBezTo>
                  <a:cubicBezTo>
                    <a:pt x="46" y="32"/>
                    <a:pt x="47" y="34"/>
                    <a:pt x="46" y="35"/>
                  </a:cubicBezTo>
                  <a:cubicBezTo>
                    <a:pt x="46" y="35"/>
                    <a:pt x="43" y="37"/>
                    <a:pt x="43" y="37"/>
                  </a:cubicBezTo>
                  <a:cubicBezTo>
                    <a:pt x="43" y="37"/>
                    <a:pt x="44" y="39"/>
                    <a:pt x="43" y="41"/>
                  </a:cubicBezTo>
                  <a:cubicBezTo>
                    <a:pt x="41" y="44"/>
                    <a:pt x="38" y="45"/>
                    <a:pt x="38" y="45"/>
                  </a:cubicBezTo>
                  <a:cubicBezTo>
                    <a:pt x="38" y="45"/>
                    <a:pt x="37" y="48"/>
                    <a:pt x="36" y="50"/>
                  </a:cubicBezTo>
                  <a:cubicBezTo>
                    <a:pt x="35" y="53"/>
                    <a:pt x="35" y="55"/>
                    <a:pt x="35" y="56"/>
                  </a:cubicBezTo>
                  <a:cubicBezTo>
                    <a:pt x="35" y="57"/>
                    <a:pt x="32" y="59"/>
                    <a:pt x="32" y="59"/>
                  </a:cubicBezTo>
                  <a:cubicBezTo>
                    <a:pt x="32" y="59"/>
                    <a:pt x="32" y="61"/>
                    <a:pt x="30" y="63"/>
                  </a:cubicBezTo>
                  <a:cubicBezTo>
                    <a:pt x="28" y="66"/>
                    <a:pt x="25" y="65"/>
                    <a:pt x="25" y="65"/>
                  </a:cubicBezTo>
                  <a:cubicBezTo>
                    <a:pt x="25" y="65"/>
                    <a:pt x="23" y="61"/>
                    <a:pt x="21" y="60"/>
                  </a:cubicBezTo>
                  <a:cubicBezTo>
                    <a:pt x="20" y="59"/>
                    <a:pt x="22" y="63"/>
                    <a:pt x="19" y="62"/>
                  </a:cubicBezTo>
                  <a:cubicBezTo>
                    <a:pt x="16" y="62"/>
                    <a:pt x="16" y="60"/>
                    <a:pt x="16" y="60"/>
                  </a:cubicBezTo>
                  <a:cubicBezTo>
                    <a:pt x="16" y="60"/>
                    <a:pt x="12" y="63"/>
                    <a:pt x="12" y="64"/>
                  </a:cubicBezTo>
                  <a:cubicBezTo>
                    <a:pt x="11" y="64"/>
                    <a:pt x="10" y="67"/>
                    <a:pt x="8" y="68"/>
                  </a:cubicBezTo>
                  <a:cubicBezTo>
                    <a:pt x="6" y="69"/>
                    <a:pt x="3" y="73"/>
                    <a:pt x="3" y="73"/>
                  </a:cubicBezTo>
                  <a:cubicBezTo>
                    <a:pt x="3" y="73"/>
                    <a:pt x="4" y="75"/>
                    <a:pt x="3" y="77"/>
                  </a:cubicBezTo>
                  <a:cubicBezTo>
                    <a:pt x="3" y="79"/>
                    <a:pt x="0" y="83"/>
                    <a:pt x="0" y="83"/>
                  </a:cubicBezTo>
                  <a:cubicBezTo>
                    <a:pt x="0" y="83"/>
                    <a:pt x="2" y="85"/>
                    <a:pt x="3" y="87"/>
                  </a:cubicBezTo>
                  <a:cubicBezTo>
                    <a:pt x="5" y="89"/>
                    <a:pt x="8" y="93"/>
                    <a:pt x="10" y="93"/>
                  </a:cubicBezTo>
                  <a:cubicBezTo>
                    <a:pt x="11" y="93"/>
                    <a:pt x="14" y="98"/>
                    <a:pt x="14" y="99"/>
                  </a:cubicBezTo>
                  <a:cubicBezTo>
                    <a:pt x="14" y="101"/>
                    <a:pt x="13" y="106"/>
                    <a:pt x="13" y="106"/>
                  </a:cubicBezTo>
                  <a:cubicBezTo>
                    <a:pt x="13" y="106"/>
                    <a:pt x="13" y="108"/>
                    <a:pt x="16" y="108"/>
                  </a:cubicBezTo>
                  <a:cubicBezTo>
                    <a:pt x="19" y="108"/>
                    <a:pt x="26" y="110"/>
                    <a:pt x="28" y="108"/>
                  </a:cubicBezTo>
                  <a:cubicBezTo>
                    <a:pt x="29" y="107"/>
                    <a:pt x="45" y="107"/>
                    <a:pt x="47" y="107"/>
                  </a:cubicBezTo>
                  <a:cubicBezTo>
                    <a:pt x="48" y="108"/>
                    <a:pt x="59" y="108"/>
                    <a:pt x="61" y="109"/>
                  </a:cubicBezTo>
                  <a:cubicBezTo>
                    <a:pt x="64" y="110"/>
                    <a:pt x="70" y="111"/>
                    <a:pt x="70" y="111"/>
                  </a:cubicBezTo>
                  <a:cubicBezTo>
                    <a:pt x="75" y="113"/>
                    <a:pt x="75" y="113"/>
                    <a:pt x="75" y="113"/>
                  </a:cubicBezTo>
                  <a:cubicBezTo>
                    <a:pt x="75" y="108"/>
                    <a:pt x="75" y="108"/>
                    <a:pt x="75" y="108"/>
                  </a:cubicBezTo>
                  <a:lnTo>
                    <a:pt x="74" y="100"/>
                  </a:lnTo>
                  <a:close/>
                </a:path>
              </a:pathLst>
            </a:custGeom>
            <a:grpFill/>
            <a:ln w="3175">
              <a:solidFill>
                <a:srgbClr val="969696"/>
              </a:solidFill>
              <a:round/>
              <a:headEnd/>
              <a:tailEnd/>
            </a:ln>
          </p:spPr>
          <p:txBody>
            <a:bodyPr/>
            <a:lstStyle/>
            <a:p>
              <a:endParaRPr lang="en-IN">
                <a:solidFill>
                  <a:schemeClr val="bg1"/>
                </a:solidFill>
              </a:endParaRPr>
            </a:p>
          </p:txBody>
        </p:sp>
        <p:sp>
          <p:nvSpPr>
            <p:cNvPr id="16729" name="Freeform 159"/>
            <p:cNvSpPr>
              <a:spLocks/>
            </p:cNvSpPr>
            <p:nvPr>
              <p:custDataLst>
                <p:tags r:id="rId176"/>
              </p:custDataLst>
            </p:nvPr>
          </p:nvSpPr>
          <p:spPr bwMode="auto">
            <a:xfrm>
              <a:off x="3272" y="3269"/>
              <a:ext cx="23" cy="16"/>
            </a:xfrm>
            <a:custGeom>
              <a:avLst/>
              <a:gdLst>
                <a:gd name="T0" fmla="*/ 13 w 18"/>
                <a:gd name="T1" fmla="*/ 0 h 12"/>
                <a:gd name="T2" fmla="*/ 8 w 18"/>
                <a:gd name="T3" fmla="*/ 0 h 12"/>
                <a:gd name="T4" fmla="*/ 6 w 18"/>
                <a:gd name="T5" fmla="*/ 0 h 12"/>
                <a:gd name="T6" fmla="*/ 0 w 18"/>
                <a:gd name="T7" fmla="*/ 20 h 12"/>
                <a:gd name="T8" fmla="*/ 0 w 18"/>
                <a:gd name="T9" fmla="*/ 27 h 12"/>
                <a:gd name="T10" fmla="*/ 8 w 18"/>
                <a:gd name="T11" fmla="*/ 28 h 12"/>
                <a:gd name="T12" fmla="*/ 37 w 18"/>
                <a:gd name="T13" fmla="*/ 28 h 12"/>
                <a:gd name="T14" fmla="*/ 37 w 18"/>
                <a:gd name="T15" fmla="*/ 0 h 12"/>
                <a:gd name="T16" fmla="*/ 13 w 18"/>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12"/>
                <a:gd name="T29" fmla="*/ 18 w 18"/>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12">
                  <a:moveTo>
                    <a:pt x="6" y="0"/>
                  </a:moveTo>
                  <a:cubicBezTo>
                    <a:pt x="5" y="0"/>
                    <a:pt x="4" y="0"/>
                    <a:pt x="4" y="0"/>
                  </a:cubicBezTo>
                  <a:cubicBezTo>
                    <a:pt x="3" y="0"/>
                    <a:pt x="3" y="0"/>
                    <a:pt x="3" y="0"/>
                  </a:cubicBezTo>
                  <a:cubicBezTo>
                    <a:pt x="0" y="8"/>
                    <a:pt x="0" y="8"/>
                    <a:pt x="0" y="8"/>
                  </a:cubicBezTo>
                  <a:cubicBezTo>
                    <a:pt x="0" y="11"/>
                    <a:pt x="0" y="11"/>
                    <a:pt x="0" y="11"/>
                  </a:cubicBezTo>
                  <a:cubicBezTo>
                    <a:pt x="4" y="12"/>
                    <a:pt x="4" y="12"/>
                    <a:pt x="4" y="12"/>
                  </a:cubicBezTo>
                  <a:cubicBezTo>
                    <a:pt x="18" y="12"/>
                    <a:pt x="18" y="12"/>
                    <a:pt x="18" y="12"/>
                  </a:cubicBezTo>
                  <a:cubicBezTo>
                    <a:pt x="18" y="0"/>
                    <a:pt x="18" y="0"/>
                    <a:pt x="18" y="0"/>
                  </a:cubicBezTo>
                  <a:cubicBezTo>
                    <a:pt x="16" y="2"/>
                    <a:pt x="9" y="0"/>
                    <a:pt x="6" y="0"/>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730" name="Freeform 160"/>
            <p:cNvSpPr>
              <a:spLocks/>
            </p:cNvSpPr>
            <p:nvPr>
              <p:custDataLst>
                <p:tags r:id="rId177"/>
              </p:custDataLst>
            </p:nvPr>
          </p:nvSpPr>
          <p:spPr bwMode="auto">
            <a:xfrm>
              <a:off x="3334" y="3158"/>
              <a:ext cx="164" cy="113"/>
            </a:xfrm>
            <a:custGeom>
              <a:avLst/>
              <a:gdLst>
                <a:gd name="T0" fmla="*/ 264 w 128"/>
                <a:gd name="T1" fmla="*/ 121 h 88"/>
                <a:gd name="T2" fmla="*/ 261 w 128"/>
                <a:gd name="T3" fmla="*/ 107 h 88"/>
                <a:gd name="T4" fmla="*/ 247 w 128"/>
                <a:gd name="T5" fmla="*/ 104 h 88"/>
                <a:gd name="T6" fmla="*/ 246 w 128"/>
                <a:gd name="T7" fmla="*/ 94 h 88"/>
                <a:gd name="T8" fmla="*/ 241 w 128"/>
                <a:gd name="T9" fmla="*/ 87 h 88"/>
                <a:gd name="T10" fmla="*/ 225 w 128"/>
                <a:gd name="T11" fmla="*/ 74 h 88"/>
                <a:gd name="T12" fmla="*/ 223 w 128"/>
                <a:gd name="T13" fmla="*/ 64 h 88"/>
                <a:gd name="T14" fmla="*/ 211 w 128"/>
                <a:gd name="T15" fmla="*/ 58 h 88"/>
                <a:gd name="T16" fmla="*/ 202 w 128"/>
                <a:gd name="T17" fmla="*/ 53 h 88"/>
                <a:gd name="T18" fmla="*/ 197 w 128"/>
                <a:gd name="T19" fmla="*/ 50 h 88"/>
                <a:gd name="T20" fmla="*/ 187 w 128"/>
                <a:gd name="T21" fmla="*/ 45 h 88"/>
                <a:gd name="T22" fmla="*/ 192 w 128"/>
                <a:gd name="T23" fmla="*/ 35 h 88"/>
                <a:gd name="T24" fmla="*/ 186 w 128"/>
                <a:gd name="T25" fmla="*/ 15 h 88"/>
                <a:gd name="T26" fmla="*/ 177 w 128"/>
                <a:gd name="T27" fmla="*/ 5 h 88"/>
                <a:gd name="T28" fmla="*/ 177 w 128"/>
                <a:gd name="T29" fmla="*/ 5 h 88"/>
                <a:gd name="T30" fmla="*/ 168 w 128"/>
                <a:gd name="T31" fmla="*/ 0 h 88"/>
                <a:gd name="T32" fmla="*/ 154 w 128"/>
                <a:gd name="T33" fmla="*/ 5 h 88"/>
                <a:gd name="T34" fmla="*/ 151 w 128"/>
                <a:gd name="T35" fmla="*/ 15 h 88"/>
                <a:gd name="T36" fmla="*/ 135 w 128"/>
                <a:gd name="T37" fmla="*/ 30 h 88"/>
                <a:gd name="T38" fmla="*/ 118 w 128"/>
                <a:gd name="T39" fmla="*/ 40 h 88"/>
                <a:gd name="T40" fmla="*/ 92 w 128"/>
                <a:gd name="T41" fmla="*/ 45 h 88"/>
                <a:gd name="T42" fmla="*/ 97 w 128"/>
                <a:gd name="T43" fmla="*/ 50 h 88"/>
                <a:gd name="T44" fmla="*/ 87 w 128"/>
                <a:gd name="T45" fmla="*/ 62 h 88"/>
                <a:gd name="T46" fmla="*/ 69 w 128"/>
                <a:gd name="T47" fmla="*/ 64 h 88"/>
                <a:gd name="T48" fmla="*/ 53 w 128"/>
                <a:gd name="T49" fmla="*/ 74 h 88"/>
                <a:gd name="T50" fmla="*/ 45 w 128"/>
                <a:gd name="T51" fmla="*/ 65 h 88"/>
                <a:gd name="T52" fmla="*/ 37 w 128"/>
                <a:gd name="T53" fmla="*/ 73 h 88"/>
                <a:gd name="T54" fmla="*/ 23 w 128"/>
                <a:gd name="T55" fmla="*/ 74 h 88"/>
                <a:gd name="T56" fmla="*/ 8 w 128"/>
                <a:gd name="T57" fmla="*/ 95 h 88"/>
                <a:gd name="T58" fmla="*/ 0 w 128"/>
                <a:gd name="T59" fmla="*/ 105 h 88"/>
                <a:gd name="T60" fmla="*/ 5 w 128"/>
                <a:gd name="T61" fmla="*/ 117 h 88"/>
                <a:gd name="T62" fmla="*/ 6 w 128"/>
                <a:gd name="T63" fmla="*/ 134 h 88"/>
                <a:gd name="T64" fmla="*/ 13 w 128"/>
                <a:gd name="T65" fmla="*/ 146 h 88"/>
                <a:gd name="T66" fmla="*/ 35 w 128"/>
                <a:gd name="T67" fmla="*/ 167 h 88"/>
                <a:gd name="T68" fmla="*/ 36 w 128"/>
                <a:gd name="T69" fmla="*/ 185 h 88"/>
                <a:gd name="T70" fmla="*/ 36 w 128"/>
                <a:gd name="T71" fmla="*/ 186 h 88"/>
                <a:gd name="T72" fmla="*/ 45 w 128"/>
                <a:gd name="T73" fmla="*/ 163 h 88"/>
                <a:gd name="T74" fmla="*/ 54 w 128"/>
                <a:gd name="T75" fmla="*/ 157 h 88"/>
                <a:gd name="T76" fmla="*/ 69 w 128"/>
                <a:gd name="T77" fmla="*/ 155 h 88"/>
                <a:gd name="T78" fmla="*/ 87 w 128"/>
                <a:gd name="T79" fmla="*/ 157 h 88"/>
                <a:gd name="T80" fmla="*/ 90 w 128"/>
                <a:gd name="T81" fmla="*/ 135 h 88"/>
                <a:gd name="T82" fmla="*/ 105 w 128"/>
                <a:gd name="T83" fmla="*/ 122 h 88"/>
                <a:gd name="T84" fmla="*/ 127 w 128"/>
                <a:gd name="T85" fmla="*/ 135 h 88"/>
                <a:gd name="T86" fmla="*/ 145 w 128"/>
                <a:gd name="T87" fmla="*/ 141 h 88"/>
                <a:gd name="T88" fmla="*/ 165 w 128"/>
                <a:gd name="T89" fmla="*/ 146 h 88"/>
                <a:gd name="T90" fmla="*/ 174 w 128"/>
                <a:gd name="T91" fmla="*/ 132 h 88"/>
                <a:gd name="T92" fmla="*/ 186 w 128"/>
                <a:gd name="T93" fmla="*/ 134 h 88"/>
                <a:gd name="T94" fmla="*/ 204 w 128"/>
                <a:gd name="T95" fmla="*/ 127 h 88"/>
                <a:gd name="T96" fmla="*/ 217 w 128"/>
                <a:gd name="T97" fmla="*/ 128 h 88"/>
                <a:gd name="T98" fmla="*/ 227 w 128"/>
                <a:gd name="T99" fmla="*/ 121 h 88"/>
                <a:gd name="T100" fmla="*/ 241 w 128"/>
                <a:gd name="T101" fmla="*/ 122 h 88"/>
                <a:gd name="T102" fmla="*/ 256 w 128"/>
                <a:gd name="T103" fmla="*/ 126 h 88"/>
                <a:gd name="T104" fmla="*/ 269 w 128"/>
                <a:gd name="T105" fmla="*/ 126 h 88"/>
                <a:gd name="T106" fmla="*/ 269 w 128"/>
                <a:gd name="T107" fmla="*/ 126 h 88"/>
                <a:gd name="T108" fmla="*/ 264 w 128"/>
                <a:gd name="T109" fmla="*/ 121 h 8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88"/>
                <a:gd name="T167" fmla="*/ 128 w 128"/>
                <a:gd name="T168" fmla="*/ 88 h 8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88">
                  <a:moveTo>
                    <a:pt x="126" y="57"/>
                  </a:moveTo>
                  <a:cubicBezTo>
                    <a:pt x="126" y="56"/>
                    <a:pt x="124" y="51"/>
                    <a:pt x="124" y="51"/>
                  </a:cubicBezTo>
                  <a:cubicBezTo>
                    <a:pt x="118" y="49"/>
                    <a:pt x="118" y="49"/>
                    <a:pt x="118" y="49"/>
                  </a:cubicBezTo>
                  <a:cubicBezTo>
                    <a:pt x="117" y="44"/>
                    <a:pt x="117" y="44"/>
                    <a:pt x="117" y="44"/>
                  </a:cubicBezTo>
                  <a:cubicBezTo>
                    <a:pt x="117" y="44"/>
                    <a:pt x="118" y="43"/>
                    <a:pt x="115" y="41"/>
                  </a:cubicBezTo>
                  <a:cubicBezTo>
                    <a:pt x="112" y="40"/>
                    <a:pt x="107" y="37"/>
                    <a:pt x="107" y="35"/>
                  </a:cubicBezTo>
                  <a:cubicBezTo>
                    <a:pt x="106" y="34"/>
                    <a:pt x="109" y="32"/>
                    <a:pt x="106" y="30"/>
                  </a:cubicBezTo>
                  <a:cubicBezTo>
                    <a:pt x="103" y="29"/>
                    <a:pt x="102" y="27"/>
                    <a:pt x="101" y="27"/>
                  </a:cubicBezTo>
                  <a:cubicBezTo>
                    <a:pt x="100" y="27"/>
                    <a:pt x="94" y="26"/>
                    <a:pt x="96" y="25"/>
                  </a:cubicBezTo>
                  <a:cubicBezTo>
                    <a:pt x="97" y="24"/>
                    <a:pt x="96" y="22"/>
                    <a:pt x="94" y="23"/>
                  </a:cubicBezTo>
                  <a:cubicBezTo>
                    <a:pt x="93" y="23"/>
                    <a:pt x="89" y="23"/>
                    <a:pt x="89" y="21"/>
                  </a:cubicBezTo>
                  <a:cubicBezTo>
                    <a:pt x="90" y="19"/>
                    <a:pt x="91" y="18"/>
                    <a:pt x="91" y="16"/>
                  </a:cubicBezTo>
                  <a:cubicBezTo>
                    <a:pt x="91" y="13"/>
                    <a:pt x="91" y="9"/>
                    <a:pt x="88" y="7"/>
                  </a:cubicBezTo>
                  <a:cubicBezTo>
                    <a:pt x="87" y="5"/>
                    <a:pt x="85" y="3"/>
                    <a:pt x="84" y="2"/>
                  </a:cubicBezTo>
                  <a:cubicBezTo>
                    <a:pt x="84" y="2"/>
                    <a:pt x="84" y="2"/>
                    <a:pt x="84" y="2"/>
                  </a:cubicBezTo>
                  <a:cubicBezTo>
                    <a:pt x="80" y="0"/>
                    <a:pt x="80" y="0"/>
                    <a:pt x="80" y="0"/>
                  </a:cubicBezTo>
                  <a:cubicBezTo>
                    <a:pt x="73" y="2"/>
                    <a:pt x="73" y="2"/>
                    <a:pt x="73" y="2"/>
                  </a:cubicBezTo>
                  <a:cubicBezTo>
                    <a:pt x="72" y="7"/>
                    <a:pt x="72" y="7"/>
                    <a:pt x="72" y="7"/>
                  </a:cubicBezTo>
                  <a:cubicBezTo>
                    <a:pt x="64" y="14"/>
                    <a:pt x="64" y="14"/>
                    <a:pt x="64" y="14"/>
                  </a:cubicBezTo>
                  <a:cubicBezTo>
                    <a:pt x="56" y="19"/>
                    <a:pt x="56" y="19"/>
                    <a:pt x="56" y="19"/>
                  </a:cubicBezTo>
                  <a:cubicBezTo>
                    <a:pt x="56" y="19"/>
                    <a:pt x="44" y="20"/>
                    <a:pt x="44" y="21"/>
                  </a:cubicBezTo>
                  <a:cubicBezTo>
                    <a:pt x="43" y="22"/>
                    <a:pt x="46" y="23"/>
                    <a:pt x="46" y="23"/>
                  </a:cubicBezTo>
                  <a:cubicBezTo>
                    <a:pt x="41" y="29"/>
                    <a:pt x="41" y="29"/>
                    <a:pt x="41" y="29"/>
                  </a:cubicBezTo>
                  <a:cubicBezTo>
                    <a:pt x="41" y="29"/>
                    <a:pt x="35" y="30"/>
                    <a:pt x="33" y="30"/>
                  </a:cubicBezTo>
                  <a:cubicBezTo>
                    <a:pt x="30" y="31"/>
                    <a:pt x="25" y="35"/>
                    <a:pt x="25" y="35"/>
                  </a:cubicBezTo>
                  <a:cubicBezTo>
                    <a:pt x="21" y="31"/>
                    <a:pt x="21" y="31"/>
                    <a:pt x="21" y="31"/>
                  </a:cubicBezTo>
                  <a:cubicBezTo>
                    <a:pt x="21" y="31"/>
                    <a:pt x="21" y="31"/>
                    <a:pt x="18" y="34"/>
                  </a:cubicBezTo>
                  <a:cubicBezTo>
                    <a:pt x="14" y="37"/>
                    <a:pt x="11" y="35"/>
                    <a:pt x="11" y="35"/>
                  </a:cubicBezTo>
                  <a:cubicBezTo>
                    <a:pt x="11" y="35"/>
                    <a:pt x="6" y="43"/>
                    <a:pt x="4" y="45"/>
                  </a:cubicBezTo>
                  <a:cubicBezTo>
                    <a:pt x="3" y="47"/>
                    <a:pt x="0" y="50"/>
                    <a:pt x="0" y="50"/>
                  </a:cubicBezTo>
                  <a:cubicBezTo>
                    <a:pt x="0" y="50"/>
                    <a:pt x="3" y="53"/>
                    <a:pt x="2" y="55"/>
                  </a:cubicBezTo>
                  <a:cubicBezTo>
                    <a:pt x="1" y="57"/>
                    <a:pt x="3" y="60"/>
                    <a:pt x="3" y="63"/>
                  </a:cubicBezTo>
                  <a:cubicBezTo>
                    <a:pt x="4" y="66"/>
                    <a:pt x="6" y="68"/>
                    <a:pt x="6" y="69"/>
                  </a:cubicBezTo>
                  <a:cubicBezTo>
                    <a:pt x="6" y="71"/>
                    <a:pt x="16" y="79"/>
                    <a:pt x="16" y="79"/>
                  </a:cubicBezTo>
                  <a:cubicBezTo>
                    <a:pt x="17" y="87"/>
                    <a:pt x="17" y="87"/>
                    <a:pt x="17" y="87"/>
                  </a:cubicBezTo>
                  <a:cubicBezTo>
                    <a:pt x="17" y="88"/>
                    <a:pt x="17" y="88"/>
                    <a:pt x="17" y="88"/>
                  </a:cubicBezTo>
                  <a:cubicBezTo>
                    <a:pt x="17" y="88"/>
                    <a:pt x="20" y="79"/>
                    <a:pt x="21" y="77"/>
                  </a:cubicBezTo>
                  <a:cubicBezTo>
                    <a:pt x="21" y="74"/>
                    <a:pt x="26" y="74"/>
                    <a:pt x="26" y="74"/>
                  </a:cubicBezTo>
                  <a:cubicBezTo>
                    <a:pt x="26" y="74"/>
                    <a:pt x="32" y="73"/>
                    <a:pt x="33" y="73"/>
                  </a:cubicBezTo>
                  <a:cubicBezTo>
                    <a:pt x="35" y="73"/>
                    <a:pt x="41" y="74"/>
                    <a:pt x="41" y="74"/>
                  </a:cubicBezTo>
                  <a:cubicBezTo>
                    <a:pt x="41" y="74"/>
                    <a:pt x="43" y="65"/>
                    <a:pt x="43" y="64"/>
                  </a:cubicBezTo>
                  <a:cubicBezTo>
                    <a:pt x="43" y="63"/>
                    <a:pt x="48" y="59"/>
                    <a:pt x="50" y="58"/>
                  </a:cubicBezTo>
                  <a:cubicBezTo>
                    <a:pt x="51" y="57"/>
                    <a:pt x="60" y="64"/>
                    <a:pt x="60" y="64"/>
                  </a:cubicBezTo>
                  <a:cubicBezTo>
                    <a:pt x="60" y="64"/>
                    <a:pt x="68" y="67"/>
                    <a:pt x="69" y="67"/>
                  </a:cubicBezTo>
                  <a:cubicBezTo>
                    <a:pt x="71" y="67"/>
                    <a:pt x="77" y="69"/>
                    <a:pt x="79" y="69"/>
                  </a:cubicBezTo>
                  <a:cubicBezTo>
                    <a:pt x="80" y="69"/>
                    <a:pt x="83" y="62"/>
                    <a:pt x="83" y="62"/>
                  </a:cubicBezTo>
                  <a:cubicBezTo>
                    <a:pt x="88" y="63"/>
                    <a:pt x="88" y="63"/>
                    <a:pt x="88" y="63"/>
                  </a:cubicBezTo>
                  <a:cubicBezTo>
                    <a:pt x="88" y="63"/>
                    <a:pt x="95" y="61"/>
                    <a:pt x="97" y="60"/>
                  </a:cubicBezTo>
                  <a:cubicBezTo>
                    <a:pt x="99" y="58"/>
                    <a:pt x="101" y="61"/>
                    <a:pt x="103" y="61"/>
                  </a:cubicBezTo>
                  <a:cubicBezTo>
                    <a:pt x="104" y="60"/>
                    <a:pt x="107" y="58"/>
                    <a:pt x="108" y="57"/>
                  </a:cubicBezTo>
                  <a:cubicBezTo>
                    <a:pt x="109" y="56"/>
                    <a:pt x="112" y="58"/>
                    <a:pt x="115" y="58"/>
                  </a:cubicBezTo>
                  <a:cubicBezTo>
                    <a:pt x="118" y="58"/>
                    <a:pt x="121" y="60"/>
                    <a:pt x="122" y="59"/>
                  </a:cubicBezTo>
                  <a:cubicBezTo>
                    <a:pt x="124" y="57"/>
                    <a:pt x="128" y="59"/>
                    <a:pt x="128" y="59"/>
                  </a:cubicBezTo>
                  <a:cubicBezTo>
                    <a:pt x="128" y="59"/>
                    <a:pt x="128" y="59"/>
                    <a:pt x="128" y="59"/>
                  </a:cubicBezTo>
                  <a:cubicBezTo>
                    <a:pt x="127" y="58"/>
                    <a:pt x="127" y="57"/>
                    <a:pt x="126" y="57"/>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731" name="Freeform 161"/>
            <p:cNvSpPr>
              <a:spLocks/>
            </p:cNvSpPr>
            <p:nvPr>
              <p:custDataLst>
                <p:tags r:id="rId178"/>
              </p:custDataLst>
            </p:nvPr>
          </p:nvSpPr>
          <p:spPr bwMode="auto">
            <a:xfrm>
              <a:off x="3578" y="3239"/>
              <a:ext cx="100" cy="119"/>
            </a:xfrm>
            <a:custGeom>
              <a:avLst/>
              <a:gdLst>
                <a:gd name="T0" fmla="*/ 147 w 78"/>
                <a:gd name="T1" fmla="*/ 37 h 93"/>
                <a:gd name="T2" fmla="*/ 164 w 78"/>
                <a:gd name="T3" fmla="*/ 15 h 93"/>
                <a:gd name="T4" fmla="*/ 151 w 78"/>
                <a:gd name="T5" fmla="*/ 15 h 93"/>
                <a:gd name="T6" fmla="*/ 144 w 78"/>
                <a:gd name="T7" fmla="*/ 6 h 93"/>
                <a:gd name="T8" fmla="*/ 122 w 78"/>
                <a:gd name="T9" fmla="*/ 17 h 93"/>
                <a:gd name="T10" fmla="*/ 118 w 78"/>
                <a:gd name="T11" fmla="*/ 24 h 93"/>
                <a:gd name="T12" fmla="*/ 95 w 78"/>
                <a:gd name="T13" fmla="*/ 22 h 93"/>
                <a:gd name="T14" fmla="*/ 77 w 78"/>
                <a:gd name="T15" fmla="*/ 13 h 93"/>
                <a:gd name="T16" fmla="*/ 58 w 78"/>
                <a:gd name="T17" fmla="*/ 1 h 93"/>
                <a:gd name="T18" fmla="*/ 45 w 78"/>
                <a:gd name="T19" fmla="*/ 0 h 93"/>
                <a:gd name="T20" fmla="*/ 10 w 78"/>
                <a:gd name="T21" fmla="*/ 0 h 93"/>
                <a:gd name="T22" fmla="*/ 1 w 78"/>
                <a:gd name="T23" fmla="*/ 8 h 93"/>
                <a:gd name="T24" fmla="*/ 5 w 78"/>
                <a:gd name="T25" fmla="*/ 13 h 93"/>
                <a:gd name="T26" fmla="*/ 13 w 78"/>
                <a:gd name="T27" fmla="*/ 23 h 93"/>
                <a:gd name="T28" fmla="*/ 19 w 78"/>
                <a:gd name="T29" fmla="*/ 37 h 93"/>
                <a:gd name="T30" fmla="*/ 23 w 78"/>
                <a:gd name="T31" fmla="*/ 60 h 93"/>
                <a:gd name="T32" fmla="*/ 10 w 78"/>
                <a:gd name="T33" fmla="*/ 75 h 93"/>
                <a:gd name="T34" fmla="*/ 0 w 78"/>
                <a:gd name="T35" fmla="*/ 92 h 93"/>
                <a:gd name="T36" fmla="*/ 13 w 78"/>
                <a:gd name="T37" fmla="*/ 104 h 93"/>
                <a:gd name="T38" fmla="*/ 1 w 78"/>
                <a:gd name="T39" fmla="*/ 118 h 93"/>
                <a:gd name="T40" fmla="*/ 1 w 78"/>
                <a:gd name="T41" fmla="*/ 118 h 93"/>
                <a:gd name="T42" fmla="*/ 77 w 78"/>
                <a:gd name="T43" fmla="*/ 157 h 93"/>
                <a:gd name="T44" fmla="*/ 81 w 78"/>
                <a:gd name="T45" fmla="*/ 170 h 93"/>
                <a:gd name="T46" fmla="*/ 97 w 78"/>
                <a:gd name="T47" fmla="*/ 186 h 93"/>
                <a:gd name="T48" fmla="*/ 110 w 78"/>
                <a:gd name="T49" fmla="*/ 194 h 93"/>
                <a:gd name="T50" fmla="*/ 121 w 78"/>
                <a:gd name="T51" fmla="*/ 171 h 93"/>
                <a:gd name="T52" fmla="*/ 129 w 78"/>
                <a:gd name="T53" fmla="*/ 156 h 93"/>
                <a:gd name="T54" fmla="*/ 141 w 78"/>
                <a:gd name="T55" fmla="*/ 147 h 93"/>
                <a:gd name="T56" fmla="*/ 150 w 78"/>
                <a:gd name="T57" fmla="*/ 137 h 93"/>
                <a:gd name="T58" fmla="*/ 159 w 78"/>
                <a:gd name="T59" fmla="*/ 129 h 93"/>
                <a:gd name="T60" fmla="*/ 147 w 78"/>
                <a:gd name="T61" fmla="*/ 113 h 93"/>
                <a:gd name="T62" fmla="*/ 147 w 78"/>
                <a:gd name="T63" fmla="*/ 37 h 9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8"/>
                <a:gd name="T97" fmla="*/ 0 h 93"/>
                <a:gd name="T98" fmla="*/ 78 w 78"/>
                <a:gd name="T99" fmla="*/ 93 h 9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8" h="93">
                  <a:moveTo>
                    <a:pt x="70" y="18"/>
                  </a:moveTo>
                  <a:cubicBezTo>
                    <a:pt x="78" y="7"/>
                    <a:pt x="78" y="7"/>
                    <a:pt x="78" y="7"/>
                  </a:cubicBezTo>
                  <a:cubicBezTo>
                    <a:pt x="77" y="7"/>
                    <a:pt x="72" y="7"/>
                    <a:pt x="72" y="7"/>
                  </a:cubicBezTo>
                  <a:cubicBezTo>
                    <a:pt x="68" y="3"/>
                    <a:pt x="68" y="3"/>
                    <a:pt x="68" y="3"/>
                  </a:cubicBezTo>
                  <a:cubicBezTo>
                    <a:pt x="68" y="3"/>
                    <a:pt x="60" y="7"/>
                    <a:pt x="58" y="8"/>
                  </a:cubicBezTo>
                  <a:cubicBezTo>
                    <a:pt x="57" y="9"/>
                    <a:pt x="57" y="12"/>
                    <a:pt x="56" y="12"/>
                  </a:cubicBezTo>
                  <a:cubicBezTo>
                    <a:pt x="55" y="11"/>
                    <a:pt x="48" y="10"/>
                    <a:pt x="45" y="10"/>
                  </a:cubicBezTo>
                  <a:cubicBezTo>
                    <a:pt x="42" y="11"/>
                    <a:pt x="37" y="6"/>
                    <a:pt x="37" y="6"/>
                  </a:cubicBezTo>
                  <a:cubicBezTo>
                    <a:pt x="37" y="6"/>
                    <a:pt x="29" y="1"/>
                    <a:pt x="27" y="1"/>
                  </a:cubicBezTo>
                  <a:cubicBezTo>
                    <a:pt x="25" y="1"/>
                    <a:pt x="21" y="0"/>
                    <a:pt x="21" y="0"/>
                  </a:cubicBezTo>
                  <a:cubicBezTo>
                    <a:pt x="5" y="0"/>
                    <a:pt x="5" y="0"/>
                    <a:pt x="5" y="0"/>
                  </a:cubicBezTo>
                  <a:cubicBezTo>
                    <a:pt x="1" y="4"/>
                    <a:pt x="1" y="4"/>
                    <a:pt x="1" y="4"/>
                  </a:cubicBezTo>
                  <a:cubicBezTo>
                    <a:pt x="2" y="6"/>
                    <a:pt x="2" y="6"/>
                    <a:pt x="2" y="6"/>
                  </a:cubicBezTo>
                  <a:cubicBezTo>
                    <a:pt x="2" y="6"/>
                    <a:pt x="6" y="9"/>
                    <a:pt x="6" y="11"/>
                  </a:cubicBezTo>
                  <a:cubicBezTo>
                    <a:pt x="6" y="12"/>
                    <a:pt x="6" y="16"/>
                    <a:pt x="9" y="18"/>
                  </a:cubicBezTo>
                  <a:cubicBezTo>
                    <a:pt x="12" y="21"/>
                    <a:pt x="10" y="24"/>
                    <a:pt x="11" y="29"/>
                  </a:cubicBezTo>
                  <a:cubicBezTo>
                    <a:pt x="12" y="34"/>
                    <a:pt x="7" y="35"/>
                    <a:pt x="5" y="36"/>
                  </a:cubicBezTo>
                  <a:cubicBezTo>
                    <a:pt x="4" y="38"/>
                    <a:pt x="1" y="42"/>
                    <a:pt x="0" y="44"/>
                  </a:cubicBezTo>
                  <a:cubicBezTo>
                    <a:pt x="3" y="46"/>
                    <a:pt x="6" y="47"/>
                    <a:pt x="6" y="49"/>
                  </a:cubicBezTo>
                  <a:cubicBezTo>
                    <a:pt x="5" y="51"/>
                    <a:pt x="3" y="53"/>
                    <a:pt x="1" y="56"/>
                  </a:cubicBezTo>
                  <a:cubicBezTo>
                    <a:pt x="1" y="56"/>
                    <a:pt x="1" y="56"/>
                    <a:pt x="1" y="56"/>
                  </a:cubicBezTo>
                  <a:cubicBezTo>
                    <a:pt x="37" y="75"/>
                    <a:pt x="37" y="75"/>
                    <a:pt x="37" y="75"/>
                  </a:cubicBezTo>
                  <a:cubicBezTo>
                    <a:pt x="37" y="75"/>
                    <a:pt x="38" y="80"/>
                    <a:pt x="38" y="81"/>
                  </a:cubicBezTo>
                  <a:cubicBezTo>
                    <a:pt x="38" y="82"/>
                    <a:pt x="45" y="87"/>
                    <a:pt x="46" y="88"/>
                  </a:cubicBezTo>
                  <a:cubicBezTo>
                    <a:pt x="48" y="89"/>
                    <a:pt x="52" y="93"/>
                    <a:pt x="52" y="93"/>
                  </a:cubicBezTo>
                  <a:cubicBezTo>
                    <a:pt x="54" y="92"/>
                    <a:pt x="57" y="83"/>
                    <a:pt x="57" y="82"/>
                  </a:cubicBezTo>
                  <a:cubicBezTo>
                    <a:pt x="58" y="81"/>
                    <a:pt x="60" y="80"/>
                    <a:pt x="62" y="74"/>
                  </a:cubicBezTo>
                  <a:cubicBezTo>
                    <a:pt x="63" y="68"/>
                    <a:pt x="65" y="71"/>
                    <a:pt x="67" y="70"/>
                  </a:cubicBezTo>
                  <a:cubicBezTo>
                    <a:pt x="69" y="70"/>
                    <a:pt x="69" y="66"/>
                    <a:pt x="71" y="66"/>
                  </a:cubicBezTo>
                  <a:cubicBezTo>
                    <a:pt x="72" y="65"/>
                    <a:pt x="76" y="62"/>
                    <a:pt x="76" y="62"/>
                  </a:cubicBezTo>
                  <a:cubicBezTo>
                    <a:pt x="70" y="54"/>
                    <a:pt x="70" y="54"/>
                    <a:pt x="70" y="54"/>
                  </a:cubicBezTo>
                  <a:lnTo>
                    <a:pt x="70" y="18"/>
                  </a:lnTo>
                  <a:close/>
                </a:path>
              </a:pathLst>
            </a:custGeom>
            <a:grpFill/>
            <a:ln w="3175">
              <a:solidFill>
                <a:srgbClr val="969696"/>
              </a:solidFill>
              <a:round/>
              <a:headEnd/>
              <a:tailEnd/>
            </a:ln>
          </p:spPr>
          <p:txBody>
            <a:bodyPr/>
            <a:lstStyle/>
            <a:p>
              <a:endParaRPr lang="en-IN">
                <a:solidFill>
                  <a:schemeClr val="bg1"/>
                </a:solidFill>
              </a:endParaRPr>
            </a:p>
          </p:txBody>
        </p:sp>
        <p:sp>
          <p:nvSpPr>
            <p:cNvPr id="16732" name="Freeform 162"/>
            <p:cNvSpPr>
              <a:spLocks/>
            </p:cNvSpPr>
            <p:nvPr>
              <p:custDataLst>
                <p:tags r:id="rId179"/>
              </p:custDataLst>
            </p:nvPr>
          </p:nvSpPr>
          <p:spPr bwMode="auto">
            <a:xfrm>
              <a:off x="3514" y="3310"/>
              <a:ext cx="27" cy="22"/>
            </a:xfrm>
            <a:custGeom>
              <a:avLst/>
              <a:gdLst>
                <a:gd name="T0" fmla="*/ 36 w 21"/>
                <a:gd name="T1" fmla="*/ 5 h 17"/>
                <a:gd name="T2" fmla="*/ 35 w 21"/>
                <a:gd name="T3" fmla="*/ 0 h 17"/>
                <a:gd name="T4" fmla="*/ 35 w 21"/>
                <a:gd name="T5" fmla="*/ 0 h 17"/>
                <a:gd name="T6" fmla="*/ 24 w 21"/>
                <a:gd name="T7" fmla="*/ 6 h 17"/>
                <a:gd name="T8" fmla="*/ 19 w 21"/>
                <a:gd name="T9" fmla="*/ 6 h 17"/>
                <a:gd name="T10" fmla="*/ 17 w 21"/>
                <a:gd name="T11" fmla="*/ 6 h 17"/>
                <a:gd name="T12" fmla="*/ 8 w 21"/>
                <a:gd name="T13" fmla="*/ 16 h 17"/>
                <a:gd name="T14" fmla="*/ 1 w 21"/>
                <a:gd name="T15" fmla="*/ 28 h 17"/>
                <a:gd name="T16" fmla="*/ 6 w 21"/>
                <a:gd name="T17" fmla="*/ 32 h 17"/>
                <a:gd name="T18" fmla="*/ 10 w 21"/>
                <a:gd name="T19" fmla="*/ 36 h 17"/>
                <a:gd name="T20" fmla="*/ 23 w 21"/>
                <a:gd name="T21" fmla="*/ 35 h 17"/>
                <a:gd name="T22" fmla="*/ 24 w 21"/>
                <a:gd name="T23" fmla="*/ 28 h 17"/>
                <a:gd name="T24" fmla="*/ 40 w 21"/>
                <a:gd name="T25" fmla="*/ 28 h 17"/>
                <a:gd name="T26" fmla="*/ 42 w 21"/>
                <a:gd name="T27" fmla="*/ 17 h 17"/>
                <a:gd name="T28" fmla="*/ 36 w 21"/>
                <a:gd name="T29" fmla="*/ 5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
                <a:gd name="T46" fmla="*/ 0 h 17"/>
                <a:gd name="T47" fmla="*/ 21 w 21"/>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 h="17">
                  <a:moveTo>
                    <a:pt x="17" y="2"/>
                  </a:moveTo>
                  <a:cubicBezTo>
                    <a:pt x="16" y="0"/>
                    <a:pt x="16" y="0"/>
                    <a:pt x="16" y="0"/>
                  </a:cubicBezTo>
                  <a:cubicBezTo>
                    <a:pt x="16" y="0"/>
                    <a:pt x="16" y="0"/>
                    <a:pt x="16" y="0"/>
                  </a:cubicBezTo>
                  <a:cubicBezTo>
                    <a:pt x="15" y="1"/>
                    <a:pt x="12" y="3"/>
                    <a:pt x="12" y="3"/>
                  </a:cubicBezTo>
                  <a:cubicBezTo>
                    <a:pt x="9" y="3"/>
                    <a:pt x="9" y="3"/>
                    <a:pt x="9" y="3"/>
                  </a:cubicBezTo>
                  <a:cubicBezTo>
                    <a:pt x="9" y="3"/>
                    <a:pt x="8" y="3"/>
                    <a:pt x="8" y="3"/>
                  </a:cubicBezTo>
                  <a:cubicBezTo>
                    <a:pt x="5" y="4"/>
                    <a:pt x="4" y="7"/>
                    <a:pt x="4" y="7"/>
                  </a:cubicBezTo>
                  <a:cubicBezTo>
                    <a:pt x="4" y="7"/>
                    <a:pt x="2" y="12"/>
                    <a:pt x="1" y="13"/>
                  </a:cubicBezTo>
                  <a:cubicBezTo>
                    <a:pt x="0" y="14"/>
                    <a:pt x="3" y="15"/>
                    <a:pt x="3" y="15"/>
                  </a:cubicBezTo>
                  <a:cubicBezTo>
                    <a:pt x="5" y="17"/>
                    <a:pt x="5" y="17"/>
                    <a:pt x="5" y="17"/>
                  </a:cubicBezTo>
                  <a:cubicBezTo>
                    <a:pt x="11" y="16"/>
                    <a:pt x="11" y="16"/>
                    <a:pt x="11" y="16"/>
                  </a:cubicBezTo>
                  <a:cubicBezTo>
                    <a:pt x="11" y="16"/>
                    <a:pt x="11" y="13"/>
                    <a:pt x="12" y="13"/>
                  </a:cubicBezTo>
                  <a:cubicBezTo>
                    <a:pt x="13" y="13"/>
                    <a:pt x="17" y="13"/>
                    <a:pt x="19" y="13"/>
                  </a:cubicBezTo>
                  <a:cubicBezTo>
                    <a:pt x="21" y="13"/>
                    <a:pt x="20" y="10"/>
                    <a:pt x="20" y="8"/>
                  </a:cubicBezTo>
                  <a:cubicBezTo>
                    <a:pt x="20" y="6"/>
                    <a:pt x="17" y="2"/>
                    <a:pt x="17" y="2"/>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733" name="Freeform 163"/>
            <p:cNvSpPr>
              <a:spLocks/>
            </p:cNvSpPr>
            <p:nvPr>
              <p:custDataLst>
                <p:tags r:id="rId180"/>
              </p:custDataLst>
            </p:nvPr>
          </p:nvSpPr>
          <p:spPr bwMode="auto">
            <a:xfrm>
              <a:off x="3517" y="3327"/>
              <a:ext cx="23" cy="28"/>
            </a:xfrm>
            <a:custGeom>
              <a:avLst/>
              <a:gdLst>
                <a:gd name="T0" fmla="*/ 29 w 18"/>
                <a:gd name="T1" fmla="*/ 10 h 22"/>
                <a:gd name="T2" fmla="*/ 31 w 18"/>
                <a:gd name="T3" fmla="*/ 0 h 22"/>
                <a:gd name="T4" fmla="*/ 22 w 18"/>
                <a:gd name="T5" fmla="*/ 0 h 22"/>
                <a:gd name="T6" fmla="*/ 19 w 18"/>
                <a:gd name="T7" fmla="*/ 6 h 22"/>
                <a:gd name="T8" fmla="*/ 6 w 18"/>
                <a:gd name="T9" fmla="*/ 8 h 22"/>
                <a:gd name="T10" fmla="*/ 1 w 18"/>
                <a:gd name="T11" fmla="*/ 5 h 22"/>
                <a:gd name="T12" fmla="*/ 0 w 18"/>
                <a:gd name="T13" fmla="*/ 5 h 22"/>
                <a:gd name="T14" fmla="*/ 1 w 18"/>
                <a:gd name="T15" fmla="*/ 10 h 22"/>
                <a:gd name="T16" fmla="*/ 5 w 18"/>
                <a:gd name="T17" fmla="*/ 24 h 22"/>
                <a:gd name="T18" fmla="*/ 8 w 18"/>
                <a:gd name="T19" fmla="*/ 41 h 22"/>
                <a:gd name="T20" fmla="*/ 15 w 18"/>
                <a:gd name="T21" fmla="*/ 43 h 22"/>
                <a:gd name="T22" fmla="*/ 29 w 18"/>
                <a:gd name="T23" fmla="*/ 24 h 22"/>
                <a:gd name="T24" fmla="*/ 37 w 18"/>
                <a:gd name="T25" fmla="*/ 14 h 22"/>
                <a:gd name="T26" fmla="*/ 29 w 18"/>
                <a:gd name="T27" fmla="*/ 10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
                <a:gd name="T43" fmla="*/ 0 h 22"/>
                <a:gd name="T44" fmla="*/ 18 w 18"/>
                <a:gd name="T45" fmla="*/ 22 h 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 h="22">
                  <a:moveTo>
                    <a:pt x="14" y="5"/>
                  </a:moveTo>
                  <a:cubicBezTo>
                    <a:pt x="15" y="0"/>
                    <a:pt x="15" y="0"/>
                    <a:pt x="15" y="0"/>
                  </a:cubicBezTo>
                  <a:cubicBezTo>
                    <a:pt x="13" y="0"/>
                    <a:pt x="11" y="0"/>
                    <a:pt x="10" y="0"/>
                  </a:cubicBezTo>
                  <a:cubicBezTo>
                    <a:pt x="9" y="0"/>
                    <a:pt x="9" y="3"/>
                    <a:pt x="9" y="3"/>
                  </a:cubicBezTo>
                  <a:cubicBezTo>
                    <a:pt x="3" y="4"/>
                    <a:pt x="3" y="4"/>
                    <a:pt x="3" y="4"/>
                  </a:cubicBezTo>
                  <a:cubicBezTo>
                    <a:pt x="1" y="2"/>
                    <a:pt x="1" y="2"/>
                    <a:pt x="1" y="2"/>
                  </a:cubicBezTo>
                  <a:cubicBezTo>
                    <a:pt x="1" y="2"/>
                    <a:pt x="0" y="2"/>
                    <a:pt x="0" y="2"/>
                  </a:cubicBezTo>
                  <a:cubicBezTo>
                    <a:pt x="1" y="5"/>
                    <a:pt x="1" y="5"/>
                    <a:pt x="1" y="5"/>
                  </a:cubicBezTo>
                  <a:cubicBezTo>
                    <a:pt x="1" y="5"/>
                    <a:pt x="3" y="9"/>
                    <a:pt x="2" y="12"/>
                  </a:cubicBezTo>
                  <a:cubicBezTo>
                    <a:pt x="1" y="15"/>
                    <a:pt x="3" y="19"/>
                    <a:pt x="4" y="20"/>
                  </a:cubicBezTo>
                  <a:cubicBezTo>
                    <a:pt x="4" y="22"/>
                    <a:pt x="6" y="21"/>
                    <a:pt x="7" y="21"/>
                  </a:cubicBezTo>
                  <a:cubicBezTo>
                    <a:pt x="8" y="21"/>
                    <a:pt x="14" y="12"/>
                    <a:pt x="14" y="12"/>
                  </a:cubicBezTo>
                  <a:cubicBezTo>
                    <a:pt x="18" y="7"/>
                    <a:pt x="18" y="7"/>
                    <a:pt x="18" y="7"/>
                  </a:cubicBezTo>
                  <a:lnTo>
                    <a:pt x="14" y="5"/>
                  </a:lnTo>
                  <a:close/>
                </a:path>
              </a:pathLst>
            </a:custGeom>
            <a:grpFill/>
            <a:ln w="3175">
              <a:solidFill>
                <a:srgbClr val="969696"/>
              </a:solidFill>
              <a:round/>
              <a:headEnd/>
              <a:tailEnd/>
            </a:ln>
          </p:spPr>
          <p:txBody>
            <a:bodyPr/>
            <a:lstStyle/>
            <a:p>
              <a:endParaRPr lang="en-IN">
                <a:solidFill>
                  <a:schemeClr val="bg1"/>
                </a:solidFill>
              </a:endParaRPr>
            </a:p>
          </p:txBody>
        </p:sp>
        <p:sp>
          <p:nvSpPr>
            <p:cNvPr id="16734" name="Freeform 164"/>
            <p:cNvSpPr>
              <a:spLocks/>
            </p:cNvSpPr>
            <p:nvPr>
              <p:custDataLst>
                <p:tags r:id="rId181"/>
              </p:custDataLst>
            </p:nvPr>
          </p:nvSpPr>
          <p:spPr bwMode="auto">
            <a:xfrm>
              <a:off x="3262" y="3268"/>
              <a:ext cx="73" cy="80"/>
            </a:xfrm>
            <a:custGeom>
              <a:avLst/>
              <a:gdLst>
                <a:gd name="T0" fmla="*/ 119 w 57"/>
                <a:gd name="T1" fmla="*/ 62 h 62"/>
                <a:gd name="T2" fmla="*/ 106 w 57"/>
                <a:gd name="T3" fmla="*/ 52 h 62"/>
                <a:gd name="T4" fmla="*/ 111 w 57"/>
                <a:gd name="T5" fmla="*/ 36 h 62"/>
                <a:gd name="T6" fmla="*/ 118 w 57"/>
                <a:gd name="T7" fmla="*/ 28 h 62"/>
                <a:gd name="T8" fmla="*/ 113 w 57"/>
                <a:gd name="T9" fmla="*/ 19 h 62"/>
                <a:gd name="T10" fmla="*/ 99 w 57"/>
                <a:gd name="T11" fmla="*/ 22 h 62"/>
                <a:gd name="T12" fmla="*/ 92 w 57"/>
                <a:gd name="T13" fmla="*/ 17 h 62"/>
                <a:gd name="T14" fmla="*/ 95 w 57"/>
                <a:gd name="T15" fmla="*/ 0 h 62"/>
                <a:gd name="T16" fmla="*/ 54 w 57"/>
                <a:gd name="T17" fmla="*/ 1 h 62"/>
                <a:gd name="T18" fmla="*/ 54 w 57"/>
                <a:gd name="T19" fmla="*/ 28 h 62"/>
                <a:gd name="T20" fmla="*/ 24 w 57"/>
                <a:gd name="T21" fmla="*/ 28 h 62"/>
                <a:gd name="T22" fmla="*/ 17 w 57"/>
                <a:gd name="T23" fmla="*/ 25 h 62"/>
                <a:gd name="T24" fmla="*/ 17 w 57"/>
                <a:gd name="T25" fmla="*/ 39 h 62"/>
                <a:gd name="T26" fmla="*/ 10 w 57"/>
                <a:gd name="T27" fmla="*/ 58 h 62"/>
                <a:gd name="T28" fmla="*/ 0 w 57"/>
                <a:gd name="T29" fmla="*/ 65 h 62"/>
                <a:gd name="T30" fmla="*/ 8 w 57"/>
                <a:gd name="T31" fmla="*/ 81 h 62"/>
                <a:gd name="T32" fmla="*/ 28 w 57"/>
                <a:gd name="T33" fmla="*/ 108 h 62"/>
                <a:gd name="T34" fmla="*/ 53 w 57"/>
                <a:gd name="T35" fmla="*/ 133 h 62"/>
                <a:gd name="T36" fmla="*/ 58 w 57"/>
                <a:gd name="T37" fmla="*/ 125 h 62"/>
                <a:gd name="T38" fmla="*/ 63 w 57"/>
                <a:gd name="T39" fmla="*/ 128 h 62"/>
                <a:gd name="T40" fmla="*/ 68 w 57"/>
                <a:gd name="T41" fmla="*/ 120 h 62"/>
                <a:gd name="T42" fmla="*/ 68 w 57"/>
                <a:gd name="T43" fmla="*/ 111 h 62"/>
                <a:gd name="T44" fmla="*/ 59 w 57"/>
                <a:gd name="T45" fmla="*/ 108 h 62"/>
                <a:gd name="T46" fmla="*/ 63 w 57"/>
                <a:gd name="T47" fmla="*/ 98 h 62"/>
                <a:gd name="T48" fmla="*/ 77 w 57"/>
                <a:gd name="T49" fmla="*/ 102 h 62"/>
                <a:gd name="T50" fmla="*/ 76 w 57"/>
                <a:gd name="T51" fmla="*/ 88 h 62"/>
                <a:gd name="T52" fmla="*/ 82 w 57"/>
                <a:gd name="T53" fmla="*/ 86 h 62"/>
                <a:gd name="T54" fmla="*/ 92 w 57"/>
                <a:gd name="T55" fmla="*/ 98 h 62"/>
                <a:gd name="T56" fmla="*/ 104 w 57"/>
                <a:gd name="T57" fmla="*/ 92 h 62"/>
                <a:gd name="T58" fmla="*/ 110 w 57"/>
                <a:gd name="T59" fmla="*/ 102 h 62"/>
                <a:gd name="T60" fmla="*/ 113 w 57"/>
                <a:gd name="T61" fmla="*/ 95 h 62"/>
                <a:gd name="T62" fmla="*/ 118 w 57"/>
                <a:gd name="T63" fmla="*/ 80 h 62"/>
                <a:gd name="T64" fmla="*/ 119 w 57"/>
                <a:gd name="T65" fmla="*/ 62 h 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7"/>
                <a:gd name="T100" fmla="*/ 0 h 62"/>
                <a:gd name="T101" fmla="*/ 57 w 57"/>
                <a:gd name="T102" fmla="*/ 62 h 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7" h="62">
                  <a:moveTo>
                    <a:pt x="57" y="29"/>
                  </a:moveTo>
                  <a:cubicBezTo>
                    <a:pt x="51" y="24"/>
                    <a:pt x="51" y="24"/>
                    <a:pt x="51" y="24"/>
                  </a:cubicBezTo>
                  <a:cubicBezTo>
                    <a:pt x="51" y="24"/>
                    <a:pt x="52" y="18"/>
                    <a:pt x="53" y="17"/>
                  </a:cubicBezTo>
                  <a:cubicBezTo>
                    <a:pt x="55" y="16"/>
                    <a:pt x="56" y="13"/>
                    <a:pt x="56" y="13"/>
                  </a:cubicBezTo>
                  <a:cubicBezTo>
                    <a:pt x="54" y="9"/>
                    <a:pt x="54" y="9"/>
                    <a:pt x="54" y="9"/>
                  </a:cubicBezTo>
                  <a:cubicBezTo>
                    <a:pt x="54" y="9"/>
                    <a:pt x="51" y="9"/>
                    <a:pt x="47" y="10"/>
                  </a:cubicBezTo>
                  <a:cubicBezTo>
                    <a:pt x="43" y="11"/>
                    <a:pt x="44" y="9"/>
                    <a:pt x="44" y="8"/>
                  </a:cubicBezTo>
                  <a:cubicBezTo>
                    <a:pt x="43" y="6"/>
                    <a:pt x="44" y="3"/>
                    <a:pt x="45" y="0"/>
                  </a:cubicBezTo>
                  <a:cubicBezTo>
                    <a:pt x="43" y="0"/>
                    <a:pt x="27" y="0"/>
                    <a:pt x="26" y="1"/>
                  </a:cubicBezTo>
                  <a:cubicBezTo>
                    <a:pt x="26" y="13"/>
                    <a:pt x="26" y="13"/>
                    <a:pt x="26" y="13"/>
                  </a:cubicBezTo>
                  <a:cubicBezTo>
                    <a:pt x="12" y="13"/>
                    <a:pt x="12" y="13"/>
                    <a:pt x="12" y="13"/>
                  </a:cubicBezTo>
                  <a:cubicBezTo>
                    <a:pt x="8" y="12"/>
                    <a:pt x="8" y="12"/>
                    <a:pt x="8" y="12"/>
                  </a:cubicBezTo>
                  <a:cubicBezTo>
                    <a:pt x="8" y="12"/>
                    <a:pt x="8" y="15"/>
                    <a:pt x="8" y="18"/>
                  </a:cubicBezTo>
                  <a:cubicBezTo>
                    <a:pt x="8" y="21"/>
                    <a:pt x="5" y="27"/>
                    <a:pt x="5" y="27"/>
                  </a:cubicBezTo>
                  <a:cubicBezTo>
                    <a:pt x="0" y="30"/>
                    <a:pt x="0" y="30"/>
                    <a:pt x="0" y="30"/>
                  </a:cubicBezTo>
                  <a:cubicBezTo>
                    <a:pt x="0" y="30"/>
                    <a:pt x="3" y="36"/>
                    <a:pt x="4" y="38"/>
                  </a:cubicBezTo>
                  <a:cubicBezTo>
                    <a:pt x="5" y="40"/>
                    <a:pt x="10" y="48"/>
                    <a:pt x="13" y="50"/>
                  </a:cubicBezTo>
                  <a:cubicBezTo>
                    <a:pt x="16" y="51"/>
                    <a:pt x="25" y="62"/>
                    <a:pt x="25" y="62"/>
                  </a:cubicBezTo>
                  <a:cubicBezTo>
                    <a:pt x="25" y="62"/>
                    <a:pt x="26" y="58"/>
                    <a:pt x="27" y="58"/>
                  </a:cubicBezTo>
                  <a:cubicBezTo>
                    <a:pt x="28" y="58"/>
                    <a:pt x="30" y="60"/>
                    <a:pt x="30" y="60"/>
                  </a:cubicBezTo>
                  <a:cubicBezTo>
                    <a:pt x="32" y="56"/>
                    <a:pt x="32" y="56"/>
                    <a:pt x="32" y="56"/>
                  </a:cubicBezTo>
                  <a:cubicBezTo>
                    <a:pt x="32" y="52"/>
                    <a:pt x="32" y="52"/>
                    <a:pt x="32" y="52"/>
                  </a:cubicBezTo>
                  <a:cubicBezTo>
                    <a:pt x="28" y="50"/>
                    <a:pt x="28" y="50"/>
                    <a:pt x="28" y="50"/>
                  </a:cubicBezTo>
                  <a:cubicBezTo>
                    <a:pt x="28" y="50"/>
                    <a:pt x="29" y="46"/>
                    <a:pt x="30" y="46"/>
                  </a:cubicBezTo>
                  <a:cubicBezTo>
                    <a:pt x="31" y="46"/>
                    <a:pt x="37" y="47"/>
                    <a:pt x="37" y="47"/>
                  </a:cubicBezTo>
                  <a:cubicBezTo>
                    <a:pt x="36" y="41"/>
                    <a:pt x="36" y="41"/>
                    <a:pt x="36" y="41"/>
                  </a:cubicBezTo>
                  <a:cubicBezTo>
                    <a:pt x="36" y="41"/>
                    <a:pt x="38" y="41"/>
                    <a:pt x="39" y="40"/>
                  </a:cubicBezTo>
                  <a:cubicBezTo>
                    <a:pt x="40" y="39"/>
                    <a:pt x="42" y="45"/>
                    <a:pt x="44" y="46"/>
                  </a:cubicBezTo>
                  <a:cubicBezTo>
                    <a:pt x="46" y="47"/>
                    <a:pt x="49" y="43"/>
                    <a:pt x="49" y="43"/>
                  </a:cubicBezTo>
                  <a:cubicBezTo>
                    <a:pt x="52" y="47"/>
                    <a:pt x="52" y="47"/>
                    <a:pt x="52" y="47"/>
                  </a:cubicBezTo>
                  <a:cubicBezTo>
                    <a:pt x="52" y="47"/>
                    <a:pt x="53" y="45"/>
                    <a:pt x="54" y="44"/>
                  </a:cubicBezTo>
                  <a:cubicBezTo>
                    <a:pt x="54" y="43"/>
                    <a:pt x="57" y="39"/>
                    <a:pt x="56" y="37"/>
                  </a:cubicBezTo>
                  <a:cubicBezTo>
                    <a:pt x="56" y="36"/>
                    <a:pt x="57" y="29"/>
                    <a:pt x="57" y="29"/>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735" name="Freeform 165"/>
            <p:cNvSpPr>
              <a:spLocks noEditPoints="1"/>
            </p:cNvSpPr>
            <p:nvPr>
              <p:custDataLst>
                <p:tags r:id="rId182"/>
              </p:custDataLst>
            </p:nvPr>
          </p:nvSpPr>
          <p:spPr bwMode="auto">
            <a:xfrm>
              <a:off x="3294" y="3251"/>
              <a:ext cx="93" cy="109"/>
            </a:xfrm>
            <a:custGeom>
              <a:avLst/>
              <a:gdLst>
                <a:gd name="T0" fmla="*/ 32 w 73"/>
                <a:gd name="T1" fmla="*/ 28 h 85"/>
                <a:gd name="T2" fmla="*/ 39 w 73"/>
                <a:gd name="T3" fmla="*/ 28 h 85"/>
                <a:gd name="T4" fmla="*/ 32 w 73"/>
                <a:gd name="T5" fmla="*/ 28 h 85"/>
                <a:gd name="T6" fmla="*/ 149 w 73"/>
                <a:gd name="T7" fmla="*/ 1 h 85"/>
                <a:gd name="T8" fmla="*/ 132 w 73"/>
                <a:gd name="T9" fmla="*/ 0 h 85"/>
                <a:gd name="T10" fmla="*/ 118 w 73"/>
                <a:gd name="T11" fmla="*/ 1 h 85"/>
                <a:gd name="T12" fmla="*/ 107 w 73"/>
                <a:gd name="T13" fmla="*/ 8 h 85"/>
                <a:gd name="T14" fmla="*/ 99 w 73"/>
                <a:gd name="T15" fmla="*/ 31 h 85"/>
                <a:gd name="T16" fmla="*/ 99 w 73"/>
                <a:gd name="T17" fmla="*/ 40 h 85"/>
                <a:gd name="T18" fmla="*/ 89 w 73"/>
                <a:gd name="T19" fmla="*/ 36 h 85"/>
                <a:gd name="T20" fmla="*/ 70 w 73"/>
                <a:gd name="T21" fmla="*/ 31 h 85"/>
                <a:gd name="T22" fmla="*/ 41 w 73"/>
                <a:gd name="T23" fmla="*/ 28 h 85"/>
                <a:gd name="T24" fmla="*/ 39 w 73"/>
                <a:gd name="T25" fmla="*/ 45 h 85"/>
                <a:gd name="T26" fmla="*/ 46 w 73"/>
                <a:gd name="T27" fmla="*/ 47 h 85"/>
                <a:gd name="T28" fmla="*/ 60 w 73"/>
                <a:gd name="T29" fmla="*/ 46 h 85"/>
                <a:gd name="T30" fmla="*/ 64 w 73"/>
                <a:gd name="T31" fmla="*/ 54 h 85"/>
                <a:gd name="T32" fmla="*/ 59 w 73"/>
                <a:gd name="T33" fmla="*/ 63 h 85"/>
                <a:gd name="T34" fmla="*/ 54 w 73"/>
                <a:gd name="T35" fmla="*/ 77 h 85"/>
                <a:gd name="T36" fmla="*/ 66 w 73"/>
                <a:gd name="T37" fmla="*/ 88 h 85"/>
                <a:gd name="T38" fmla="*/ 64 w 73"/>
                <a:gd name="T39" fmla="*/ 105 h 85"/>
                <a:gd name="T40" fmla="*/ 60 w 73"/>
                <a:gd name="T41" fmla="*/ 121 h 85"/>
                <a:gd name="T42" fmla="*/ 55 w 73"/>
                <a:gd name="T43" fmla="*/ 127 h 85"/>
                <a:gd name="T44" fmla="*/ 50 w 73"/>
                <a:gd name="T45" fmla="*/ 118 h 85"/>
                <a:gd name="T46" fmla="*/ 39 w 73"/>
                <a:gd name="T47" fmla="*/ 124 h 85"/>
                <a:gd name="T48" fmla="*/ 29 w 73"/>
                <a:gd name="T49" fmla="*/ 112 h 85"/>
                <a:gd name="T50" fmla="*/ 23 w 73"/>
                <a:gd name="T51" fmla="*/ 113 h 85"/>
                <a:gd name="T52" fmla="*/ 24 w 73"/>
                <a:gd name="T53" fmla="*/ 127 h 85"/>
                <a:gd name="T54" fmla="*/ 10 w 73"/>
                <a:gd name="T55" fmla="*/ 124 h 85"/>
                <a:gd name="T56" fmla="*/ 6 w 73"/>
                <a:gd name="T57" fmla="*/ 133 h 85"/>
                <a:gd name="T58" fmla="*/ 14 w 73"/>
                <a:gd name="T59" fmla="*/ 136 h 85"/>
                <a:gd name="T60" fmla="*/ 14 w 73"/>
                <a:gd name="T61" fmla="*/ 145 h 85"/>
                <a:gd name="T62" fmla="*/ 10 w 73"/>
                <a:gd name="T63" fmla="*/ 155 h 85"/>
                <a:gd name="T64" fmla="*/ 5 w 73"/>
                <a:gd name="T65" fmla="*/ 150 h 85"/>
                <a:gd name="T66" fmla="*/ 0 w 73"/>
                <a:gd name="T67" fmla="*/ 158 h 85"/>
                <a:gd name="T68" fmla="*/ 5 w 73"/>
                <a:gd name="T69" fmla="*/ 164 h 85"/>
                <a:gd name="T70" fmla="*/ 14 w 73"/>
                <a:gd name="T71" fmla="*/ 180 h 85"/>
                <a:gd name="T72" fmla="*/ 22 w 73"/>
                <a:gd name="T73" fmla="*/ 173 h 85"/>
                <a:gd name="T74" fmla="*/ 31 w 73"/>
                <a:gd name="T75" fmla="*/ 167 h 85"/>
                <a:gd name="T76" fmla="*/ 43 w 73"/>
                <a:gd name="T77" fmla="*/ 174 h 85"/>
                <a:gd name="T78" fmla="*/ 50 w 73"/>
                <a:gd name="T79" fmla="*/ 173 h 85"/>
                <a:gd name="T80" fmla="*/ 52 w 73"/>
                <a:gd name="T81" fmla="*/ 167 h 85"/>
                <a:gd name="T82" fmla="*/ 61 w 73"/>
                <a:gd name="T83" fmla="*/ 164 h 85"/>
                <a:gd name="T84" fmla="*/ 66 w 73"/>
                <a:gd name="T85" fmla="*/ 177 h 85"/>
                <a:gd name="T86" fmla="*/ 76 w 73"/>
                <a:gd name="T87" fmla="*/ 171 h 85"/>
                <a:gd name="T88" fmla="*/ 96 w 73"/>
                <a:gd name="T89" fmla="*/ 151 h 85"/>
                <a:gd name="T90" fmla="*/ 99 w 73"/>
                <a:gd name="T91" fmla="*/ 136 h 85"/>
                <a:gd name="T92" fmla="*/ 101 w 73"/>
                <a:gd name="T93" fmla="*/ 118 h 85"/>
                <a:gd name="T94" fmla="*/ 112 w 73"/>
                <a:gd name="T95" fmla="*/ 103 h 85"/>
                <a:gd name="T96" fmla="*/ 129 w 73"/>
                <a:gd name="T97" fmla="*/ 88 h 85"/>
                <a:gd name="T98" fmla="*/ 132 w 73"/>
                <a:gd name="T99" fmla="*/ 77 h 85"/>
                <a:gd name="T100" fmla="*/ 135 w 73"/>
                <a:gd name="T101" fmla="*/ 58 h 85"/>
                <a:gd name="T102" fmla="*/ 138 w 73"/>
                <a:gd name="T103" fmla="*/ 42 h 85"/>
                <a:gd name="T104" fmla="*/ 144 w 73"/>
                <a:gd name="T105" fmla="*/ 17 h 85"/>
                <a:gd name="T106" fmla="*/ 149 w 73"/>
                <a:gd name="T107" fmla="*/ 1 h 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3"/>
                <a:gd name="T163" fmla="*/ 0 h 85"/>
                <a:gd name="T164" fmla="*/ 73 w 73"/>
                <a:gd name="T165" fmla="*/ 85 h 8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3" h="85">
                  <a:moveTo>
                    <a:pt x="16" y="13"/>
                  </a:moveTo>
                  <a:cubicBezTo>
                    <a:pt x="17" y="13"/>
                    <a:pt x="18" y="13"/>
                    <a:pt x="19" y="13"/>
                  </a:cubicBezTo>
                  <a:cubicBezTo>
                    <a:pt x="18" y="13"/>
                    <a:pt x="17" y="13"/>
                    <a:pt x="16" y="13"/>
                  </a:cubicBezTo>
                  <a:close/>
                  <a:moveTo>
                    <a:pt x="72" y="1"/>
                  </a:moveTo>
                  <a:cubicBezTo>
                    <a:pt x="72" y="1"/>
                    <a:pt x="66" y="0"/>
                    <a:pt x="64" y="0"/>
                  </a:cubicBezTo>
                  <a:cubicBezTo>
                    <a:pt x="63" y="0"/>
                    <a:pt x="57" y="1"/>
                    <a:pt x="57" y="1"/>
                  </a:cubicBezTo>
                  <a:cubicBezTo>
                    <a:pt x="57" y="1"/>
                    <a:pt x="52" y="1"/>
                    <a:pt x="52" y="4"/>
                  </a:cubicBezTo>
                  <a:cubicBezTo>
                    <a:pt x="51" y="6"/>
                    <a:pt x="48" y="15"/>
                    <a:pt x="48" y="15"/>
                  </a:cubicBezTo>
                  <a:cubicBezTo>
                    <a:pt x="48" y="19"/>
                    <a:pt x="48" y="19"/>
                    <a:pt x="48" y="19"/>
                  </a:cubicBezTo>
                  <a:cubicBezTo>
                    <a:pt x="43" y="17"/>
                    <a:pt x="43" y="17"/>
                    <a:pt x="43" y="17"/>
                  </a:cubicBezTo>
                  <a:cubicBezTo>
                    <a:pt x="43" y="17"/>
                    <a:pt x="37" y="16"/>
                    <a:pt x="34" y="15"/>
                  </a:cubicBezTo>
                  <a:cubicBezTo>
                    <a:pt x="32" y="14"/>
                    <a:pt x="21" y="14"/>
                    <a:pt x="20" y="13"/>
                  </a:cubicBezTo>
                  <a:cubicBezTo>
                    <a:pt x="19" y="16"/>
                    <a:pt x="18" y="19"/>
                    <a:pt x="19" y="21"/>
                  </a:cubicBezTo>
                  <a:cubicBezTo>
                    <a:pt x="19" y="22"/>
                    <a:pt x="18" y="24"/>
                    <a:pt x="22" y="23"/>
                  </a:cubicBezTo>
                  <a:cubicBezTo>
                    <a:pt x="26" y="22"/>
                    <a:pt x="29" y="22"/>
                    <a:pt x="29" y="22"/>
                  </a:cubicBezTo>
                  <a:cubicBezTo>
                    <a:pt x="31" y="26"/>
                    <a:pt x="31" y="26"/>
                    <a:pt x="31" y="26"/>
                  </a:cubicBezTo>
                  <a:cubicBezTo>
                    <a:pt x="31" y="26"/>
                    <a:pt x="30" y="29"/>
                    <a:pt x="28" y="30"/>
                  </a:cubicBezTo>
                  <a:cubicBezTo>
                    <a:pt x="27" y="31"/>
                    <a:pt x="26" y="37"/>
                    <a:pt x="26" y="37"/>
                  </a:cubicBezTo>
                  <a:cubicBezTo>
                    <a:pt x="32" y="42"/>
                    <a:pt x="32" y="42"/>
                    <a:pt x="32" y="42"/>
                  </a:cubicBezTo>
                  <a:cubicBezTo>
                    <a:pt x="32" y="42"/>
                    <a:pt x="31" y="49"/>
                    <a:pt x="31" y="50"/>
                  </a:cubicBezTo>
                  <a:cubicBezTo>
                    <a:pt x="32" y="52"/>
                    <a:pt x="29" y="56"/>
                    <a:pt x="29" y="57"/>
                  </a:cubicBezTo>
                  <a:cubicBezTo>
                    <a:pt x="28" y="58"/>
                    <a:pt x="27" y="60"/>
                    <a:pt x="27" y="60"/>
                  </a:cubicBezTo>
                  <a:cubicBezTo>
                    <a:pt x="24" y="56"/>
                    <a:pt x="24" y="56"/>
                    <a:pt x="24" y="56"/>
                  </a:cubicBezTo>
                  <a:cubicBezTo>
                    <a:pt x="24" y="56"/>
                    <a:pt x="21" y="60"/>
                    <a:pt x="19" y="59"/>
                  </a:cubicBezTo>
                  <a:cubicBezTo>
                    <a:pt x="17" y="58"/>
                    <a:pt x="15" y="52"/>
                    <a:pt x="14" y="53"/>
                  </a:cubicBezTo>
                  <a:cubicBezTo>
                    <a:pt x="13" y="54"/>
                    <a:pt x="11" y="54"/>
                    <a:pt x="11" y="54"/>
                  </a:cubicBezTo>
                  <a:cubicBezTo>
                    <a:pt x="12" y="60"/>
                    <a:pt x="12" y="60"/>
                    <a:pt x="12" y="60"/>
                  </a:cubicBezTo>
                  <a:cubicBezTo>
                    <a:pt x="12" y="60"/>
                    <a:pt x="6" y="59"/>
                    <a:pt x="5" y="59"/>
                  </a:cubicBezTo>
                  <a:cubicBezTo>
                    <a:pt x="4" y="59"/>
                    <a:pt x="3" y="63"/>
                    <a:pt x="3" y="63"/>
                  </a:cubicBezTo>
                  <a:cubicBezTo>
                    <a:pt x="7" y="65"/>
                    <a:pt x="7" y="65"/>
                    <a:pt x="7" y="65"/>
                  </a:cubicBezTo>
                  <a:cubicBezTo>
                    <a:pt x="7" y="69"/>
                    <a:pt x="7" y="69"/>
                    <a:pt x="7" y="69"/>
                  </a:cubicBezTo>
                  <a:cubicBezTo>
                    <a:pt x="5" y="73"/>
                    <a:pt x="5" y="73"/>
                    <a:pt x="5" y="73"/>
                  </a:cubicBezTo>
                  <a:cubicBezTo>
                    <a:pt x="5" y="73"/>
                    <a:pt x="3" y="71"/>
                    <a:pt x="2" y="71"/>
                  </a:cubicBezTo>
                  <a:cubicBezTo>
                    <a:pt x="1" y="71"/>
                    <a:pt x="0" y="74"/>
                    <a:pt x="0" y="75"/>
                  </a:cubicBezTo>
                  <a:cubicBezTo>
                    <a:pt x="0" y="76"/>
                    <a:pt x="1" y="78"/>
                    <a:pt x="2" y="78"/>
                  </a:cubicBezTo>
                  <a:cubicBezTo>
                    <a:pt x="4" y="79"/>
                    <a:pt x="7" y="85"/>
                    <a:pt x="7" y="85"/>
                  </a:cubicBezTo>
                  <a:cubicBezTo>
                    <a:pt x="7" y="85"/>
                    <a:pt x="9" y="82"/>
                    <a:pt x="10" y="82"/>
                  </a:cubicBezTo>
                  <a:cubicBezTo>
                    <a:pt x="11" y="82"/>
                    <a:pt x="15" y="79"/>
                    <a:pt x="15" y="79"/>
                  </a:cubicBezTo>
                  <a:cubicBezTo>
                    <a:pt x="15" y="79"/>
                    <a:pt x="20" y="83"/>
                    <a:pt x="21" y="83"/>
                  </a:cubicBezTo>
                  <a:cubicBezTo>
                    <a:pt x="22" y="83"/>
                    <a:pt x="24" y="82"/>
                    <a:pt x="24" y="82"/>
                  </a:cubicBezTo>
                  <a:cubicBezTo>
                    <a:pt x="24" y="82"/>
                    <a:pt x="24" y="79"/>
                    <a:pt x="25" y="79"/>
                  </a:cubicBezTo>
                  <a:cubicBezTo>
                    <a:pt x="27" y="79"/>
                    <a:pt x="30" y="78"/>
                    <a:pt x="30" y="78"/>
                  </a:cubicBezTo>
                  <a:cubicBezTo>
                    <a:pt x="30" y="78"/>
                    <a:pt x="31" y="83"/>
                    <a:pt x="32" y="84"/>
                  </a:cubicBezTo>
                  <a:cubicBezTo>
                    <a:pt x="33" y="84"/>
                    <a:pt x="36" y="83"/>
                    <a:pt x="37" y="81"/>
                  </a:cubicBezTo>
                  <a:cubicBezTo>
                    <a:pt x="38" y="78"/>
                    <a:pt x="44" y="74"/>
                    <a:pt x="46" y="72"/>
                  </a:cubicBezTo>
                  <a:cubicBezTo>
                    <a:pt x="48" y="70"/>
                    <a:pt x="48" y="67"/>
                    <a:pt x="48" y="65"/>
                  </a:cubicBezTo>
                  <a:cubicBezTo>
                    <a:pt x="48" y="63"/>
                    <a:pt x="48" y="57"/>
                    <a:pt x="49" y="56"/>
                  </a:cubicBezTo>
                  <a:cubicBezTo>
                    <a:pt x="50" y="55"/>
                    <a:pt x="53" y="50"/>
                    <a:pt x="54" y="48"/>
                  </a:cubicBezTo>
                  <a:cubicBezTo>
                    <a:pt x="56" y="47"/>
                    <a:pt x="60" y="43"/>
                    <a:pt x="62" y="42"/>
                  </a:cubicBezTo>
                  <a:cubicBezTo>
                    <a:pt x="64" y="41"/>
                    <a:pt x="63" y="39"/>
                    <a:pt x="64" y="37"/>
                  </a:cubicBezTo>
                  <a:cubicBezTo>
                    <a:pt x="64" y="34"/>
                    <a:pt x="65" y="30"/>
                    <a:pt x="65" y="27"/>
                  </a:cubicBezTo>
                  <a:cubicBezTo>
                    <a:pt x="64" y="25"/>
                    <a:pt x="66" y="22"/>
                    <a:pt x="67" y="20"/>
                  </a:cubicBezTo>
                  <a:cubicBezTo>
                    <a:pt x="68" y="18"/>
                    <a:pt x="68" y="12"/>
                    <a:pt x="70" y="8"/>
                  </a:cubicBezTo>
                  <a:cubicBezTo>
                    <a:pt x="73" y="4"/>
                    <a:pt x="72" y="1"/>
                    <a:pt x="72" y="1"/>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736" name="Freeform 166"/>
            <p:cNvSpPr>
              <a:spLocks/>
            </p:cNvSpPr>
            <p:nvPr>
              <p:custDataLst>
                <p:tags r:id="rId183"/>
              </p:custDataLst>
            </p:nvPr>
          </p:nvSpPr>
          <p:spPr bwMode="auto">
            <a:xfrm>
              <a:off x="3303" y="3353"/>
              <a:ext cx="14" cy="16"/>
            </a:xfrm>
            <a:custGeom>
              <a:avLst/>
              <a:gdLst>
                <a:gd name="T0" fmla="*/ 17 w 11"/>
                <a:gd name="T1" fmla="*/ 0 h 13"/>
                <a:gd name="T2" fmla="*/ 6 w 11"/>
                <a:gd name="T3" fmla="*/ 6 h 13"/>
                <a:gd name="T4" fmla="*/ 0 w 11"/>
                <a:gd name="T5" fmla="*/ 11 h 13"/>
                <a:gd name="T6" fmla="*/ 5 w 11"/>
                <a:gd name="T7" fmla="*/ 25 h 13"/>
                <a:gd name="T8" fmla="*/ 10 w 11"/>
                <a:gd name="T9" fmla="*/ 25 h 13"/>
                <a:gd name="T10" fmla="*/ 10 w 11"/>
                <a:gd name="T11" fmla="*/ 18 h 13"/>
                <a:gd name="T12" fmla="*/ 13 w 11"/>
                <a:gd name="T13" fmla="*/ 11 h 13"/>
                <a:gd name="T14" fmla="*/ 23 w 11"/>
                <a:gd name="T15" fmla="*/ 2 h 13"/>
                <a:gd name="T16" fmla="*/ 23 w 11"/>
                <a:gd name="T17" fmla="*/ 2 h 13"/>
                <a:gd name="T18" fmla="*/ 17 w 11"/>
                <a:gd name="T19" fmla="*/ 0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3"/>
                <a:gd name="T32" fmla="*/ 11 w 11"/>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3">
                  <a:moveTo>
                    <a:pt x="8" y="0"/>
                  </a:moveTo>
                  <a:cubicBezTo>
                    <a:pt x="8" y="0"/>
                    <a:pt x="4" y="3"/>
                    <a:pt x="3" y="3"/>
                  </a:cubicBezTo>
                  <a:cubicBezTo>
                    <a:pt x="2" y="3"/>
                    <a:pt x="0" y="6"/>
                    <a:pt x="0" y="6"/>
                  </a:cubicBezTo>
                  <a:cubicBezTo>
                    <a:pt x="2" y="13"/>
                    <a:pt x="2" y="13"/>
                    <a:pt x="2" y="13"/>
                  </a:cubicBezTo>
                  <a:cubicBezTo>
                    <a:pt x="5" y="13"/>
                    <a:pt x="5" y="13"/>
                    <a:pt x="5" y="13"/>
                  </a:cubicBezTo>
                  <a:cubicBezTo>
                    <a:pt x="5" y="10"/>
                    <a:pt x="5" y="10"/>
                    <a:pt x="5" y="10"/>
                  </a:cubicBezTo>
                  <a:cubicBezTo>
                    <a:pt x="6" y="6"/>
                    <a:pt x="6" y="6"/>
                    <a:pt x="6" y="6"/>
                  </a:cubicBezTo>
                  <a:cubicBezTo>
                    <a:pt x="11" y="2"/>
                    <a:pt x="11" y="2"/>
                    <a:pt x="11" y="2"/>
                  </a:cubicBezTo>
                  <a:cubicBezTo>
                    <a:pt x="11" y="2"/>
                    <a:pt x="11" y="2"/>
                    <a:pt x="11" y="2"/>
                  </a:cubicBezTo>
                  <a:cubicBezTo>
                    <a:pt x="10" y="1"/>
                    <a:pt x="8" y="0"/>
                    <a:pt x="8" y="0"/>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737" name="Freeform 167"/>
            <p:cNvSpPr>
              <a:spLocks noEditPoints="1"/>
            </p:cNvSpPr>
            <p:nvPr>
              <p:custDataLst>
                <p:tags r:id="rId184"/>
              </p:custDataLst>
            </p:nvPr>
          </p:nvSpPr>
          <p:spPr bwMode="auto">
            <a:xfrm>
              <a:off x="3305" y="3230"/>
              <a:ext cx="243" cy="239"/>
            </a:xfrm>
            <a:custGeom>
              <a:avLst/>
              <a:gdLst>
                <a:gd name="T0" fmla="*/ 372 w 189"/>
                <a:gd name="T1" fmla="*/ 137 h 187"/>
                <a:gd name="T2" fmla="*/ 393 w 189"/>
                <a:gd name="T3" fmla="*/ 60 h 187"/>
                <a:gd name="T4" fmla="*/ 388 w 189"/>
                <a:gd name="T5" fmla="*/ 46 h 187"/>
                <a:gd name="T6" fmla="*/ 386 w 189"/>
                <a:gd name="T7" fmla="*/ 33 h 187"/>
                <a:gd name="T8" fmla="*/ 364 w 189"/>
                <a:gd name="T9" fmla="*/ 15 h 187"/>
                <a:gd name="T10" fmla="*/ 343 w 189"/>
                <a:gd name="T11" fmla="*/ 17 h 187"/>
                <a:gd name="T12" fmla="*/ 325 w 189"/>
                <a:gd name="T13" fmla="*/ 13 h 187"/>
                <a:gd name="T14" fmla="*/ 319 w 189"/>
                <a:gd name="T15" fmla="*/ 6 h 187"/>
                <a:gd name="T16" fmla="*/ 291 w 189"/>
                <a:gd name="T17" fmla="*/ 5 h 187"/>
                <a:gd name="T18" fmla="*/ 266 w 189"/>
                <a:gd name="T19" fmla="*/ 10 h 187"/>
                <a:gd name="T20" fmla="*/ 233 w 189"/>
                <a:gd name="T21" fmla="*/ 15 h 187"/>
                <a:gd name="T22" fmla="*/ 215 w 189"/>
                <a:gd name="T23" fmla="*/ 28 h 187"/>
                <a:gd name="T24" fmla="*/ 174 w 189"/>
                <a:gd name="T25" fmla="*/ 17 h 187"/>
                <a:gd name="T26" fmla="*/ 139 w 189"/>
                <a:gd name="T27" fmla="*/ 17 h 187"/>
                <a:gd name="T28" fmla="*/ 129 w 189"/>
                <a:gd name="T29" fmla="*/ 52 h 187"/>
                <a:gd name="T30" fmla="*/ 120 w 189"/>
                <a:gd name="T31" fmla="*/ 92 h 187"/>
                <a:gd name="T32" fmla="*/ 112 w 189"/>
                <a:gd name="T33" fmla="*/ 123 h 187"/>
                <a:gd name="T34" fmla="*/ 85 w 189"/>
                <a:gd name="T35" fmla="*/ 152 h 187"/>
                <a:gd name="T36" fmla="*/ 80 w 189"/>
                <a:gd name="T37" fmla="*/ 187 h 187"/>
                <a:gd name="T38" fmla="*/ 50 w 189"/>
                <a:gd name="T39" fmla="*/ 211 h 187"/>
                <a:gd name="T40" fmla="*/ 35 w 189"/>
                <a:gd name="T41" fmla="*/ 201 h 187"/>
                <a:gd name="T42" fmla="*/ 24 w 189"/>
                <a:gd name="T43" fmla="*/ 210 h 187"/>
                <a:gd name="T44" fmla="*/ 19 w 189"/>
                <a:gd name="T45" fmla="*/ 204 h 187"/>
                <a:gd name="T46" fmla="*/ 8 w 189"/>
                <a:gd name="T47" fmla="*/ 212 h 187"/>
                <a:gd name="T48" fmla="*/ 6 w 189"/>
                <a:gd name="T49" fmla="*/ 227 h 187"/>
                <a:gd name="T50" fmla="*/ 5 w 189"/>
                <a:gd name="T51" fmla="*/ 234 h 187"/>
                <a:gd name="T52" fmla="*/ 91 w 189"/>
                <a:gd name="T53" fmla="*/ 231 h 187"/>
                <a:gd name="T54" fmla="*/ 112 w 189"/>
                <a:gd name="T55" fmla="*/ 276 h 187"/>
                <a:gd name="T56" fmla="*/ 149 w 189"/>
                <a:gd name="T57" fmla="*/ 272 h 187"/>
                <a:gd name="T58" fmla="*/ 156 w 189"/>
                <a:gd name="T59" fmla="*/ 254 h 187"/>
                <a:gd name="T60" fmla="*/ 174 w 189"/>
                <a:gd name="T61" fmla="*/ 258 h 187"/>
                <a:gd name="T62" fmla="*/ 201 w 189"/>
                <a:gd name="T63" fmla="*/ 276 h 187"/>
                <a:gd name="T64" fmla="*/ 207 w 189"/>
                <a:gd name="T65" fmla="*/ 311 h 187"/>
                <a:gd name="T66" fmla="*/ 208 w 189"/>
                <a:gd name="T67" fmla="*/ 340 h 187"/>
                <a:gd name="T68" fmla="*/ 231 w 189"/>
                <a:gd name="T69" fmla="*/ 336 h 187"/>
                <a:gd name="T70" fmla="*/ 253 w 189"/>
                <a:gd name="T71" fmla="*/ 345 h 187"/>
                <a:gd name="T72" fmla="*/ 274 w 189"/>
                <a:gd name="T73" fmla="*/ 340 h 187"/>
                <a:gd name="T74" fmla="*/ 284 w 189"/>
                <a:gd name="T75" fmla="*/ 354 h 187"/>
                <a:gd name="T76" fmla="*/ 307 w 189"/>
                <a:gd name="T77" fmla="*/ 351 h 187"/>
                <a:gd name="T78" fmla="*/ 328 w 189"/>
                <a:gd name="T79" fmla="*/ 368 h 187"/>
                <a:gd name="T80" fmla="*/ 351 w 189"/>
                <a:gd name="T81" fmla="*/ 386 h 187"/>
                <a:gd name="T82" fmla="*/ 364 w 189"/>
                <a:gd name="T83" fmla="*/ 389 h 187"/>
                <a:gd name="T84" fmla="*/ 366 w 189"/>
                <a:gd name="T85" fmla="*/ 360 h 187"/>
                <a:gd name="T86" fmla="*/ 364 w 189"/>
                <a:gd name="T87" fmla="*/ 368 h 187"/>
                <a:gd name="T88" fmla="*/ 348 w 189"/>
                <a:gd name="T89" fmla="*/ 360 h 187"/>
                <a:gd name="T90" fmla="*/ 343 w 189"/>
                <a:gd name="T91" fmla="*/ 330 h 187"/>
                <a:gd name="T92" fmla="*/ 337 w 189"/>
                <a:gd name="T93" fmla="*/ 300 h 187"/>
                <a:gd name="T94" fmla="*/ 348 w 189"/>
                <a:gd name="T95" fmla="*/ 286 h 187"/>
                <a:gd name="T96" fmla="*/ 372 w 189"/>
                <a:gd name="T97" fmla="*/ 248 h 187"/>
                <a:gd name="T98" fmla="*/ 359 w 189"/>
                <a:gd name="T99" fmla="*/ 212 h 187"/>
                <a:gd name="T100" fmla="*/ 359 w 189"/>
                <a:gd name="T101" fmla="*/ 201 h 187"/>
                <a:gd name="T102" fmla="*/ 352 w 189"/>
                <a:gd name="T103" fmla="*/ 170 h 187"/>
                <a:gd name="T104" fmla="*/ 348 w 189"/>
                <a:gd name="T105" fmla="*/ 158 h 187"/>
                <a:gd name="T106" fmla="*/ 364 w 189"/>
                <a:gd name="T107" fmla="*/ 137 h 187"/>
                <a:gd name="T108" fmla="*/ 364 w 189"/>
                <a:gd name="T109" fmla="*/ 135 h 187"/>
                <a:gd name="T110" fmla="*/ 372 w 189"/>
                <a:gd name="T111" fmla="*/ 95 h 187"/>
                <a:gd name="T112" fmla="*/ 397 w 189"/>
                <a:gd name="T113" fmla="*/ 69 h 18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89"/>
                <a:gd name="T172" fmla="*/ 0 h 187"/>
                <a:gd name="T173" fmla="*/ 189 w 189"/>
                <a:gd name="T174" fmla="*/ 187 h 18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89" h="187">
                  <a:moveTo>
                    <a:pt x="176" y="66"/>
                  </a:moveTo>
                  <a:cubicBezTo>
                    <a:pt x="176" y="66"/>
                    <a:pt x="175" y="66"/>
                    <a:pt x="175" y="66"/>
                  </a:cubicBezTo>
                  <a:cubicBezTo>
                    <a:pt x="175" y="66"/>
                    <a:pt x="176" y="66"/>
                    <a:pt x="176" y="66"/>
                  </a:cubicBezTo>
                  <a:close/>
                  <a:moveTo>
                    <a:pt x="185" y="29"/>
                  </a:moveTo>
                  <a:cubicBezTo>
                    <a:pt x="183" y="28"/>
                    <a:pt x="183" y="27"/>
                    <a:pt x="183" y="25"/>
                  </a:cubicBezTo>
                  <a:cubicBezTo>
                    <a:pt x="183" y="23"/>
                    <a:pt x="182" y="23"/>
                    <a:pt x="183" y="22"/>
                  </a:cubicBezTo>
                  <a:cubicBezTo>
                    <a:pt x="184" y="20"/>
                    <a:pt x="183" y="18"/>
                    <a:pt x="183" y="18"/>
                  </a:cubicBezTo>
                  <a:cubicBezTo>
                    <a:pt x="183" y="18"/>
                    <a:pt x="181" y="16"/>
                    <a:pt x="181" y="16"/>
                  </a:cubicBezTo>
                  <a:cubicBezTo>
                    <a:pt x="180" y="15"/>
                    <a:pt x="176" y="13"/>
                    <a:pt x="175" y="12"/>
                  </a:cubicBezTo>
                  <a:cubicBezTo>
                    <a:pt x="175" y="11"/>
                    <a:pt x="173" y="7"/>
                    <a:pt x="171" y="7"/>
                  </a:cubicBezTo>
                  <a:cubicBezTo>
                    <a:pt x="169" y="7"/>
                    <a:pt x="168" y="10"/>
                    <a:pt x="168" y="10"/>
                  </a:cubicBezTo>
                  <a:cubicBezTo>
                    <a:pt x="162" y="8"/>
                    <a:pt x="162" y="8"/>
                    <a:pt x="162" y="8"/>
                  </a:cubicBezTo>
                  <a:cubicBezTo>
                    <a:pt x="162" y="8"/>
                    <a:pt x="161" y="11"/>
                    <a:pt x="159" y="10"/>
                  </a:cubicBezTo>
                  <a:cubicBezTo>
                    <a:pt x="157" y="10"/>
                    <a:pt x="153" y="8"/>
                    <a:pt x="153" y="6"/>
                  </a:cubicBezTo>
                  <a:cubicBezTo>
                    <a:pt x="152" y="5"/>
                    <a:pt x="151" y="4"/>
                    <a:pt x="150" y="3"/>
                  </a:cubicBezTo>
                  <a:cubicBezTo>
                    <a:pt x="150" y="3"/>
                    <a:pt x="150" y="3"/>
                    <a:pt x="150" y="3"/>
                  </a:cubicBezTo>
                  <a:cubicBezTo>
                    <a:pt x="150" y="3"/>
                    <a:pt x="146" y="1"/>
                    <a:pt x="144" y="3"/>
                  </a:cubicBezTo>
                  <a:cubicBezTo>
                    <a:pt x="143" y="4"/>
                    <a:pt x="140" y="2"/>
                    <a:pt x="137" y="2"/>
                  </a:cubicBezTo>
                  <a:cubicBezTo>
                    <a:pt x="134" y="2"/>
                    <a:pt x="131" y="0"/>
                    <a:pt x="130" y="1"/>
                  </a:cubicBezTo>
                  <a:cubicBezTo>
                    <a:pt x="129" y="2"/>
                    <a:pt x="126" y="4"/>
                    <a:pt x="125" y="5"/>
                  </a:cubicBezTo>
                  <a:cubicBezTo>
                    <a:pt x="123" y="5"/>
                    <a:pt x="121" y="2"/>
                    <a:pt x="119" y="4"/>
                  </a:cubicBezTo>
                  <a:cubicBezTo>
                    <a:pt x="117" y="5"/>
                    <a:pt x="110" y="7"/>
                    <a:pt x="110" y="7"/>
                  </a:cubicBezTo>
                  <a:cubicBezTo>
                    <a:pt x="105" y="6"/>
                    <a:pt x="105" y="6"/>
                    <a:pt x="105" y="6"/>
                  </a:cubicBezTo>
                  <a:cubicBezTo>
                    <a:pt x="105" y="6"/>
                    <a:pt x="102" y="13"/>
                    <a:pt x="101" y="13"/>
                  </a:cubicBezTo>
                  <a:cubicBezTo>
                    <a:pt x="99" y="13"/>
                    <a:pt x="93" y="11"/>
                    <a:pt x="91" y="11"/>
                  </a:cubicBezTo>
                  <a:cubicBezTo>
                    <a:pt x="90" y="11"/>
                    <a:pt x="82" y="8"/>
                    <a:pt x="82" y="8"/>
                  </a:cubicBezTo>
                  <a:cubicBezTo>
                    <a:pt x="82" y="8"/>
                    <a:pt x="73" y="1"/>
                    <a:pt x="72" y="2"/>
                  </a:cubicBezTo>
                  <a:cubicBezTo>
                    <a:pt x="70" y="3"/>
                    <a:pt x="65" y="7"/>
                    <a:pt x="65" y="8"/>
                  </a:cubicBezTo>
                  <a:cubicBezTo>
                    <a:pt x="65" y="9"/>
                    <a:pt x="63" y="18"/>
                    <a:pt x="63" y="18"/>
                  </a:cubicBezTo>
                  <a:cubicBezTo>
                    <a:pt x="63" y="18"/>
                    <a:pt x="64" y="21"/>
                    <a:pt x="61" y="25"/>
                  </a:cubicBezTo>
                  <a:cubicBezTo>
                    <a:pt x="59" y="29"/>
                    <a:pt x="59" y="35"/>
                    <a:pt x="58" y="37"/>
                  </a:cubicBezTo>
                  <a:cubicBezTo>
                    <a:pt x="57" y="39"/>
                    <a:pt x="55" y="42"/>
                    <a:pt x="56" y="44"/>
                  </a:cubicBezTo>
                  <a:cubicBezTo>
                    <a:pt x="56" y="47"/>
                    <a:pt x="55" y="51"/>
                    <a:pt x="55" y="54"/>
                  </a:cubicBezTo>
                  <a:cubicBezTo>
                    <a:pt x="54" y="56"/>
                    <a:pt x="55" y="58"/>
                    <a:pt x="53" y="59"/>
                  </a:cubicBezTo>
                  <a:cubicBezTo>
                    <a:pt x="51" y="60"/>
                    <a:pt x="47" y="64"/>
                    <a:pt x="45" y="65"/>
                  </a:cubicBezTo>
                  <a:cubicBezTo>
                    <a:pt x="44" y="67"/>
                    <a:pt x="41" y="72"/>
                    <a:pt x="40" y="73"/>
                  </a:cubicBezTo>
                  <a:cubicBezTo>
                    <a:pt x="39" y="74"/>
                    <a:pt x="39" y="80"/>
                    <a:pt x="39" y="82"/>
                  </a:cubicBezTo>
                  <a:cubicBezTo>
                    <a:pt x="39" y="84"/>
                    <a:pt x="39" y="87"/>
                    <a:pt x="37" y="89"/>
                  </a:cubicBezTo>
                  <a:cubicBezTo>
                    <a:pt x="35" y="91"/>
                    <a:pt x="29" y="95"/>
                    <a:pt x="28" y="98"/>
                  </a:cubicBezTo>
                  <a:cubicBezTo>
                    <a:pt x="27" y="100"/>
                    <a:pt x="24" y="101"/>
                    <a:pt x="23" y="101"/>
                  </a:cubicBezTo>
                  <a:cubicBezTo>
                    <a:pt x="22" y="100"/>
                    <a:pt x="21" y="95"/>
                    <a:pt x="21" y="95"/>
                  </a:cubicBezTo>
                  <a:cubicBezTo>
                    <a:pt x="21" y="95"/>
                    <a:pt x="18" y="96"/>
                    <a:pt x="16" y="96"/>
                  </a:cubicBezTo>
                  <a:cubicBezTo>
                    <a:pt x="15" y="96"/>
                    <a:pt x="15" y="99"/>
                    <a:pt x="15" y="99"/>
                  </a:cubicBezTo>
                  <a:cubicBezTo>
                    <a:pt x="15" y="99"/>
                    <a:pt x="13" y="100"/>
                    <a:pt x="12" y="100"/>
                  </a:cubicBezTo>
                  <a:cubicBezTo>
                    <a:pt x="11" y="100"/>
                    <a:pt x="10" y="99"/>
                    <a:pt x="9" y="98"/>
                  </a:cubicBezTo>
                  <a:cubicBezTo>
                    <a:pt x="9" y="98"/>
                    <a:pt x="9" y="98"/>
                    <a:pt x="9" y="98"/>
                  </a:cubicBezTo>
                  <a:cubicBezTo>
                    <a:pt x="9" y="98"/>
                    <a:pt x="9" y="98"/>
                    <a:pt x="9" y="98"/>
                  </a:cubicBezTo>
                  <a:cubicBezTo>
                    <a:pt x="4" y="102"/>
                    <a:pt x="4" y="102"/>
                    <a:pt x="4" y="102"/>
                  </a:cubicBezTo>
                  <a:cubicBezTo>
                    <a:pt x="3" y="106"/>
                    <a:pt x="3" y="106"/>
                    <a:pt x="3" y="106"/>
                  </a:cubicBezTo>
                  <a:cubicBezTo>
                    <a:pt x="3" y="109"/>
                    <a:pt x="3" y="109"/>
                    <a:pt x="3" y="109"/>
                  </a:cubicBezTo>
                  <a:cubicBezTo>
                    <a:pt x="0" y="109"/>
                    <a:pt x="0" y="109"/>
                    <a:pt x="0" y="109"/>
                  </a:cubicBezTo>
                  <a:cubicBezTo>
                    <a:pt x="2" y="112"/>
                    <a:pt x="2" y="112"/>
                    <a:pt x="2" y="112"/>
                  </a:cubicBezTo>
                  <a:cubicBezTo>
                    <a:pt x="9" y="110"/>
                    <a:pt x="9" y="110"/>
                    <a:pt x="9" y="110"/>
                  </a:cubicBezTo>
                  <a:cubicBezTo>
                    <a:pt x="43" y="111"/>
                    <a:pt x="43" y="111"/>
                    <a:pt x="43" y="111"/>
                  </a:cubicBezTo>
                  <a:cubicBezTo>
                    <a:pt x="43" y="111"/>
                    <a:pt x="47" y="120"/>
                    <a:pt x="47" y="123"/>
                  </a:cubicBezTo>
                  <a:cubicBezTo>
                    <a:pt x="47" y="125"/>
                    <a:pt x="53" y="132"/>
                    <a:pt x="53" y="132"/>
                  </a:cubicBezTo>
                  <a:cubicBezTo>
                    <a:pt x="53" y="132"/>
                    <a:pt x="61" y="132"/>
                    <a:pt x="62" y="131"/>
                  </a:cubicBezTo>
                  <a:cubicBezTo>
                    <a:pt x="63" y="131"/>
                    <a:pt x="70" y="131"/>
                    <a:pt x="70" y="131"/>
                  </a:cubicBezTo>
                  <a:cubicBezTo>
                    <a:pt x="71" y="128"/>
                    <a:pt x="71" y="128"/>
                    <a:pt x="71" y="128"/>
                  </a:cubicBezTo>
                  <a:cubicBezTo>
                    <a:pt x="73" y="122"/>
                    <a:pt x="73" y="122"/>
                    <a:pt x="73" y="122"/>
                  </a:cubicBezTo>
                  <a:cubicBezTo>
                    <a:pt x="83" y="120"/>
                    <a:pt x="83" y="120"/>
                    <a:pt x="83" y="120"/>
                  </a:cubicBezTo>
                  <a:cubicBezTo>
                    <a:pt x="82" y="124"/>
                    <a:pt x="82" y="124"/>
                    <a:pt x="82" y="124"/>
                  </a:cubicBezTo>
                  <a:cubicBezTo>
                    <a:pt x="82" y="124"/>
                    <a:pt x="94" y="123"/>
                    <a:pt x="94" y="125"/>
                  </a:cubicBezTo>
                  <a:cubicBezTo>
                    <a:pt x="94" y="126"/>
                    <a:pt x="94" y="130"/>
                    <a:pt x="94" y="132"/>
                  </a:cubicBezTo>
                  <a:cubicBezTo>
                    <a:pt x="95" y="133"/>
                    <a:pt x="96" y="137"/>
                    <a:pt x="95" y="138"/>
                  </a:cubicBezTo>
                  <a:cubicBezTo>
                    <a:pt x="94" y="140"/>
                    <a:pt x="95" y="148"/>
                    <a:pt x="97" y="149"/>
                  </a:cubicBezTo>
                  <a:cubicBezTo>
                    <a:pt x="98" y="150"/>
                    <a:pt x="100" y="157"/>
                    <a:pt x="99" y="158"/>
                  </a:cubicBezTo>
                  <a:cubicBezTo>
                    <a:pt x="98" y="159"/>
                    <a:pt x="98" y="163"/>
                    <a:pt x="98" y="163"/>
                  </a:cubicBezTo>
                  <a:cubicBezTo>
                    <a:pt x="102" y="162"/>
                    <a:pt x="102" y="162"/>
                    <a:pt x="102" y="162"/>
                  </a:cubicBezTo>
                  <a:cubicBezTo>
                    <a:pt x="102" y="162"/>
                    <a:pt x="108" y="161"/>
                    <a:pt x="109" y="161"/>
                  </a:cubicBezTo>
                  <a:cubicBezTo>
                    <a:pt x="110" y="161"/>
                    <a:pt x="114" y="161"/>
                    <a:pt x="116" y="160"/>
                  </a:cubicBezTo>
                  <a:cubicBezTo>
                    <a:pt x="117" y="160"/>
                    <a:pt x="119" y="163"/>
                    <a:pt x="119" y="165"/>
                  </a:cubicBezTo>
                  <a:cubicBezTo>
                    <a:pt x="119" y="167"/>
                    <a:pt x="123" y="164"/>
                    <a:pt x="123" y="164"/>
                  </a:cubicBezTo>
                  <a:cubicBezTo>
                    <a:pt x="129" y="163"/>
                    <a:pt x="129" y="163"/>
                    <a:pt x="129" y="163"/>
                  </a:cubicBezTo>
                  <a:cubicBezTo>
                    <a:pt x="129" y="163"/>
                    <a:pt x="129" y="166"/>
                    <a:pt x="129" y="167"/>
                  </a:cubicBezTo>
                  <a:cubicBezTo>
                    <a:pt x="129" y="168"/>
                    <a:pt x="132" y="169"/>
                    <a:pt x="134" y="170"/>
                  </a:cubicBezTo>
                  <a:cubicBezTo>
                    <a:pt x="136" y="171"/>
                    <a:pt x="141" y="171"/>
                    <a:pt x="143" y="171"/>
                  </a:cubicBezTo>
                  <a:cubicBezTo>
                    <a:pt x="144" y="172"/>
                    <a:pt x="145" y="169"/>
                    <a:pt x="145" y="168"/>
                  </a:cubicBezTo>
                  <a:cubicBezTo>
                    <a:pt x="145" y="166"/>
                    <a:pt x="149" y="169"/>
                    <a:pt x="149" y="169"/>
                  </a:cubicBezTo>
                  <a:cubicBezTo>
                    <a:pt x="149" y="169"/>
                    <a:pt x="152" y="175"/>
                    <a:pt x="154" y="176"/>
                  </a:cubicBezTo>
                  <a:cubicBezTo>
                    <a:pt x="155" y="176"/>
                    <a:pt x="159" y="179"/>
                    <a:pt x="161" y="179"/>
                  </a:cubicBezTo>
                  <a:cubicBezTo>
                    <a:pt x="162" y="180"/>
                    <a:pt x="164" y="183"/>
                    <a:pt x="165" y="185"/>
                  </a:cubicBezTo>
                  <a:cubicBezTo>
                    <a:pt x="165" y="187"/>
                    <a:pt x="167" y="185"/>
                    <a:pt x="170" y="184"/>
                  </a:cubicBezTo>
                  <a:cubicBezTo>
                    <a:pt x="172" y="183"/>
                    <a:pt x="171" y="186"/>
                    <a:pt x="171" y="186"/>
                  </a:cubicBezTo>
                  <a:cubicBezTo>
                    <a:pt x="173" y="186"/>
                    <a:pt x="173" y="186"/>
                    <a:pt x="173" y="186"/>
                  </a:cubicBezTo>
                  <a:cubicBezTo>
                    <a:pt x="173" y="173"/>
                    <a:pt x="173" y="173"/>
                    <a:pt x="173" y="173"/>
                  </a:cubicBezTo>
                  <a:cubicBezTo>
                    <a:pt x="173" y="173"/>
                    <a:pt x="173" y="173"/>
                    <a:pt x="172" y="173"/>
                  </a:cubicBezTo>
                  <a:cubicBezTo>
                    <a:pt x="170" y="173"/>
                    <a:pt x="171" y="176"/>
                    <a:pt x="171" y="176"/>
                  </a:cubicBezTo>
                  <a:cubicBezTo>
                    <a:pt x="167" y="175"/>
                    <a:pt x="167" y="175"/>
                    <a:pt x="167" y="175"/>
                  </a:cubicBezTo>
                  <a:cubicBezTo>
                    <a:pt x="164" y="173"/>
                    <a:pt x="164" y="173"/>
                    <a:pt x="164" y="173"/>
                  </a:cubicBezTo>
                  <a:cubicBezTo>
                    <a:pt x="164" y="173"/>
                    <a:pt x="159" y="169"/>
                    <a:pt x="160" y="166"/>
                  </a:cubicBezTo>
                  <a:cubicBezTo>
                    <a:pt x="160" y="164"/>
                    <a:pt x="161" y="159"/>
                    <a:pt x="162" y="158"/>
                  </a:cubicBezTo>
                  <a:cubicBezTo>
                    <a:pt x="162" y="157"/>
                    <a:pt x="161" y="151"/>
                    <a:pt x="161" y="148"/>
                  </a:cubicBezTo>
                  <a:cubicBezTo>
                    <a:pt x="161" y="145"/>
                    <a:pt x="159" y="144"/>
                    <a:pt x="159" y="144"/>
                  </a:cubicBezTo>
                  <a:cubicBezTo>
                    <a:pt x="159" y="144"/>
                    <a:pt x="161" y="141"/>
                    <a:pt x="163" y="141"/>
                  </a:cubicBezTo>
                  <a:cubicBezTo>
                    <a:pt x="164" y="141"/>
                    <a:pt x="164" y="137"/>
                    <a:pt x="164" y="137"/>
                  </a:cubicBezTo>
                  <a:cubicBezTo>
                    <a:pt x="182" y="133"/>
                    <a:pt x="182" y="133"/>
                    <a:pt x="182" y="133"/>
                  </a:cubicBezTo>
                  <a:cubicBezTo>
                    <a:pt x="182" y="133"/>
                    <a:pt x="176" y="122"/>
                    <a:pt x="175" y="119"/>
                  </a:cubicBezTo>
                  <a:cubicBezTo>
                    <a:pt x="173" y="116"/>
                    <a:pt x="171" y="114"/>
                    <a:pt x="171" y="112"/>
                  </a:cubicBezTo>
                  <a:cubicBezTo>
                    <a:pt x="171" y="109"/>
                    <a:pt x="169" y="104"/>
                    <a:pt x="169" y="102"/>
                  </a:cubicBezTo>
                  <a:cubicBezTo>
                    <a:pt x="169" y="101"/>
                    <a:pt x="169" y="99"/>
                    <a:pt x="170" y="97"/>
                  </a:cubicBezTo>
                  <a:cubicBezTo>
                    <a:pt x="169" y="97"/>
                    <a:pt x="169" y="97"/>
                    <a:pt x="169" y="96"/>
                  </a:cubicBezTo>
                  <a:cubicBezTo>
                    <a:pt x="168" y="95"/>
                    <a:pt x="166" y="91"/>
                    <a:pt x="167" y="88"/>
                  </a:cubicBezTo>
                  <a:cubicBezTo>
                    <a:pt x="168" y="85"/>
                    <a:pt x="166" y="81"/>
                    <a:pt x="166" y="81"/>
                  </a:cubicBezTo>
                  <a:cubicBezTo>
                    <a:pt x="165" y="78"/>
                    <a:pt x="165" y="78"/>
                    <a:pt x="165" y="78"/>
                  </a:cubicBezTo>
                  <a:cubicBezTo>
                    <a:pt x="164" y="78"/>
                    <a:pt x="163" y="77"/>
                    <a:pt x="164" y="76"/>
                  </a:cubicBezTo>
                  <a:cubicBezTo>
                    <a:pt x="165" y="75"/>
                    <a:pt x="167" y="70"/>
                    <a:pt x="167" y="70"/>
                  </a:cubicBezTo>
                  <a:cubicBezTo>
                    <a:pt x="167" y="70"/>
                    <a:pt x="168" y="67"/>
                    <a:pt x="171" y="66"/>
                  </a:cubicBezTo>
                  <a:cubicBezTo>
                    <a:pt x="171" y="66"/>
                    <a:pt x="172" y="66"/>
                    <a:pt x="172" y="66"/>
                  </a:cubicBezTo>
                  <a:cubicBezTo>
                    <a:pt x="171" y="65"/>
                    <a:pt x="171" y="65"/>
                    <a:pt x="171" y="65"/>
                  </a:cubicBezTo>
                  <a:cubicBezTo>
                    <a:pt x="171" y="65"/>
                    <a:pt x="171" y="56"/>
                    <a:pt x="171" y="54"/>
                  </a:cubicBezTo>
                  <a:cubicBezTo>
                    <a:pt x="172" y="53"/>
                    <a:pt x="174" y="47"/>
                    <a:pt x="175" y="45"/>
                  </a:cubicBezTo>
                  <a:cubicBezTo>
                    <a:pt x="175" y="43"/>
                    <a:pt x="178" y="41"/>
                    <a:pt x="179" y="40"/>
                  </a:cubicBezTo>
                  <a:cubicBezTo>
                    <a:pt x="180" y="39"/>
                    <a:pt x="185" y="36"/>
                    <a:pt x="187" y="33"/>
                  </a:cubicBezTo>
                  <a:cubicBezTo>
                    <a:pt x="189" y="31"/>
                    <a:pt x="187" y="30"/>
                    <a:pt x="185" y="29"/>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738" name="Freeform 168"/>
            <p:cNvSpPr>
              <a:spLocks/>
            </p:cNvSpPr>
            <p:nvPr>
              <p:custDataLst>
                <p:tags r:id="rId185"/>
              </p:custDataLst>
            </p:nvPr>
          </p:nvSpPr>
          <p:spPr bwMode="auto">
            <a:xfrm>
              <a:off x="3522" y="3310"/>
              <a:ext cx="140" cy="136"/>
            </a:xfrm>
            <a:custGeom>
              <a:avLst/>
              <a:gdLst>
                <a:gd name="T0" fmla="*/ 218 w 109"/>
                <a:gd name="T1" fmla="*/ 186 h 106"/>
                <a:gd name="T2" fmla="*/ 214 w 109"/>
                <a:gd name="T3" fmla="*/ 174 h 106"/>
                <a:gd name="T4" fmla="*/ 208 w 109"/>
                <a:gd name="T5" fmla="*/ 162 h 106"/>
                <a:gd name="T6" fmla="*/ 208 w 109"/>
                <a:gd name="T7" fmla="*/ 148 h 106"/>
                <a:gd name="T8" fmla="*/ 208 w 109"/>
                <a:gd name="T9" fmla="*/ 133 h 106"/>
                <a:gd name="T10" fmla="*/ 209 w 109"/>
                <a:gd name="T11" fmla="*/ 122 h 106"/>
                <a:gd name="T12" fmla="*/ 202 w 109"/>
                <a:gd name="T13" fmla="*/ 112 h 106"/>
                <a:gd name="T14" fmla="*/ 195 w 109"/>
                <a:gd name="T15" fmla="*/ 98 h 106"/>
                <a:gd name="T16" fmla="*/ 202 w 109"/>
                <a:gd name="T17" fmla="*/ 83 h 106"/>
                <a:gd name="T18" fmla="*/ 203 w 109"/>
                <a:gd name="T19" fmla="*/ 77 h 106"/>
                <a:gd name="T20" fmla="*/ 191 w 109"/>
                <a:gd name="T21" fmla="*/ 68 h 106"/>
                <a:gd name="T22" fmla="*/ 173 w 109"/>
                <a:gd name="T23" fmla="*/ 53 h 106"/>
                <a:gd name="T24" fmla="*/ 172 w 109"/>
                <a:gd name="T25" fmla="*/ 40 h 106"/>
                <a:gd name="T26" fmla="*/ 95 w 109"/>
                <a:gd name="T27" fmla="*/ 0 h 106"/>
                <a:gd name="T28" fmla="*/ 95 w 109"/>
                <a:gd name="T29" fmla="*/ 0 h 106"/>
                <a:gd name="T30" fmla="*/ 91 w 109"/>
                <a:gd name="T31" fmla="*/ 5 h 106"/>
                <a:gd name="T32" fmla="*/ 85 w 109"/>
                <a:gd name="T33" fmla="*/ 23 h 106"/>
                <a:gd name="T34" fmla="*/ 73 w 109"/>
                <a:gd name="T35" fmla="*/ 23 h 106"/>
                <a:gd name="T36" fmla="*/ 50 w 109"/>
                <a:gd name="T37" fmla="*/ 30 h 106"/>
                <a:gd name="T38" fmla="*/ 53 w 109"/>
                <a:gd name="T39" fmla="*/ 5 h 106"/>
                <a:gd name="T40" fmla="*/ 53 w 109"/>
                <a:gd name="T41" fmla="*/ 0 h 106"/>
                <a:gd name="T42" fmla="*/ 22 w 109"/>
                <a:gd name="T43" fmla="*/ 0 h 106"/>
                <a:gd name="T44" fmla="*/ 22 w 109"/>
                <a:gd name="T45" fmla="*/ 0 h 106"/>
                <a:gd name="T46" fmla="*/ 23 w 109"/>
                <a:gd name="T47" fmla="*/ 5 h 106"/>
                <a:gd name="T48" fmla="*/ 30 w 109"/>
                <a:gd name="T49" fmla="*/ 17 h 106"/>
                <a:gd name="T50" fmla="*/ 28 w 109"/>
                <a:gd name="T51" fmla="*/ 28 h 106"/>
                <a:gd name="T52" fmla="*/ 23 w 109"/>
                <a:gd name="T53" fmla="*/ 28 h 106"/>
                <a:gd name="T54" fmla="*/ 22 w 109"/>
                <a:gd name="T55" fmla="*/ 38 h 106"/>
                <a:gd name="T56" fmla="*/ 30 w 109"/>
                <a:gd name="T57" fmla="*/ 42 h 106"/>
                <a:gd name="T58" fmla="*/ 22 w 109"/>
                <a:gd name="T59" fmla="*/ 53 h 106"/>
                <a:gd name="T60" fmla="*/ 6 w 109"/>
                <a:gd name="T61" fmla="*/ 72 h 106"/>
                <a:gd name="T62" fmla="*/ 1 w 109"/>
                <a:gd name="T63" fmla="*/ 72 h 106"/>
                <a:gd name="T64" fmla="*/ 1 w 109"/>
                <a:gd name="T65" fmla="*/ 72 h 106"/>
                <a:gd name="T66" fmla="*/ 0 w 109"/>
                <a:gd name="T67" fmla="*/ 82 h 106"/>
                <a:gd name="T68" fmla="*/ 5 w 109"/>
                <a:gd name="T69" fmla="*/ 104 h 106"/>
                <a:gd name="T70" fmla="*/ 13 w 109"/>
                <a:gd name="T71" fmla="*/ 118 h 106"/>
                <a:gd name="T72" fmla="*/ 28 w 109"/>
                <a:gd name="T73" fmla="*/ 148 h 106"/>
                <a:gd name="T74" fmla="*/ 46 w 109"/>
                <a:gd name="T75" fmla="*/ 162 h 106"/>
                <a:gd name="T76" fmla="*/ 74 w 109"/>
                <a:gd name="T77" fmla="*/ 174 h 106"/>
                <a:gd name="T78" fmla="*/ 94 w 109"/>
                <a:gd name="T79" fmla="*/ 180 h 106"/>
                <a:gd name="T80" fmla="*/ 104 w 109"/>
                <a:gd name="T81" fmla="*/ 181 h 106"/>
                <a:gd name="T82" fmla="*/ 110 w 109"/>
                <a:gd name="T83" fmla="*/ 209 h 106"/>
                <a:gd name="T84" fmla="*/ 114 w 109"/>
                <a:gd name="T85" fmla="*/ 219 h 106"/>
                <a:gd name="T86" fmla="*/ 128 w 109"/>
                <a:gd name="T87" fmla="*/ 219 h 106"/>
                <a:gd name="T88" fmla="*/ 140 w 109"/>
                <a:gd name="T89" fmla="*/ 219 h 106"/>
                <a:gd name="T90" fmla="*/ 152 w 109"/>
                <a:gd name="T91" fmla="*/ 222 h 106"/>
                <a:gd name="T92" fmla="*/ 167 w 109"/>
                <a:gd name="T93" fmla="*/ 222 h 106"/>
                <a:gd name="T94" fmla="*/ 179 w 109"/>
                <a:gd name="T95" fmla="*/ 216 h 106"/>
                <a:gd name="T96" fmla="*/ 191 w 109"/>
                <a:gd name="T97" fmla="*/ 216 h 106"/>
                <a:gd name="T98" fmla="*/ 208 w 109"/>
                <a:gd name="T99" fmla="*/ 209 h 106"/>
                <a:gd name="T100" fmla="*/ 225 w 109"/>
                <a:gd name="T101" fmla="*/ 201 h 106"/>
                <a:gd name="T102" fmla="*/ 231 w 109"/>
                <a:gd name="T103" fmla="*/ 196 h 106"/>
                <a:gd name="T104" fmla="*/ 218 w 109"/>
                <a:gd name="T105" fmla="*/ 186 h 10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9"/>
                <a:gd name="T160" fmla="*/ 0 h 106"/>
                <a:gd name="T161" fmla="*/ 109 w 109"/>
                <a:gd name="T162" fmla="*/ 106 h 10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9" h="106">
                  <a:moveTo>
                    <a:pt x="103" y="88"/>
                  </a:moveTo>
                  <a:cubicBezTo>
                    <a:pt x="102" y="88"/>
                    <a:pt x="100" y="85"/>
                    <a:pt x="101" y="83"/>
                  </a:cubicBezTo>
                  <a:cubicBezTo>
                    <a:pt x="102" y="80"/>
                    <a:pt x="100" y="78"/>
                    <a:pt x="98" y="76"/>
                  </a:cubicBezTo>
                  <a:cubicBezTo>
                    <a:pt x="97" y="74"/>
                    <a:pt x="96" y="72"/>
                    <a:pt x="98" y="70"/>
                  </a:cubicBezTo>
                  <a:cubicBezTo>
                    <a:pt x="100" y="68"/>
                    <a:pt x="97" y="66"/>
                    <a:pt x="98" y="63"/>
                  </a:cubicBezTo>
                  <a:cubicBezTo>
                    <a:pt x="98" y="60"/>
                    <a:pt x="99" y="59"/>
                    <a:pt x="99" y="58"/>
                  </a:cubicBezTo>
                  <a:cubicBezTo>
                    <a:pt x="98" y="57"/>
                    <a:pt x="96" y="54"/>
                    <a:pt x="95" y="53"/>
                  </a:cubicBezTo>
                  <a:cubicBezTo>
                    <a:pt x="94" y="52"/>
                    <a:pt x="91" y="49"/>
                    <a:pt x="92" y="46"/>
                  </a:cubicBezTo>
                  <a:cubicBezTo>
                    <a:pt x="94" y="44"/>
                    <a:pt x="95" y="40"/>
                    <a:pt x="95" y="40"/>
                  </a:cubicBezTo>
                  <a:cubicBezTo>
                    <a:pt x="96" y="37"/>
                    <a:pt x="96" y="37"/>
                    <a:pt x="96" y="37"/>
                  </a:cubicBezTo>
                  <a:cubicBezTo>
                    <a:pt x="96" y="37"/>
                    <a:pt x="92" y="33"/>
                    <a:pt x="90" y="32"/>
                  </a:cubicBezTo>
                  <a:cubicBezTo>
                    <a:pt x="89" y="31"/>
                    <a:pt x="82" y="26"/>
                    <a:pt x="82" y="25"/>
                  </a:cubicBezTo>
                  <a:cubicBezTo>
                    <a:pt x="82" y="24"/>
                    <a:pt x="81" y="19"/>
                    <a:pt x="81" y="19"/>
                  </a:cubicBezTo>
                  <a:cubicBezTo>
                    <a:pt x="45" y="0"/>
                    <a:pt x="45" y="0"/>
                    <a:pt x="45" y="0"/>
                  </a:cubicBezTo>
                  <a:cubicBezTo>
                    <a:pt x="45" y="0"/>
                    <a:pt x="45" y="0"/>
                    <a:pt x="45" y="0"/>
                  </a:cubicBezTo>
                  <a:cubicBezTo>
                    <a:pt x="44" y="1"/>
                    <a:pt x="44" y="2"/>
                    <a:pt x="43" y="2"/>
                  </a:cubicBezTo>
                  <a:cubicBezTo>
                    <a:pt x="41" y="6"/>
                    <a:pt x="41" y="9"/>
                    <a:pt x="40" y="11"/>
                  </a:cubicBezTo>
                  <a:cubicBezTo>
                    <a:pt x="39" y="14"/>
                    <a:pt x="34" y="13"/>
                    <a:pt x="34" y="11"/>
                  </a:cubicBezTo>
                  <a:cubicBezTo>
                    <a:pt x="33" y="8"/>
                    <a:pt x="23" y="18"/>
                    <a:pt x="23" y="14"/>
                  </a:cubicBezTo>
                  <a:cubicBezTo>
                    <a:pt x="23" y="10"/>
                    <a:pt x="23" y="5"/>
                    <a:pt x="25" y="2"/>
                  </a:cubicBezTo>
                  <a:cubicBezTo>
                    <a:pt x="25" y="1"/>
                    <a:pt x="25" y="1"/>
                    <a:pt x="25" y="0"/>
                  </a:cubicBezTo>
                  <a:cubicBezTo>
                    <a:pt x="17" y="0"/>
                    <a:pt x="11" y="0"/>
                    <a:pt x="10" y="0"/>
                  </a:cubicBezTo>
                  <a:cubicBezTo>
                    <a:pt x="10" y="0"/>
                    <a:pt x="10" y="0"/>
                    <a:pt x="10" y="0"/>
                  </a:cubicBezTo>
                  <a:cubicBezTo>
                    <a:pt x="11" y="2"/>
                    <a:pt x="11" y="2"/>
                    <a:pt x="11" y="2"/>
                  </a:cubicBezTo>
                  <a:cubicBezTo>
                    <a:pt x="11" y="2"/>
                    <a:pt x="14" y="6"/>
                    <a:pt x="14" y="8"/>
                  </a:cubicBezTo>
                  <a:cubicBezTo>
                    <a:pt x="14" y="10"/>
                    <a:pt x="15" y="13"/>
                    <a:pt x="13" y="13"/>
                  </a:cubicBezTo>
                  <a:cubicBezTo>
                    <a:pt x="12" y="13"/>
                    <a:pt x="12" y="13"/>
                    <a:pt x="11" y="13"/>
                  </a:cubicBezTo>
                  <a:cubicBezTo>
                    <a:pt x="10" y="18"/>
                    <a:pt x="10" y="18"/>
                    <a:pt x="10" y="18"/>
                  </a:cubicBezTo>
                  <a:cubicBezTo>
                    <a:pt x="14" y="20"/>
                    <a:pt x="14" y="20"/>
                    <a:pt x="14" y="20"/>
                  </a:cubicBezTo>
                  <a:cubicBezTo>
                    <a:pt x="10" y="25"/>
                    <a:pt x="10" y="25"/>
                    <a:pt x="10" y="25"/>
                  </a:cubicBezTo>
                  <a:cubicBezTo>
                    <a:pt x="10" y="25"/>
                    <a:pt x="4" y="34"/>
                    <a:pt x="3" y="34"/>
                  </a:cubicBezTo>
                  <a:cubicBezTo>
                    <a:pt x="3" y="34"/>
                    <a:pt x="2" y="34"/>
                    <a:pt x="1" y="34"/>
                  </a:cubicBezTo>
                  <a:cubicBezTo>
                    <a:pt x="1" y="34"/>
                    <a:pt x="1" y="34"/>
                    <a:pt x="1" y="34"/>
                  </a:cubicBezTo>
                  <a:cubicBezTo>
                    <a:pt x="0" y="36"/>
                    <a:pt x="0" y="38"/>
                    <a:pt x="0" y="39"/>
                  </a:cubicBezTo>
                  <a:cubicBezTo>
                    <a:pt x="0" y="41"/>
                    <a:pt x="2" y="46"/>
                    <a:pt x="2" y="49"/>
                  </a:cubicBezTo>
                  <a:cubicBezTo>
                    <a:pt x="2" y="51"/>
                    <a:pt x="4" y="53"/>
                    <a:pt x="6" y="56"/>
                  </a:cubicBezTo>
                  <a:cubicBezTo>
                    <a:pt x="7" y="59"/>
                    <a:pt x="13" y="70"/>
                    <a:pt x="13" y="70"/>
                  </a:cubicBezTo>
                  <a:cubicBezTo>
                    <a:pt x="13" y="70"/>
                    <a:pt x="19" y="74"/>
                    <a:pt x="22" y="76"/>
                  </a:cubicBezTo>
                  <a:cubicBezTo>
                    <a:pt x="25" y="78"/>
                    <a:pt x="33" y="82"/>
                    <a:pt x="35" y="83"/>
                  </a:cubicBezTo>
                  <a:cubicBezTo>
                    <a:pt x="37" y="84"/>
                    <a:pt x="43" y="85"/>
                    <a:pt x="44" y="85"/>
                  </a:cubicBezTo>
                  <a:cubicBezTo>
                    <a:pt x="45" y="84"/>
                    <a:pt x="47" y="83"/>
                    <a:pt x="49" y="86"/>
                  </a:cubicBezTo>
                  <a:cubicBezTo>
                    <a:pt x="51" y="90"/>
                    <a:pt x="51" y="97"/>
                    <a:pt x="52" y="99"/>
                  </a:cubicBezTo>
                  <a:cubicBezTo>
                    <a:pt x="53" y="101"/>
                    <a:pt x="54" y="104"/>
                    <a:pt x="54" y="104"/>
                  </a:cubicBezTo>
                  <a:cubicBezTo>
                    <a:pt x="54" y="104"/>
                    <a:pt x="60" y="104"/>
                    <a:pt x="61" y="104"/>
                  </a:cubicBezTo>
                  <a:cubicBezTo>
                    <a:pt x="63" y="104"/>
                    <a:pt x="66" y="102"/>
                    <a:pt x="66" y="104"/>
                  </a:cubicBezTo>
                  <a:cubicBezTo>
                    <a:pt x="67" y="106"/>
                    <a:pt x="69" y="106"/>
                    <a:pt x="72" y="105"/>
                  </a:cubicBezTo>
                  <a:cubicBezTo>
                    <a:pt x="75" y="104"/>
                    <a:pt x="76" y="104"/>
                    <a:pt x="79" y="105"/>
                  </a:cubicBezTo>
                  <a:cubicBezTo>
                    <a:pt x="82" y="105"/>
                    <a:pt x="81" y="103"/>
                    <a:pt x="84" y="102"/>
                  </a:cubicBezTo>
                  <a:cubicBezTo>
                    <a:pt x="87" y="100"/>
                    <a:pt x="88" y="103"/>
                    <a:pt x="90" y="102"/>
                  </a:cubicBezTo>
                  <a:cubicBezTo>
                    <a:pt x="92" y="101"/>
                    <a:pt x="96" y="100"/>
                    <a:pt x="98" y="99"/>
                  </a:cubicBezTo>
                  <a:cubicBezTo>
                    <a:pt x="100" y="98"/>
                    <a:pt x="105" y="95"/>
                    <a:pt x="106" y="95"/>
                  </a:cubicBezTo>
                  <a:cubicBezTo>
                    <a:pt x="108" y="95"/>
                    <a:pt x="109" y="93"/>
                    <a:pt x="109" y="93"/>
                  </a:cubicBezTo>
                  <a:cubicBezTo>
                    <a:pt x="109" y="93"/>
                    <a:pt x="104" y="89"/>
                    <a:pt x="103" y="88"/>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739" name="Freeform 169"/>
            <p:cNvSpPr>
              <a:spLocks/>
            </p:cNvSpPr>
            <p:nvPr>
              <p:custDataLst>
                <p:tags r:id="rId186"/>
              </p:custDataLst>
            </p:nvPr>
          </p:nvSpPr>
          <p:spPr bwMode="auto">
            <a:xfrm>
              <a:off x="3299" y="3371"/>
              <a:ext cx="156" cy="156"/>
            </a:xfrm>
            <a:custGeom>
              <a:avLst/>
              <a:gdLst>
                <a:gd name="T0" fmla="*/ 253 w 122"/>
                <a:gd name="T1" fmla="*/ 125 h 122"/>
                <a:gd name="T2" fmla="*/ 253 w 122"/>
                <a:gd name="T3" fmla="*/ 105 h 122"/>
                <a:gd name="T4" fmla="*/ 239 w 122"/>
                <a:gd name="T5" fmla="*/ 106 h 122"/>
                <a:gd name="T6" fmla="*/ 224 w 122"/>
                <a:gd name="T7" fmla="*/ 107 h 122"/>
                <a:gd name="T8" fmla="*/ 216 w 122"/>
                <a:gd name="T9" fmla="*/ 111 h 122"/>
                <a:gd name="T10" fmla="*/ 217 w 122"/>
                <a:gd name="T11" fmla="*/ 100 h 122"/>
                <a:gd name="T12" fmla="*/ 212 w 122"/>
                <a:gd name="T13" fmla="*/ 82 h 122"/>
                <a:gd name="T14" fmla="*/ 210 w 122"/>
                <a:gd name="T15" fmla="*/ 59 h 122"/>
                <a:gd name="T16" fmla="*/ 207 w 122"/>
                <a:gd name="T17" fmla="*/ 46 h 122"/>
                <a:gd name="T18" fmla="*/ 207 w 122"/>
                <a:gd name="T19" fmla="*/ 31 h 122"/>
                <a:gd name="T20" fmla="*/ 182 w 122"/>
                <a:gd name="T21" fmla="*/ 29 h 122"/>
                <a:gd name="T22" fmla="*/ 184 w 122"/>
                <a:gd name="T23" fmla="*/ 22 h 122"/>
                <a:gd name="T24" fmla="*/ 164 w 122"/>
                <a:gd name="T25" fmla="*/ 24 h 122"/>
                <a:gd name="T26" fmla="*/ 159 w 122"/>
                <a:gd name="T27" fmla="*/ 37 h 122"/>
                <a:gd name="T28" fmla="*/ 157 w 122"/>
                <a:gd name="T29" fmla="*/ 45 h 122"/>
                <a:gd name="T30" fmla="*/ 141 w 122"/>
                <a:gd name="T31" fmla="*/ 45 h 122"/>
                <a:gd name="T32" fmla="*/ 121 w 122"/>
                <a:gd name="T33" fmla="*/ 46 h 122"/>
                <a:gd name="T34" fmla="*/ 107 w 122"/>
                <a:gd name="T35" fmla="*/ 28 h 122"/>
                <a:gd name="T36" fmla="*/ 100 w 122"/>
                <a:gd name="T37" fmla="*/ 1 h 122"/>
                <a:gd name="T38" fmla="*/ 29 w 122"/>
                <a:gd name="T39" fmla="*/ 0 h 122"/>
                <a:gd name="T40" fmla="*/ 15 w 122"/>
                <a:gd name="T41" fmla="*/ 5 h 122"/>
                <a:gd name="T42" fmla="*/ 24 w 122"/>
                <a:gd name="T43" fmla="*/ 29 h 122"/>
                <a:gd name="T44" fmla="*/ 31 w 122"/>
                <a:gd name="T45" fmla="*/ 51 h 122"/>
                <a:gd name="T46" fmla="*/ 28 w 122"/>
                <a:gd name="T47" fmla="*/ 66 h 122"/>
                <a:gd name="T48" fmla="*/ 40 w 122"/>
                <a:gd name="T49" fmla="*/ 95 h 122"/>
                <a:gd name="T50" fmla="*/ 42 w 122"/>
                <a:gd name="T51" fmla="*/ 123 h 122"/>
                <a:gd name="T52" fmla="*/ 28 w 122"/>
                <a:gd name="T53" fmla="*/ 144 h 122"/>
                <a:gd name="T54" fmla="*/ 17 w 122"/>
                <a:gd name="T55" fmla="*/ 166 h 122"/>
                <a:gd name="T56" fmla="*/ 8 w 122"/>
                <a:gd name="T57" fmla="*/ 194 h 122"/>
                <a:gd name="T58" fmla="*/ 1 w 122"/>
                <a:gd name="T59" fmla="*/ 212 h 122"/>
                <a:gd name="T60" fmla="*/ 0 w 122"/>
                <a:gd name="T61" fmla="*/ 240 h 122"/>
                <a:gd name="T62" fmla="*/ 6 w 122"/>
                <a:gd name="T63" fmla="*/ 239 h 122"/>
                <a:gd name="T64" fmla="*/ 17 w 122"/>
                <a:gd name="T65" fmla="*/ 240 h 122"/>
                <a:gd name="T66" fmla="*/ 28 w 122"/>
                <a:gd name="T67" fmla="*/ 234 h 122"/>
                <a:gd name="T68" fmla="*/ 42 w 122"/>
                <a:gd name="T69" fmla="*/ 240 h 122"/>
                <a:gd name="T70" fmla="*/ 52 w 122"/>
                <a:gd name="T71" fmla="*/ 242 h 122"/>
                <a:gd name="T72" fmla="*/ 137 w 122"/>
                <a:gd name="T73" fmla="*/ 242 h 122"/>
                <a:gd name="T74" fmla="*/ 148 w 122"/>
                <a:gd name="T75" fmla="*/ 253 h 122"/>
                <a:gd name="T76" fmla="*/ 178 w 122"/>
                <a:gd name="T77" fmla="*/ 253 h 122"/>
                <a:gd name="T78" fmla="*/ 189 w 122"/>
                <a:gd name="T79" fmla="*/ 253 h 122"/>
                <a:gd name="T80" fmla="*/ 201 w 122"/>
                <a:gd name="T81" fmla="*/ 254 h 122"/>
                <a:gd name="T82" fmla="*/ 240 w 122"/>
                <a:gd name="T83" fmla="*/ 247 h 122"/>
                <a:gd name="T84" fmla="*/ 211 w 122"/>
                <a:gd name="T85" fmla="*/ 217 h 122"/>
                <a:gd name="T86" fmla="*/ 211 w 122"/>
                <a:gd name="T87" fmla="*/ 148 h 122"/>
                <a:gd name="T88" fmla="*/ 253 w 122"/>
                <a:gd name="T89" fmla="*/ 148 h 122"/>
                <a:gd name="T90" fmla="*/ 251 w 122"/>
                <a:gd name="T91" fmla="*/ 141 h 122"/>
                <a:gd name="T92" fmla="*/ 254 w 122"/>
                <a:gd name="T93" fmla="*/ 134 h 122"/>
                <a:gd name="T94" fmla="*/ 253 w 122"/>
                <a:gd name="T95" fmla="*/ 125 h 12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2"/>
                <a:gd name="T145" fmla="*/ 0 h 122"/>
                <a:gd name="T146" fmla="*/ 122 w 122"/>
                <a:gd name="T147" fmla="*/ 122 h 12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2" h="122">
                  <a:moveTo>
                    <a:pt x="121" y="60"/>
                  </a:moveTo>
                  <a:cubicBezTo>
                    <a:pt x="121" y="58"/>
                    <a:pt x="121" y="50"/>
                    <a:pt x="121" y="50"/>
                  </a:cubicBezTo>
                  <a:cubicBezTo>
                    <a:pt x="119" y="51"/>
                    <a:pt x="115" y="51"/>
                    <a:pt x="114" y="51"/>
                  </a:cubicBezTo>
                  <a:cubicBezTo>
                    <a:pt x="113" y="51"/>
                    <a:pt x="107" y="52"/>
                    <a:pt x="107" y="52"/>
                  </a:cubicBezTo>
                  <a:cubicBezTo>
                    <a:pt x="103" y="53"/>
                    <a:pt x="103" y="53"/>
                    <a:pt x="103" y="53"/>
                  </a:cubicBezTo>
                  <a:cubicBezTo>
                    <a:pt x="103" y="53"/>
                    <a:pt x="103" y="49"/>
                    <a:pt x="104" y="48"/>
                  </a:cubicBezTo>
                  <a:cubicBezTo>
                    <a:pt x="105" y="47"/>
                    <a:pt x="103" y="40"/>
                    <a:pt x="102" y="39"/>
                  </a:cubicBezTo>
                  <a:cubicBezTo>
                    <a:pt x="100" y="38"/>
                    <a:pt x="99" y="30"/>
                    <a:pt x="100" y="28"/>
                  </a:cubicBezTo>
                  <a:cubicBezTo>
                    <a:pt x="101" y="27"/>
                    <a:pt x="100" y="23"/>
                    <a:pt x="99" y="22"/>
                  </a:cubicBezTo>
                  <a:cubicBezTo>
                    <a:pt x="99" y="20"/>
                    <a:pt x="99" y="16"/>
                    <a:pt x="99" y="15"/>
                  </a:cubicBezTo>
                  <a:cubicBezTo>
                    <a:pt x="99" y="13"/>
                    <a:pt x="87" y="14"/>
                    <a:pt x="87" y="14"/>
                  </a:cubicBezTo>
                  <a:cubicBezTo>
                    <a:pt x="88" y="10"/>
                    <a:pt x="88" y="10"/>
                    <a:pt x="88" y="10"/>
                  </a:cubicBezTo>
                  <a:cubicBezTo>
                    <a:pt x="78" y="12"/>
                    <a:pt x="78" y="12"/>
                    <a:pt x="78" y="12"/>
                  </a:cubicBezTo>
                  <a:cubicBezTo>
                    <a:pt x="76" y="18"/>
                    <a:pt x="76" y="18"/>
                    <a:pt x="76" y="18"/>
                  </a:cubicBezTo>
                  <a:cubicBezTo>
                    <a:pt x="75" y="21"/>
                    <a:pt x="75" y="21"/>
                    <a:pt x="75" y="21"/>
                  </a:cubicBezTo>
                  <a:cubicBezTo>
                    <a:pt x="75" y="21"/>
                    <a:pt x="68" y="21"/>
                    <a:pt x="67" y="21"/>
                  </a:cubicBezTo>
                  <a:cubicBezTo>
                    <a:pt x="66" y="22"/>
                    <a:pt x="58" y="22"/>
                    <a:pt x="58" y="22"/>
                  </a:cubicBezTo>
                  <a:cubicBezTo>
                    <a:pt x="58" y="22"/>
                    <a:pt x="52" y="15"/>
                    <a:pt x="52" y="13"/>
                  </a:cubicBezTo>
                  <a:cubicBezTo>
                    <a:pt x="52" y="10"/>
                    <a:pt x="48" y="1"/>
                    <a:pt x="48" y="1"/>
                  </a:cubicBezTo>
                  <a:cubicBezTo>
                    <a:pt x="14" y="0"/>
                    <a:pt x="14" y="0"/>
                    <a:pt x="14" y="0"/>
                  </a:cubicBezTo>
                  <a:cubicBezTo>
                    <a:pt x="7" y="2"/>
                    <a:pt x="7" y="2"/>
                    <a:pt x="7" y="2"/>
                  </a:cubicBezTo>
                  <a:cubicBezTo>
                    <a:pt x="12" y="14"/>
                    <a:pt x="12" y="14"/>
                    <a:pt x="12" y="14"/>
                  </a:cubicBezTo>
                  <a:cubicBezTo>
                    <a:pt x="12" y="14"/>
                    <a:pt x="15" y="21"/>
                    <a:pt x="15" y="24"/>
                  </a:cubicBezTo>
                  <a:cubicBezTo>
                    <a:pt x="15" y="27"/>
                    <a:pt x="13" y="31"/>
                    <a:pt x="13" y="32"/>
                  </a:cubicBezTo>
                  <a:cubicBezTo>
                    <a:pt x="13" y="33"/>
                    <a:pt x="16" y="40"/>
                    <a:pt x="19" y="45"/>
                  </a:cubicBezTo>
                  <a:cubicBezTo>
                    <a:pt x="21" y="49"/>
                    <a:pt x="21" y="56"/>
                    <a:pt x="20" y="59"/>
                  </a:cubicBezTo>
                  <a:cubicBezTo>
                    <a:pt x="19" y="63"/>
                    <a:pt x="16" y="67"/>
                    <a:pt x="13" y="69"/>
                  </a:cubicBezTo>
                  <a:cubicBezTo>
                    <a:pt x="9" y="71"/>
                    <a:pt x="9" y="78"/>
                    <a:pt x="8" y="80"/>
                  </a:cubicBezTo>
                  <a:cubicBezTo>
                    <a:pt x="7" y="82"/>
                    <a:pt x="6" y="87"/>
                    <a:pt x="4" y="93"/>
                  </a:cubicBezTo>
                  <a:cubicBezTo>
                    <a:pt x="2" y="98"/>
                    <a:pt x="0" y="100"/>
                    <a:pt x="1" y="102"/>
                  </a:cubicBezTo>
                  <a:cubicBezTo>
                    <a:pt x="2" y="104"/>
                    <a:pt x="0" y="115"/>
                    <a:pt x="0" y="115"/>
                  </a:cubicBezTo>
                  <a:cubicBezTo>
                    <a:pt x="3" y="114"/>
                    <a:pt x="3" y="114"/>
                    <a:pt x="3" y="114"/>
                  </a:cubicBezTo>
                  <a:cubicBezTo>
                    <a:pt x="3" y="114"/>
                    <a:pt x="6" y="114"/>
                    <a:pt x="8" y="115"/>
                  </a:cubicBezTo>
                  <a:cubicBezTo>
                    <a:pt x="10" y="115"/>
                    <a:pt x="12" y="112"/>
                    <a:pt x="13" y="112"/>
                  </a:cubicBezTo>
                  <a:cubicBezTo>
                    <a:pt x="15" y="111"/>
                    <a:pt x="19" y="114"/>
                    <a:pt x="20" y="115"/>
                  </a:cubicBezTo>
                  <a:cubicBezTo>
                    <a:pt x="22" y="116"/>
                    <a:pt x="25" y="116"/>
                    <a:pt x="25" y="116"/>
                  </a:cubicBezTo>
                  <a:cubicBezTo>
                    <a:pt x="66" y="116"/>
                    <a:pt x="66" y="116"/>
                    <a:pt x="66" y="116"/>
                  </a:cubicBezTo>
                  <a:cubicBezTo>
                    <a:pt x="71" y="121"/>
                    <a:pt x="71" y="121"/>
                    <a:pt x="71" y="121"/>
                  </a:cubicBezTo>
                  <a:cubicBezTo>
                    <a:pt x="71" y="121"/>
                    <a:pt x="84" y="121"/>
                    <a:pt x="85" y="121"/>
                  </a:cubicBezTo>
                  <a:cubicBezTo>
                    <a:pt x="86" y="122"/>
                    <a:pt x="90" y="122"/>
                    <a:pt x="91" y="121"/>
                  </a:cubicBezTo>
                  <a:cubicBezTo>
                    <a:pt x="92" y="121"/>
                    <a:pt x="96" y="122"/>
                    <a:pt x="96" y="122"/>
                  </a:cubicBezTo>
                  <a:cubicBezTo>
                    <a:pt x="96" y="122"/>
                    <a:pt x="115" y="118"/>
                    <a:pt x="115" y="118"/>
                  </a:cubicBezTo>
                  <a:cubicBezTo>
                    <a:pt x="114" y="118"/>
                    <a:pt x="101" y="104"/>
                    <a:pt x="101" y="104"/>
                  </a:cubicBezTo>
                  <a:cubicBezTo>
                    <a:pt x="101" y="71"/>
                    <a:pt x="101" y="71"/>
                    <a:pt x="101" y="71"/>
                  </a:cubicBezTo>
                  <a:cubicBezTo>
                    <a:pt x="121" y="71"/>
                    <a:pt x="121" y="71"/>
                    <a:pt x="121" y="71"/>
                  </a:cubicBezTo>
                  <a:cubicBezTo>
                    <a:pt x="120" y="67"/>
                    <a:pt x="120" y="67"/>
                    <a:pt x="120" y="67"/>
                  </a:cubicBezTo>
                  <a:cubicBezTo>
                    <a:pt x="122" y="64"/>
                    <a:pt x="122" y="64"/>
                    <a:pt x="122" y="64"/>
                  </a:cubicBezTo>
                  <a:cubicBezTo>
                    <a:pt x="122" y="64"/>
                    <a:pt x="121" y="61"/>
                    <a:pt x="121" y="60"/>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740" name="Freeform 170"/>
            <p:cNvSpPr>
              <a:spLocks/>
            </p:cNvSpPr>
            <p:nvPr>
              <p:custDataLst>
                <p:tags r:id="rId187"/>
              </p:custDataLst>
            </p:nvPr>
          </p:nvSpPr>
          <p:spPr bwMode="auto">
            <a:xfrm>
              <a:off x="3428" y="3400"/>
              <a:ext cx="148" cy="128"/>
            </a:xfrm>
            <a:custGeom>
              <a:avLst/>
              <a:gdLst>
                <a:gd name="T0" fmla="*/ 237 w 115"/>
                <a:gd name="T1" fmla="*/ 65 h 100"/>
                <a:gd name="T2" fmla="*/ 237 w 115"/>
                <a:gd name="T3" fmla="*/ 54 h 100"/>
                <a:gd name="T4" fmla="*/ 245 w 115"/>
                <a:gd name="T5" fmla="*/ 51 h 100"/>
                <a:gd name="T6" fmla="*/ 241 w 115"/>
                <a:gd name="T7" fmla="*/ 40 h 100"/>
                <a:gd name="T8" fmla="*/ 237 w 115"/>
                <a:gd name="T9" fmla="*/ 33 h 100"/>
                <a:gd name="T10" fmla="*/ 230 w 115"/>
                <a:gd name="T11" fmla="*/ 28 h 100"/>
                <a:gd name="T12" fmla="*/ 202 w 115"/>
                <a:gd name="T13" fmla="*/ 13 h 100"/>
                <a:gd name="T14" fmla="*/ 184 w 115"/>
                <a:gd name="T15" fmla="*/ 0 h 100"/>
                <a:gd name="T16" fmla="*/ 145 w 115"/>
                <a:gd name="T17" fmla="*/ 8 h 100"/>
                <a:gd name="T18" fmla="*/ 143 w 115"/>
                <a:gd name="T19" fmla="*/ 17 h 100"/>
                <a:gd name="T20" fmla="*/ 134 w 115"/>
                <a:gd name="T21" fmla="*/ 23 h 100"/>
                <a:gd name="T22" fmla="*/ 139 w 115"/>
                <a:gd name="T23" fmla="*/ 31 h 100"/>
                <a:gd name="T24" fmla="*/ 140 w 115"/>
                <a:gd name="T25" fmla="*/ 52 h 100"/>
                <a:gd name="T26" fmla="*/ 136 w 115"/>
                <a:gd name="T27" fmla="*/ 69 h 100"/>
                <a:gd name="T28" fmla="*/ 145 w 115"/>
                <a:gd name="T29" fmla="*/ 83 h 100"/>
                <a:gd name="T30" fmla="*/ 151 w 115"/>
                <a:gd name="T31" fmla="*/ 88 h 100"/>
                <a:gd name="T32" fmla="*/ 161 w 115"/>
                <a:gd name="T33" fmla="*/ 90 h 100"/>
                <a:gd name="T34" fmla="*/ 162 w 115"/>
                <a:gd name="T35" fmla="*/ 83 h 100"/>
                <a:gd name="T36" fmla="*/ 163 w 115"/>
                <a:gd name="T37" fmla="*/ 83 h 100"/>
                <a:gd name="T38" fmla="*/ 163 w 115"/>
                <a:gd name="T39" fmla="*/ 111 h 100"/>
                <a:gd name="T40" fmla="*/ 161 w 115"/>
                <a:gd name="T41" fmla="*/ 111 h 100"/>
                <a:gd name="T42" fmla="*/ 157 w 115"/>
                <a:gd name="T43" fmla="*/ 106 h 100"/>
                <a:gd name="T44" fmla="*/ 148 w 115"/>
                <a:gd name="T45" fmla="*/ 110 h 100"/>
                <a:gd name="T46" fmla="*/ 139 w 115"/>
                <a:gd name="T47" fmla="*/ 97 h 100"/>
                <a:gd name="T48" fmla="*/ 125 w 115"/>
                <a:gd name="T49" fmla="*/ 90 h 100"/>
                <a:gd name="T50" fmla="*/ 113 w 115"/>
                <a:gd name="T51" fmla="*/ 76 h 100"/>
                <a:gd name="T52" fmla="*/ 104 w 115"/>
                <a:gd name="T53" fmla="*/ 74 h 100"/>
                <a:gd name="T54" fmla="*/ 99 w 115"/>
                <a:gd name="T55" fmla="*/ 81 h 100"/>
                <a:gd name="T56" fmla="*/ 81 w 115"/>
                <a:gd name="T57" fmla="*/ 77 h 100"/>
                <a:gd name="T58" fmla="*/ 69 w 115"/>
                <a:gd name="T59" fmla="*/ 72 h 100"/>
                <a:gd name="T60" fmla="*/ 69 w 115"/>
                <a:gd name="T61" fmla="*/ 63 h 100"/>
                <a:gd name="T62" fmla="*/ 58 w 115"/>
                <a:gd name="T63" fmla="*/ 67 h 100"/>
                <a:gd name="T64" fmla="*/ 50 w 115"/>
                <a:gd name="T65" fmla="*/ 67 h 100"/>
                <a:gd name="T66" fmla="*/ 42 w 115"/>
                <a:gd name="T67" fmla="*/ 59 h 100"/>
                <a:gd name="T68" fmla="*/ 42 w 115"/>
                <a:gd name="T69" fmla="*/ 77 h 100"/>
                <a:gd name="T70" fmla="*/ 45 w 115"/>
                <a:gd name="T71" fmla="*/ 86 h 100"/>
                <a:gd name="T72" fmla="*/ 40 w 115"/>
                <a:gd name="T73" fmla="*/ 95 h 100"/>
                <a:gd name="T74" fmla="*/ 42 w 115"/>
                <a:gd name="T75" fmla="*/ 100 h 100"/>
                <a:gd name="T76" fmla="*/ 0 w 115"/>
                <a:gd name="T77" fmla="*/ 104 h 100"/>
                <a:gd name="T78" fmla="*/ 0 w 115"/>
                <a:gd name="T79" fmla="*/ 172 h 100"/>
                <a:gd name="T80" fmla="*/ 30 w 115"/>
                <a:gd name="T81" fmla="*/ 201 h 100"/>
                <a:gd name="T82" fmla="*/ 53 w 115"/>
                <a:gd name="T83" fmla="*/ 200 h 100"/>
                <a:gd name="T84" fmla="*/ 68 w 115"/>
                <a:gd name="T85" fmla="*/ 205 h 100"/>
                <a:gd name="T86" fmla="*/ 88 w 115"/>
                <a:gd name="T87" fmla="*/ 209 h 100"/>
                <a:gd name="T88" fmla="*/ 98 w 115"/>
                <a:gd name="T89" fmla="*/ 210 h 100"/>
                <a:gd name="T90" fmla="*/ 111 w 115"/>
                <a:gd name="T91" fmla="*/ 201 h 100"/>
                <a:gd name="T92" fmla="*/ 125 w 115"/>
                <a:gd name="T93" fmla="*/ 186 h 100"/>
                <a:gd name="T94" fmla="*/ 143 w 115"/>
                <a:gd name="T95" fmla="*/ 177 h 100"/>
                <a:gd name="T96" fmla="*/ 148 w 115"/>
                <a:gd name="T97" fmla="*/ 164 h 100"/>
                <a:gd name="T98" fmla="*/ 163 w 115"/>
                <a:gd name="T99" fmla="*/ 159 h 100"/>
                <a:gd name="T100" fmla="*/ 178 w 115"/>
                <a:gd name="T101" fmla="*/ 157 h 100"/>
                <a:gd name="T102" fmla="*/ 172 w 115"/>
                <a:gd name="T103" fmla="*/ 145 h 100"/>
                <a:gd name="T104" fmla="*/ 230 w 115"/>
                <a:gd name="T105" fmla="*/ 124 h 100"/>
                <a:gd name="T106" fmla="*/ 225 w 115"/>
                <a:gd name="T107" fmla="*/ 113 h 100"/>
                <a:gd name="T108" fmla="*/ 232 w 115"/>
                <a:gd name="T109" fmla="*/ 104 h 100"/>
                <a:gd name="T110" fmla="*/ 232 w 115"/>
                <a:gd name="T111" fmla="*/ 95 h 100"/>
                <a:gd name="T112" fmla="*/ 241 w 115"/>
                <a:gd name="T113" fmla="*/ 88 h 100"/>
                <a:gd name="T114" fmla="*/ 238 w 115"/>
                <a:gd name="T115" fmla="*/ 77 h 100"/>
                <a:gd name="T116" fmla="*/ 237 w 115"/>
                <a:gd name="T117" fmla="*/ 65 h 1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5"/>
                <a:gd name="T178" fmla="*/ 0 h 100"/>
                <a:gd name="T179" fmla="*/ 115 w 115"/>
                <a:gd name="T180" fmla="*/ 100 h 1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5" h="100">
                  <a:moveTo>
                    <a:pt x="111" y="31"/>
                  </a:moveTo>
                  <a:cubicBezTo>
                    <a:pt x="111" y="26"/>
                    <a:pt x="111" y="26"/>
                    <a:pt x="111" y="26"/>
                  </a:cubicBezTo>
                  <a:cubicBezTo>
                    <a:pt x="115" y="24"/>
                    <a:pt x="115" y="24"/>
                    <a:pt x="115" y="24"/>
                  </a:cubicBezTo>
                  <a:cubicBezTo>
                    <a:pt x="113" y="19"/>
                    <a:pt x="113" y="19"/>
                    <a:pt x="113" y="19"/>
                  </a:cubicBezTo>
                  <a:cubicBezTo>
                    <a:pt x="111" y="16"/>
                    <a:pt x="111" y="16"/>
                    <a:pt x="111" y="16"/>
                  </a:cubicBezTo>
                  <a:cubicBezTo>
                    <a:pt x="111" y="16"/>
                    <a:pt x="108" y="14"/>
                    <a:pt x="108" y="13"/>
                  </a:cubicBezTo>
                  <a:cubicBezTo>
                    <a:pt x="106" y="12"/>
                    <a:pt x="98" y="8"/>
                    <a:pt x="95" y="6"/>
                  </a:cubicBezTo>
                  <a:cubicBezTo>
                    <a:pt x="92" y="4"/>
                    <a:pt x="86" y="0"/>
                    <a:pt x="86" y="0"/>
                  </a:cubicBezTo>
                  <a:cubicBezTo>
                    <a:pt x="68" y="4"/>
                    <a:pt x="68" y="4"/>
                    <a:pt x="68" y="4"/>
                  </a:cubicBezTo>
                  <a:cubicBezTo>
                    <a:pt x="68" y="4"/>
                    <a:pt x="68" y="8"/>
                    <a:pt x="67" y="8"/>
                  </a:cubicBezTo>
                  <a:cubicBezTo>
                    <a:pt x="65" y="8"/>
                    <a:pt x="63" y="11"/>
                    <a:pt x="63" y="11"/>
                  </a:cubicBezTo>
                  <a:cubicBezTo>
                    <a:pt x="63" y="11"/>
                    <a:pt x="65" y="12"/>
                    <a:pt x="65" y="15"/>
                  </a:cubicBezTo>
                  <a:cubicBezTo>
                    <a:pt x="65" y="18"/>
                    <a:pt x="66" y="24"/>
                    <a:pt x="66" y="25"/>
                  </a:cubicBezTo>
                  <a:cubicBezTo>
                    <a:pt x="65" y="26"/>
                    <a:pt x="64" y="31"/>
                    <a:pt x="64" y="33"/>
                  </a:cubicBezTo>
                  <a:cubicBezTo>
                    <a:pt x="63" y="36"/>
                    <a:pt x="68" y="40"/>
                    <a:pt x="68" y="40"/>
                  </a:cubicBezTo>
                  <a:cubicBezTo>
                    <a:pt x="71" y="42"/>
                    <a:pt x="71" y="42"/>
                    <a:pt x="71" y="42"/>
                  </a:cubicBezTo>
                  <a:cubicBezTo>
                    <a:pt x="75" y="43"/>
                    <a:pt x="75" y="43"/>
                    <a:pt x="75" y="43"/>
                  </a:cubicBezTo>
                  <a:cubicBezTo>
                    <a:pt x="75" y="43"/>
                    <a:pt x="74" y="40"/>
                    <a:pt x="76" y="40"/>
                  </a:cubicBezTo>
                  <a:cubicBezTo>
                    <a:pt x="77" y="40"/>
                    <a:pt x="77" y="40"/>
                    <a:pt x="77" y="40"/>
                  </a:cubicBezTo>
                  <a:cubicBezTo>
                    <a:pt x="77" y="53"/>
                    <a:pt x="77" y="53"/>
                    <a:pt x="77" y="53"/>
                  </a:cubicBezTo>
                  <a:cubicBezTo>
                    <a:pt x="75" y="53"/>
                    <a:pt x="75" y="53"/>
                    <a:pt x="75" y="53"/>
                  </a:cubicBezTo>
                  <a:cubicBezTo>
                    <a:pt x="75" y="53"/>
                    <a:pt x="76" y="50"/>
                    <a:pt x="74" y="51"/>
                  </a:cubicBezTo>
                  <a:cubicBezTo>
                    <a:pt x="71" y="52"/>
                    <a:pt x="69" y="54"/>
                    <a:pt x="69" y="52"/>
                  </a:cubicBezTo>
                  <a:cubicBezTo>
                    <a:pt x="68" y="50"/>
                    <a:pt x="66" y="47"/>
                    <a:pt x="65" y="46"/>
                  </a:cubicBezTo>
                  <a:cubicBezTo>
                    <a:pt x="63" y="46"/>
                    <a:pt x="59" y="43"/>
                    <a:pt x="58" y="43"/>
                  </a:cubicBezTo>
                  <a:cubicBezTo>
                    <a:pt x="56" y="42"/>
                    <a:pt x="53" y="36"/>
                    <a:pt x="53" y="36"/>
                  </a:cubicBezTo>
                  <a:cubicBezTo>
                    <a:pt x="53" y="36"/>
                    <a:pt x="49" y="33"/>
                    <a:pt x="49" y="35"/>
                  </a:cubicBezTo>
                  <a:cubicBezTo>
                    <a:pt x="49" y="36"/>
                    <a:pt x="48" y="39"/>
                    <a:pt x="47" y="38"/>
                  </a:cubicBezTo>
                  <a:cubicBezTo>
                    <a:pt x="45" y="38"/>
                    <a:pt x="40" y="38"/>
                    <a:pt x="38" y="37"/>
                  </a:cubicBezTo>
                  <a:cubicBezTo>
                    <a:pt x="36" y="36"/>
                    <a:pt x="33" y="35"/>
                    <a:pt x="33" y="34"/>
                  </a:cubicBezTo>
                  <a:cubicBezTo>
                    <a:pt x="33" y="33"/>
                    <a:pt x="33" y="30"/>
                    <a:pt x="33" y="30"/>
                  </a:cubicBezTo>
                  <a:cubicBezTo>
                    <a:pt x="27" y="32"/>
                    <a:pt x="27" y="32"/>
                    <a:pt x="27" y="32"/>
                  </a:cubicBezTo>
                  <a:cubicBezTo>
                    <a:pt x="27" y="32"/>
                    <a:pt x="23" y="34"/>
                    <a:pt x="23" y="32"/>
                  </a:cubicBezTo>
                  <a:cubicBezTo>
                    <a:pt x="23" y="30"/>
                    <a:pt x="21" y="27"/>
                    <a:pt x="20" y="28"/>
                  </a:cubicBezTo>
                  <a:cubicBezTo>
                    <a:pt x="20" y="28"/>
                    <a:pt x="20" y="35"/>
                    <a:pt x="20" y="37"/>
                  </a:cubicBezTo>
                  <a:cubicBezTo>
                    <a:pt x="20" y="39"/>
                    <a:pt x="21" y="41"/>
                    <a:pt x="21" y="41"/>
                  </a:cubicBezTo>
                  <a:cubicBezTo>
                    <a:pt x="19" y="45"/>
                    <a:pt x="19" y="45"/>
                    <a:pt x="19" y="45"/>
                  </a:cubicBezTo>
                  <a:cubicBezTo>
                    <a:pt x="20" y="48"/>
                    <a:pt x="20" y="48"/>
                    <a:pt x="20" y="48"/>
                  </a:cubicBezTo>
                  <a:cubicBezTo>
                    <a:pt x="0" y="49"/>
                    <a:pt x="0" y="49"/>
                    <a:pt x="0" y="49"/>
                  </a:cubicBezTo>
                  <a:cubicBezTo>
                    <a:pt x="0" y="82"/>
                    <a:pt x="0" y="82"/>
                    <a:pt x="0" y="82"/>
                  </a:cubicBezTo>
                  <a:cubicBezTo>
                    <a:pt x="0" y="82"/>
                    <a:pt x="13" y="96"/>
                    <a:pt x="14" y="96"/>
                  </a:cubicBezTo>
                  <a:cubicBezTo>
                    <a:pt x="14" y="96"/>
                    <a:pt x="24" y="95"/>
                    <a:pt x="25" y="95"/>
                  </a:cubicBezTo>
                  <a:cubicBezTo>
                    <a:pt x="26" y="95"/>
                    <a:pt x="32" y="98"/>
                    <a:pt x="32" y="98"/>
                  </a:cubicBezTo>
                  <a:cubicBezTo>
                    <a:pt x="32" y="98"/>
                    <a:pt x="40" y="100"/>
                    <a:pt x="41" y="99"/>
                  </a:cubicBezTo>
                  <a:cubicBezTo>
                    <a:pt x="43" y="99"/>
                    <a:pt x="46" y="100"/>
                    <a:pt x="46" y="100"/>
                  </a:cubicBezTo>
                  <a:cubicBezTo>
                    <a:pt x="46" y="100"/>
                    <a:pt x="50" y="98"/>
                    <a:pt x="52" y="96"/>
                  </a:cubicBezTo>
                  <a:cubicBezTo>
                    <a:pt x="54" y="93"/>
                    <a:pt x="57" y="88"/>
                    <a:pt x="58" y="88"/>
                  </a:cubicBezTo>
                  <a:cubicBezTo>
                    <a:pt x="59" y="88"/>
                    <a:pt x="67" y="84"/>
                    <a:pt x="67" y="84"/>
                  </a:cubicBezTo>
                  <a:cubicBezTo>
                    <a:pt x="69" y="78"/>
                    <a:pt x="69" y="78"/>
                    <a:pt x="69" y="78"/>
                  </a:cubicBezTo>
                  <a:cubicBezTo>
                    <a:pt x="69" y="78"/>
                    <a:pt x="73" y="76"/>
                    <a:pt x="77" y="76"/>
                  </a:cubicBezTo>
                  <a:cubicBezTo>
                    <a:pt x="80" y="76"/>
                    <a:pt x="83" y="75"/>
                    <a:pt x="83" y="75"/>
                  </a:cubicBezTo>
                  <a:cubicBezTo>
                    <a:pt x="83" y="75"/>
                    <a:pt x="81" y="71"/>
                    <a:pt x="81" y="69"/>
                  </a:cubicBezTo>
                  <a:cubicBezTo>
                    <a:pt x="82" y="67"/>
                    <a:pt x="108" y="59"/>
                    <a:pt x="108" y="59"/>
                  </a:cubicBezTo>
                  <a:cubicBezTo>
                    <a:pt x="106" y="54"/>
                    <a:pt x="106" y="54"/>
                    <a:pt x="106" y="54"/>
                  </a:cubicBezTo>
                  <a:cubicBezTo>
                    <a:pt x="106" y="54"/>
                    <a:pt x="109" y="51"/>
                    <a:pt x="109" y="49"/>
                  </a:cubicBezTo>
                  <a:cubicBezTo>
                    <a:pt x="109" y="48"/>
                    <a:pt x="109" y="45"/>
                    <a:pt x="109" y="45"/>
                  </a:cubicBezTo>
                  <a:cubicBezTo>
                    <a:pt x="113" y="42"/>
                    <a:pt x="113" y="42"/>
                    <a:pt x="113" y="42"/>
                  </a:cubicBezTo>
                  <a:cubicBezTo>
                    <a:pt x="113" y="42"/>
                    <a:pt x="112" y="38"/>
                    <a:pt x="112" y="37"/>
                  </a:cubicBezTo>
                  <a:cubicBezTo>
                    <a:pt x="112" y="36"/>
                    <a:pt x="111" y="31"/>
                    <a:pt x="111" y="31"/>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741" name="Freeform 171"/>
            <p:cNvSpPr>
              <a:spLocks/>
            </p:cNvSpPr>
            <p:nvPr>
              <p:custDataLst>
                <p:tags r:id="rId188"/>
              </p:custDataLst>
            </p:nvPr>
          </p:nvSpPr>
          <p:spPr bwMode="auto">
            <a:xfrm>
              <a:off x="3564" y="3417"/>
              <a:ext cx="40" cy="100"/>
            </a:xfrm>
            <a:custGeom>
              <a:avLst/>
              <a:gdLst>
                <a:gd name="T0" fmla="*/ 65 w 31"/>
                <a:gd name="T1" fmla="*/ 110 h 78"/>
                <a:gd name="T2" fmla="*/ 46 w 31"/>
                <a:gd name="T3" fmla="*/ 88 h 78"/>
                <a:gd name="T4" fmla="*/ 39 w 31"/>
                <a:gd name="T5" fmla="*/ 87 h 78"/>
                <a:gd name="T6" fmla="*/ 35 w 31"/>
                <a:gd name="T7" fmla="*/ 63 h 78"/>
                <a:gd name="T8" fmla="*/ 39 w 31"/>
                <a:gd name="T9" fmla="*/ 47 h 78"/>
                <a:gd name="T10" fmla="*/ 45 w 31"/>
                <a:gd name="T11" fmla="*/ 45 h 78"/>
                <a:gd name="T12" fmla="*/ 41 w 31"/>
                <a:gd name="T13" fmla="*/ 35 h 78"/>
                <a:gd name="T14" fmla="*/ 35 w 31"/>
                <a:gd name="T15" fmla="*/ 6 h 78"/>
                <a:gd name="T16" fmla="*/ 23 w 31"/>
                <a:gd name="T17" fmla="*/ 5 h 78"/>
                <a:gd name="T18" fmla="*/ 5 w 31"/>
                <a:gd name="T19" fmla="*/ 0 h 78"/>
                <a:gd name="T20" fmla="*/ 10 w 31"/>
                <a:gd name="T21" fmla="*/ 6 h 78"/>
                <a:gd name="T22" fmla="*/ 15 w 31"/>
                <a:gd name="T23" fmla="*/ 13 h 78"/>
                <a:gd name="T24" fmla="*/ 19 w 31"/>
                <a:gd name="T25" fmla="*/ 23 h 78"/>
                <a:gd name="T26" fmla="*/ 10 w 31"/>
                <a:gd name="T27" fmla="*/ 28 h 78"/>
                <a:gd name="T28" fmla="*/ 10 w 31"/>
                <a:gd name="T29" fmla="*/ 37 h 78"/>
                <a:gd name="T30" fmla="*/ 13 w 31"/>
                <a:gd name="T31" fmla="*/ 51 h 78"/>
                <a:gd name="T32" fmla="*/ 15 w 31"/>
                <a:gd name="T33" fmla="*/ 60 h 78"/>
                <a:gd name="T34" fmla="*/ 6 w 31"/>
                <a:gd name="T35" fmla="*/ 68 h 78"/>
                <a:gd name="T36" fmla="*/ 6 w 31"/>
                <a:gd name="T37" fmla="*/ 76 h 78"/>
                <a:gd name="T38" fmla="*/ 0 w 31"/>
                <a:gd name="T39" fmla="*/ 87 h 78"/>
                <a:gd name="T40" fmla="*/ 5 w 31"/>
                <a:gd name="T41" fmla="*/ 97 h 78"/>
                <a:gd name="T42" fmla="*/ 8 w 31"/>
                <a:gd name="T43" fmla="*/ 95 h 78"/>
                <a:gd name="T44" fmla="*/ 17 w 31"/>
                <a:gd name="T45" fmla="*/ 105 h 78"/>
                <a:gd name="T46" fmla="*/ 35 w 31"/>
                <a:gd name="T47" fmla="*/ 104 h 78"/>
                <a:gd name="T48" fmla="*/ 39 w 31"/>
                <a:gd name="T49" fmla="*/ 121 h 78"/>
                <a:gd name="T50" fmla="*/ 32 w 31"/>
                <a:gd name="T51" fmla="*/ 136 h 78"/>
                <a:gd name="T52" fmla="*/ 44 w 31"/>
                <a:gd name="T53" fmla="*/ 151 h 78"/>
                <a:gd name="T54" fmla="*/ 50 w 31"/>
                <a:gd name="T55" fmla="*/ 163 h 78"/>
                <a:gd name="T56" fmla="*/ 53 w 31"/>
                <a:gd name="T57" fmla="*/ 158 h 78"/>
                <a:gd name="T58" fmla="*/ 52 w 31"/>
                <a:gd name="T59" fmla="*/ 150 h 78"/>
                <a:gd name="T60" fmla="*/ 53 w 31"/>
                <a:gd name="T61" fmla="*/ 144 h 78"/>
                <a:gd name="T62" fmla="*/ 65 w 31"/>
                <a:gd name="T63" fmla="*/ 141 h 78"/>
                <a:gd name="T64" fmla="*/ 65 w 31"/>
                <a:gd name="T65" fmla="*/ 128 h 78"/>
                <a:gd name="T66" fmla="*/ 65 w 31"/>
                <a:gd name="T67" fmla="*/ 110 h 7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
                <a:gd name="T103" fmla="*/ 0 h 78"/>
                <a:gd name="T104" fmla="*/ 31 w 31"/>
                <a:gd name="T105" fmla="*/ 78 h 7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 h="78">
                  <a:moveTo>
                    <a:pt x="30" y="52"/>
                  </a:moveTo>
                  <a:cubicBezTo>
                    <a:pt x="29" y="50"/>
                    <a:pt x="24" y="42"/>
                    <a:pt x="22" y="42"/>
                  </a:cubicBezTo>
                  <a:cubicBezTo>
                    <a:pt x="21" y="42"/>
                    <a:pt x="18" y="41"/>
                    <a:pt x="18" y="41"/>
                  </a:cubicBezTo>
                  <a:cubicBezTo>
                    <a:pt x="18" y="41"/>
                    <a:pt x="17" y="32"/>
                    <a:pt x="16" y="30"/>
                  </a:cubicBezTo>
                  <a:cubicBezTo>
                    <a:pt x="16" y="28"/>
                    <a:pt x="18" y="23"/>
                    <a:pt x="18" y="23"/>
                  </a:cubicBezTo>
                  <a:cubicBezTo>
                    <a:pt x="21" y="21"/>
                    <a:pt x="21" y="21"/>
                    <a:pt x="21" y="21"/>
                  </a:cubicBezTo>
                  <a:cubicBezTo>
                    <a:pt x="21" y="21"/>
                    <a:pt x="20" y="18"/>
                    <a:pt x="19" y="16"/>
                  </a:cubicBezTo>
                  <a:cubicBezTo>
                    <a:pt x="18" y="14"/>
                    <a:pt x="18" y="7"/>
                    <a:pt x="16" y="3"/>
                  </a:cubicBezTo>
                  <a:cubicBezTo>
                    <a:pt x="14" y="0"/>
                    <a:pt x="12" y="1"/>
                    <a:pt x="11" y="2"/>
                  </a:cubicBezTo>
                  <a:cubicBezTo>
                    <a:pt x="10" y="2"/>
                    <a:pt x="4" y="1"/>
                    <a:pt x="2" y="0"/>
                  </a:cubicBezTo>
                  <a:cubicBezTo>
                    <a:pt x="2" y="1"/>
                    <a:pt x="5" y="3"/>
                    <a:pt x="5" y="3"/>
                  </a:cubicBezTo>
                  <a:cubicBezTo>
                    <a:pt x="7" y="6"/>
                    <a:pt x="7" y="6"/>
                    <a:pt x="7" y="6"/>
                  </a:cubicBezTo>
                  <a:cubicBezTo>
                    <a:pt x="9" y="11"/>
                    <a:pt x="9" y="11"/>
                    <a:pt x="9" y="11"/>
                  </a:cubicBezTo>
                  <a:cubicBezTo>
                    <a:pt x="5" y="13"/>
                    <a:pt x="5" y="13"/>
                    <a:pt x="5" y="13"/>
                  </a:cubicBezTo>
                  <a:cubicBezTo>
                    <a:pt x="5" y="18"/>
                    <a:pt x="5" y="18"/>
                    <a:pt x="5" y="18"/>
                  </a:cubicBezTo>
                  <a:cubicBezTo>
                    <a:pt x="5" y="18"/>
                    <a:pt x="6" y="23"/>
                    <a:pt x="6" y="24"/>
                  </a:cubicBezTo>
                  <a:cubicBezTo>
                    <a:pt x="6" y="25"/>
                    <a:pt x="7" y="29"/>
                    <a:pt x="7" y="29"/>
                  </a:cubicBezTo>
                  <a:cubicBezTo>
                    <a:pt x="3" y="32"/>
                    <a:pt x="3" y="32"/>
                    <a:pt x="3" y="32"/>
                  </a:cubicBezTo>
                  <a:cubicBezTo>
                    <a:pt x="3" y="32"/>
                    <a:pt x="3" y="35"/>
                    <a:pt x="3" y="36"/>
                  </a:cubicBezTo>
                  <a:cubicBezTo>
                    <a:pt x="3" y="38"/>
                    <a:pt x="0" y="41"/>
                    <a:pt x="0" y="41"/>
                  </a:cubicBezTo>
                  <a:cubicBezTo>
                    <a:pt x="2" y="46"/>
                    <a:pt x="2" y="46"/>
                    <a:pt x="2" y="46"/>
                  </a:cubicBezTo>
                  <a:cubicBezTo>
                    <a:pt x="4" y="45"/>
                    <a:pt x="4" y="45"/>
                    <a:pt x="4" y="45"/>
                  </a:cubicBezTo>
                  <a:cubicBezTo>
                    <a:pt x="8" y="50"/>
                    <a:pt x="8" y="50"/>
                    <a:pt x="8" y="50"/>
                  </a:cubicBezTo>
                  <a:cubicBezTo>
                    <a:pt x="8" y="50"/>
                    <a:pt x="14" y="49"/>
                    <a:pt x="16" y="49"/>
                  </a:cubicBezTo>
                  <a:cubicBezTo>
                    <a:pt x="18" y="49"/>
                    <a:pt x="19" y="54"/>
                    <a:pt x="18" y="57"/>
                  </a:cubicBezTo>
                  <a:cubicBezTo>
                    <a:pt x="16" y="61"/>
                    <a:pt x="15" y="65"/>
                    <a:pt x="15" y="65"/>
                  </a:cubicBezTo>
                  <a:cubicBezTo>
                    <a:pt x="15" y="65"/>
                    <a:pt x="17" y="71"/>
                    <a:pt x="20" y="72"/>
                  </a:cubicBezTo>
                  <a:cubicBezTo>
                    <a:pt x="22" y="74"/>
                    <a:pt x="23" y="77"/>
                    <a:pt x="23" y="77"/>
                  </a:cubicBezTo>
                  <a:cubicBezTo>
                    <a:pt x="23" y="77"/>
                    <a:pt x="25" y="78"/>
                    <a:pt x="25" y="75"/>
                  </a:cubicBezTo>
                  <a:cubicBezTo>
                    <a:pt x="25" y="72"/>
                    <a:pt x="24" y="72"/>
                    <a:pt x="24" y="71"/>
                  </a:cubicBezTo>
                  <a:cubicBezTo>
                    <a:pt x="23" y="70"/>
                    <a:pt x="25" y="68"/>
                    <a:pt x="25" y="68"/>
                  </a:cubicBezTo>
                  <a:cubicBezTo>
                    <a:pt x="30" y="67"/>
                    <a:pt x="30" y="67"/>
                    <a:pt x="30" y="67"/>
                  </a:cubicBezTo>
                  <a:cubicBezTo>
                    <a:pt x="30" y="61"/>
                    <a:pt x="30" y="61"/>
                    <a:pt x="30" y="61"/>
                  </a:cubicBezTo>
                  <a:cubicBezTo>
                    <a:pt x="30" y="61"/>
                    <a:pt x="31" y="54"/>
                    <a:pt x="30" y="52"/>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742" name="Freeform 172"/>
            <p:cNvSpPr>
              <a:spLocks/>
            </p:cNvSpPr>
            <p:nvPr>
              <p:custDataLst>
                <p:tags r:id="rId189"/>
              </p:custDataLst>
            </p:nvPr>
          </p:nvSpPr>
          <p:spPr bwMode="auto">
            <a:xfrm>
              <a:off x="3532" y="3430"/>
              <a:ext cx="133" cy="219"/>
            </a:xfrm>
            <a:custGeom>
              <a:avLst/>
              <a:gdLst>
                <a:gd name="T0" fmla="*/ 212 w 104"/>
                <a:gd name="T1" fmla="*/ 59 h 171"/>
                <a:gd name="T2" fmla="*/ 211 w 104"/>
                <a:gd name="T3" fmla="*/ 0 h 171"/>
                <a:gd name="T4" fmla="*/ 188 w 104"/>
                <a:gd name="T5" fmla="*/ 13 h 171"/>
                <a:gd name="T6" fmla="*/ 159 w 104"/>
                <a:gd name="T7" fmla="*/ 19 h 171"/>
                <a:gd name="T8" fmla="*/ 134 w 104"/>
                <a:gd name="T9" fmla="*/ 24 h 171"/>
                <a:gd name="T10" fmla="*/ 111 w 104"/>
                <a:gd name="T11" fmla="*/ 23 h 171"/>
                <a:gd name="T12" fmla="*/ 90 w 104"/>
                <a:gd name="T13" fmla="*/ 28 h 171"/>
                <a:gd name="T14" fmla="*/ 90 w 104"/>
                <a:gd name="T15" fmla="*/ 65 h 171"/>
                <a:gd name="T16" fmla="*/ 115 w 104"/>
                <a:gd name="T17" fmla="*/ 88 h 171"/>
                <a:gd name="T18" fmla="*/ 115 w 104"/>
                <a:gd name="T19" fmla="*/ 119 h 171"/>
                <a:gd name="T20" fmla="*/ 104 w 104"/>
                <a:gd name="T21" fmla="*/ 128 h 171"/>
                <a:gd name="T22" fmla="*/ 100 w 104"/>
                <a:gd name="T23" fmla="*/ 141 h 171"/>
                <a:gd name="T24" fmla="*/ 83 w 104"/>
                <a:gd name="T25" fmla="*/ 115 h 171"/>
                <a:gd name="T26" fmla="*/ 86 w 104"/>
                <a:gd name="T27" fmla="*/ 82 h 171"/>
                <a:gd name="T28" fmla="*/ 60 w 104"/>
                <a:gd name="T29" fmla="*/ 74 h 171"/>
                <a:gd name="T30" fmla="*/ 0 w 104"/>
                <a:gd name="T31" fmla="*/ 97 h 171"/>
                <a:gd name="T32" fmla="*/ 5 w 104"/>
                <a:gd name="T33" fmla="*/ 118 h 171"/>
                <a:gd name="T34" fmla="*/ 29 w 104"/>
                <a:gd name="T35" fmla="*/ 122 h 171"/>
                <a:gd name="T36" fmla="*/ 58 w 104"/>
                <a:gd name="T37" fmla="*/ 133 h 171"/>
                <a:gd name="T38" fmla="*/ 58 w 104"/>
                <a:gd name="T39" fmla="*/ 170 h 171"/>
                <a:gd name="T40" fmla="*/ 54 w 104"/>
                <a:gd name="T41" fmla="*/ 188 h 171"/>
                <a:gd name="T42" fmla="*/ 54 w 104"/>
                <a:gd name="T43" fmla="*/ 211 h 171"/>
                <a:gd name="T44" fmla="*/ 46 w 104"/>
                <a:gd name="T45" fmla="*/ 232 h 171"/>
                <a:gd name="T46" fmla="*/ 24 w 104"/>
                <a:gd name="T47" fmla="*/ 269 h 171"/>
                <a:gd name="T48" fmla="*/ 37 w 104"/>
                <a:gd name="T49" fmla="*/ 316 h 171"/>
                <a:gd name="T50" fmla="*/ 37 w 104"/>
                <a:gd name="T51" fmla="*/ 357 h 171"/>
                <a:gd name="T52" fmla="*/ 54 w 104"/>
                <a:gd name="T53" fmla="*/ 332 h 171"/>
                <a:gd name="T54" fmla="*/ 104 w 104"/>
                <a:gd name="T55" fmla="*/ 305 h 171"/>
                <a:gd name="T56" fmla="*/ 110 w 104"/>
                <a:gd name="T57" fmla="*/ 256 h 171"/>
                <a:gd name="T58" fmla="*/ 104 w 104"/>
                <a:gd name="T59" fmla="*/ 238 h 171"/>
                <a:gd name="T60" fmla="*/ 96 w 104"/>
                <a:gd name="T61" fmla="*/ 200 h 171"/>
                <a:gd name="T62" fmla="*/ 128 w 104"/>
                <a:gd name="T63" fmla="*/ 179 h 171"/>
                <a:gd name="T64" fmla="*/ 159 w 104"/>
                <a:gd name="T65" fmla="*/ 147 h 171"/>
                <a:gd name="T66" fmla="*/ 212 w 104"/>
                <a:gd name="T67" fmla="*/ 104 h 1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4"/>
                <a:gd name="T103" fmla="*/ 0 h 171"/>
                <a:gd name="T104" fmla="*/ 104 w 104"/>
                <a:gd name="T105" fmla="*/ 171 h 1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4" h="171">
                  <a:moveTo>
                    <a:pt x="103" y="37"/>
                  </a:moveTo>
                  <a:cubicBezTo>
                    <a:pt x="103" y="34"/>
                    <a:pt x="101" y="31"/>
                    <a:pt x="102" y="28"/>
                  </a:cubicBezTo>
                  <a:cubicBezTo>
                    <a:pt x="103" y="24"/>
                    <a:pt x="100" y="11"/>
                    <a:pt x="101" y="10"/>
                  </a:cubicBezTo>
                  <a:cubicBezTo>
                    <a:pt x="101" y="8"/>
                    <a:pt x="101" y="0"/>
                    <a:pt x="101" y="0"/>
                  </a:cubicBezTo>
                  <a:cubicBezTo>
                    <a:pt x="101" y="0"/>
                    <a:pt x="100" y="2"/>
                    <a:pt x="98" y="2"/>
                  </a:cubicBezTo>
                  <a:cubicBezTo>
                    <a:pt x="97" y="2"/>
                    <a:pt x="92" y="5"/>
                    <a:pt x="90" y="6"/>
                  </a:cubicBezTo>
                  <a:cubicBezTo>
                    <a:pt x="88" y="7"/>
                    <a:pt x="84" y="8"/>
                    <a:pt x="82" y="9"/>
                  </a:cubicBezTo>
                  <a:cubicBezTo>
                    <a:pt x="80" y="10"/>
                    <a:pt x="79" y="7"/>
                    <a:pt x="76" y="9"/>
                  </a:cubicBezTo>
                  <a:cubicBezTo>
                    <a:pt x="73" y="10"/>
                    <a:pt x="74" y="12"/>
                    <a:pt x="71" y="12"/>
                  </a:cubicBezTo>
                  <a:cubicBezTo>
                    <a:pt x="68" y="11"/>
                    <a:pt x="67" y="11"/>
                    <a:pt x="64" y="12"/>
                  </a:cubicBezTo>
                  <a:cubicBezTo>
                    <a:pt x="61" y="13"/>
                    <a:pt x="59" y="13"/>
                    <a:pt x="58" y="11"/>
                  </a:cubicBezTo>
                  <a:cubicBezTo>
                    <a:pt x="58" y="9"/>
                    <a:pt x="55" y="11"/>
                    <a:pt x="53" y="11"/>
                  </a:cubicBezTo>
                  <a:cubicBezTo>
                    <a:pt x="52" y="11"/>
                    <a:pt x="46" y="11"/>
                    <a:pt x="46" y="11"/>
                  </a:cubicBezTo>
                  <a:cubicBezTo>
                    <a:pt x="43" y="13"/>
                    <a:pt x="43" y="13"/>
                    <a:pt x="43" y="13"/>
                  </a:cubicBezTo>
                  <a:cubicBezTo>
                    <a:pt x="43" y="13"/>
                    <a:pt x="41" y="18"/>
                    <a:pt x="41" y="20"/>
                  </a:cubicBezTo>
                  <a:cubicBezTo>
                    <a:pt x="42" y="22"/>
                    <a:pt x="43" y="31"/>
                    <a:pt x="43" y="31"/>
                  </a:cubicBezTo>
                  <a:cubicBezTo>
                    <a:pt x="43" y="31"/>
                    <a:pt x="46" y="32"/>
                    <a:pt x="47" y="32"/>
                  </a:cubicBezTo>
                  <a:cubicBezTo>
                    <a:pt x="49" y="32"/>
                    <a:pt x="54" y="40"/>
                    <a:pt x="55" y="42"/>
                  </a:cubicBezTo>
                  <a:cubicBezTo>
                    <a:pt x="56" y="44"/>
                    <a:pt x="55" y="51"/>
                    <a:pt x="55" y="51"/>
                  </a:cubicBezTo>
                  <a:cubicBezTo>
                    <a:pt x="55" y="57"/>
                    <a:pt x="55" y="57"/>
                    <a:pt x="55" y="57"/>
                  </a:cubicBezTo>
                  <a:cubicBezTo>
                    <a:pt x="50" y="58"/>
                    <a:pt x="50" y="58"/>
                    <a:pt x="50" y="58"/>
                  </a:cubicBezTo>
                  <a:cubicBezTo>
                    <a:pt x="50" y="58"/>
                    <a:pt x="48" y="60"/>
                    <a:pt x="49" y="61"/>
                  </a:cubicBezTo>
                  <a:cubicBezTo>
                    <a:pt x="49" y="62"/>
                    <a:pt x="50" y="62"/>
                    <a:pt x="50" y="65"/>
                  </a:cubicBezTo>
                  <a:cubicBezTo>
                    <a:pt x="50" y="68"/>
                    <a:pt x="48" y="67"/>
                    <a:pt x="48" y="67"/>
                  </a:cubicBezTo>
                  <a:cubicBezTo>
                    <a:pt x="48" y="67"/>
                    <a:pt x="47" y="64"/>
                    <a:pt x="45" y="62"/>
                  </a:cubicBezTo>
                  <a:cubicBezTo>
                    <a:pt x="42" y="61"/>
                    <a:pt x="40" y="55"/>
                    <a:pt x="40" y="55"/>
                  </a:cubicBezTo>
                  <a:cubicBezTo>
                    <a:pt x="40" y="55"/>
                    <a:pt x="41" y="51"/>
                    <a:pt x="43" y="47"/>
                  </a:cubicBezTo>
                  <a:cubicBezTo>
                    <a:pt x="44" y="44"/>
                    <a:pt x="43" y="39"/>
                    <a:pt x="41" y="39"/>
                  </a:cubicBezTo>
                  <a:cubicBezTo>
                    <a:pt x="39" y="39"/>
                    <a:pt x="33" y="40"/>
                    <a:pt x="33" y="40"/>
                  </a:cubicBezTo>
                  <a:cubicBezTo>
                    <a:pt x="29" y="35"/>
                    <a:pt x="29" y="35"/>
                    <a:pt x="29" y="35"/>
                  </a:cubicBezTo>
                  <a:cubicBezTo>
                    <a:pt x="27" y="36"/>
                    <a:pt x="27" y="36"/>
                    <a:pt x="27" y="36"/>
                  </a:cubicBezTo>
                  <a:cubicBezTo>
                    <a:pt x="27" y="36"/>
                    <a:pt x="1" y="44"/>
                    <a:pt x="0" y="46"/>
                  </a:cubicBezTo>
                  <a:cubicBezTo>
                    <a:pt x="0" y="48"/>
                    <a:pt x="2" y="52"/>
                    <a:pt x="2" y="52"/>
                  </a:cubicBezTo>
                  <a:cubicBezTo>
                    <a:pt x="2" y="56"/>
                    <a:pt x="2" y="56"/>
                    <a:pt x="2" y="56"/>
                  </a:cubicBezTo>
                  <a:cubicBezTo>
                    <a:pt x="8" y="56"/>
                    <a:pt x="8" y="56"/>
                    <a:pt x="8" y="56"/>
                  </a:cubicBezTo>
                  <a:cubicBezTo>
                    <a:pt x="8" y="56"/>
                    <a:pt x="13" y="58"/>
                    <a:pt x="14" y="58"/>
                  </a:cubicBezTo>
                  <a:cubicBezTo>
                    <a:pt x="16" y="58"/>
                    <a:pt x="19" y="60"/>
                    <a:pt x="21" y="61"/>
                  </a:cubicBezTo>
                  <a:cubicBezTo>
                    <a:pt x="22" y="61"/>
                    <a:pt x="26" y="62"/>
                    <a:pt x="27" y="63"/>
                  </a:cubicBezTo>
                  <a:cubicBezTo>
                    <a:pt x="28" y="63"/>
                    <a:pt x="27" y="70"/>
                    <a:pt x="27" y="73"/>
                  </a:cubicBezTo>
                  <a:cubicBezTo>
                    <a:pt x="27" y="75"/>
                    <a:pt x="28" y="80"/>
                    <a:pt x="27" y="81"/>
                  </a:cubicBezTo>
                  <a:cubicBezTo>
                    <a:pt x="26" y="83"/>
                    <a:pt x="26" y="85"/>
                    <a:pt x="25" y="85"/>
                  </a:cubicBezTo>
                  <a:cubicBezTo>
                    <a:pt x="23" y="85"/>
                    <a:pt x="26" y="88"/>
                    <a:pt x="26" y="90"/>
                  </a:cubicBezTo>
                  <a:cubicBezTo>
                    <a:pt x="25" y="92"/>
                    <a:pt x="28" y="94"/>
                    <a:pt x="28" y="95"/>
                  </a:cubicBezTo>
                  <a:cubicBezTo>
                    <a:pt x="28" y="96"/>
                    <a:pt x="27" y="100"/>
                    <a:pt x="26" y="101"/>
                  </a:cubicBezTo>
                  <a:cubicBezTo>
                    <a:pt x="24" y="103"/>
                    <a:pt x="24" y="103"/>
                    <a:pt x="23" y="105"/>
                  </a:cubicBezTo>
                  <a:cubicBezTo>
                    <a:pt x="22" y="106"/>
                    <a:pt x="22" y="110"/>
                    <a:pt x="22" y="110"/>
                  </a:cubicBezTo>
                  <a:cubicBezTo>
                    <a:pt x="11" y="122"/>
                    <a:pt x="11" y="122"/>
                    <a:pt x="11" y="122"/>
                  </a:cubicBezTo>
                  <a:cubicBezTo>
                    <a:pt x="11" y="122"/>
                    <a:pt x="13" y="127"/>
                    <a:pt x="12" y="128"/>
                  </a:cubicBezTo>
                  <a:cubicBezTo>
                    <a:pt x="12" y="129"/>
                    <a:pt x="15" y="137"/>
                    <a:pt x="16" y="139"/>
                  </a:cubicBezTo>
                  <a:cubicBezTo>
                    <a:pt x="18" y="142"/>
                    <a:pt x="18" y="148"/>
                    <a:pt x="18" y="151"/>
                  </a:cubicBezTo>
                  <a:cubicBezTo>
                    <a:pt x="18" y="155"/>
                    <a:pt x="17" y="160"/>
                    <a:pt x="18" y="161"/>
                  </a:cubicBezTo>
                  <a:cubicBezTo>
                    <a:pt x="19" y="161"/>
                    <a:pt x="18" y="170"/>
                    <a:pt x="18" y="170"/>
                  </a:cubicBezTo>
                  <a:cubicBezTo>
                    <a:pt x="26" y="171"/>
                    <a:pt x="26" y="171"/>
                    <a:pt x="26" y="171"/>
                  </a:cubicBezTo>
                  <a:cubicBezTo>
                    <a:pt x="26" y="171"/>
                    <a:pt x="26" y="162"/>
                    <a:pt x="26" y="158"/>
                  </a:cubicBezTo>
                  <a:cubicBezTo>
                    <a:pt x="26" y="155"/>
                    <a:pt x="27" y="155"/>
                    <a:pt x="30" y="154"/>
                  </a:cubicBezTo>
                  <a:cubicBezTo>
                    <a:pt x="33" y="152"/>
                    <a:pt x="47" y="147"/>
                    <a:pt x="49" y="145"/>
                  </a:cubicBezTo>
                  <a:cubicBezTo>
                    <a:pt x="51" y="144"/>
                    <a:pt x="52" y="140"/>
                    <a:pt x="52" y="137"/>
                  </a:cubicBezTo>
                  <a:cubicBezTo>
                    <a:pt x="53" y="133"/>
                    <a:pt x="52" y="124"/>
                    <a:pt x="52" y="122"/>
                  </a:cubicBezTo>
                  <a:cubicBezTo>
                    <a:pt x="52" y="120"/>
                    <a:pt x="50" y="120"/>
                    <a:pt x="50" y="120"/>
                  </a:cubicBezTo>
                  <a:cubicBezTo>
                    <a:pt x="50" y="120"/>
                    <a:pt x="49" y="117"/>
                    <a:pt x="49" y="113"/>
                  </a:cubicBezTo>
                  <a:cubicBezTo>
                    <a:pt x="49" y="108"/>
                    <a:pt x="46" y="104"/>
                    <a:pt x="44" y="103"/>
                  </a:cubicBezTo>
                  <a:cubicBezTo>
                    <a:pt x="42" y="101"/>
                    <a:pt x="44" y="98"/>
                    <a:pt x="46" y="95"/>
                  </a:cubicBezTo>
                  <a:cubicBezTo>
                    <a:pt x="48" y="93"/>
                    <a:pt x="52" y="90"/>
                    <a:pt x="54" y="89"/>
                  </a:cubicBezTo>
                  <a:cubicBezTo>
                    <a:pt x="55" y="87"/>
                    <a:pt x="61" y="85"/>
                    <a:pt x="61" y="85"/>
                  </a:cubicBezTo>
                  <a:cubicBezTo>
                    <a:pt x="61" y="85"/>
                    <a:pt x="61" y="82"/>
                    <a:pt x="62" y="81"/>
                  </a:cubicBezTo>
                  <a:cubicBezTo>
                    <a:pt x="64" y="80"/>
                    <a:pt x="73" y="70"/>
                    <a:pt x="76" y="70"/>
                  </a:cubicBezTo>
                  <a:cubicBezTo>
                    <a:pt x="80" y="70"/>
                    <a:pt x="91" y="62"/>
                    <a:pt x="93" y="61"/>
                  </a:cubicBezTo>
                  <a:cubicBezTo>
                    <a:pt x="96" y="60"/>
                    <a:pt x="100" y="51"/>
                    <a:pt x="102" y="49"/>
                  </a:cubicBezTo>
                  <a:cubicBezTo>
                    <a:pt x="103" y="47"/>
                    <a:pt x="104" y="40"/>
                    <a:pt x="103" y="37"/>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743" name="Freeform 173"/>
            <p:cNvSpPr>
              <a:spLocks noEditPoints="1"/>
            </p:cNvSpPr>
            <p:nvPr>
              <p:custDataLst>
                <p:tags r:id="rId190"/>
              </p:custDataLst>
            </p:nvPr>
          </p:nvSpPr>
          <p:spPr bwMode="auto">
            <a:xfrm>
              <a:off x="3469" y="3485"/>
              <a:ext cx="99" cy="101"/>
            </a:xfrm>
            <a:custGeom>
              <a:avLst/>
              <a:gdLst>
                <a:gd name="T0" fmla="*/ 121 w 77"/>
                <a:gd name="T1" fmla="*/ 0 h 79"/>
                <a:gd name="T2" fmla="*/ 120 w 77"/>
                <a:gd name="T3" fmla="*/ 0 h 79"/>
                <a:gd name="T4" fmla="*/ 104 w 77"/>
                <a:gd name="T5" fmla="*/ 6 h 79"/>
                <a:gd name="T6" fmla="*/ 121 w 77"/>
                <a:gd name="T7" fmla="*/ 0 h 79"/>
                <a:gd name="T8" fmla="*/ 158 w 77"/>
                <a:gd name="T9" fmla="*/ 98 h 79"/>
                <a:gd name="T10" fmla="*/ 157 w 77"/>
                <a:gd name="T11" fmla="*/ 88 h 79"/>
                <a:gd name="T12" fmla="*/ 162 w 77"/>
                <a:gd name="T13" fmla="*/ 81 h 79"/>
                <a:gd name="T14" fmla="*/ 162 w 77"/>
                <a:gd name="T15" fmla="*/ 63 h 79"/>
                <a:gd name="T16" fmla="*/ 162 w 77"/>
                <a:gd name="T17" fmla="*/ 42 h 79"/>
                <a:gd name="T18" fmla="*/ 149 w 77"/>
                <a:gd name="T19" fmla="*/ 37 h 79"/>
                <a:gd name="T20" fmla="*/ 134 w 77"/>
                <a:gd name="T21" fmla="*/ 31 h 79"/>
                <a:gd name="T22" fmla="*/ 121 w 77"/>
                <a:gd name="T23" fmla="*/ 28 h 79"/>
                <a:gd name="T24" fmla="*/ 109 w 77"/>
                <a:gd name="T25" fmla="*/ 28 h 79"/>
                <a:gd name="T26" fmla="*/ 109 w 77"/>
                <a:gd name="T27" fmla="*/ 19 h 79"/>
                <a:gd name="T28" fmla="*/ 109 w 77"/>
                <a:gd name="T29" fmla="*/ 19 h 79"/>
                <a:gd name="T30" fmla="*/ 96 w 77"/>
                <a:gd name="T31" fmla="*/ 22 h 79"/>
                <a:gd name="T32" fmla="*/ 80 w 77"/>
                <a:gd name="T33" fmla="*/ 24 h 79"/>
                <a:gd name="T34" fmla="*/ 75 w 77"/>
                <a:gd name="T35" fmla="*/ 37 h 79"/>
                <a:gd name="T36" fmla="*/ 54 w 77"/>
                <a:gd name="T37" fmla="*/ 46 h 79"/>
                <a:gd name="T38" fmla="*/ 42 w 77"/>
                <a:gd name="T39" fmla="*/ 63 h 79"/>
                <a:gd name="T40" fmla="*/ 30 w 77"/>
                <a:gd name="T41" fmla="*/ 70 h 79"/>
                <a:gd name="T42" fmla="*/ 19 w 77"/>
                <a:gd name="T43" fmla="*/ 69 h 79"/>
                <a:gd name="T44" fmla="*/ 0 w 77"/>
                <a:gd name="T45" fmla="*/ 66 h 79"/>
                <a:gd name="T46" fmla="*/ 10 w 77"/>
                <a:gd name="T47" fmla="*/ 83 h 79"/>
                <a:gd name="T48" fmla="*/ 22 w 77"/>
                <a:gd name="T49" fmla="*/ 104 h 79"/>
                <a:gd name="T50" fmla="*/ 45 w 77"/>
                <a:gd name="T51" fmla="*/ 118 h 79"/>
                <a:gd name="T52" fmla="*/ 51 w 77"/>
                <a:gd name="T53" fmla="*/ 125 h 79"/>
                <a:gd name="T54" fmla="*/ 51 w 77"/>
                <a:gd name="T55" fmla="*/ 134 h 79"/>
                <a:gd name="T56" fmla="*/ 62 w 77"/>
                <a:gd name="T57" fmla="*/ 148 h 79"/>
                <a:gd name="T58" fmla="*/ 81 w 77"/>
                <a:gd name="T59" fmla="*/ 152 h 79"/>
                <a:gd name="T60" fmla="*/ 85 w 77"/>
                <a:gd name="T61" fmla="*/ 159 h 79"/>
                <a:gd name="T62" fmla="*/ 104 w 77"/>
                <a:gd name="T63" fmla="*/ 165 h 79"/>
                <a:gd name="T64" fmla="*/ 127 w 77"/>
                <a:gd name="T65" fmla="*/ 165 h 79"/>
                <a:gd name="T66" fmla="*/ 150 w 77"/>
                <a:gd name="T67" fmla="*/ 141 h 79"/>
                <a:gd name="T68" fmla="*/ 154 w 77"/>
                <a:gd name="T69" fmla="*/ 129 h 79"/>
                <a:gd name="T70" fmla="*/ 158 w 77"/>
                <a:gd name="T71" fmla="*/ 121 h 79"/>
                <a:gd name="T72" fmla="*/ 163 w 77"/>
                <a:gd name="T73" fmla="*/ 107 h 79"/>
                <a:gd name="T74" fmla="*/ 158 w 77"/>
                <a:gd name="T75" fmla="*/ 98 h 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7"/>
                <a:gd name="T115" fmla="*/ 0 h 79"/>
                <a:gd name="T116" fmla="*/ 77 w 77"/>
                <a:gd name="T117" fmla="*/ 79 h 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7" h="79">
                  <a:moveTo>
                    <a:pt x="57" y="0"/>
                  </a:moveTo>
                  <a:cubicBezTo>
                    <a:pt x="56" y="0"/>
                    <a:pt x="56" y="0"/>
                    <a:pt x="56" y="0"/>
                  </a:cubicBezTo>
                  <a:cubicBezTo>
                    <a:pt x="53" y="1"/>
                    <a:pt x="50" y="3"/>
                    <a:pt x="49" y="3"/>
                  </a:cubicBezTo>
                  <a:cubicBezTo>
                    <a:pt x="50" y="3"/>
                    <a:pt x="53" y="1"/>
                    <a:pt x="57" y="0"/>
                  </a:cubicBezTo>
                  <a:close/>
                  <a:moveTo>
                    <a:pt x="75" y="47"/>
                  </a:moveTo>
                  <a:cubicBezTo>
                    <a:pt x="75" y="45"/>
                    <a:pt x="72" y="42"/>
                    <a:pt x="74" y="42"/>
                  </a:cubicBezTo>
                  <a:cubicBezTo>
                    <a:pt x="75" y="42"/>
                    <a:pt x="75" y="40"/>
                    <a:pt x="76" y="38"/>
                  </a:cubicBezTo>
                  <a:cubicBezTo>
                    <a:pt x="77" y="37"/>
                    <a:pt x="76" y="32"/>
                    <a:pt x="76" y="30"/>
                  </a:cubicBezTo>
                  <a:cubicBezTo>
                    <a:pt x="76" y="27"/>
                    <a:pt x="77" y="20"/>
                    <a:pt x="76" y="20"/>
                  </a:cubicBezTo>
                  <a:cubicBezTo>
                    <a:pt x="75" y="19"/>
                    <a:pt x="71" y="18"/>
                    <a:pt x="70" y="18"/>
                  </a:cubicBezTo>
                  <a:cubicBezTo>
                    <a:pt x="68" y="17"/>
                    <a:pt x="65" y="15"/>
                    <a:pt x="63" y="15"/>
                  </a:cubicBezTo>
                  <a:cubicBezTo>
                    <a:pt x="62" y="15"/>
                    <a:pt x="57" y="13"/>
                    <a:pt x="57" y="13"/>
                  </a:cubicBezTo>
                  <a:cubicBezTo>
                    <a:pt x="51" y="13"/>
                    <a:pt x="51" y="13"/>
                    <a:pt x="51" y="13"/>
                  </a:cubicBezTo>
                  <a:cubicBezTo>
                    <a:pt x="51" y="9"/>
                    <a:pt x="51" y="9"/>
                    <a:pt x="51" y="9"/>
                  </a:cubicBezTo>
                  <a:cubicBezTo>
                    <a:pt x="51" y="9"/>
                    <a:pt x="51" y="9"/>
                    <a:pt x="51" y="9"/>
                  </a:cubicBezTo>
                  <a:cubicBezTo>
                    <a:pt x="51" y="9"/>
                    <a:pt x="48" y="10"/>
                    <a:pt x="45" y="10"/>
                  </a:cubicBezTo>
                  <a:cubicBezTo>
                    <a:pt x="41" y="10"/>
                    <a:pt x="37" y="12"/>
                    <a:pt x="37" y="12"/>
                  </a:cubicBezTo>
                  <a:cubicBezTo>
                    <a:pt x="35" y="18"/>
                    <a:pt x="35" y="18"/>
                    <a:pt x="35" y="18"/>
                  </a:cubicBezTo>
                  <a:cubicBezTo>
                    <a:pt x="35" y="18"/>
                    <a:pt x="27" y="22"/>
                    <a:pt x="26" y="22"/>
                  </a:cubicBezTo>
                  <a:cubicBezTo>
                    <a:pt x="25" y="22"/>
                    <a:pt x="22" y="27"/>
                    <a:pt x="20" y="30"/>
                  </a:cubicBezTo>
                  <a:cubicBezTo>
                    <a:pt x="18" y="32"/>
                    <a:pt x="14" y="34"/>
                    <a:pt x="14" y="34"/>
                  </a:cubicBezTo>
                  <a:cubicBezTo>
                    <a:pt x="14" y="34"/>
                    <a:pt x="11" y="33"/>
                    <a:pt x="9" y="33"/>
                  </a:cubicBezTo>
                  <a:cubicBezTo>
                    <a:pt x="8" y="34"/>
                    <a:pt x="0" y="32"/>
                    <a:pt x="0" y="32"/>
                  </a:cubicBezTo>
                  <a:cubicBezTo>
                    <a:pt x="0" y="32"/>
                    <a:pt x="5" y="39"/>
                    <a:pt x="5" y="40"/>
                  </a:cubicBezTo>
                  <a:cubicBezTo>
                    <a:pt x="6" y="41"/>
                    <a:pt x="10" y="49"/>
                    <a:pt x="10" y="49"/>
                  </a:cubicBezTo>
                  <a:cubicBezTo>
                    <a:pt x="21" y="56"/>
                    <a:pt x="21" y="56"/>
                    <a:pt x="21" y="56"/>
                  </a:cubicBezTo>
                  <a:cubicBezTo>
                    <a:pt x="24" y="60"/>
                    <a:pt x="24" y="60"/>
                    <a:pt x="24" y="60"/>
                  </a:cubicBezTo>
                  <a:cubicBezTo>
                    <a:pt x="24" y="60"/>
                    <a:pt x="24" y="62"/>
                    <a:pt x="24" y="64"/>
                  </a:cubicBezTo>
                  <a:cubicBezTo>
                    <a:pt x="25" y="65"/>
                    <a:pt x="27" y="70"/>
                    <a:pt x="29" y="71"/>
                  </a:cubicBezTo>
                  <a:cubicBezTo>
                    <a:pt x="31" y="71"/>
                    <a:pt x="38" y="73"/>
                    <a:pt x="38" y="73"/>
                  </a:cubicBezTo>
                  <a:cubicBezTo>
                    <a:pt x="38" y="73"/>
                    <a:pt x="39" y="75"/>
                    <a:pt x="40" y="76"/>
                  </a:cubicBezTo>
                  <a:cubicBezTo>
                    <a:pt x="40" y="78"/>
                    <a:pt x="47" y="78"/>
                    <a:pt x="49" y="79"/>
                  </a:cubicBezTo>
                  <a:cubicBezTo>
                    <a:pt x="51" y="79"/>
                    <a:pt x="59" y="78"/>
                    <a:pt x="60" y="79"/>
                  </a:cubicBezTo>
                  <a:cubicBezTo>
                    <a:pt x="71" y="67"/>
                    <a:pt x="71" y="67"/>
                    <a:pt x="71" y="67"/>
                  </a:cubicBezTo>
                  <a:cubicBezTo>
                    <a:pt x="71" y="67"/>
                    <a:pt x="71" y="63"/>
                    <a:pt x="72" y="62"/>
                  </a:cubicBezTo>
                  <a:cubicBezTo>
                    <a:pt x="73" y="60"/>
                    <a:pt x="73" y="60"/>
                    <a:pt x="75" y="58"/>
                  </a:cubicBezTo>
                  <a:cubicBezTo>
                    <a:pt x="76" y="57"/>
                    <a:pt x="77" y="53"/>
                    <a:pt x="77" y="52"/>
                  </a:cubicBezTo>
                  <a:cubicBezTo>
                    <a:pt x="77" y="51"/>
                    <a:pt x="74" y="49"/>
                    <a:pt x="75" y="47"/>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744" name="Freeform 174"/>
            <p:cNvSpPr>
              <a:spLocks/>
            </p:cNvSpPr>
            <p:nvPr>
              <p:custDataLst>
                <p:tags r:id="rId191"/>
              </p:custDataLst>
            </p:nvPr>
          </p:nvSpPr>
          <p:spPr bwMode="auto">
            <a:xfrm>
              <a:off x="3537" y="3632"/>
              <a:ext cx="20" cy="22"/>
            </a:xfrm>
            <a:custGeom>
              <a:avLst/>
              <a:gdLst>
                <a:gd name="T0" fmla="*/ 33 w 15"/>
                <a:gd name="T1" fmla="*/ 6 h 17"/>
                <a:gd name="T2" fmla="*/ 33 w 15"/>
                <a:gd name="T3" fmla="*/ 6 h 17"/>
                <a:gd name="T4" fmla="*/ 23 w 15"/>
                <a:gd name="T5" fmla="*/ 5 h 17"/>
                <a:gd name="T6" fmla="*/ 15 w 15"/>
                <a:gd name="T7" fmla="*/ 0 h 17"/>
                <a:gd name="T8" fmla="*/ 0 w 15"/>
                <a:gd name="T9" fmla="*/ 21 h 17"/>
                <a:gd name="T10" fmla="*/ 9 w 15"/>
                <a:gd name="T11" fmla="*/ 30 h 17"/>
                <a:gd name="T12" fmla="*/ 31 w 15"/>
                <a:gd name="T13" fmla="*/ 36 h 17"/>
                <a:gd name="T14" fmla="*/ 33 w 15"/>
                <a:gd name="T15" fmla="*/ 27 h 17"/>
                <a:gd name="T16" fmla="*/ 33 w 15"/>
                <a:gd name="T17" fmla="*/ 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7"/>
                <a:gd name="T29" fmla="*/ 15 w 15"/>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7">
                  <a:moveTo>
                    <a:pt x="14" y="3"/>
                  </a:moveTo>
                  <a:cubicBezTo>
                    <a:pt x="14" y="3"/>
                    <a:pt x="14" y="3"/>
                    <a:pt x="14" y="3"/>
                  </a:cubicBezTo>
                  <a:cubicBezTo>
                    <a:pt x="12" y="3"/>
                    <a:pt x="10" y="3"/>
                    <a:pt x="10" y="2"/>
                  </a:cubicBezTo>
                  <a:cubicBezTo>
                    <a:pt x="9" y="1"/>
                    <a:pt x="6" y="0"/>
                    <a:pt x="6" y="0"/>
                  </a:cubicBezTo>
                  <a:cubicBezTo>
                    <a:pt x="0" y="9"/>
                    <a:pt x="0" y="9"/>
                    <a:pt x="0" y="9"/>
                  </a:cubicBezTo>
                  <a:cubicBezTo>
                    <a:pt x="0" y="9"/>
                    <a:pt x="3" y="12"/>
                    <a:pt x="4" y="14"/>
                  </a:cubicBezTo>
                  <a:cubicBezTo>
                    <a:pt x="5" y="16"/>
                    <a:pt x="13" y="17"/>
                    <a:pt x="13" y="17"/>
                  </a:cubicBezTo>
                  <a:cubicBezTo>
                    <a:pt x="14" y="12"/>
                    <a:pt x="14" y="12"/>
                    <a:pt x="14" y="12"/>
                  </a:cubicBezTo>
                  <a:cubicBezTo>
                    <a:pt x="14" y="12"/>
                    <a:pt x="15" y="3"/>
                    <a:pt x="14" y="3"/>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745" name="Freeform 175"/>
            <p:cNvSpPr>
              <a:spLocks/>
            </p:cNvSpPr>
            <p:nvPr>
              <p:custDataLst>
                <p:tags r:id="rId192"/>
              </p:custDataLst>
            </p:nvPr>
          </p:nvSpPr>
          <p:spPr bwMode="auto">
            <a:xfrm>
              <a:off x="3492" y="3672"/>
              <a:ext cx="31" cy="32"/>
            </a:xfrm>
            <a:custGeom>
              <a:avLst/>
              <a:gdLst>
                <a:gd name="T0" fmla="*/ 0 w 24"/>
                <a:gd name="T1" fmla="*/ 24 h 25"/>
                <a:gd name="T2" fmla="*/ 10 w 24"/>
                <a:gd name="T3" fmla="*/ 15 h 25"/>
                <a:gd name="T4" fmla="*/ 27 w 24"/>
                <a:gd name="T5" fmla="*/ 5 h 25"/>
                <a:gd name="T6" fmla="*/ 41 w 24"/>
                <a:gd name="T7" fmla="*/ 6 h 25"/>
                <a:gd name="T8" fmla="*/ 50 w 24"/>
                <a:gd name="T9" fmla="*/ 19 h 25"/>
                <a:gd name="T10" fmla="*/ 45 w 24"/>
                <a:gd name="T11" fmla="*/ 28 h 25"/>
                <a:gd name="T12" fmla="*/ 35 w 24"/>
                <a:gd name="T13" fmla="*/ 37 h 25"/>
                <a:gd name="T14" fmla="*/ 23 w 24"/>
                <a:gd name="T15" fmla="*/ 45 h 25"/>
                <a:gd name="T16" fmla="*/ 22 w 24"/>
                <a:gd name="T17" fmla="*/ 52 h 25"/>
                <a:gd name="T18" fmla="*/ 8 w 24"/>
                <a:gd name="T19" fmla="*/ 40 h 25"/>
                <a:gd name="T20" fmla="*/ 0 w 24"/>
                <a:gd name="T21" fmla="*/ 2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25"/>
                <a:gd name="T35" fmla="*/ 24 w 24"/>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25">
                  <a:moveTo>
                    <a:pt x="0" y="12"/>
                  </a:moveTo>
                  <a:cubicBezTo>
                    <a:pt x="0" y="12"/>
                    <a:pt x="3" y="9"/>
                    <a:pt x="5" y="7"/>
                  </a:cubicBezTo>
                  <a:cubicBezTo>
                    <a:pt x="8" y="4"/>
                    <a:pt x="11" y="3"/>
                    <a:pt x="12" y="2"/>
                  </a:cubicBezTo>
                  <a:cubicBezTo>
                    <a:pt x="14" y="1"/>
                    <a:pt x="15" y="0"/>
                    <a:pt x="19" y="3"/>
                  </a:cubicBezTo>
                  <a:cubicBezTo>
                    <a:pt x="22" y="7"/>
                    <a:pt x="24" y="8"/>
                    <a:pt x="23" y="9"/>
                  </a:cubicBezTo>
                  <a:cubicBezTo>
                    <a:pt x="22" y="10"/>
                    <a:pt x="21" y="12"/>
                    <a:pt x="21" y="13"/>
                  </a:cubicBezTo>
                  <a:cubicBezTo>
                    <a:pt x="20" y="15"/>
                    <a:pt x="20" y="17"/>
                    <a:pt x="16" y="18"/>
                  </a:cubicBezTo>
                  <a:cubicBezTo>
                    <a:pt x="13" y="18"/>
                    <a:pt x="11" y="19"/>
                    <a:pt x="11" y="21"/>
                  </a:cubicBezTo>
                  <a:cubicBezTo>
                    <a:pt x="11" y="22"/>
                    <a:pt x="10" y="25"/>
                    <a:pt x="10" y="25"/>
                  </a:cubicBezTo>
                  <a:cubicBezTo>
                    <a:pt x="10" y="25"/>
                    <a:pt x="5" y="21"/>
                    <a:pt x="4" y="19"/>
                  </a:cubicBezTo>
                  <a:cubicBezTo>
                    <a:pt x="2" y="17"/>
                    <a:pt x="0" y="12"/>
                    <a:pt x="0" y="12"/>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746" name="Freeform 176"/>
            <p:cNvSpPr>
              <a:spLocks/>
            </p:cNvSpPr>
            <p:nvPr>
              <p:custDataLst>
                <p:tags r:id="rId193"/>
              </p:custDataLst>
            </p:nvPr>
          </p:nvSpPr>
          <p:spPr bwMode="auto">
            <a:xfrm>
              <a:off x="3298" y="3513"/>
              <a:ext cx="171" cy="164"/>
            </a:xfrm>
            <a:custGeom>
              <a:avLst/>
              <a:gdLst>
                <a:gd name="T0" fmla="*/ 264 w 134"/>
                <a:gd name="T1" fmla="*/ 15 h 128"/>
                <a:gd name="T2" fmla="*/ 241 w 134"/>
                <a:gd name="T3" fmla="*/ 17 h 128"/>
                <a:gd name="T4" fmla="*/ 241 w 134"/>
                <a:gd name="T5" fmla="*/ 15 h 128"/>
                <a:gd name="T6" fmla="*/ 202 w 134"/>
                <a:gd name="T7" fmla="*/ 23 h 128"/>
                <a:gd name="T8" fmla="*/ 190 w 134"/>
                <a:gd name="T9" fmla="*/ 22 h 128"/>
                <a:gd name="T10" fmla="*/ 179 w 134"/>
                <a:gd name="T11" fmla="*/ 22 h 128"/>
                <a:gd name="T12" fmla="*/ 149 w 134"/>
                <a:gd name="T13" fmla="*/ 22 h 128"/>
                <a:gd name="T14" fmla="*/ 140 w 134"/>
                <a:gd name="T15" fmla="*/ 10 h 128"/>
                <a:gd name="T16" fmla="*/ 54 w 134"/>
                <a:gd name="T17" fmla="*/ 10 h 128"/>
                <a:gd name="T18" fmla="*/ 43 w 134"/>
                <a:gd name="T19" fmla="*/ 8 h 128"/>
                <a:gd name="T20" fmla="*/ 29 w 134"/>
                <a:gd name="T21" fmla="*/ 1 h 128"/>
                <a:gd name="T22" fmla="*/ 18 w 134"/>
                <a:gd name="T23" fmla="*/ 8 h 128"/>
                <a:gd name="T24" fmla="*/ 8 w 134"/>
                <a:gd name="T25" fmla="*/ 6 h 128"/>
                <a:gd name="T26" fmla="*/ 1 w 134"/>
                <a:gd name="T27" fmla="*/ 8 h 128"/>
                <a:gd name="T28" fmla="*/ 6 w 134"/>
                <a:gd name="T29" fmla="*/ 28 h 128"/>
                <a:gd name="T30" fmla="*/ 33 w 134"/>
                <a:gd name="T31" fmla="*/ 77 h 128"/>
                <a:gd name="T32" fmla="*/ 59 w 134"/>
                <a:gd name="T33" fmla="*/ 120 h 128"/>
                <a:gd name="T34" fmla="*/ 60 w 134"/>
                <a:gd name="T35" fmla="*/ 159 h 128"/>
                <a:gd name="T36" fmla="*/ 66 w 134"/>
                <a:gd name="T37" fmla="*/ 187 h 128"/>
                <a:gd name="T38" fmla="*/ 75 w 134"/>
                <a:gd name="T39" fmla="*/ 232 h 128"/>
                <a:gd name="T40" fmla="*/ 89 w 134"/>
                <a:gd name="T41" fmla="*/ 252 h 128"/>
                <a:gd name="T42" fmla="*/ 98 w 134"/>
                <a:gd name="T43" fmla="*/ 263 h 128"/>
                <a:gd name="T44" fmla="*/ 106 w 134"/>
                <a:gd name="T45" fmla="*/ 256 h 128"/>
                <a:gd name="T46" fmla="*/ 112 w 134"/>
                <a:gd name="T47" fmla="*/ 250 h 128"/>
                <a:gd name="T48" fmla="*/ 119 w 134"/>
                <a:gd name="T49" fmla="*/ 259 h 128"/>
                <a:gd name="T50" fmla="*/ 129 w 134"/>
                <a:gd name="T51" fmla="*/ 268 h 128"/>
                <a:gd name="T52" fmla="*/ 148 w 134"/>
                <a:gd name="T53" fmla="*/ 268 h 128"/>
                <a:gd name="T54" fmla="*/ 157 w 134"/>
                <a:gd name="T55" fmla="*/ 269 h 128"/>
                <a:gd name="T56" fmla="*/ 165 w 134"/>
                <a:gd name="T57" fmla="*/ 261 h 128"/>
                <a:gd name="T58" fmla="*/ 175 w 134"/>
                <a:gd name="T59" fmla="*/ 256 h 128"/>
                <a:gd name="T60" fmla="*/ 172 w 134"/>
                <a:gd name="T61" fmla="*/ 111 h 128"/>
                <a:gd name="T62" fmla="*/ 190 w 134"/>
                <a:gd name="T63" fmla="*/ 111 h 128"/>
                <a:gd name="T64" fmla="*/ 194 w 134"/>
                <a:gd name="T65" fmla="*/ 31 h 128"/>
                <a:gd name="T66" fmla="*/ 204 w 134"/>
                <a:gd name="T67" fmla="*/ 31 h 128"/>
                <a:gd name="T68" fmla="*/ 240 w 134"/>
                <a:gd name="T69" fmla="*/ 23 h 128"/>
                <a:gd name="T70" fmla="*/ 246 w 134"/>
                <a:gd name="T71" fmla="*/ 31 h 128"/>
                <a:gd name="T72" fmla="*/ 258 w 134"/>
                <a:gd name="T73" fmla="*/ 24 h 128"/>
                <a:gd name="T74" fmla="*/ 265 w 134"/>
                <a:gd name="T75" fmla="*/ 24 h 128"/>
                <a:gd name="T76" fmla="*/ 277 w 134"/>
                <a:gd name="T77" fmla="*/ 19 h 128"/>
                <a:gd name="T78" fmla="*/ 278 w 134"/>
                <a:gd name="T79" fmla="*/ 19 h 128"/>
                <a:gd name="T80" fmla="*/ 264 w 134"/>
                <a:gd name="T81" fmla="*/ 15 h 1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4"/>
                <a:gd name="T124" fmla="*/ 0 h 128"/>
                <a:gd name="T125" fmla="*/ 134 w 134"/>
                <a:gd name="T126" fmla="*/ 128 h 1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4" h="128">
                  <a:moveTo>
                    <a:pt x="127" y="7"/>
                  </a:moveTo>
                  <a:cubicBezTo>
                    <a:pt x="126" y="7"/>
                    <a:pt x="116" y="8"/>
                    <a:pt x="116" y="8"/>
                  </a:cubicBezTo>
                  <a:cubicBezTo>
                    <a:pt x="116" y="8"/>
                    <a:pt x="116" y="8"/>
                    <a:pt x="116" y="7"/>
                  </a:cubicBezTo>
                  <a:cubicBezTo>
                    <a:pt x="115" y="8"/>
                    <a:pt x="97" y="11"/>
                    <a:pt x="97" y="11"/>
                  </a:cubicBezTo>
                  <a:cubicBezTo>
                    <a:pt x="97" y="11"/>
                    <a:pt x="93" y="10"/>
                    <a:pt x="92" y="10"/>
                  </a:cubicBezTo>
                  <a:cubicBezTo>
                    <a:pt x="91" y="11"/>
                    <a:pt x="87" y="11"/>
                    <a:pt x="86" y="10"/>
                  </a:cubicBezTo>
                  <a:cubicBezTo>
                    <a:pt x="85" y="10"/>
                    <a:pt x="72" y="10"/>
                    <a:pt x="72" y="10"/>
                  </a:cubicBezTo>
                  <a:cubicBezTo>
                    <a:pt x="67" y="5"/>
                    <a:pt x="67" y="5"/>
                    <a:pt x="67" y="5"/>
                  </a:cubicBezTo>
                  <a:cubicBezTo>
                    <a:pt x="26" y="5"/>
                    <a:pt x="26" y="5"/>
                    <a:pt x="26" y="5"/>
                  </a:cubicBezTo>
                  <a:cubicBezTo>
                    <a:pt x="26" y="5"/>
                    <a:pt x="23" y="5"/>
                    <a:pt x="21" y="4"/>
                  </a:cubicBezTo>
                  <a:cubicBezTo>
                    <a:pt x="20" y="3"/>
                    <a:pt x="16" y="0"/>
                    <a:pt x="14" y="1"/>
                  </a:cubicBezTo>
                  <a:cubicBezTo>
                    <a:pt x="13" y="1"/>
                    <a:pt x="11" y="4"/>
                    <a:pt x="9" y="4"/>
                  </a:cubicBezTo>
                  <a:cubicBezTo>
                    <a:pt x="7" y="3"/>
                    <a:pt x="4" y="3"/>
                    <a:pt x="4" y="3"/>
                  </a:cubicBezTo>
                  <a:cubicBezTo>
                    <a:pt x="1" y="4"/>
                    <a:pt x="1" y="4"/>
                    <a:pt x="1" y="4"/>
                  </a:cubicBezTo>
                  <a:cubicBezTo>
                    <a:pt x="1" y="4"/>
                    <a:pt x="0" y="10"/>
                    <a:pt x="3" y="13"/>
                  </a:cubicBezTo>
                  <a:cubicBezTo>
                    <a:pt x="6" y="16"/>
                    <a:pt x="14" y="32"/>
                    <a:pt x="16" y="37"/>
                  </a:cubicBezTo>
                  <a:cubicBezTo>
                    <a:pt x="19" y="42"/>
                    <a:pt x="27" y="54"/>
                    <a:pt x="28" y="57"/>
                  </a:cubicBezTo>
                  <a:cubicBezTo>
                    <a:pt x="29" y="61"/>
                    <a:pt x="26" y="71"/>
                    <a:pt x="29" y="76"/>
                  </a:cubicBezTo>
                  <a:cubicBezTo>
                    <a:pt x="31" y="81"/>
                    <a:pt x="32" y="84"/>
                    <a:pt x="32" y="89"/>
                  </a:cubicBezTo>
                  <a:cubicBezTo>
                    <a:pt x="32" y="95"/>
                    <a:pt x="34" y="106"/>
                    <a:pt x="36" y="110"/>
                  </a:cubicBezTo>
                  <a:cubicBezTo>
                    <a:pt x="39" y="115"/>
                    <a:pt x="41" y="119"/>
                    <a:pt x="43" y="120"/>
                  </a:cubicBezTo>
                  <a:cubicBezTo>
                    <a:pt x="45" y="122"/>
                    <a:pt x="47" y="125"/>
                    <a:pt x="47" y="125"/>
                  </a:cubicBezTo>
                  <a:cubicBezTo>
                    <a:pt x="47" y="125"/>
                    <a:pt x="51" y="123"/>
                    <a:pt x="51" y="122"/>
                  </a:cubicBezTo>
                  <a:cubicBezTo>
                    <a:pt x="51" y="121"/>
                    <a:pt x="52" y="117"/>
                    <a:pt x="54" y="119"/>
                  </a:cubicBezTo>
                  <a:cubicBezTo>
                    <a:pt x="55" y="120"/>
                    <a:pt x="57" y="121"/>
                    <a:pt x="57" y="123"/>
                  </a:cubicBezTo>
                  <a:cubicBezTo>
                    <a:pt x="57" y="126"/>
                    <a:pt x="60" y="127"/>
                    <a:pt x="62" y="127"/>
                  </a:cubicBezTo>
                  <a:cubicBezTo>
                    <a:pt x="64" y="128"/>
                    <a:pt x="69" y="126"/>
                    <a:pt x="71" y="127"/>
                  </a:cubicBezTo>
                  <a:cubicBezTo>
                    <a:pt x="73" y="128"/>
                    <a:pt x="75" y="128"/>
                    <a:pt x="75" y="128"/>
                  </a:cubicBezTo>
                  <a:cubicBezTo>
                    <a:pt x="75" y="128"/>
                    <a:pt x="77" y="124"/>
                    <a:pt x="79" y="124"/>
                  </a:cubicBezTo>
                  <a:cubicBezTo>
                    <a:pt x="80" y="124"/>
                    <a:pt x="84" y="122"/>
                    <a:pt x="84" y="122"/>
                  </a:cubicBezTo>
                  <a:cubicBezTo>
                    <a:pt x="83" y="53"/>
                    <a:pt x="83" y="53"/>
                    <a:pt x="83" y="53"/>
                  </a:cubicBezTo>
                  <a:cubicBezTo>
                    <a:pt x="92" y="53"/>
                    <a:pt x="92" y="53"/>
                    <a:pt x="92" y="53"/>
                  </a:cubicBezTo>
                  <a:cubicBezTo>
                    <a:pt x="93" y="15"/>
                    <a:pt x="93" y="15"/>
                    <a:pt x="93" y="15"/>
                  </a:cubicBezTo>
                  <a:cubicBezTo>
                    <a:pt x="93" y="15"/>
                    <a:pt x="97" y="15"/>
                    <a:pt x="98" y="15"/>
                  </a:cubicBezTo>
                  <a:cubicBezTo>
                    <a:pt x="99" y="14"/>
                    <a:pt x="115" y="11"/>
                    <a:pt x="115" y="11"/>
                  </a:cubicBezTo>
                  <a:cubicBezTo>
                    <a:pt x="118" y="15"/>
                    <a:pt x="118" y="15"/>
                    <a:pt x="118" y="15"/>
                  </a:cubicBezTo>
                  <a:cubicBezTo>
                    <a:pt x="118" y="15"/>
                    <a:pt x="123" y="12"/>
                    <a:pt x="124" y="12"/>
                  </a:cubicBezTo>
                  <a:cubicBezTo>
                    <a:pt x="125" y="12"/>
                    <a:pt x="128" y="12"/>
                    <a:pt x="128" y="12"/>
                  </a:cubicBezTo>
                  <a:cubicBezTo>
                    <a:pt x="128" y="12"/>
                    <a:pt x="131" y="9"/>
                    <a:pt x="133" y="9"/>
                  </a:cubicBezTo>
                  <a:cubicBezTo>
                    <a:pt x="133" y="9"/>
                    <a:pt x="134" y="9"/>
                    <a:pt x="134" y="9"/>
                  </a:cubicBezTo>
                  <a:cubicBezTo>
                    <a:pt x="133" y="9"/>
                    <a:pt x="128" y="7"/>
                    <a:pt x="127" y="7"/>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747" name="Freeform 177"/>
            <p:cNvSpPr>
              <a:spLocks noEditPoints="1"/>
            </p:cNvSpPr>
            <p:nvPr>
              <p:custDataLst>
                <p:tags r:id="rId194"/>
              </p:custDataLst>
            </p:nvPr>
          </p:nvSpPr>
          <p:spPr bwMode="auto">
            <a:xfrm>
              <a:off x="3393" y="3523"/>
              <a:ext cx="128" cy="126"/>
            </a:xfrm>
            <a:custGeom>
              <a:avLst/>
              <a:gdLst>
                <a:gd name="T0" fmla="*/ 122 w 100"/>
                <a:gd name="T1" fmla="*/ 0 h 98"/>
                <a:gd name="T2" fmla="*/ 127 w 100"/>
                <a:gd name="T3" fmla="*/ 1 h 98"/>
                <a:gd name="T4" fmla="*/ 122 w 100"/>
                <a:gd name="T5" fmla="*/ 0 h 98"/>
                <a:gd name="T6" fmla="*/ 205 w 100"/>
                <a:gd name="T7" fmla="*/ 91 h 98"/>
                <a:gd name="T8" fmla="*/ 187 w 100"/>
                <a:gd name="T9" fmla="*/ 87 h 98"/>
                <a:gd name="T10" fmla="*/ 177 w 100"/>
                <a:gd name="T11" fmla="*/ 73 h 98"/>
                <a:gd name="T12" fmla="*/ 177 w 100"/>
                <a:gd name="T13" fmla="*/ 64 h 98"/>
                <a:gd name="T14" fmla="*/ 170 w 100"/>
                <a:gd name="T15" fmla="*/ 54 h 98"/>
                <a:gd name="T16" fmla="*/ 147 w 100"/>
                <a:gd name="T17" fmla="*/ 40 h 98"/>
                <a:gd name="T18" fmla="*/ 136 w 100"/>
                <a:gd name="T19" fmla="*/ 22 h 98"/>
                <a:gd name="T20" fmla="*/ 127 w 100"/>
                <a:gd name="T21" fmla="*/ 5 h 98"/>
                <a:gd name="T22" fmla="*/ 127 w 100"/>
                <a:gd name="T23" fmla="*/ 1 h 98"/>
                <a:gd name="T24" fmla="*/ 124 w 100"/>
                <a:gd name="T25" fmla="*/ 1 h 98"/>
                <a:gd name="T26" fmla="*/ 113 w 100"/>
                <a:gd name="T27" fmla="*/ 8 h 98"/>
                <a:gd name="T28" fmla="*/ 105 w 100"/>
                <a:gd name="T29" fmla="*/ 8 h 98"/>
                <a:gd name="T30" fmla="*/ 92 w 100"/>
                <a:gd name="T31" fmla="*/ 15 h 98"/>
                <a:gd name="T32" fmla="*/ 86 w 100"/>
                <a:gd name="T33" fmla="*/ 6 h 98"/>
                <a:gd name="T34" fmla="*/ 51 w 100"/>
                <a:gd name="T35" fmla="*/ 15 h 98"/>
                <a:gd name="T36" fmla="*/ 40 w 100"/>
                <a:gd name="T37" fmla="*/ 15 h 98"/>
                <a:gd name="T38" fmla="*/ 37 w 100"/>
                <a:gd name="T39" fmla="*/ 96 h 98"/>
                <a:gd name="T40" fmla="*/ 19 w 100"/>
                <a:gd name="T41" fmla="*/ 96 h 98"/>
                <a:gd name="T42" fmla="*/ 19 w 100"/>
                <a:gd name="T43" fmla="*/ 162 h 98"/>
                <a:gd name="T44" fmla="*/ 31 w 100"/>
                <a:gd name="T45" fmla="*/ 179 h 98"/>
                <a:gd name="T46" fmla="*/ 36 w 100"/>
                <a:gd name="T47" fmla="*/ 192 h 98"/>
                <a:gd name="T48" fmla="*/ 31 w 100"/>
                <a:gd name="T49" fmla="*/ 201 h 98"/>
                <a:gd name="T50" fmla="*/ 31 w 100"/>
                <a:gd name="T51" fmla="*/ 208 h 98"/>
                <a:gd name="T52" fmla="*/ 47 w 100"/>
                <a:gd name="T53" fmla="*/ 207 h 98"/>
                <a:gd name="T54" fmla="*/ 67 w 100"/>
                <a:gd name="T55" fmla="*/ 195 h 98"/>
                <a:gd name="T56" fmla="*/ 76 w 100"/>
                <a:gd name="T57" fmla="*/ 179 h 98"/>
                <a:gd name="T58" fmla="*/ 95 w 100"/>
                <a:gd name="T59" fmla="*/ 172 h 98"/>
                <a:gd name="T60" fmla="*/ 113 w 100"/>
                <a:gd name="T61" fmla="*/ 184 h 98"/>
                <a:gd name="T62" fmla="*/ 129 w 100"/>
                <a:gd name="T63" fmla="*/ 179 h 98"/>
                <a:gd name="T64" fmla="*/ 141 w 100"/>
                <a:gd name="T65" fmla="*/ 158 h 98"/>
                <a:gd name="T66" fmla="*/ 152 w 100"/>
                <a:gd name="T67" fmla="*/ 150 h 98"/>
                <a:gd name="T68" fmla="*/ 163 w 100"/>
                <a:gd name="T69" fmla="*/ 140 h 98"/>
                <a:gd name="T70" fmla="*/ 170 w 100"/>
                <a:gd name="T71" fmla="*/ 129 h 98"/>
                <a:gd name="T72" fmla="*/ 182 w 100"/>
                <a:gd name="T73" fmla="*/ 117 h 98"/>
                <a:gd name="T74" fmla="*/ 193 w 100"/>
                <a:gd name="T75" fmla="*/ 109 h 98"/>
                <a:gd name="T76" fmla="*/ 204 w 100"/>
                <a:gd name="T77" fmla="*/ 103 h 98"/>
                <a:gd name="T78" fmla="*/ 210 w 100"/>
                <a:gd name="T79" fmla="*/ 98 h 98"/>
                <a:gd name="T80" fmla="*/ 205 w 100"/>
                <a:gd name="T81" fmla="*/ 91 h 98"/>
                <a:gd name="T82" fmla="*/ 8 w 100"/>
                <a:gd name="T83" fmla="*/ 5 h 98"/>
                <a:gd name="T84" fmla="*/ 0 w 100"/>
                <a:gd name="T85" fmla="*/ 5 h 98"/>
                <a:gd name="T86" fmla="*/ 8 w 100"/>
                <a:gd name="T87" fmla="*/ 5 h 9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0"/>
                <a:gd name="T133" fmla="*/ 0 h 98"/>
                <a:gd name="T134" fmla="*/ 100 w 100"/>
                <a:gd name="T135" fmla="*/ 98 h 9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0" h="98">
                  <a:moveTo>
                    <a:pt x="58" y="0"/>
                  </a:moveTo>
                  <a:cubicBezTo>
                    <a:pt x="59" y="1"/>
                    <a:pt x="59" y="1"/>
                    <a:pt x="60" y="1"/>
                  </a:cubicBezTo>
                  <a:cubicBezTo>
                    <a:pt x="59" y="1"/>
                    <a:pt x="59" y="1"/>
                    <a:pt x="58" y="0"/>
                  </a:cubicBezTo>
                  <a:close/>
                  <a:moveTo>
                    <a:pt x="98" y="43"/>
                  </a:moveTo>
                  <a:cubicBezTo>
                    <a:pt x="98" y="43"/>
                    <a:pt x="91" y="41"/>
                    <a:pt x="89" y="41"/>
                  </a:cubicBezTo>
                  <a:cubicBezTo>
                    <a:pt x="87" y="40"/>
                    <a:pt x="85" y="35"/>
                    <a:pt x="84" y="34"/>
                  </a:cubicBezTo>
                  <a:cubicBezTo>
                    <a:pt x="84" y="32"/>
                    <a:pt x="84" y="30"/>
                    <a:pt x="84" y="30"/>
                  </a:cubicBezTo>
                  <a:cubicBezTo>
                    <a:pt x="81" y="26"/>
                    <a:pt x="81" y="26"/>
                    <a:pt x="81" y="26"/>
                  </a:cubicBezTo>
                  <a:cubicBezTo>
                    <a:pt x="70" y="19"/>
                    <a:pt x="70" y="19"/>
                    <a:pt x="70" y="19"/>
                  </a:cubicBezTo>
                  <a:cubicBezTo>
                    <a:pt x="70" y="19"/>
                    <a:pt x="66" y="11"/>
                    <a:pt x="65" y="10"/>
                  </a:cubicBezTo>
                  <a:cubicBezTo>
                    <a:pt x="65" y="9"/>
                    <a:pt x="60" y="2"/>
                    <a:pt x="60" y="2"/>
                  </a:cubicBezTo>
                  <a:cubicBezTo>
                    <a:pt x="60" y="2"/>
                    <a:pt x="60" y="1"/>
                    <a:pt x="60" y="1"/>
                  </a:cubicBezTo>
                  <a:cubicBezTo>
                    <a:pt x="60" y="1"/>
                    <a:pt x="59" y="1"/>
                    <a:pt x="59" y="1"/>
                  </a:cubicBezTo>
                  <a:cubicBezTo>
                    <a:pt x="57" y="1"/>
                    <a:pt x="54" y="4"/>
                    <a:pt x="54" y="4"/>
                  </a:cubicBezTo>
                  <a:cubicBezTo>
                    <a:pt x="54" y="4"/>
                    <a:pt x="51" y="4"/>
                    <a:pt x="50" y="4"/>
                  </a:cubicBezTo>
                  <a:cubicBezTo>
                    <a:pt x="49" y="4"/>
                    <a:pt x="44" y="7"/>
                    <a:pt x="44" y="7"/>
                  </a:cubicBezTo>
                  <a:cubicBezTo>
                    <a:pt x="41" y="3"/>
                    <a:pt x="41" y="3"/>
                    <a:pt x="41" y="3"/>
                  </a:cubicBezTo>
                  <a:cubicBezTo>
                    <a:pt x="41" y="3"/>
                    <a:pt x="25" y="6"/>
                    <a:pt x="24" y="7"/>
                  </a:cubicBezTo>
                  <a:cubicBezTo>
                    <a:pt x="23" y="7"/>
                    <a:pt x="19" y="7"/>
                    <a:pt x="19" y="7"/>
                  </a:cubicBezTo>
                  <a:cubicBezTo>
                    <a:pt x="18" y="45"/>
                    <a:pt x="18" y="45"/>
                    <a:pt x="18" y="45"/>
                  </a:cubicBezTo>
                  <a:cubicBezTo>
                    <a:pt x="9" y="45"/>
                    <a:pt x="9" y="45"/>
                    <a:pt x="9" y="45"/>
                  </a:cubicBezTo>
                  <a:cubicBezTo>
                    <a:pt x="9" y="76"/>
                    <a:pt x="9" y="76"/>
                    <a:pt x="9" y="76"/>
                  </a:cubicBezTo>
                  <a:cubicBezTo>
                    <a:pt x="10" y="76"/>
                    <a:pt x="14" y="80"/>
                    <a:pt x="15" y="84"/>
                  </a:cubicBezTo>
                  <a:cubicBezTo>
                    <a:pt x="17" y="88"/>
                    <a:pt x="18" y="89"/>
                    <a:pt x="17" y="90"/>
                  </a:cubicBezTo>
                  <a:cubicBezTo>
                    <a:pt x="15" y="91"/>
                    <a:pt x="15" y="94"/>
                    <a:pt x="15" y="94"/>
                  </a:cubicBezTo>
                  <a:cubicBezTo>
                    <a:pt x="15" y="98"/>
                    <a:pt x="15" y="98"/>
                    <a:pt x="15" y="98"/>
                  </a:cubicBezTo>
                  <a:cubicBezTo>
                    <a:pt x="15" y="98"/>
                    <a:pt x="21" y="96"/>
                    <a:pt x="23" y="97"/>
                  </a:cubicBezTo>
                  <a:cubicBezTo>
                    <a:pt x="25" y="98"/>
                    <a:pt x="28" y="94"/>
                    <a:pt x="32" y="92"/>
                  </a:cubicBezTo>
                  <a:cubicBezTo>
                    <a:pt x="35" y="90"/>
                    <a:pt x="35" y="88"/>
                    <a:pt x="36" y="84"/>
                  </a:cubicBezTo>
                  <a:cubicBezTo>
                    <a:pt x="38" y="80"/>
                    <a:pt x="43" y="78"/>
                    <a:pt x="45" y="81"/>
                  </a:cubicBezTo>
                  <a:cubicBezTo>
                    <a:pt x="48" y="84"/>
                    <a:pt x="51" y="85"/>
                    <a:pt x="54" y="86"/>
                  </a:cubicBezTo>
                  <a:cubicBezTo>
                    <a:pt x="57" y="86"/>
                    <a:pt x="60" y="87"/>
                    <a:pt x="62" y="84"/>
                  </a:cubicBezTo>
                  <a:cubicBezTo>
                    <a:pt x="64" y="82"/>
                    <a:pt x="66" y="76"/>
                    <a:pt x="67" y="75"/>
                  </a:cubicBezTo>
                  <a:cubicBezTo>
                    <a:pt x="68" y="74"/>
                    <a:pt x="71" y="72"/>
                    <a:pt x="73" y="71"/>
                  </a:cubicBezTo>
                  <a:cubicBezTo>
                    <a:pt x="76" y="71"/>
                    <a:pt x="76" y="70"/>
                    <a:pt x="77" y="66"/>
                  </a:cubicBezTo>
                  <a:cubicBezTo>
                    <a:pt x="78" y="63"/>
                    <a:pt x="77" y="62"/>
                    <a:pt x="81" y="61"/>
                  </a:cubicBezTo>
                  <a:cubicBezTo>
                    <a:pt x="84" y="60"/>
                    <a:pt x="85" y="58"/>
                    <a:pt x="87" y="55"/>
                  </a:cubicBezTo>
                  <a:cubicBezTo>
                    <a:pt x="89" y="52"/>
                    <a:pt x="90" y="51"/>
                    <a:pt x="92" y="51"/>
                  </a:cubicBezTo>
                  <a:cubicBezTo>
                    <a:pt x="95" y="50"/>
                    <a:pt x="97" y="48"/>
                    <a:pt x="97" y="48"/>
                  </a:cubicBezTo>
                  <a:cubicBezTo>
                    <a:pt x="100" y="46"/>
                    <a:pt x="100" y="46"/>
                    <a:pt x="100" y="46"/>
                  </a:cubicBezTo>
                  <a:cubicBezTo>
                    <a:pt x="99" y="45"/>
                    <a:pt x="98" y="43"/>
                    <a:pt x="98" y="43"/>
                  </a:cubicBezTo>
                  <a:close/>
                  <a:moveTo>
                    <a:pt x="4" y="2"/>
                  </a:moveTo>
                  <a:cubicBezTo>
                    <a:pt x="2" y="2"/>
                    <a:pt x="1" y="2"/>
                    <a:pt x="0" y="2"/>
                  </a:cubicBezTo>
                  <a:cubicBezTo>
                    <a:pt x="1" y="2"/>
                    <a:pt x="2" y="2"/>
                    <a:pt x="4" y="2"/>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748" name="Freeform 178"/>
            <p:cNvSpPr>
              <a:spLocks noEditPoints="1"/>
            </p:cNvSpPr>
            <p:nvPr>
              <p:custDataLst>
                <p:tags r:id="rId195"/>
              </p:custDataLst>
            </p:nvPr>
          </p:nvSpPr>
          <p:spPr bwMode="auto">
            <a:xfrm>
              <a:off x="3358" y="3582"/>
              <a:ext cx="207" cy="181"/>
            </a:xfrm>
            <a:custGeom>
              <a:avLst/>
              <a:gdLst>
                <a:gd name="T0" fmla="*/ 319 w 162"/>
                <a:gd name="T1" fmla="*/ 118 h 141"/>
                <a:gd name="T2" fmla="*/ 293 w 162"/>
                <a:gd name="T3" fmla="*/ 103 h 141"/>
                <a:gd name="T4" fmla="*/ 313 w 162"/>
                <a:gd name="T5" fmla="*/ 87 h 141"/>
                <a:gd name="T6" fmla="*/ 322 w 162"/>
                <a:gd name="T7" fmla="*/ 68 h 141"/>
                <a:gd name="T8" fmla="*/ 308 w 162"/>
                <a:gd name="T9" fmla="*/ 19 h 141"/>
                <a:gd name="T10" fmla="*/ 284 w 162"/>
                <a:gd name="T11" fmla="*/ 6 h 141"/>
                <a:gd name="T12" fmla="*/ 258 w 162"/>
                <a:gd name="T13" fmla="*/ 5 h 141"/>
                <a:gd name="T14" fmla="*/ 239 w 162"/>
                <a:gd name="T15" fmla="*/ 19 h 141"/>
                <a:gd name="T16" fmla="*/ 217 w 162"/>
                <a:gd name="T17" fmla="*/ 42 h 141"/>
                <a:gd name="T18" fmla="*/ 196 w 162"/>
                <a:gd name="T19" fmla="*/ 60 h 141"/>
                <a:gd name="T20" fmla="*/ 170 w 162"/>
                <a:gd name="T21" fmla="*/ 83 h 141"/>
                <a:gd name="T22" fmla="*/ 130 w 162"/>
                <a:gd name="T23" fmla="*/ 81 h 141"/>
                <a:gd name="T24" fmla="*/ 105 w 162"/>
                <a:gd name="T25" fmla="*/ 107 h 141"/>
                <a:gd name="T26" fmla="*/ 88 w 162"/>
                <a:gd name="T27" fmla="*/ 103 h 141"/>
                <a:gd name="T28" fmla="*/ 88 w 162"/>
                <a:gd name="T29" fmla="*/ 81 h 141"/>
                <a:gd name="T30" fmla="*/ 77 w 162"/>
                <a:gd name="T31" fmla="*/ 144 h 141"/>
                <a:gd name="T32" fmla="*/ 59 w 162"/>
                <a:gd name="T33" fmla="*/ 157 h 141"/>
                <a:gd name="T34" fmla="*/ 31 w 162"/>
                <a:gd name="T35" fmla="*/ 155 h 141"/>
                <a:gd name="T36" fmla="*/ 15 w 162"/>
                <a:gd name="T37" fmla="*/ 137 h 141"/>
                <a:gd name="T38" fmla="*/ 0 w 162"/>
                <a:gd name="T39" fmla="*/ 150 h 141"/>
                <a:gd name="T40" fmla="*/ 29 w 162"/>
                <a:gd name="T41" fmla="*/ 209 h 141"/>
                <a:gd name="T42" fmla="*/ 40 w 162"/>
                <a:gd name="T43" fmla="*/ 245 h 141"/>
                <a:gd name="T44" fmla="*/ 33 w 162"/>
                <a:gd name="T45" fmla="*/ 255 h 141"/>
                <a:gd name="T46" fmla="*/ 40 w 162"/>
                <a:gd name="T47" fmla="*/ 285 h 141"/>
                <a:gd name="T48" fmla="*/ 59 w 162"/>
                <a:gd name="T49" fmla="*/ 293 h 141"/>
                <a:gd name="T50" fmla="*/ 119 w 162"/>
                <a:gd name="T51" fmla="*/ 284 h 141"/>
                <a:gd name="T52" fmla="*/ 178 w 162"/>
                <a:gd name="T53" fmla="*/ 285 h 141"/>
                <a:gd name="T54" fmla="*/ 202 w 162"/>
                <a:gd name="T55" fmla="*/ 275 h 141"/>
                <a:gd name="T56" fmla="*/ 258 w 162"/>
                <a:gd name="T57" fmla="*/ 234 h 141"/>
                <a:gd name="T58" fmla="*/ 302 w 162"/>
                <a:gd name="T59" fmla="*/ 176 h 141"/>
                <a:gd name="T60" fmla="*/ 334 w 162"/>
                <a:gd name="T61" fmla="*/ 135 h 141"/>
                <a:gd name="T62" fmla="*/ 322 w 162"/>
                <a:gd name="T63" fmla="*/ 107 h 141"/>
                <a:gd name="T64" fmla="*/ 263 w 162"/>
                <a:gd name="T65" fmla="*/ 176 h 141"/>
                <a:gd name="T66" fmla="*/ 241 w 162"/>
                <a:gd name="T67" fmla="*/ 193 h 141"/>
                <a:gd name="T68" fmla="*/ 227 w 162"/>
                <a:gd name="T69" fmla="*/ 187 h 141"/>
                <a:gd name="T70" fmla="*/ 230 w 162"/>
                <a:gd name="T71" fmla="*/ 163 h 141"/>
                <a:gd name="T72" fmla="*/ 258 w 162"/>
                <a:gd name="T73" fmla="*/ 155 h 1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2"/>
                <a:gd name="T112" fmla="*/ 0 h 141"/>
                <a:gd name="T113" fmla="*/ 162 w 162"/>
                <a:gd name="T114" fmla="*/ 141 h 14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2" h="141">
                  <a:moveTo>
                    <a:pt x="154" y="51"/>
                  </a:moveTo>
                  <a:cubicBezTo>
                    <a:pt x="153" y="56"/>
                    <a:pt x="153" y="56"/>
                    <a:pt x="153" y="56"/>
                  </a:cubicBezTo>
                  <a:cubicBezTo>
                    <a:pt x="153" y="56"/>
                    <a:pt x="145" y="55"/>
                    <a:pt x="144" y="53"/>
                  </a:cubicBezTo>
                  <a:cubicBezTo>
                    <a:pt x="143" y="51"/>
                    <a:pt x="140" y="48"/>
                    <a:pt x="140" y="48"/>
                  </a:cubicBezTo>
                  <a:cubicBezTo>
                    <a:pt x="146" y="39"/>
                    <a:pt x="146" y="39"/>
                    <a:pt x="146" y="39"/>
                  </a:cubicBezTo>
                  <a:cubicBezTo>
                    <a:pt x="146" y="39"/>
                    <a:pt x="149" y="40"/>
                    <a:pt x="150" y="41"/>
                  </a:cubicBezTo>
                  <a:cubicBezTo>
                    <a:pt x="150" y="42"/>
                    <a:pt x="152" y="42"/>
                    <a:pt x="154" y="42"/>
                  </a:cubicBezTo>
                  <a:cubicBezTo>
                    <a:pt x="153" y="40"/>
                    <a:pt x="154" y="36"/>
                    <a:pt x="154" y="32"/>
                  </a:cubicBezTo>
                  <a:cubicBezTo>
                    <a:pt x="154" y="29"/>
                    <a:pt x="154" y="23"/>
                    <a:pt x="152" y="20"/>
                  </a:cubicBezTo>
                  <a:cubicBezTo>
                    <a:pt x="151" y="18"/>
                    <a:pt x="148" y="10"/>
                    <a:pt x="148" y="9"/>
                  </a:cubicBezTo>
                  <a:cubicBezTo>
                    <a:pt x="149" y="8"/>
                    <a:pt x="147" y="3"/>
                    <a:pt x="147" y="3"/>
                  </a:cubicBezTo>
                  <a:cubicBezTo>
                    <a:pt x="146" y="2"/>
                    <a:pt x="138" y="3"/>
                    <a:pt x="136" y="3"/>
                  </a:cubicBezTo>
                  <a:cubicBezTo>
                    <a:pt x="134" y="2"/>
                    <a:pt x="127" y="2"/>
                    <a:pt x="127" y="0"/>
                  </a:cubicBezTo>
                  <a:cubicBezTo>
                    <a:pt x="124" y="2"/>
                    <a:pt x="124" y="2"/>
                    <a:pt x="124" y="2"/>
                  </a:cubicBezTo>
                  <a:cubicBezTo>
                    <a:pt x="124" y="2"/>
                    <a:pt x="122" y="4"/>
                    <a:pt x="119" y="5"/>
                  </a:cubicBezTo>
                  <a:cubicBezTo>
                    <a:pt x="117" y="5"/>
                    <a:pt x="116" y="6"/>
                    <a:pt x="114" y="9"/>
                  </a:cubicBezTo>
                  <a:cubicBezTo>
                    <a:pt x="112" y="12"/>
                    <a:pt x="111" y="14"/>
                    <a:pt x="108" y="15"/>
                  </a:cubicBezTo>
                  <a:cubicBezTo>
                    <a:pt x="104" y="16"/>
                    <a:pt x="105" y="17"/>
                    <a:pt x="104" y="20"/>
                  </a:cubicBezTo>
                  <a:cubicBezTo>
                    <a:pt x="103" y="24"/>
                    <a:pt x="103" y="25"/>
                    <a:pt x="100" y="25"/>
                  </a:cubicBezTo>
                  <a:cubicBezTo>
                    <a:pt x="98" y="26"/>
                    <a:pt x="95" y="28"/>
                    <a:pt x="94" y="29"/>
                  </a:cubicBezTo>
                  <a:cubicBezTo>
                    <a:pt x="93" y="30"/>
                    <a:pt x="91" y="36"/>
                    <a:pt x="89" y="38"/>
                  </a:cubicBezTo>
                  <a:cubicBezTo>
                    <a:pt x="87" y="41"/>
                    <a:pt x="84" y="40"/>
                    <a:pt x="81" y="40"/>
                  </a:cubicBezTo>
                  <a:cubicBezTo>
                    <a:pt x="78" y="39"/>
                    <a:pt x="75" y="38"/>
                    <a:pt x="72" y="35"/>
                  </a:cubicBezTo>
                  <a:cubicBezTo>
                    <a:pt x="70" y="32"/>
                    <a:pt x="65" y="34"/>
                    <a:pt x="63" y="38"/>
                  </a:cubicBezTo>
                  <a:cubicBezTo>
                    <a:pt x="62" y="42"/>
                    <a:pt x="62" y="44"/>
                    <a:pt x="59" y="46"/>
                  </a:cubicBezTo>
                  <a:cubicBezTo>
                    <a:pt x="55" y="48"/>
                    <a:pt x="52" y="52"/>
                    <a:pt x="50" y="51"/>
                  </a:cubicBezTo>
                  <a:cubicBezTo>
                    <a:pt x="48" y="50"/>
                    <a:pt x="42" y="52"/>
                    <a:pt x="42" y="52"/>
                  </a:cubicBezTo>
                  <a:cubicBezTo>
                    <a:pt x="42" y="48"/>
                    <a:pt x="42" y="48"/>
                    <a:pt x="42" y="48"/>
                  </a:cubicBezTo>
                  <a:cubicBezTo>
                    <a:pt x="42" y="48"/>
                    <a:pt x="42" y="45"/>
                    <a:pt x="44" y="44"/>
                  </a:cubicBezTo>
                  <a:cubicBezTo>
                    <a:pt x="45" y="43"/>
                    <a:pt x="44" y="42"/>
                    <a:pt x="42" y="38"/>
                  </a:cubicBezTo>
                  <a:cubicBezTo>
                    <a:pt x="41" y="34"/>
                    <a:pt x="37" y="30"/>
                    <a:pt x="36" y="30"/>
                  </a:cubicBezTo>
                  <a:cubicBezTo>
                    <a:pt x="37" y="68"/>
                    <a:pt x="37" y="68"/>
                    <a:pt x="37" y="68"/>
                  </a:cubicBezTo>
                  <a:cubicBezTo>
                    <a:pt x="37" y="68"/>
                    <a:pt x="33" y="70"/>
                    <a:pt x="32" y="70"/>
                  </a:cubicBezTo>
                  <a:cubicBezTo>
                    <a:pt x="30" y="70"/>
                    <a:pt x="28" y="74"/>
                    <a:pt x="28" y="74"/>
                  </a:cubicBezTo>
                  <a:cubicBezTo>
                    <a:pt x="28" y="74"/>
                    <a:pt x="26" y="74"/>
                    <a:pt x="24" y="73"/>
                  </a:cubicBezTo>
                  <a:cubicBezTo>
                    <a:pt x="22" y="72"/>
                    <a:pt x="17" y="74"/>
                    <a:pt x="15" y="73"/>
                  </a:cubicBezTo>
                  <a:cubicBezTo>
                    <a:pt x="13" y="73"/>
                    <a:pt x="10" y="72"/>
                    <a:pt x="10" y="69"/>
                  </a:cubicBezTo>
                  <a:cubicBezTo>
                    <a:pt x="10" y="67"/>
                    <a:pt x="8" y="66"/>
                    <a:pt x="7" y="65"/>
                  </a:cubicBezTo>
                  <a:cubicBezTo>
                    <a:pt x="5" y="63"/>
                    <a:pt x="4" y="67"/>
                    <a:pt x="4" y="68"/>
                  </a:cubicBezTo>
                  <a:cubicBezTo>
                    <a:pt x="4" y="69"/>
                    <a:pt x="0" y="71"/>
                    <a:pt x="0" y="71"/>
                  </a:cubicBezTo>
                  <a:cubicBezTo>
                    <a:pt x="0" y="71"/>
                    <a:pt x="7" y="82"/>
                    <a:pt x="7" y="85"/>
                  </a:cubicBezTo>
                  <a:cubicBezTo>
                    <a:pt x="7" y="88"/>
                    <a:pt x="12" y="96"/>
                    <a:pt x="14" y="99"/>
                  </a:cubicBezTo>
                  <a:cubicBezTo>
                    <a:pt x="15" y="101"/>
                    <a:pt x="19" y="108"/>
                    <a:pt x="19" y="110"/>
                  </a:cubicBezTo>
                  <a:cubicBezTo>
                    <a:pt x="19" y="112"/>
                    <a:pt x="20" y="113"/>
                    <a:pt x="19" y="116"/>
                  </a:cubicBezTo>
                  <a:cubicBezTo>
                    <a:pt x="18" y="119"/>
                    <a:pt x="15" y="118"/>
                    <a:pt x="15" y="118"/>
                  </a:cubicBezTo>
                  <a:cubicBezTo>
                    <a:pt x="16" y="121"/>
                    <a:pt x="16" y="121"/>
                    <a:pt x="16" y="121"/>
                  </a:cubicBezTo>
                  <a:cubicBezTo>
                    <a:pt x="16" y="121"/>
                    <a:pt x="16" y="126"/>
                    <a:pt x="17" y="128"/>
                  </a:cubicBezTo>
                  <a:cubicBezTo>
                    <a:pt x="19" y="129"/>
                    <a:pt x="19" y="134"/>
                    <a:pt x="19" y="135"/>
                  </a:cubicBezTo>
                  <a:cubicBezTo>
                    <a:pt x="19" y="136"/>
                    <a:pt x="21" y="134"/>
                    <a:pt x="23" y="135"/>
                  </a:cubicBezTo>
                  <a:cubicBezTo>
                    <a:pt x="24" y="135"/>
                    <a:pt x="26" y="138"/>
                    <a:pt x="28" y="139"/>
                  </a:cubicBezTo>
                  <a:cubicBezTo>
                    <a:pt x="29" y="140"/>
                    <a:pt x="39" y="141"/>
                    <a:pt x="43" y="139"/>
                  </a:cubicBezTo>
                  <a:cubicBezTo>
                    <a:pt x="47" y="138"/>
                    <a:pt x="53" y="135"/>
                    <a:pt x="57" y="134"/>
                  </a:cubicBezTo>
                  <a:cubicBezTo>
                    <a:pt x="60" y="133"/>
                    <a:pt x="67" y="135"/>
                    <a:pt x="72" y="135"/>
                  </a:cubicBezTo>
                  <a:cubicBezTo>
                    <a:pt x="77" y="135"/>
                    <a:pt x="83" y="137"/>
                    <a:pt x="85" y="135"/>
                  </a:cubicBezTo>
                  <a:cubicBezTo>
                    <a:pt x="87" y="133"/>
                    <a:pt x="90" y="135"/>
                    <a:pt x="92" y="133"/>
                  </a:cubicBezTo>
                  <a:cubicBezTo>
                    <a:pt x="93" y="131"/>
                    <a:pt x="95" y="129"/>
                    <a:pt x="97" y="130"/>
                  </a:cubicBezTo>
                  <a:cubicBezTo>
                    <a:pt x="100" y="131"/>
                    <a:pt x="104" y="127"/>
                    <a:pt x="109" y="125"/>
                  </a:cubicBezTo>
                  <a:cubicBezTo>
                    <a:pt x="113" y="124"/>
                    <a:pt x="119" y="116"/>
                    <a:pt x="124" y="111"/>
                  </a:cubicBezTo>
                  <a:cubicBezTo>
                    <a:pt x="129" y="105"/>
                    <a:pt x="136" y="101"/>
                    <a:pt x="138" y="97"/>
                  </a:cubicBezTo>
                  <a:cubicBezTo>
                    <a:pt x="140" y="93"/>
                    <a:pt x="142" y="86"/>
                    <a:pt x="145" y="83"/>
                  </a:cubicBezTo>
                  <a:cubicBezTo>
                    <a:pt x="148" y="80"/>
                    <a:pt x="149" y="74"/>
                    <a:pt x="153" y="74"/>
                  </a:cubicBezTo>
                  <a:cubicBezTo>
                    <a:pt x="158" y="74"/>
                    <a:pt x="158" y="68"/>
                    <a:pt x="160" y="64"/>
                  </a:cubicBezTo>
                  <a:cubicBezTo>
                    <a:pt x="162" y="59"/>
                    <a:pt x="162" y="52"/>
                    <a:pt x="162" y="52"/>
                  </a:cubicBezTo>
                  <a:lnTo>
                    <a:pt x="154" y="51"/>
                  </a:lnTo>
                  <a:close/>
                  <a:moveTo>
                    <a:pt x="128" y="79"/>
                  </a:moveTo>
                  <a:cubicBezTo>
                    <a:pt x="127" y="80"/>
                    <a:pt x="126" y="82"/>
                    <a:pt x="126" y="83"/>
                  </a:cubicBezTo>
                  <a:cubicBezTo>
                    <a:pt x="125" y="85"/>
                    <a:pt x="125" y="87"/>
                    <a:pt x="121" y="88"/>
                  </a:cubicBezTo>
                  <a:cubicBezTo>
                    <a:pt x="118" y="88"/>
                    <a:pt x="116" y="89"/>
                    <a:pt x="116" y="91"/>
                  </a:cubicBezTo>
                  <a:cubicBezTo>
                    <a:pt x="116" y="92"/>
                    <a:pt x="115" y="95"/>
                    <a:pt x="115" y="95"/>
                  </a:cubicBezTo>
                  <a:cubicBezTo>
                    <a:pt x="115" y="95"/>
                    <a:pt x="110" y="91"/>
                    <a:pt x="109" y="89"/>
                  </a:cubicBezTo>
                  <a:cubicBezTo>
                    <a:pt x="107" y="87"/>
                    <a:pt x="105" y="82"/>
                    <a:pt x="105" y="82"/>
                  </a:cubicBezTo>
                  <a:cubicBezTo>
                    <a:pt x="105" y="82"/>
                    <a:pt x="108" y="79"/>
                    <a:pt x="110" y="77"/>
                  </a:cubicBezTo>
                  <a:cubicBezTo>
                    <a:pt x="113" y="74"/>
                    <a:pt x="116" y="73"/>
                    <a:pt x="117" y="72"/>
                  </a:cubicBezTo>
                  <a:cubicBezTo>
                    <a:pt x="119" y="71"/>
                    <a:pt x="120" y="70"/>
                    <a:pt x="124" y="73"/>
                  </a:cubicBezTo>
                  <a:cubicBezTo>
                    <a:pt x="127" y="77"/>
                    <a:pt x="129" y="78"/>
                    <a:pt x="128" y="79"/>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749" name="Freeform 179"/>
            <p:cNvSpPr>
              <a:spLocks/>
            </p:cNvSpPr>
            <p:nvPr>
              <p:custDataLst>
                <p:tags r:id="rId196"/>
              </p:custDataLst>
            </p:nvPr>
          </p:nvSpPr>
          <p:spPr bwMode="auto">
            <a:xfrm>
              <a:off x="2926" y="2917"/>
              <a:ext cx="4" cy="6"/>
            </a:xfrm>
            <a:custGeom>
              <a:avLst/>
              <a:gdLst>
                <a:gd name="T0" fmla="*/ 0 w 3"/>
                <a:gd name="T1" fmla="*/ 1 h 5"/>
                <a:gd name="T2" fmla="*/ 5 w 3"/>
                <a:gd name="T3" fmla="*/ 1 h 5"/>
                <a:gd name="T4" fmla="*/ 5 w 3"/>
                <a:gd name="T5" fmla="*/ 8 h 5"/>
                <a:gd name="T6" fmla="*/ 0 w 3"/>
                <a:gd name="T7" fmla="*/ 1 h 5"/>
                <a:gd name="T8" fmla="*/ 0 60000 65536"/>
                <a:gd name="T9" fmla="*/ 0 60000 65536"/>
                <a:gd name="T10" fmla="*/ 0 60000 65536"/>
                <a:gd name="T11" fmla="*/ 0 60000 65536"/>
                <a:gd name="T12" fmla="*/ 0 w 3"/>
                <a:gd name="T13" fmla="*/ 0 h 5"/>
                <a:gd name="T14" fmla="*/ 3 w 3"/>
                <a:gd name="T15" fmla="*/ 5 h 5"/>
              </a:gdLst>
              <a:ahLst/>
              <a:cxnLst>
                <a:cxn ang="T8">
                  <a:pos x="T0" y="T1"/>
                </a:cxn>
                <a:cxn ang="T9">
                  <a:pos x="T2" y="T3"/>
                </a:cxn>
                <a:cxn ang="T10">
                  <a:pos x="T4" y="T5"/>
                </a:cxn>
                <a:cxn ang="T11">
                  <a:pos x="T6" y="T7"/>
                </a:cxn>
              </a:cxnLst>
              <a:rect l="T12" t="T13" r="T14" b="T15"/>
              <a:pathLst>
                <a:path w="3" h="5">
                  <a:moveTo>
                    <a:pt x="0" y="1"/>
                  </a:moveTo>
                  <a:cubicBezTo>
                    <a:pt x="0" y="1"/>
                    <a:pt x="2" y="0"/>
                    <a:pt x="2" y="1"/>
                  </a:cubicBezTo>
                  <a:cubicBezTo>
                    <a:pt x="2" y="1"/>
                    <a:pt x="3" y="5"/>
                    <a:pt x="2" y="5"/>
                  </a:cubicBezTo>
                  <a:cubicBezTo>
                    <a:pt x="1" y="5"/>
                    <a:pt x="0" y="1"/>
                    <a:pt x="0" y="1"/>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750" name="Freeform 180"/>
            <p:cNvSpPr>
              <a:spLocks/>
            </p:cNvSpPr>
            <p:nvPr>
              <p:custDataLst>
                <p:tags r:id="rId197"/>
              </p:custDataLst>
            </p:nvPr>
          </p:nvSpPr>
          <p:spPr bwMode="auto">
            <a:xfrm>
              <a:off x="2938" y="2923"/>
              <a:ext cx="9" cy="7"/>
            </a:xfrm>
            <a:custGeom>
              <a:avLst/>
              <a:gdLst>
                <a:gd name="T0" fmla="*/ 5 w 7"/>
                <a:gd name="T1" fmla="*/ 1 h 5"/>
                <a:gd name="T2" fmla="*/ 13 w 7"/>
                <a:gd name="T3" fmla="*/ 1 h 5"/>
                <a:gd name="T4" fmla="*/ 10 w 7"/>
                <a:gd name="T5" fmla="*/ 14 h 5"/>
                <a:gd name="T6" fmla="*/ 5 w 7"/>
                <a:gd name="T7" fmla="*/ 1 h 5"/>
                <a:gd name="T8" fmla="*/ 0 60000 65536"/>
                <a:gd name="T9" fmla="*/ 0 60000 65536"/>
                <a:gd name="T10" fmla="*/ 0 60000 65536"/>
                <a:gd name="T11" fmla="*/ 0 60000 65536"/>
                <a:gd name="T12" fmla="*/ 0 w 7"/>
                <a:gd name="T13" fmla="*/ 0 h 5"/>
                <a:gd name="T14" fmla="*/ 7 w 7"/>
                <a:gd name="T15" fmla="*/ 5 h 5"/>
              </a:gdLst>
              <a:ahLst/>
              <a:cxnLst>
                <a:cxn ang="T8">
                  <a:pos x="T0" y="T1"/>
                </a:cxn>
                <a:cxn ang="T9">
                  <a:pos x="T2" y="T3"/>
                </a:cxn>
                <a:cxn ang="T10">
                  <a:pos x="T4" y="T5"/>
                </a:cxn>
                <a:cxn ang="T11">
                  <a:pos x="T6" y="T7"/>
                </a:cxn>
              </a:cxnLst>
              <a:rect l="T12" t="T13" r="T14" b="T15"/>
              <a:pathLst>
                <a:path w="7" h="5">
                  <a:moveTo>
                    <a:pt x="2" y="1"/>
                  </a:moveTo>
                  <a:cubicBezTo>
                    <a:pt x="4" y="0"/>
                    <a:pt x="7" y="0"/>
                    <a:pt x="6" y="1"/>
                  </a:cubicBezTo>
                  <a:cubicBezTo>
                    <a:pt x="6" y="2"/>
                    <a:pt x="6" y="4"/>
                    <a:pt x="5" y="5"/>
                  </a:cubicBezTo>
                  <a:cubicBezTo>
                    <a:pt x="3" y="5"/>
                    <a:pt x="0" y="2"/>
                    <a:pt x="2" y="1"/>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751" name="Freeform 181"/>
            <p:cNvSpPr>
              <a:spLocks/>
            </p:cNvSpPr>
            <p:nvPr>
              <p:custDataLst>
                <p:tags r:id="rId198"/>
              </p:custDataLst>
            </p:nvPr>
          </p:nvSpPr>
          <p:spPr bwMode="auto">
            <a:xfrm>
              <a:off x="2953" y="2927"/>
              <a:ext cx="7" cy="7"/>
            </a:xfrm>
            <a:custGeom>
              <a:avLst/>
              <a:gdLst>
                <a:gd name="T0" fmla="*/ 1 w 5"/>
                <a:gd name="T1" fmla="*/ 1 h 5"/>
                <a:gd name="T2" fmla="*/ 6 w 5"/>
                <a:gd name="T3" fmla="*/ 14 h 5"/>
                <a:gd name="T4" fmla="*/ 14 w 5"/>
                <a:gd name="T5" fmla="*/ 8 h 5"/>
                <a:gd name="T6" fmla="*/ 1 w 5"/>
                <a:gd name="T7" fmla="*/ 1 h 5"/>
                <a:gd name="T8" fmla="*/ 0 60000 65536"/>
                <a:gd name="T9" fmla="*/ 0 60000 65536"/>
                <a:gd name="T10" fmla="*/ 0 60000 65536"/>
                <a:gd name="T11" fmla="*/ 0 60000 65536"/>
                <a:gd name="T12" fmla="*/ 0 w 5"/>
                <a:gd name="T13" fmla="*/ 0 h 5"/>
                <a:gd name="T14" fmla="*/ 5 w 5"/>
                <a:gd name="T15" fmla="*/ 5 h 5"/>
              </a:gdLst>
              <a:ahLst/>
              <a:cxnLst>
                <a:cxn ang="T8">
                  <a:pos x="T0" y="T1"/>
                </a:cxn>
                <a:cxn ang="T9">
                  <a:pos x="T2" y="T3"/>
                </a:cxn>
                <a:cxn ang="T10">
                  <a:pos x="T4" y="T5"/>
                </a:cxn>
                <a:cxn ang="T11">
                  <a:pos x="T6" y="T7"/>
                </a:cxn>
              </a:cxnLst>
              <a:rect l="T12" t="T13" r="T14" b="T15"/>
              <a:pathLst>
                <a:path w="5" h="5">
                  <a:moveTo>
                    <a:pt x="1" y="1"/>
                  </a:moveTo>
                  <a:cubicBezTo>
                    <a:pt x="0" y="2"/>
                    <a:pt x="0" y="5"/>
                    <a:pt x="2" y="5"/>
                  </a:cubicBezTo>
                  <a:cubicBezTo>
                    <a:pt x="4" y="5"/>
                    <a:pt x="5" y="5"/>
                    <a:pt x="5" y="3"/>
                  </a:cubicBezTo>
                  <a:cubicBezTo>
                    <a:pt x="5" y="1"/>
                    <a:pt x="2" y="0"/>
                    <a:pt x="1" y="1"/>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752" name="Freeform 182"/>
            <p:cNvSpPr>
              <a:spLocks/>
            </p:cNvSpPr>
            <p:nvPr>
              <p:custDataLst>
                <p:tags r:id="rId199"/>
              </p:custDataLst>
            </p:nvPr>
          </p:nvSpPr>
          <p:spPr bwMode="auto">
            <a:xfrm>
              <a:off x="2969" y="2918"/>
              <a:ext cx="10" cy="13"/>
            </a:xfrm>
            <a:custGeom>
              <a:avLst/>
              <a:gdLst>
                <a:gd name="T0" fmla="*/ 5 w 8"/>
                <a:gd name="T1" fmla="*/ 16 h 10"/>
                <a:gd name="T2" fmla="*/ 9 w 8"/>
                <a:gd name="T3" fmla="*/ 7 h 10"/>
                <a:gd name="T4" fmla="*/ 14 w 8"/>
                <a:gd name="T5" fmla="*/ 5 h 10"/>
                <a:gd name="T6" fmla="*/ 14 w 8"/>
                <a:gd name="T7" fmla="*/ 13 h 10"/>
                <a:gd name="T8" fmla="*/ 5 w 8"/>
                <a:gd name="T9" fmla="*/ 16 h 10"/>
                <a:gd name="T10" fmla="*/ 0 60000 65536"/>
                <a:gd name="T11" fmla="*/ 0 60000 65536"/>
                <a:gd name="T12" fmla="*/ 0 60000 65536"/>
                <a:gd name="T13" fmla="*/ 0 60000 65536"/>
                <a:gd name="T14" fmla="*/ 0 60000 65536"/>
                <a:gd name="T15" fmla="*/ 0 w 8"/>
                <a:gd name="T16" fmla="*/ 0 h 10"/>
                <a:gd name="T17" fmla="*/ 8 w 8"/>
                <a:gd name="T18" fmla="*/ 10 h 10"/>
              </a:gdLst>
              <a:ahLst/>
              <a:cxnLst>
                <a:cxn ang="T10">
                  <a:pos x="T0" y="T1"/>
                </a:cxn>
                <a:cxn ang="T11">
                  <a:pos x="T2" y="T3"/>
                </a:cxn>
                <a:cxn ang="T12">
                  <a:pos x="T4" y="T5"/>
                </a:cxn>
                <a:cxn ang="T13">
                  <a:pos x="T6" y="T7"/>
                </a:cxn>
                <a:cxn ang="T14">
                  <a:pos x="T8" y="T9"/>
                </a:cxn>
              </a:cxnLst>
              <a:rect l="T15" t="T16" r="T17" b="T18"/>
              <a:pathLst>
                <a:path w="8" h="10">
                  <a:moveTo>
                    <a:pt x="2" y="7"/>
                  </a:moveTo>
                  <a:cubicBezTo>
                    <a:pt x="3" y="6"/>
                    <a:pt x="4" y="5"/>
                    <a:pt x="5" y="3"/>
                  </a:cubicBezTo>
                  <a:cubicBezTo>
                    <a:pt x="6" y="1"/>
                    <a:pt x="8" y="0"/>
                    <a:pt x="7" y="2"/>
                  </a:cubicBezTo>
                  <a:cubicBezTo>
                    <a:pt x="7" y="3"/>
                    <a:pt x="7" y="6"/>
                    <a:pt x="7" y="6"/>
                  </a:cubicBezTo>
                  <a:cubicBezTo>
                    <a:pt x="7" y="6"/>
                    <a:pt x="0" y="10"/>
                    <a:pt x="2" y="7"/>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753" name="Freeform 183"/>
            <p:cNvSpPr>
              <a:spLocks/>
            </p:cNvSpPr>
            <p:nvPr>
              <p:custDataLst>
                <p:tags r:id="rId200"/>
              </p:custDataLst>
            </p:nvPr>
          </p:nvSpPr>
          <p:spPr bwMode="auto">
            <a:xfrm>
              <a:off x="2979" y="2908"/>
              <a:ext cx="7" cy="10"/>
            </a:xfrm>
            <a:custGeom>
              <a:avLst/>
              <a:gdLst>
                <a:gd name="T0" fmla="*/ 0 w 6"/>
                <a:gd name="T1" fmla="*/ 9 h 8"/>
                <a:gd name="T2" fmla="*/ 7 w 6"/>
                <a:gd name="T3" fmla="*/ 5 h 8"/>
                <a:gd name="T4" fmla="*/ 7 w 6"/>
                <a:gd name="T5" fmla="*/ 11 h 8"/>
                <a:gd name="T6" fmla="*/ 0 w 6"/>
                <a:gd name="T7" fmla="*/ 15 h 8"/>
                <a:gd name="T8" fmla="*/ 0 w 6"/>
                <a:gd name="T9" fmla="*/ 9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0" y="5"/>
                  </a:moveTo>
                  <a:cubicBezTo>
                    <a:pt x="0" y="5"/>
                    <a:pt x="3" y="0"/>
                    <a:pt x="4" y="2"/>
                  </a:cubicBezTo>
                  <a:cubicBezTo>
                    <a:pt x="4" y="4"/>
                    <a:pt x="6" y="6"/>
                    <a:pt x="4" y="6"/>
                  </a:cubicBezTo>
                  <a:cubicBezTo>
                    <a:pt x="1" y="7"/>
                    <a:pt x="0" y="8"/>
                    <a:pt x="0" y="8"/>
                  </a:cubicBezTo>
                  <a:lnTo>
                    <a:pt x="0" y="5"/>
                  </a:lnTo>
                  <a:close/>
                </a:path>
              </a:pathLst>
            </a:custGeom>
            <a:grpFill/>
            <a:ln w="3175">
              <a:solidFill>
                <a:srgbClr val="969696"/>
              </a:solidFill>
              <a:round/>
              <a:headEnd/>
              <a:tailEnd/>
            </a:ln>
          </p:spPr>
          <p:txBody>
            <a:bodyPr/>
            <a:lstStyle/>
            <a:p>
              <a:endParaRPr lang="en-IN">
                <a:solidFill>
                  <a:schemeClr val="bg1"/>
                </a:solidFill>
              </a:endParaRPr>
            </a:p>
          </p:txBody>
        </p:sp>
        <p:sp>
          <p:nvSpPr>
            <p:cNvPr id="16754" name="Freeform 184"/>
            <p:cNvSpPr>
              <a:spLocks/>
            </p:cNvSpPr>
            <p:nvPr>
              <p:custDataLst>
                <p:tags r:id="rId201"/>
              </p:custDataLst>
            </p:nvPr>
          </p:nvSpPr>
          <p:spPr bwMode="auto">
            <a:xfrm>
              <a:off x="2934" y="2859"/>
              <a:ext cx="10" cy="6"/>
            </a:xfrm>
            <a:custGeom>
              <a:avLst/>
              <a:gdLst>
                <a:gd name="T0" fmla="*/ 1 w 8"/>
                <a:gd name="T1" fmla="*/ 4 h 4"/>
                <a:gd name="T2" fmla="*/ 7 w 8"/>
                <a:gd name="T3" fmla="*/ 9 h 4"/>
                <a:gd name="T4" fmla="*/ 11 w 8"/>
                <a:gd name="T5" fmla="*/ 0 h 4"/>
                <a:gd name="T6" fmla="*/ 1 w 8"/>
                <a:gd name="T7" fmla="*/ 4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1" y="1"/>
                  </a:moveTo>
                  <a:cubicBezTo>
                    <a:pt x="0" y="2"/>
                    <a:pt x="2" y="4"/>
                    <a:pt x="4" y="3"/>
                  </a:cubicBezTo>
                  <a:cubicBezTo>
                    <a:pt x="7" y="2"/>
                    <a:pt x="8" y="1"/>
                    <a:pt x="6" y="0"/>
                  </a:cubicBezTo>
                  <a:cubicBezTo>
                    <a:pt x="5" y="0"/>
                    <a:pt x="1" y="0"/>
                    <a:pt x="1" y="1"/>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755" name="Freeform 185"/>
            <p:cNvSpPr>
              <a:spLocks/>
            </p:cNvSpPr>
            <p:nvPr>
              <p:custDataLst>
                <p:tags r:id="rId202"/>
              </p:custDataLst>
            </p:nvPr>
          </p:nvSpPr>
          <p:spPr bwMode="auto">
            <a:xfrm>
              <a:off x="2831" y="3077"/>
              <a:ext cx="11" cy="4"/>
            </a:xfrm>
            <a:custGeom>
              <a:avLst/>
              <a:gdLst>
                <a:gd name="T0" fmla="*/ 6 w 8"/>
                <a:gd name="T1" fmla="*/ 1 h 3"/>
                <a:gd name="T2" fmla="*/ 8 w 8"/>
                <a:gd name="T3" fmla="*/ 7 h 3"/>
                <a:gd name="T4" fmla="*/ 15 w 8"/>
                <a:gd name="T5" fmla="*/ 1 h 3"/>
                <a:gd name="T6" fmla="*/ 6 w 8"/>
                <a:gd name="T7" fmla="*/ 1 h 3"/>
                <a:gd name="T8" fmla="*/ 0 60000 65536"/>
                <a:gd name="T9" fmla="*/ 0 60000 65536"/>
                <a:gd name="T10" fmla="*/ 0 60000 65536"/>
                <a:gd name="T11" fmla="*/ 0 60000 65536"/>
                <a:gd name="T12" fmla="*/ 0 w 8"/>
                <a:gd name="T13" fmla="*/ 0 h 3"/>
                <a:gd name="T14" fmla="*/ 8 w 8"/>
                <a:gd name="T15" fmla="*/ 3 h 3"/>
              </a:gdLst>
              <a:ahLst/>
              <a:cxnLst>
                <a:cxn ang="T8">
                  <a:pos x="T0" y="T1"/>
                </a:cxn>
                <a:cxn ang="T9">
                  <a:pos x="T2" y="T3"/>
                </a:cxn>
                <a:cxn ang="T10">
                  <a:pos x="T4" y="T5"/>
                </a:cxn>
                <a:cxn ang="T11">
                  <a:pos x="T6" y="T7"/>
                </a:cxn>
              </a:cxnLst>
              <a:rect l="T12" t="T13" r="T14" b="T15"/>
              <a:pathLst>
                <a:path w="8" h="3">
                  <a:moveTo>
                    <a:pt x="2" y="1"/>
                  </a:moveTo>
                  <a:cubicBezTo>
                    <a:pt x="2" y="2"/>
                    <a:pt x="0" y="3"/>
                    <a:pt x="3" y="3"/>
                  </a:cubicBezTo>
                  <a:cubicBezTo>
                    <a:pt x="6" y="2"/>
                    <a:pt x="8" y="3"/>
                    <a:pt x="6" y="1"/>
                  </a:cubicBezTo>
                  <a:cubicBezTo>
                    <a:pt x="4" y="0"/>
                    <a:pt x="2" y="1"/>
                    <a:pt x="2" y="1"/>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756" name="Freeform 186"/>
            <p:cNvSpPr>
              <a:spLocks/>
            </p:cNvSpPr>
            <p:nvPr>
              <p:custDataLst>
                <p:tags r:id="rId203"/>
              </p:custDataLst>
            </p:nvPr>
          </p:nvSpPr>
          <p:spPr bwMode="auto">
            <a:xfrm>
              <a:off x="2844" y="3084"/>
              <a:ext cx="5" cy="5"/>
            </a:xfrm>
            <a:custGeom>
              <a:avLst/>
              <a:gdLst>
                <a:gd name="T0" fmla="*/ 0 w 4"/>
                <a:gd name="T1" fmla="*/ 1 h 4"/>
                <a:gd name="T2" fmla="*/ 6 w 4"/>
                <a:gd name="T3" fmla="*/ 5 h 4"/>
                <a:gd name="T4" fmla="*/ 0 w 4"/>
                <a:gd name="T5" fmla="*/ 1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0" y="1"/>
                  </a:moveTo>
                  <a:cubicBezTo>
                    <a:pt x="0" y="3"/>
                    <a:pt x="3" y="4"/>
                    <a:pt x="3" y="2"/>
                  </a:cubicBezTo>
                  <a:cubicBezTo>
                    <a:pt x="4" y="1"/>
                    <a:pt x="0" y="0"/>
                    <a:pt x="0" y="1"/>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757" name="Freeform 187"/>
            <p:cNvSpPr>
              <a:spLocks/>
            </p:cNvSpPr>
            <p:nvPr>
              <p:custDataLst>
                <p:tags r:id="rId204"/>
              </p:custDataLst>
            </p:nvPr>
          </p:nvSpPr>
          <p:spPr bwMode="auto">
            <a:xfrm>
              <a:off x="3695" y="3447"/>
              <a:ext cx="93" cy="184"/>
            </a:xfrm>
            <a:custGeom>
              <a:avLst/>
              <a:gdLst>
                <a:gd name="T0" fmla="*/ 1 w 73"/>
                <a:gd name="T1" fmla="*/ 225 h 143"/>
                <a:gd name="T2" fmla="*/ 10 w 73"/>
                <a:gd name="T3" fmla="*/ 206 h 143"/>
                <a:gd name="T4" fmla="*/ 22 w 73"/>
                <a:gd name="T5" fmla="*/ 187 h 143"/>
                <a:gd name="T6" fmla="*/ 28 w 73"/>
                <a:gd name="T7" fmla="*/ 172 h 143"/>
                <a:gd name="T8" fmla="*/ 23 w 73"/>
                <a:gd name="T9" fmla="*/ 149 h 143"/>
                <a:gd name="T10" fmla="*/ 14 w 73"/>
                <a:gd name="T11" fmla="*/ 121 h 143"/>
                <a:gd name="T12" fmla="*/ 24 w 73"/>
                <a:gd name="T13" fmla="*/ 106 h 143"/>
                <a:gd name="T14" fmla="*/ 28 w 73"/>
                <a:gd name="T15" fmla="*/ 94 h 143"/>
                <a:gd name="T16" fmla="*/ 37 w 73"/>
                <a:gd name="T17" fmla="*/ 94 h 143"/>
                <a:gd name="T18" fmla="*/ 43 w 73"/>
                <a:gd name="T19" fmla="*/ 87 h 143"/>
                <a:gd name="T20" fmla="*/ 50 w 73"/>
                <a:gd name="T21" fmla="*/ 89 h 143"/>
                <a:gd name="T22" fmla="*/ 60 w 73"/>
                <a:gd name="T23" fmla="*/ 82 h 143"/>
                <a:gd name="T24" fmla="*/ 73 w 73"/>
                <a:gd name="T25" fmla="*/ 76 h 143"/>
                <a:gd name="T26" fmla="*/ 84 w 73"/>
                <a:gd name="T27" fmla="*/ 64 h 143"/>
                <a:gd name="T28" fmla="*/ 88 w 73"/>
                <a:gd name="T29" fmla="*/ 59 h 143"/>
                <a:gd name="T30" fmla="*/ 89 w 73"/>
                <a:gd name="T31" fmla="*/ 66 h 143"/>
                <a:gd name="T32" fmla="*/ 93 w 73"/>
                <a:gd name="T33" fmla="*/ 53 h 143"/>
                <a:gd name="T34" fmla="*/ 99 w 73"/>
                <a:gd name="T35" fmla="*/ 50 h 143"/>
                <a:gd name="T36" fmla="*/ 97 w 73"/>
                <a:gd name="T37" fmla="*/ 39 h 143"/>
                <a:gd name="T38" fmla="*/ 104 w 73"/>
                <a:gd name="T39" fmla="*/ 39 h 143"/>
                <a:gd name="T40" fmla="*/ 113 w 73"/>
                <a:gd name="T41" fmla="*/ 35 h 143"/>
                <a:gd name="T42" fmla="*/ 118 w 73"/>
                <a:gd name="T43" fmla="*/ 23 h 143"/>
                <a:gd name="T44" fmla="*/ 115 w 73"/>
                <a:gd name="T45" fmla="*/ 10 h 143"/>
                <a:gd name="T46" fmla="*/ 126 w 73"/>
                <a:gd name="T47" fmla="*/ 1 h 143"/>
                <a:gd name="T48" fmla="*/ 130 w 73"/>
                <a:gd name="T49" fmla="*/ 10 h 143"/>
                <a:gd name="T50" fmla="*/ 138 w 73"/>
                <a:gd name="T51" fmla="*/ 24 h 143"/>
                <a:gd name="T52" fmla="*/ 144 w 73"/>
                <a:gd name="T53" fmla="*/ 42 h 143"/>
                <a:gd name="T54" fmla="*/ 149 w 73"/>
                <a:gd name="T55" fmla="*/ 64 h 143"/>
                <a:gd name="T56" fmla="*/ 147 w 73"/>
                <a:gd name="T57" fmla="*/ 81 h 143"/>
                <a:gd name="T58" fmla="*/ 143 w 73"/>
                <a:gd name="T59" fmla="*/ 89 h 143"/>
                <a:gd name="T60" fmla="*/ 136 w 73"/>
                <a:gd name="T61" fmla="*/ 76 h 143"/>
                <a:gd name="T62" fmla="*/ 132 w 73"/>
                <a:gd name="T63" fmla="*/ 82 h 143"/>
                <a:gd name="T64" fmla="*/ 135 w 73"/>
                <a:gd name="T65" fmla="*/ 97 h 143"/>
                <a:gd name="T66" fmla="*/ 132 w 73"/>
                <a:gd name="T67" fmla="*/ 109 h 143"/>
                <a:gd name="T68" fmla="*/ 130 w 73"/>
                <a:gd name="T69" fmla="*/ 125 h 143"/>
                <a:gd name="T70" fmla="*/ 124 w 73"/>
                <a:gd name="T71" fmla="*/ 149 h 143"/>
                <a:gd name="T72" fmla="*/ 106 w 73"/>
                <a:gd name="T73" fmla="*/ 214 h 143"/>
                <a:gd name="T74" fmla="*/ 88 w 73"/>
                <a:gd name="T75" fmla="*/ 270 h 143"/>
                <a:gd name="T76" fmla="*/ 78 w 73"/>
                <a:gd name="T77" fmla="*/ 291 h 143"/>
                <a:gd name="T78" fmla="*/ 60 w 73"/>
                <a:gd name="T79" fmla="*/ 296 h 143"/>
                <a:gd name="T80" fmla="*/ 46 w 73"/>
                <a:gd name="T81" fmla="*/ 305 h 143"/>
                <a:gd name="T82" fmla="*/ 31 w 73"/>
                <a:gd name="T83" fmla="*/ 299 h 143"/>
                <a:gd name="T84" fmla="*/ 18 w 73"/>
                <a:gd name="T85" fmla="*/ 290 h 143"/>
                <a:gd name="T86" fmla="*/ 10 w 73"/>
                <a:gd name="T87" fmla="*/ 270 h 143"/>
                <a:gd name="T88" fmla="*/ 6 w 73"/>
                <a:gd name="T89" fmla="*/ 243 h 143"/>
                <a:gd name="T90" fmla="*/ 1 w 73"/>
                <a:gd name="T91" fmla="*/ 225 h 14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
                <a:gd name="T139" fmla="*/ 0 h 143"/>
                <a:gd name="T140" fmla="*/ 73 w 73"/>
                <a:gd name="T141" fmla="*/ 143 h 14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 h="143">
                  <a:moveTo>
                    <a:pt x="1" y="106"/>
                  </a:moveTo>
                  <a:cubicBezTo>
                    <a:pt x="1" y="103"/>
                    <a:pt x="2" y="98"/>
                    <a:pt x="5" y="96"/>
                  </a:cubicBezTo>
                  <a:cubicBezTo>
                    <a:pt x="8" y="94"/>
                    <a:pt x="8" y="90"/>
                    <a:pt x="10" y="88"/>
                  </a:cubicBezTo>
                  <a:cubicBezTo>
                    <a:pt x="12" y="87"/>
                    <a:pt x="12" y="85"/>
                    <a:pt x="13" y="81"/>
                  </a:cubicBezTo>
                  <a:cubicBezTo>
                    <a:pt x="13" y="77"/>
                    <a:pt x="11" y="74"/>
                    <a:pt x="11" y="70"/>
                  </a:cubicBezTo>
                  <a:cubicBezTo>
                    <a:pt x="11" y="66"/>
                    <a:pt x="7" y="59"/>
                    <a:pt x="7" y="57"/>
                  </a:cubicBezTo>
                  <a:cubicBezTo>
                    <a:pt x="8" y="55"/>
                    <a:pt x="11" y="52"/>
                    <a:pt x="12" y="50"/>
                  </a:cubicBezTo>
                  <a:cubicBezTo>
                    <a:pt x="13" y="48"/>
                    <a:pt x="10" y="44"/>
                    <a:pt x="13" y="44"/>
                  </a:cubicBezTo>
                  <a:cubicBezTo>
                    <a:pt x="16" y="43"/>
                    <a:pt x="17" y="46"/>
                    <a:pt x="18" y="44"/>
                  </a:cubicBezTo>
                  <a:cubicBezTo>
                    <a:pt x="20" y="42"/>
                    <a:pt x="21" y="40"/>
                    <a:pt x="21" y="41"/>
                  </a:cubicBezTo>
                  <a:cubicBezTo>
                    <a:pt x="21" y="42"/>
                    <a:pt x="22" y="42"/>
                    <a:pt x="24" y="42"/>
                  </a:cubicBezTo>
                  <a:cubicBezTo>
                    <a:pt x="26" y="41"/>
                    <a:pt x="26" y="40"/>
                    <a:pt x="29" y="39"/>
                  </a:cubicBezTo>
                  <a:cubicBezTo>
                    <a:pt x="32" y="39"/>
                    <a:pt x="32" y="38"/>
                    <a:pt x="35" y="36"/>
                  </a:cubicBezTo>
                  <a:cubicBezTo>
                    <a:pt x="38" y="35"/>
                    <a:pt x="40" y="32"/>
                    <a:pt x="41" y="30"/>
                  </a:cubicBezTo>
                  <a:cubicBezTo>
                    <a:pt x="42" y="28"/>
                    <a:pt x="42" y="28"/>
                    <a:pt x="42" y="28"/>
                  </a:cubicBezTo>
                  <a:cubicBezTo>
                    <a:pt x="42" y="28"/>
                    <a:pt x="42" y="33"/>
                    <a:pt x="43" y="31"/>
                  </a:cubicBezTo>
                  <a:cubicBezTo>
                    <a:pt x="45" y="30"/>
                    <a:pt x="44" y="26"/>
                    <a:pt x="45" y="25"/>
                  </a:cubicBezTo>
                  <a:cubicBezTo>
                    <a:pt x="46" y="24"/>
                    <a:pt x="48" y="25"/>
                    <a:pt x="48" y="23"/>
                  </a:cubicBezTo>
                  <a:cubicBezTo>
                    <a:pt x="48" y="21"/>
                    <a:pt x="45" y="19"/>
                    <a:pt x="47" y="18"/>
                  </a:cubicBezTo>
                  <a:cubicBezTo>
                    <a:pt x="48" y="16"/>
                    <a:pt x="49" y="17"/>
                    <a:pt x="50" y="18"/>
                  </a:cubicBezTo>
                  <a:cubicBezTo>
                    <a:pt x="51" y="19"/>
                    <a:pt x="54" y="16"/>
                    <a:pt x="55" y="16"/>
                  </a:cubicBezTo>
                  <a:cubicBezTo>
                    <a:pt x="56" y="16"/>
                    <a:pt x="56" y="13"/>
                    <a:pt x="57" y="11"/>
                  </a:cubicBezTo>
                  <a:cubicBezTo>
                    <a:pt x="57" y="9"/>
                    <a:pt x="56" y="5"/>
                    <a:pt x="56" y="5"/>
                  </a:cubicBezTo>
                  <a:cubicBezTo>
                    <a:pt x="56" y="5"/>
                    <a:pt x="60" y="3"/>
                    <a:pt x="61" y="1"/>
                  </a:cubicBezTo>
                  <a:cubicBezTo>
                    <a:pt x="62" y="0"/>
                    <a:pt x="62" y="3"/>
                    <a:pt x="63" y="5"/>
                  </a:cubicBezTo>
                  <a:cubicBezTo>
                    <a:pt x="63" y="6"/>
                    <a:pt x="65" y="9"/>
                    <a:pt x="67" y="12"/>
                  </a:cubicBezTo>
                  <a:cubicBezTo>
                    <a:pt x="68" y="15"/>
                    <a:pt x="70" y="16"/>
                    <a:pt x="70" y="20"/>
                  </a:cubicBezTo>
                  <a:cubicBezTo>
                    <a:pt x="70" y="25"/>
                    <a:pt x="71" y="26"/>
                    <a:pt x="72" y="30"/>
                  </a:cubicBezTo>
                  <a:cubicBezTo>
                    <a:pt x="72" y="35"/>
                    <a:pt x="73" y="35"/>
                    <a:pt x="71" y="38"/>
                  </a:cubicBezTo>
                  <a:cubicBezTo>
                    <a:pt x="70" y="40"/>
                    <a:pt x="70" y="43"/>
                    <a:pt x="69" y="42"/>
                  </a:cubicBezTo>
                  <a:cubicBezTo>
                    <a:pt x="67" y="41"/>
                    <a:pt x="67" y="37"/>
                    <a:pt x="66" y="36"/>
                  </a:cubicBezTo>
                  <a:cubicBezTo>
                    <a:pt x="65" y="36"/>
                    <a:pt x="64" y="38"/>
                    <a:pt x="64" y="39"/>
                  </a:cubicBezTo>
                  <a:cubicBezTo>
                    <a:pt x="65" y="41"/>
                    <a:pt x="65" y="41"/>
                    <a:pt x="65" y="45"/>
                  </a:cubicBezTo>
                  <a:cubicBezTo>
                    <a:pt x="66" y="48"/>
                    <a:pt x="66" y="47"/>
                    <a:pt x="64" y="51"/>
                  </a:cubicBezTo>
                  <a:cubicBezTo>
                    <a:pt x="62" y="55"/>
                    <a:pt x="63" y="56"/>
                    <a:pt x="63" y="58"/>
                  </a:cubicBezTo>
                  <a:cubicBezTo>
                    <a:pt x="63" y="61"/>
                    <a:pt x="63" y="64"/>
                    <a:pt x="60" y="70"/>
                  </a:cubicBezTo>
                  <a:cubicBezTo>
                    <a:pt x="57" y="75"/>
                    <a:pt x="54" y="93"/>
                    <a:pt x="51" y="100"/>
                  </a:cubicBezTo>
                  <a:cubicBezTo>
                    <a:pt x="47" y="107"/>
                    <a:pt x="45" y="122"/>
                    <a:pt x="42" y="127"/>
                  </a:cubicBezTo>
                  <a:cubicBezTo>
                    <a:pt x="40" y="132"/>
                    <a:pt x="41" y="135"/>
                    <a:pt x="38" y="137"/>
                  </a:cubicBezTo>
                  <a:cubicBezTo>
                    <a:pt x="35" y="139"/>
                    <a:pt x="32" y="138"/>
                    <a:pt x="29" y="139"/>
                  </a:cubicBezTo>
                  <a:cubicBezTo>
                    <a:pt x="26" y="141"/>
                    <a:pt x="24" y="142"/>
                    <a:pt x="22" y="143"/>
                  </a:cubicBezTo>
                  <a:cubicBezTo>
                    <a:pt x="19" y="143"/>
                    <a:pt x="17" y="140"/>
                    <a:pt x="15" y="140"/>
                  </a:cubicBezTo>
                  <a:cubicBezTo>
                    <a:pt x="12" y="139"/>
                    <a:pt x="10" y="137"/>
                    <a:pt x="9" y="136"/>
                  </a:cubicBezTo>
                  <a:cubicBezTo>
                    <a:pt x="8" y="134"/>
                    <a:pt x="5" y="130"/>
                    <a:pt x="5" y="127"/>
                  </a:cubicBezTo>
                  <a:cubicBezTo>
                    <a:pt x="5" y="123"/>
                    <a:pt x="4" y="117"/>
                    <a:pt x="3" y="114"/>
                  </a:cubicBezTo>
                  <a:cubicBezTo>
                    <a:pt x="1" y="111"/>
                    <a:pt x="0" y="109"/>
                    <a:pt x="1" y="106"/>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758" name="Freeform 188"/>
            <p:cNvSpPr>
              <a:spLocks/>
            </p:cNvSpPr>
            <p:nvPr>
              <p:custDataLst>
                <p:tags r:id="rId205"/>
              </p:custDataLst>
            </p:nvPr>
          </p:nvSpPr>
          <p:spPr bwMode="auto">
            <a:xfrm>
              <a:off x="3846" y="3565"/>
              <a:ext cx="9" cy="11"/>
            </a:xfrm>
            <a:custGeom>
              <a:avLst/>
              <a:gdLst>
                <a:gd name="T0" fmla="*/ 1 w 7"/>
                <a:gd name="T1" fmla="*/ 0 h 8"/>
                <a:gd name="T2" fmla="*/ 13 w 7"/>
                <a:gd name="T3" fmla="*/ 1 h 8"/>
                <a:gd name="T4" fmla="*/ 13 w 7"/>
                <a:gd name="T5" fmla="*/ 11 h 8"/>
                <a:gd name="T6" fmla="*/ 5 w 7"/>
                <a:gd name="T7" fmla="*/ 14 h 8"/>
                <a:gd name="T8" fmla="*/ 1 w 7"/>
                <a:gd name="T9" fmla="*/ 0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1" y="0"/>
                  </a:moveTo>
                  <a:cubicBezTo>
                    <a:pt x="3" y="0"/>
                    <a:pt x="5" y="0"/>
                    <a:pt x="6" y="1"/>
                  </a:cubicBezTo>
                  <a:cubicBezTo>
                    <a:pt x="6" y="1"/>
                    <a:pt x="7" y="3"/>
                    <a:pt x="6" y="4"/>
                  </a:cubicBezTo>
                  <a:cubicBezTo>
                    <a:pt x="5" y="6"/>
                    <a:pt x="4" y="8"/>
                    <a:pt x="2" y="5"/>
                  </a:cubicBezTo>
                  <a:cubicBezTo>
                    <a:pt x="1" y="3"/>
                    <a:pt x="0" y="0"/>
                    <a:pt x="1" y="0"/>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759" name="Freeform 189"/>
            <p:cNvSpPr>
              <a:spLocks noEditPoints="1"/>
            </p:cNvSpPr>
            <p:nvPr>
              <p:custDataLst>
                <p:tags r:id="rId206"/>
              </p:custDataLst>
            </p:nvPr>
          </p:nvSpPr>
          <p:spPr bwMode="auto">
            <a:xfrm>
              <a:off x="3524" y="3244"/>
              <a:ext cx="70" cy="70"/>
            </a:xfrm>
            <a:custGeom>
              <a:avLst/>
              <a:gdLst>
                <a:gd name="T0" fmla="*/ 111 w 54"/>
                <a:gd name="T1" fmla="*/ 29 h 55"/>
                <a:gd name="T2" fmla="*/ 104 w 54"/>
                <a:gd name="T3" fmla="*/ 14 h 55"/>
                <a:gd name="T4" fmla="*/ 96 w 54"/>
                <a:gd name="T5" fmla="*/ 5 h 55"/>
                <a:gd name="T6" fmla="*/ 95 w 54"/>
                <a:gd name="T7" fmla="*/ 0 h 55"/>
                <a:gd name="T8" fmla="*/ 86 w 54"/>
                <a:gd name="T9" fmla="*/ 10 h 55"/>
                <a:gd name="T10" fmla="*/ 74 w 54"/>
                <a:gd name="T11" fmla="*/ 8 h 55"/>
                <a:gd name="T12" fmla="*/ 61 w 54"/>
                <a:gd name="T13" fmla="*/ 10 h 55"/>
                <a:gd name="T14" fmla="*/ 53 w 54"/>
                <a:gd name="T15" fmla="*/ 14 h 55"/>
                <a:gd name="T16" fmla="*/ 45 w 54"/>
                <a:gd name="T17" fmla="*/ 10 h 55"/>
                <a:gd name="T18" fmla="*/ 38 w 54"/>
                <a:gd name="T19" fmla="*/ 10 h 55"/>
                <a:gd name="T20" fmla="*/ 27 w 54"/>
                <a:gd name="T21" fmla="*/ 14 h 55"/>
                <a:gd name="T22" fmla="*/ 27 w 54"/>
                <a:gd name="T23" fmla="*/ 23 h 55"/>
                <a:gd name="T24" fmla="*/ 27 w 54"/>
                <a:gd name="T25" fmla="*/ 29 h 55"/>
                <a:gd name="T26" fmla="*/ 30 w 54"/>
                <a:gd name="T27" fmla="*/ 37 h 55"/>
                <a:gd name="T28" fmla="*/ 35 w 54"/>
                <a:gd name="T29" fmla="*/ 46 h 55"/>
                <a:gd name="T30" fmla="*/ 17 w 54"/>
                <a:gd name="T31" fmla="*/ 60 h 55"/>
                <a:gd name="T32" fmla="*/ 8 w 54"/>
                <a:gd name="T33" fmla="*/ 70 h 55"/>
                <a:gd name="T34" fmla="*/ 0 w 54"/>
                <a:gd name="T35" fmla="*/ 89 h 55"/>
                <a:gd name="T36" fmla="*/ 0 w 54"/>
                <a:gd name="T37" fmla="*/ 112 h 55"/>
                <a:gd name="T38" fmla="*/ 8 w 54"/>
                <a:gd name="T39" fmla="*/ 113 h 55"/>
                <a:gd name="T40" fmla="*/ 17 w 54"/>
                <a:gd name="T41" fmla="*/ 107 h 55"/>
                <a:gd name="T42" fmla="*/ 51 w 54"/>
                <a:gd name="T43" fmla="*/ 107 h 55"/>
                <a:gd name="T44" fmla="*/ 52 w 54"/>
                <a:gd name="T45" fmla="*/ 89 h 55"/>
                <a:gd name="T46" fmla="*/ 86 w 54"/>
                <a:gd name="T47" fmla="*/ 81 h 55"/>
                <a:gd name="T48" fmla="*/ 91 w 54"/>
                <a:gd name="T49" fmla="*/ 83 h 55"/>
                <a:gd name="T50" fmla="*/ 102 w 54"/>
                <a:gd name="T51" fmla="*/ 66 h 55"/>
                <a:gd name="T52" fmla="*/ 115 w 54"/>
                <a:gd name="T53" fmla="*/ 52 h 55"/>
                <a:gd name="T54" fmla="*/ 111 w 54"/>
                <a:gd name="T55" fmla="*/ 29 h 55"/>
                <a:gd name="T56" fmla="*/ 95 w 54"/>
                <a:gd name="T57" fmla="*/ 107 h 55"/>
                <a:gd name="T58" fmla="*/ 95 w 54"/>
                <a:gd name="T59" fmla="*/ 107 h 55"/>
                <a:gd name="T60" fmla="*/ 95 w 54"/>
                <a:gd name="T61" fmla="*/ 107 h 55"/>
                <a:gd name="T62" fmla="*/ 95 w 54"/>
                <a:gd name="T63" fmla="*/ 10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4"/>
                <a:gd name="T97" fmla="*/ 0 h 55"/>
                <a:gd name="T98" fmla="*/ 54 w 54"/>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4" h="55">
                  <a:moveTo>
                    <a:pt x="51" y="14"/>
                  </a:moveTo>
                  <a:cubicBezTo>
                    <a:pt x="48" y="12"/>
                    <a:pt x="48" y="8"/>
                    <a:pt x="48" y="7"/>
                  </a:cubicBezTo>
                  <a:cubicBezTo>
                    <a:pt x="48" y="5"/>
                    <a:pt x="44" y="2"/>
                    <a:pt x="44" y="2"/>
                  </a:cubicBezTo>
                  <a:cubicBezTo>
                    <a:pt x="43" y="0"/>
                    <a:pt x="43" y="0"/>
                    <a:pt x="43" y="0"/>
                  </a:cubicBezTo>
                  <a:cubicBezTo>
                    <a:pt x="39" y="5"/>
                    <a:pt x="39" y="5"/>
                    <a:pt x="39" y="5"/>
                  </a:cubicBezTo>
                  <a:cubicBezTo>
                    <a:pt x="39" y="5"/>
                    <a:pt x="34" y="4"/>
                    <a:pt x="34" y="4"/>
                  </a:cubicBezTo>
                  <a:cubicBezTo>
                    <a:pt x="33" y="4"/>
                    <a:pt x="28" y="5"/>
                    <a:pt x="28" y="5"/>
                  </a:cubicBezTo>
                  <a:cubicBezTo>
                    <a:pt x="28" y="5"/>
                    <a:pt x="27" y="8"/>
                    <a:pt x="25" y="7"/>
                  </a:cubicBezTo>
                  <a:cubicBezTo>
                    <a:pt x="24" y="7"/>
                    <a:pt x="22" y="5"/>
                    <a:pt x="21" y="5"/>
                  </a:cubicBezTo>
                  <a:cubicBezTo>
                    <a:pt x="20" y="5"/>
                    <a:pt x="19" y="6"/>
                    <a:pt x="17" y="5"/>
                  </a:cubicBezTo>
                  <a:cubicBezTo>
                    <a:pt x="16" y="5"/>
                    <a:pt x="12" y="7"/>
                    <a:pt x="12" y="7"/>
                  </a:cubicBezTo>
                  <a:cubicBezTo>
                    <a:pt x="12" y="7"/>
                    <a:pt x="13" y="9"/>
                    <a:pt x="12" y="11"/>
                  </a:cubicBezTo>
                  <a:cubicBezTo>
                    <a:pt x="11" y="12"/>
                    <a:pt x="12" y="12"/>
                    <a:pt x="12" y="14"/>
                  </a:cubicBezTo>
                  <a:cubicBezTo>
                    <a:pt x="12" y="16"/>
                    <a:pt x="12" y="17"/>
                    <a:pt x="14" y="18"/>
                  </a:cubicBezTo>
                  <a:cubicBezTo>
                    <a:pt x="16" y="19"/>
                    <a:pt x="18" y="20"/>
                    <a:pt x="16" y="22"/>
                  </a:cubicBezTo>
                  <a:cubicBezTo>
                    <a:pt x="14" y="25"/>
                    <a:pt x="9" y="28"/>
                    <a:pt x="8" y="29"/>
                  </a:cubicBezTo>
                  <a:cubicBezTo>
                    <a:pt x="7" y="30"/>
                    <a:pt x="4" y="32"/>
                    <a:pt x="4" y="34"/>
                  </a:cubicBezTo>
                  <a:cubicBezTo>
                    <a:pt x="3" y="36"/>
                    <a:pt x="1" y="42"/>
                    <a:pt x="0" y="43"/>
                  </a:cubicBezTo>
                  <a:cubicBezTo>
                    <a:pt x="0" y="45"/>
                    <a:pt x="0" y="54"/>
                    <a:pt x="0" y="54"/>
                  </a:cubicBezTo>
                  <a:cubicBezTo>
                    <a:pt x="4" y="55"/>
                    <a:pt x="4" y="55"/>
                    <a:pt x="4" y="55"/>
                  </a:cubicBezTo>
                  <a:cubicBezTo>
                    <a:pt x="4" y="55"/>
                    <a:pt x="7" y="53"/>
                    <a:pt x="8" y="52"/>
                  </a:cubicBezTo>
                  <a:cubicBezTo>
                    <a:pt x="9" y="52"/>
                    <a:pt x="15" y="52"/>
                    <a:pt x="23" y="52"/>
                  </a:cubicBezTo>
                  <a:cubicBezTo>
                    <a:pt x="23" y="49"/>
                    <a:pt x="20" y="45"/>
                    <a:pt x="24" y="43"/>
                  </a:cubicBezTo>
                  <a:cubicBezTo>
                    <a:pt x="29" y="40"/>
                    <a:pt x="34" y="38"/>
                    <a:pt x="39" y="39"/>
                  </a:cubicBezTo>
                  <a:cubicBezTo>
                    <a:pt x="40" y="40"/>
                    <a:pt x="41" y="40"/>
                    <a:pt x="42" y="40"/>
                  </a:cubicBezTo>
                  <a:cubicBezTo>
                    <a:pt x="43" y="38"/>
                    <a:pt x="46" y="34"/>
                    <a:pt x="47" y="32"/>
                  </a:cubicBezTo>
                  <a:cubicBezTo>
                    <a:pt x="49" y="31"/>
                    <a:pt x="54" y="30"/>
                    <a:pt x="53" y="25"/>
                  </a:cubicBezTo>
                  <a:cubicBezTo>
                    <a:pt x="52" y="20"/>
                    <a:pt x="54" y="17"/>
                    <a:pt x="51" y="14"/>
                  </a:cubicBezTo>
                  <a:close/>
                  <a:moveTo>
                    <a:pt x="43" y="52"/>
                  </a:moveTo>
                  <a:cubicBezTo>
                    <a:pt x="43" y="52"/>
                    <a:pt x="43" y="52"/>
                    <a:pt x="43" y="52"/>
                  </a:cubicBezTo>
                  <a:cubicBezTo>
                    <a:pt x="43" y="52"/>
                    <a:pt x="43" y="52"/>
                    <a:pt x="43" y="52"/>
                  </a:cubicBezTo>
                  <a:cubicBezTo>
                    <a:pt x="43" y="52"/>
                    <a:pt x="43" y="52"/>
                    <a:pt x="43" y="52"/>
                  </a:cubicBezTo>
                  <a:close/>
                </a:path>
              </a:pathLst>
            </a:custGeom>
            <a:grpFill/>
            <a:ln w="3175">
              <a:solidFill>
                <a:srgbClr val="969696"/>
              </a:solidFill>
              <a:round/>
              <a:headEnd/>
              <a:tailEnd/>
            </a:ln>
          </p:spPr>
          <p:txBody>
            <a:bodyPr/>
            <a:lstStyle/>
            <a:p>
              <a:endParaRPr lang="en-IN">
                <a:solidFill>
                  <a:schemeClr val="bg1"/>
                </a:solidFill>
              </a:endParaRPr>
            </a:p>
          </p:txBody>
        </p:sp>
      </p:grpSp>
      <p:grpSp>
        <p:nvGrpSpPr>
          <p:cNvPr id="6" name="Group 190"/>
          <p:cNvGrpSpPr>
            <a:grpSpLocks/>
          </p:cNvGrpSpPr>
          <p:nvPr/>
        </p:nvGrpSpPr>
        <p:grpSpPr bwMode="auto">
          <a:xfrm>
            <a:off x="710382" y="1861857"/>
            <a:ext cx="1261341" cy="1626254"/>
            <a:chOff x="2844" y="1580"/>
            <a:chExt cx="942" cy="1254"/>
          </a:xfrm>
          <a:solidFill>
            <a:srgbClr val="006600"/>
          </a:solidFill>
        </p:grpSpPr>
        <p:sp>
          <p:nvSpPr>
            <p:cNvPr id="16647" name="Freeform 191"/>
            <p:cNvSpPr>
              <a:spLocks noEditPoints="1"/>
            </p:cNvSpPr>
            <p:nvPr>
              <p:custDataLst>
                <p:tags r:id="rId94"/>
              </p:custDataLst>
            </p:nvPr>
          </p:nvSpPr>
          <p:spPr bwMode="auto">
            <a:xfrm>
              <a:off x="3696" y="2726"/>
              <a:ext cx="45" cy="40"/>
            </a:xfrm>
            <a:custGeom>
              <a:avLst/>
              <a:gdLst>
                <a:gd name="T0" fmla="*/ 69 w 35"/>
                <a:gd name="T1" fmla="*/ 62 h 31"/>
                <a:gd name="T2" fmla="*/ 75 w 35"/>
                <a:gd name="T3" fmla="*/ 59 h 31"/>
                <a:gd name="T4" fmla="*/ 69 w 35"/>
                <a:gd name="T5" fmla="*/ 62 h 31"/>
                <a:gd name="T6" fmla="*/ 68 w 35"/>
                <a:gd name="T7" fmla="*/ 62 h 31"/>
                <a:gd name="T8" fmla="*/ 69 w 35"/>
                <a:gd name="T9" fmla="*/ 62 h 31"/>
                <a:gd name="T10" fmla="*/ 68 w 35"/>
                <a:gd name="T11" fmla="*/ 62 h 31"/>
                <a:gd name="T12" fmla="*/ 66 w 35"/>
                <a:gd name="T13" fmla="*/ 52 h 31"/>
                <a:gd name="T14" fmla="*/ 69 w 35"/>
                <a:gd name="T15" fmla="*/ 45 h 31"/>
                <a:gd name="T16" fmla="*/ 59 w 35"/>
                <a:gd name="T17" fmla="*/ 44 h 31"/>
                <a:gd name="T18" fmla="*/ 51 w 35"/>
                <a:gd name="T19" fmla="*/ 35 h 31"/>
                <a:gd name="T20" fmla="*/ 54 w 35"/>
                <a:gd name="T21" fmla="*/ 28 h 31"/>
                <a:gd name="T22" fmla="*/ 45 w 35"/>
                <a:gd name="T23" fmla="*/ 22 h 31"/>
                <a:gd name="T24" fmla="*/ 46 w 35"/>
                <a:gd name="T25" fmla="*/ 8 h 31"/>
                <a:gd name="T26" fmla="*/ 39 w 35"/>
                <a:gd name="T27" fmla="*/ 5 h 31"/>
                <a:gd name="T28" fmla="*/ 39 w 35"/>
                <a:gd name="T29" fmla="*/ 0 h 31"/>
                <a:gd name="T30" fmla="*/ 28 w 35"/>
                <a:gd name="T31" fmla="*/ 1 h 31"/>
                <a:gd name="T32" fmla="*/ 10 w 35"/>
                <a:gd name="T33" fmla="*/ 5 h 31"/>
                <a:gd name="T34" fmla="*/ 0 w 35"/>
                <a:gd name="T35" fmla="*/ 1 h 31"/>
                <a:gd name="T36" fmla="*/ 6 w 35"/>
                <a:gd name="T37" fmla="*/ 13 h 31"/>
                <a:gd name="T38" fmla="*/ 8 w 35"/>
                <a:gd name="T39" fmla="*/ 23 h 31"/>
                <a:gd name="T40" fmla="*/ 15 w 35"/>
                <a:gd name="T41" fmla="*/ 32 h 31"/>
                <a:gd name="T42" fmla="*/ 28 w 35"/>
                <a:gd name="T43" fmla="*/ 39 h 31"/>
                <a:gd name="T44" fmla="*/ 39 w 35"/>
                <a:gd name="T45" fmla="*/ 41 h 31"/>
                <a:gd name="T46" fmla="*/ 42 w 35"/>
                <a:gd name="T47" fmla="*/ 46 h 31"/>
                <a:gd name="T48" fmla="*/ 51 w 35"/>
                <a:gd name="T49" fmla="*/ 46 h 31"/>
                <a:gd name="T50" fmla="*/ 58 w 35"/>
                <a:gd name="T51" fmla="*/ 57 h 31"/>
                <a:gd name="T52" fmla="*/ 59 w 35"/>
                <a:gd name="T53" fmla="*/ 67 h 31"/>
                <a:gd name="T54" fmla="*/ 68 w 35"/>
                <a:gd name="T55" fmla="*/ 62 h 31"/>
                <a:gd name="T56" fmla="*/ 68 w 35"/>
                <a:gd name="T57" fmla="*/ 62 h 31"/>
                <a:gd name="T58" fmla="*/ 66 w 35"/>
                <a:gd name="T59" fmla="*/ 52 h 31"/>
                <a:gd name="T60" fmla="*/ 28 w 35"/>
                <a:gd name="T61" fmla="*/ 44 h 31"/>
                <a:gd name="T62" fmla="*/ 28 w 35"/>
                <a:gd name="T63" fmla="*/ 44 h 31"/>
                <a:gd name="T64" fmla="*/ 28 w 35"/>
                <a:gd name="T65" fmla="*/ 39 h 31"/>
                <a:gd name="T66" fmla="*/ 28 w 35"/>
                <a:gd name="T67" fmla="*/ 44 h 3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5"/>
                <a:gd name="T103" fmla="*/ 0 h 31"/>
                <a:gd name="T104" fmla="*/ 35 w 35"/>
                <a:gd name="T105" fmla="*/ 31 h 3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5" h="31">
                  <a:moveTo>
                    <a:pt x="33" y="29"/>
                  </a:moveTo>
                  <a:cubicBezTo>
                    <a:pt x="33" y="29"/>
                    <a:pt x="34" y="28"/>
                    <a:pt x="35" y="28"/>
                  </a:cubicBezTo>
                  <a:cubicBezTo>
                    <a:pt x="34" y="28"/>
                    <a:pt x="33" y="29"/>
                    <a:pt x="33" y="29"/>
                  </a:cubicBezTo>
                  <a:close/>
                  <a:moveTo>
                    <a:pt x="32" y="29"/>
                  </a:moveTo>
                  <a:cubicBezTo>
                    <a:pt x="33" y="29"/>
                    <a:pt x="33" y="29"/>
                    <a:pt x="33" y="29"/>
                  </a:cubicBezTo>
                  <a:cubicBezTo>
                    <a:pt x="33" y="29"/>
                    <a:pt x="33" y="29"/>
                    <a:pt x="32" y="29"/>
                  </a:cubicBezTo>
                  <a:close/>
                  <a:moveTo>
                    <a:pt x="31" y="24"/>
                  </a:moveTo>
                  <a:cubicBezTo>
                    <a:pt x="33" y="21"/>
                    <a:pt x="33" y="21"/>
                    <a:pt x="33" y="21"/>
                  </a:cubicBezTo>
                  <a:cubicBezTo>
                    <a:pt x="33" y="21"/>
                    <a:pt x="29" y="21"/>
                    <a:pt x="28" y="20"/>
                  </a:cubicBezTo>
                  <a:cubicBezTo>
                    <a:pt x="27" y="19"/>
                    <a:pt x="24" y="16"/>
                    <a:pt x="24" y="16"/>
                  </a:cubicBezTo>
                  <a:cubicBezTo>
                    <a:pt x="24" y="16"/>
                    <a:pt x="27" y="14"/>
                    <a:pt x="26" y="13"/>
                  </a:cubicBezTo>
                  <a:cubicBezTo>
                    <a:pt x="25" y="13"/>
                    <a:pt x="21" y="11"/>
                    <a:pt x="21" y="10"/>
                  </a:cubicBezTo>
                  <a:cubicBezTo>
                    <a:pt x="21" y="9"/>
                    <a:pt x="22" y="4"/>
                    <a:pt x="22" y="4"/>
                  </a:cubicBezTo>
                  <a:cubicBezTo>
                    <a:pt x="18" y="2"/>
                    <a:pt x="18" y="2"/>
                    <a:pt x="18" y="2"/>
                  </a:cubicBezTo>
                  <a:cubicBezTo>
                    <a:pt x="18" y="0"/>
                    <a:pt x="18" y="0"/>
                    <a:pt x="18" y="0"/>
                  </a:cubicBezTo>
                  <a:cubicBezTo>
                    <a:pt x="17" y="0"/>
                    <a:pt x="14" y="1"/>
                    <a:pt x="13" y="1"/>
                  </a:cubicBezTo>
                  <a:cubicBezTo>
                    <a:pt x="11" y="0"/>
                    <a:pt x="7" y="1"/>
                    <a:pt x="5" y="2"/>
                  </a:cubicBezTo>
                  <a:cubicBezTo>
                    <a:pt x="4" y="2"/>
                    <a:pt x="2" y="2"/>
                    <a:pt x="0" y="1"/>
                  </a:cubicBezTo>
                  <a:cubicBezTo>
                    <a:pt x="1" y="3"/>
                    <a:pt x="3" y="5"/>
                    <a:pt x="3" y="6"/>
                  </a:cubicBezTo>
                  <a:cubicBezTo>
                    <a:pt x="4" y="7"/>
                    <a:pt x="4" y="8"/>
                    <a:pt x="4" y="11"/>
                  </a:cubicBezTo>
                  <a:cubicBezTo>
                    <a:pt x="4" y="13"/>
                    <a:pt x="6" y="16"/>
                    <a:pt x="7" y="15"/>
                  </a:cubicBezTo>
                  <a:cubicBezTo>
                    <a:pt x="9" y="15"/>
                    <a:pt x="12" y="16"/>
                    <a:pt x="13" y="18"/>
                  </a:cubicBezTo>
                  <a:cubicBezTo>
                    <a:pt x="18" y="19"/>
                    <a:pt x="18" y="19"/>
                    <a:pt x="18" y="19"/>
                  </a:cubicBezTo>
                  <a:cubicBezTo>
                    <a:pt x="20" y="22"/>
                    <a:pt x="20" y="22"/>
                    <a:pt x="20" y="22"/>
                  </a:cubicBezTo>
                  <a:cubicBezTo>
                    <a:pt x="24" y="22"/>
                    <a:pt x="24" y="22"/>
                    <a:pt x="24" y="22"/>
                  </a:cubicBezTo>
                  <a:cubicBezTo>
                    <a:pt x="24" y="22"/>
                    <a:pt x="25" y="25"/>
                    <a:pt x="27" y="26"/>
                  </a:cubicBezTo>
                  <a:cubicBezTo>
                    <a:pt x="27" y="26"/>
                    <a:pt x="28" y="28"/>
                    <a:pt x="28" y="31"/>
                  </a:cubicBezTo>
                  <a:cubicBezTo>
                    <a:pt x="30" y="30"/>
                    <a:pt x="31" y="30"/>
                    <a:pt x="32" y="29"/>
                  </a:cubicBezTo>
                  <a:cubicBezTo>
                    <a:pt x="32" y="29"/>
                    <a:pt x="32" y="29"/>
                    <a:pt x="32" y="29"/>
                  </a:cubicBezTo>
                  <a:lnTo>
                    <a:pt x="31" y="24"/>
                  </a:lnTo>
                  <a:close/>
                  <a:moveTo>
                    <a:pt x="13" y="20"/>
                  </a:moveTo>
                  <a:cubicBezTo>
                    <a:pt x="13" y="20"/>
                    <a:pt x="13" y="20"/>
                    <a:pt x="13" y="20"/>
                  </a:cubicBezTo>
                  <a:cubicBezTo>
                    <a:pt x="13" y="18"/>
                    <a:pt x="13" y="18"/>
                    <a:pt x="13" y="18"/>
                  </a:cubicBezTo>
                  <a:cubicBezTo>
                    <a:pt x="13" y="19"/>
                    <a:pt x="13" y="19"/>
                    <a:pt x="13" y="20"/>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648" name="Freeform 192"/>
            <p:cNvSpPr>
              <a:spLocks noEditPoints="1"/>
            </p:cNvSpPr>
            <p:nvPr>
              <p:custDataLst>
                <p:tags r:id="rId95"/>
              </p:custDataLst>
            </p:nvPr>
          </p:nvSpPr>
          <p:spPr bwMode="auto">
            <a:xfrm>
              <a:off x="3713" y="2716"/>
              <a:ext cx="73" cy="58"/>
            </a:xfrm>
            <a:custGeom>
              <a:avLst/>
              <a:gdLst>
                <a:gd name="T0" fmla="*/ 23 w 57"/>
                <a:gd name="T1" fmla="*/ 64 h 45"/>
                <a:gd name="T2" fmla="*/ 15 w 57"/>
                <a:gd name="T3" fmla="*/ 64 h 45"/>
                <a:gd name="T4" fmla="*/ 10 w 57"/>
                <a:gd name="T5" fmla="*/ 58 h 45"/>
                <a:gd name="T6" fmla="*/ 0 w 57"/>
                <a:gd name="T7" fmla="*/ 57 h 45"/>
                <a:gd name="T8" fmla="*/ 0 w 57"/>
                <a:gd name="T9" fmla="*/ 59 h 45"/>
                <a:gd name="T10" fmla="*/ 15 w 57"/>
                <a:gd name="T11" fmla="*/ 76 h 45"/>
                <a:gd name="T12" fmla="*/ 31 w 57"/>
                <a:gd name="T13" fmla="*/ 82 h 45"/>
                <a:gd name="T14" fmla="*/ 29 w 57"/>
                <a:gd name="T15" fmla="*/ 73 h 45"/>
                <a:gd name="T16" fmla="*/ 23 w 57"/>
                <a:gd name="T17" fmla="*/ 64 h 45"/>
                <a:gd name="T18" fmla="*/ 113 w 57"/>
                <a:gd name="T19" fmla="*/ 39 h 45"/>
                <a:gd name="T20" fmla="*/ 105 w 57"/>
                <a:gd name="T21" fmla="*/ 35 h 45"/>
                <a:gd name="T22" fmla="*/ 95 w 57"/>
                <a:gd name="T23" fmla="*/ 17 h 45"/>
                <a:gd name="T24" fmla="*/ 82 w 57"/>
                <a:gd name="T25" fmla="*/ 0 h 45"/>
                <a:gd name="T26" fmla="*/ 82 w 57"/>
                <a:gd name="T27" fmla="*/ 0 h 45"/>
                <a:gd name="T28" fmla="*/ 82 w 57"/>
                <a:gd name="T29" fmla="*/ 0 h 45"/>
                <a:gd name="T30" fmla="*/ 76 w 57"/>
                <a:gd name="T31" fmla="*/ 8 h 45"/>
                <a:gd name="T32" fmla="*/ 68 w 57"/>
                <a:gd name="T33" fmla="*/ 17 h 45"/>
                <a:gd name="T34" fmla="*/ 58 w 57"/>
                <a:gd name="T35" fmla="*/ 15 h 45"/>
                <a:gd name="T36" fmla="*/ 45 w 57"/>
                <a:gd name="T37" fmla="*/ 1 h 45"/>
                <a:gd name="T38" fmla="*/ 40 w 57"/>
                <a:gd name="T39" fmla="*/ 0 h 45"/>
                <a:gd name="T40" fmla="*/ 36 w 57"/>
                <a:gd name="T41" fmla="*/ 5 h 45"/>
                <a:gd name="T42" fmla="*/ 45 w 57"/>
                <a:gd name="T43" fmla="*/ 13 h 45"/>
                <a:gd name="T44" fmla="*/ 42 w 57"/>
                <a:gd name="T45" fmla="*/ 23 h 45"/>
                <a:gd name="T46" fmla="*/ 31 w 57"/>
                <a:gd name="T47" fmla="*/ 19 h 45"/>
                <a:gd name="T48" fmla="*/ 23 w 57"/>
                <a:gd name="T49" fmla="*/ 13 h 45"/>
                <a:gd name="T50" fmla="*/ 10 w 57"/>
                <a:gd name="T51" fmla="*/ 15 h 45"/>
                <a:gd name="T52" fmla="*/ 10 w 57"/>
                <a:gd name="T53" fmla="*/ 22 h 45"/>
                <a:gd name="T54" fmla="*/ 19 w 57"/>
                <a:gd name="T55" fmla="*/ 24 h 45"/>
                <a:gd name="T56" fmla="*/ 17 w 57"/>
                <a:gd name="T57" fmla="*/ 39 h 45"/>
                <a:gd name="T58" fmla="*/ 28 w 57"/>
                <a:gd name="T59" fmla="*/ 45 h 45"/>
                <a:gd name="T60" fmla="*/ 23 w 57"/>
                <a:gd name="T61" fmla="*/ 52 h 45"/>
                <a:gd name="T62" fmla="*/ 31 w 57"/>
                <a:gd name="T63" fmla="*/ 59 h 45"/>
                <a:gd name="T64" fmla="*/ 42 w 57"/>
                <a:gd name="T65" fmla="*/ 62 h 45"/>
                <a:gd name="T66" fmla="*/ 37 w 57"/>
                <a:gd name="T67" fmla="*/ 68 h 45"/>
                <a:gd name="T68" fmla="*/ 40 w 57"/>
                <a:gd name="T69" fmla="*/ 80 h 45"/>
                <a:gd name="T70" fmla="*/ 40 w 57"/>
                <a:gd name="T71" fmla="*/ 80 h 45"/>
                <a:gd name="T72" fmla="*/ 46 w 57"/>
                <a:gd name="T73" fmla="*/ 76 h 45"/>
                <a:gd name="T74" fmla="*/ 72 w 57"/>
                <a:gd name="T75" fmla="*/ 62 h 45"/>
                <a:gd name="T76" fmla="*/ 77 w 57"/>
                <a:gd name="T77" fmla="*/ 68 h 45"/>
                <a:gd name="T78" fmla="*/ 74 w 57"/>
                <a:gd name="T79" fmla="*/ 75 h 45"/>
                <a:gd name="T80" fmla="*/ 77 w 57"/>
                <a:gd name="T81" fmla="*/ 80 h 45"/>
                <a:gd name="T82" fmla="*/ 72 w 57"/>
                <a:gd name="T83" fmla="*/ 82 h 45"/>
                <a:gd name="T84" fmla="*/ 87 w 57"/>
                <a:gd name="T85" fmla="*/ 97 h 45"/>
                <a:gd name="T86" fmla="*/ 92 w 57"/>
                <a:gd name="T87" fmla="*/ 80 h 45"/>
                <a:gd name="T88" fmla="*/ 97 w 57"/>
                <a:gd name="T89" fmla="*/ 73 h 45"/>
                <a:gd name="T90" fmla="*/ 100 w 57"/>
                <a:gd name="T91" fmla="*/ 59 h 45"/>
                <a:gd name="T92" fmla="*/ 106 w 57"/>
                <a:gd name="T93" fmla="*/ 44 h 45"/>
                <a:gd name="T94" fmla="*/ 119 w 57"/>
                <a:gd name="T95" fmla="*/ 44 h 45"/>
                <a:gd name="T96" fmla="*/ 113 w 57"/>
                <a:gd name="T97" fmla="*/ 39 h 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7"/>
                <a:gd name="T148" fmla="*/ 0 h 45"/>
                <a:gd name="T149" fmla="*/ 57 w 57"/>
                <a:gd name="T150" fmla="*/ 45 h 4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7" h="45">
                  <a:moveTo>
                    <a:pt x="11" y="30"/>
                  </a:moveTo>
                  <a:cubicBezTo>
                    <a:pt x="7" y="30"/>
                    <a:pt x="7" y="30"/>
                    <a:pt x="7" y="30"/>
                  </a:cubicBezTo>
                  <a:cubicBezTo>
                    <a:pt x="5" y="27"/>
                    <a:pt x="5" y="27"/>
                    <a:pt x="5" y="27"/>
                  </a:cubicBezTo>
                  <a:cubicBezTo>
                    <a:pt x="0" y="26"/>
                    <a:pt x="0" y="26"/>
                    <a:pt x="0" y="26"/>
                  </a:cubicBezTo>
                  <a:cubicBezTo>
                    <a:pt x="0" y="28"/>
                    <a:pt x="0" y="28"/>
                    <a:pt x="0" y="28"/>
                  </a:cubicBezTo>
                  <a:cubicBezTo>
                    <a:pt x="1" y="30"/>
                    <a:pt x="4" y="34"/>
                    <a:pt x="7" y="36"/>
                  </a:cubicBezTo>
                  <a:cubicBezTo>
                    <a:pt x="9" y="38"/>
                    <a:pt x="12" y="39"/>
                    <a:pt x="15" y="39"/>
                  </a:cubicBezTo>
                  <a:cubicBezTo>
                    <a:pt x="15" y="36"/>
                    <a:pt x="14" y="34"/>
                    <a:pt x="14" y="34"/>
                  </a:cubicBezTo>
                  <a:cubicBezTo>
                    <a:pt x="12" y="33"/>
                    <a:pt x="11" y="30"/>
                    <a:pt x="11" y="30"/>
                  </a:cubicBezTo>
                  <a:close/>
                  <a:moveTo>
                    <a:pt x="54" y="18"/>
                  </a:moveTo>
                  <a:cubicBezTo>
                    <a:pt x="54" y="18"/>
                    <a:pt x="54" y="18"/>
                    <a:pt x="50" y="16"/>
                  </a:cubicBezTo>
                  <a:cubicBezTo>
                    <a:pt x="45" y="14"/>
                    <a:pt x="45" y="10"/>
                    <a:pt x="45" y="8"/>
                  </a:cubicBezTo>
                  <a:cubicBezTo>
                    <a:pt x="45" y="5"/>
                    <a:pt x="39" y="0"/>
                    <a:pt x="39" y="0"/>
                  </a:cubicBezTo>
                  <a:cubicBezTo>
                    <a:pt x="39" y="0"/>
                    <a:pt x="39" y="0"/>
                    <a:pt x="39" y="0"/>
                  </a:cubicBezTo>
                  <a:cubicBezTo>
                    <a:pt x="39" y="0"/>
                    <a:pt x="39" y="0"/>
                    <a:pt x="39" y="0"/>
                  </a:cubicBezTo>
                  <a:cubicBezTo>
                    <a:pt x="39" y="0"/>
                    <a:pt x="38" y="3"/>
                    <a:pt x="36" y="4"/>
                  </a:cubicBezTo>
                  <a:cubicBezTo>
                    <a:pt x="35" y="5"/>
                    <a:pt x="32" y="8"/>
                    <a:pt x="32" y="8"/>
                  </a:cubicBezTo>
                  <a:cubicBezTo>
                    <a:pt x="32" y="8"/>
                    <a:pt x="27" y="10"/>
                    <a:pt x="27" y="7"/>
                  </a:cubicBezTo>
                  <a:cubicBezTo>
                    <a:pt x="26" y="5"/>
                    <a:pt x="22" y="2"/>
                    <a:pt x="21" y="1"/>
                  </a:cubicBezTo>
                  <a:cubicBezTo>
                    <a:pt x="20" y="1"/>
                    <a:pt x="19" y="0"/>
                    <a:pt x="19" y="0"/>
                  </a:cubicBezTo>
                  <a:cubicBezTo>
                    <a:pt x="18" y="1"/>
                    <a:pt x="17" y="2"/>
                    <a:pt x="17" y="2"/>
                  </a:cubicBezTo>
                  <a:cubicBezTo>
                    <a:pt x="15" y="3"/>
                    <a:pt x="20" y="5"/>
                    <a:pt x="21" y="6"/>
                  </a:cubicBezTo>
                  <a:cubicBezTo>
                    <a:pt x="22" y="7"/>
                    <a:pt x="20" y="11"/>
                    <a:pt x="20" y="11"/>
                  </a:cubicBezTo>
                  <a:cubicBezTo>
                    <a:pt x="15" y="9"/>
                    <a:pt x="15" y="9"/>
                    <a:pt x="15" y="9"/>
                  </a:cubicBezTo>
                  <a:cubicBezTo>
                    <a:pt x="15" y="9"/>
                    <a:pt x="12" y="8"/>
                    <a:pt x="11" y="6"/>
                  </a:cubicBezTo>
                  <a:cubicBezTo>
                    <a:pt x="10" y="4"/>
                    <a:pt x="5" y="7"/>
                    <a:pt x="5" y="7"/>
                  </a:cubicBezTo>
                  <a:cubicBezTo>
                    <a:pt x="5" y="10"/>
                    <a:pt x="5" y="10"/>
                    <a:pt x="5" y="10"/>
                  </a:cubicBezTo>
                  <a:cubicBezTo>
                    <a:pt x="9" y="12"/>
                    <a:pt x="9" y="12"/>
                    <a:pt x="9" y="12"/>
                  </a:cubicBezTo>
                  <a:cubicBezTo>
                    <a:pt x="9" y="12"/>
                    <a:pt x="8" y="17"/>
                    <a:pt x="8" y="18"/>
                  </a:cubicBezTo>
                  <a:cubicBezTo>
                    <a:pt x="8" y="19"/>
                    <a:pt x="12" y="21"/>
                    <a:pt x="13" y="21"/>
                  </a:cubicBezTo>
                  <a:cubicBezTo>
                    <a:pt x="14" y="22"/>
                    <a:pt x="11" y="24"/>
                    <a:pt x="11" y="24"/>
                  </a:cubicBezTo>
                  <a:cubicBezTo>
                    <a:pt x="11" y="24"/>
                    <a:pt x="14" y="27"/>
                    <a:pt x="15" y="28"/>
                  </a:cubicBezTo>
                  <a:cubicBezTo>
                    <a:pt x="16" y="29"/>
                    <a:pt x="20" y="29"/>
                    <a:pt x="20" y="29"/>
                  </a:cubicBezTo>
                  <a:cubicBezTo>
                    <a:pt x="18" y="32"/>
                    <a:pt x="18" y="32"/>
                    <a:pt x="18" y="32"/>
                  </a:cubicBezTo>
                  <a:cubicBezTo>
                    <a:pt x="19" y="37"/>
                    <a:pt x="19" y="37"/>
                    <a:pt x="19" y="37"/>
                  </a:cubicBezTo>
                  <a:cubicBezTo>
                    <a:pt x="19" y="37"/>
                    <a:pt x="19" y="37"/>
                    <a:pt x="19" y="37"/>
                  </a:cubicBezTo>
                  <a:cubicBezTo>
                    <a:pt x="20" y="37"/>
                    <a:pt x="21" y="37"/>
                    <a:pt x="22" y="36"/>
                  </a:cubicBezTo>
                  <a:cubicBezTo>
                    <a:pt x="29" y="31"/>
                    <a:pt x="34" y="29"/>
                    <a:pt x="34" y="29"/>
                  </a:cubicBezTo>
                  <a:cubicBezTo>
                    <a:pt x="37" y="32"/>
                    <a:pt x="37" y="32"/>
                    <a:pt x="37" y="32"/>
                  </a:cubicBezTo>
                  <a:cubicBezTo>
                    <a:pt x="35" y="35"/>
                    <a:pt x="35" y="35"/>
                    <a:pt x="35" y="35"/>
                  </a:cubicBezTo>
                  <a:cubicBezTo>
                    <a:pt x="37" y="37"/>
                    <a:pt x="37" y="37"/>
                    <a:pt x="37" y="37"/>
                  </a:cubicBezTo>
                  <a:cubicBezTo>
                    <a:pt x="34" y="39"/>
                    <a:pt x="34" y="39"/>
                    <a:pt x="34" y="39"/>
                  </a:cubicBezTo>
                  <a:cubicBezTo>
                    <a:pt x="41" y="45"/>
                    <a:pt x="41" y="45"/>
                    <a:pt x="41" y="45"/>
                  </a:cubicBezTo>
                  <a:cubicBezTo>
                    <a:pt x="42" y="42"/>
                    <a:pt x="44" y="39"/>
                    <a:pt x="44" y="37"/>
                  </a:cubicBezTo>
                  <a:cubicBezTo>
                    <a:pt x="44" y="35"/>
                    <a:pt x="46" y="36"/>
                    <a:pt x="46" y="34"/>
                  </a:cubicBezTo>
                  <a:cubicBezTo>
                    <a:pt x="46" y="33"/>
                    <a:pt x="48" y="29"/>
                    <a:pt x="48" y="28"/>
                  </a:cubicBezTo>
                  <a:cubicBezTo>
                    <a:pt x="48" y="27"/>
                    <a:pt x="50" y="21"/>
                    <a:pt x="51" y="20"/>
                  </a:cubicBezTo>
                  <a:cubicBezTo>
                    <a:pt x="52" y="20"/>
                    <a:pt x="57" y="20"/>
                    <a:pt x="57" y="20"/>
                  </a:cubicBezTo>
                  <a:lnTo>
                    <a:pt x="54" y="18"/>
                  </a:lnTo>
                  <a:close/>
                </a:path>
              </a:pathLst>
            </a:custGeom>
            <a:grpFill/>
            <a:ln w="3175">
              <a:solidFill>
                <a:srgbClr val="969696"/>
              </a:solidFill>
              <a:round/>
              <a:headEnd/>
              <a:tailEnd/>
            </a:ln>
          </p:spPr>
          <p:txBody>
            <a:bodyPr/>
            <a:lstStyle/>
            <a:p>
              <a:endParaRPr lang="en-IN">
                <a:solidFill>
                  <a:schemeClr val="bg1"/>
                </a:solidFill>
              </a:endParaRPr>
            </a:p>
          </p:txBody>
        </p:sp>
        <p:sp>
          <p:nvSpPr>
            <p:cNvPr id="16649" name="Freeform 193"/>
            <p:cNvSpPr>
              <a:spLocks/>
            </p:cNvSpPr>
            <p:nvPr>
              <p:custDataLst>
                <p:tags r:id="rId96"/>
              </p:custDataLst>
            </p:nvPr>
          </p:nvSpPr>
          <p:spPr bwMode="auto">
            <a:xfrm>
              <a:off x="3656" y="2688"/>
              <a:ext cx="85" cy="42"/>
            </a:xfrm>
            <a:custGeom>
              <a:avLst/>
              <a:gdLst>
                <a:gd name="T0" fmla="*/ 139 w 66"/>
                <a:gd name="T1" fmla="*/ 59 h 33"/>
                <a:gd name="T2" fmla="*/ 131 w 66"/>
                <a:gd name="T3" fmla="*/ 50 h 33"/>
                <a:gd name="T4" fmla="*/ 134 w 66"/>
                <a:gd name="T5" fmla="*/ 46 h 33"/>
                <a:gd name="T6" fmla="*/ 125 w 66"/>
                <a:gd name="T7" fmla="*/ 41 h 33"/>
                <a:gd name="T8" fmla="*/ 116 w 66"/>
                <a:gd name="T9" fmla="*/ 36 h 33"/>
                <a:gd name="T10" fmla="*/ 117 w 66"/>
                <a:gd name="T11" fmla="*/ 29 h 33"/>
                <a:gd name="T12" fmla="*/ 106 w 66"/>
                <a:gd name="T13" fmla="*/ 24 h 33"/>
                <a:gd name="T14" fmla="*/ 98 w 66"/>
                <a:gd name="T15" fmla="*/ 23 h 33"/>
                <a:gd name="T16" fmla="*/ 81 w 66"/>
                <a:gd name="T17" fmla="*/ 24 h 33"/>
                <a:gd name="T18" fmla="*/ 71 w 66"/>
                <a:gd name="T19" fmla="*/ 18 h 33"/>
                <a:gd name="T20" fmla="*/ 53 w 66"/>
                <a:gd name="T21" fmla="*/ 10 h 33"/>
                <a:gd name="T22" fmla="*/ 28 w 66"/>
                <a:gd name="T23" fmla="*/ 6 h 33"/>
                <a:gd name="T24" fmla="*/ 8 w 66"/>
                <a:gd name="T25" fmla="*/ 0 h 33"/>
                <a:gd name="T26" fmla="*/ 0 w 66"/>
                <a:gd name="T27" fmla="*/ 1 h 33"/>
                <a:gd name="T28" fmla="*/ 8 w 66"/>
                <a:gd name="T29" fmla="*/ 10 h 33"/>
                <a:gd name="T30" fmla="*/ 19 w 66"/>
                <a:gd name="T31" fmla="*/ 17 h 33"/>
                <a:gd name="T32" fmla="*/ 30 w 66"/>
                <a:gd name="T33" fmla="*/ 22 h 33"/>
                <a:gd name="T34" fmla="*/ 35 w 66"/>
                <a:gd name="T35" fmla="*/ 41 h 33"/>
                <a:gd name="T36" fmla="*/ 31 w 66"/>
                <a:gd name="T37" fmla="*/ 53 h 33"/>
                <a:gd name="T38" fmla="*/ 30 w 66"/>
                <a:gd name="T39" fmla="*/ 55 h 33"/>
                <a:gd name="T40" fmla="*/ 39 w 66"/>
                <a:gd name="T41" fmla="*/ 55 h 33"/>
                <a:gd name="T42" fmla="*/ 50 w 66"/>
                <a:gd name="T43" fmla="*/ 53 h 33"/>
                <a:gd name="T44" fmla="*/ 52 w 66"/>
                <a:gd name="T45" fmla="*/ 59 h 33"/>
                <a:gd name="T46" fmla="*/ 55 w 66"/>
                <a:gd name="T47" fmla="*/ 52 h 33"/>
                <a:gd name="T48" fmla="*/ 64 w 66"/>
                <a:gd name="T49" fmla="*/ 60 h 33"/>
                <a:gd name="T50" fmla="*/ 68 w 66"/>
                <a:gd name="T51" fmla="*/ 66 h 33"/>
                <a:gd name="T52" fmla="*/ 67 w 66"/>
                <a:gd name="T53" fmla="*/ 64 h 33"/>
                <a:gd name="T54" fmla="*/ 76 w 66"/>
                <a:gd name="T55" fmla="*/ 66 h 33"/>
                <a:gd name="T56" fmla="*/ 94 w 66"/>
                <a:gd name="T57" fmla="*/ 64 h 33"/>
                <a:gd name="T58" fmla="*/ 104 w 66"/>
                <a:gd name="T59" fmla="*/ 61 h 33"/>
                <a:gd name="T60" fmla="*/ 104 w 66"/>
                <a:gd name="T61" fmla="*/ 66 h 33"/>
                <a:gd name="T62" fmla="*/ 104 w 66"/>
                <a:gd name="T63" fmla="*/ 60 h 33"/>
                <a:gd name="T64" fmla="*/ 117 w 66"/>
                <a:gd name="T65" fmla="*/ 59 h 33"/>
                <a:gd name="T66" fmla="*/ 126 w 66"/>
                <a:gd name="T67" fmla="*/ 64 h 33"/>
                <a:gd name="T68" fmla="*/ 137 w 66"/>
                <a:gd name="T69" fmla="*/ 67 h 33"/>
                <a:gd name="T70" fmla="*/ 139 w 66"/>
                <a:gd name="T71" fmla="*/ 59 h 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6"/>
                <a:gd name="T109" fmla="*/ 0 h 33"/>
                <a:gd name="T110" fmla="*/ 66 w 66"/>
                <a:gd name="T111" fmla="*/ 33 h 3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6" h="33">
                  <a:moveTo>
                    <a:pt x="65" y="28"/>
                  </a:moveTo>
                  <a:cubicBezTo>
                    <a:pt x="64" y="27"/>
                    <a:pt x="59" y="25"/>
                    <a:pt x="61" y="24"/>
                  </a:cubicBezTo>
                  <a:cubicBezTo>
                    <a:pt x="61" y="24"/>
                    <a:pt x="62" y="23"/>
                    <a:pt x="63" y="22"/>
                  </a:cubicBezTo>
                  <a:cubicBezTo>
                    <a:pt x="61" y="21"/>
                    <a:pt x="58" y="20"/>
                    <a:pt x="58" y="20"/>
                  </a:cubicBezTo>
                  <a:cubicBezTo>
                    <a:pt x="54" y="17"/>
                    <a:pt x="54" y="17"/>
                    <a:pt x="54" y="17"/>
                  </a:cubicBezTo>
                  <a:cubicBezTo>
                    <a:pt x="55" y="14"/>
                    <a:pt x="55" y="14"/>
                    <a:pt x="55" y="14"/>
                  </a:cubicBezTo>
                  <a:cubicBezTo>
                    <a:pt x="55" y="14"/>
                    <a:pt x="51" y="13"/>
                    <a:pt x="50" y="12"/>
                  </a:cubicBezTo>
                  <a:cubicBezTo>
                    <a:pt x="49" y="11"/>
                    <a:pt x="46" y="9"/>
                    <a:pt x="46" y="11"/>
                  </a:cubicBezTo>
                  <a:cubicBezTo>
                    <a:pt x="45" y="12"/>
                    <a:pt x="40" y="11"/>
                    <a:pt x="38" y="12"/>
                  </a:cubicBezTo>
                  <a:cubicBezTo>
                    <a:pt x="37" y="13"/>
                    <a:pt x="34" y="11"/>
                    <a:pt x="33" y="9"/>
                  </a:cubicBezTo>
                  <a:cubicBezTo>
                    <a:pt x="32" y="8"/>
                    <a:pt x="27" y="6"/>
                    <a:pt x="25" y="5"/>
                  </a:cubicBezTo>
                  <a:cubicBezTo>
                    <a:pt x="23" y="4"/>
                    <a:pt x="15" y="4"/>
                    <a:pt x="13" y="3"/>
                  </a:cubicBezTo>
                  <a:cubicBezTo>
                    <a:pt x="12" y="2"/>
                    <a:pt x="6" y="0"/>
                    <a:pt x="4" y="0"/>
                  </a:cubicBezTo>
                  <a:cubicBezTo>
                    <a:pt x="3" y="0"/>
                    <a:pt x="1" y="0"/>
                    <a:pt x="0" y="1"/>
                  </a:cubicBezTo>
                  <a:cubicBezTo>
                    <a:pt x="0" y="2"/>
                    <a:pt x="2" y="5"/>
                    <a:pt x="4" y="5"/>
                  </a:cubicBezTo>
                  <a:cubicBezTo>
                    <a:pt x="5" y="6"/>
                    <a:pt x="9" y="7"/>
                    <a:pt x="9" y="8"/>
                  </a:cubicBezTo>
                  <a:cubicBezTo>
                    <a:pt x="10" y="10"/>
                    <a:pt x="13" y="9"/>
                    <a:pt x="14" y="10"/>
                  </a:cubicBezTo>
                  <a:cubicBezTo>
                    <a:pt x="15" y="11"/>
                    <a:pt x="16" y="20"/>
                    <a:pt x="16" y="20"/>
                  </a:cubicBezTo>
                  <a:cubicBezTo>
                    <a:pt x="16" y="20"/>
                    <a:pt x="16" y="25"/>
                    <a:pt x="15" y="26"/>
                  </a:cubicBezTo>
                  <a:cubicBezTo>
                    <a:pt x="14" y="26"/>
                    <a:pt x="14" y="26"/>
                    <a:pt x="14" y="27"/>
                  </a:cubicBezTo>
                  <a:cubicBezTo>
                    <a:pt x="16" y="26"/>
                    <a:pt x="17" y="26"/>
                    <a:pt x="18" y="27"/>
                  </a:cubicBezTo>
                  <a:cubicBezTo>
                    <a:pt x="18" y="28"/>
                    <a:pt x="23" y="26"/>
                    <a:pt x="23" y="26"/>
                  </a:cubicBezTo>
                  <a:cubicBezTo>
                    <a:pt x="24" y="28"/>
                    <a:pt x="24" y="28"/>
                    <a:pt x="24" y="28"/>
                  </a:cubicBezTo>
                  <a:cubicBezTo>
                    <a:pt x="24" y="28"/>
                    <a:pt x="26" y="24"/>
                    <a:pt x="26" y="25"/>
                  </a:cubicBezTo>
                  <a:cubicBezTo>
                    <a:pt x="27" y="26"/>
                    <a:pt x="29" y="28"/>
                    <a:pt x="30" y="29"/>
                  </a:cubicBezTo>
                  <a:cubicBezTo>
                    <a:pt x="30" y="30"/>
                    <a:pt x="31" y="31"/>
                    <a:pt x="32" y="32"/>
                  </a:cubicBezTo>
                  <a:cubicBezTo>
                    <a:pt x="32" y="32"/>
                    <a:pt x="31" y="31"/>
                    <a:pt x="31" y="31"/>
                  </a:cubicBezTo>
                  <a:cubicBezTo>
                    <a:pt x="33" y="32"/>
                    <a:pt x="35" y="32"/>
                    <a:pt x="36" y="32"/>
                  </a:cubicBezTo>
                  <a:cubicBezTo>
                    <a:pt x="38" y="31"/>
                    <a:pt x="42" y="30"/>
                    <a:pt x="44" y="31"/>
                  </a:cubicBezTo>
                  <a:cubicBezTo>
                    <a:pt x="45" y="31"/>
                    <a:pt x="48" y="30"/>
                    <a:pt x="49" y="30"/>
                  </a:cubicBezTo>
                  <a:cubicBezTo>
                    <a:pt x="49" y="32"/>
                    <a:pt x="49" y="32"/>
                    <a:pt x="49" y="32"/>
                  </a:cubicBezTo>
                  <a:cubicBezTo>
                    <a:pt x="49" y="29"/>
                    <a:pt x="49" y="29"/>
                    <a:pt x="49" y="29"/>
                  </a:cubicBezTo>
                  <a:cubicBezTo>
                    <a:pt x="49" y="29"/>
                    <a:pt x="54" y="26"/>
                    <a:pt x="55" y="28"/>
                  </a:cubicBezTo>
                  <a:cubicBezTo>
                    <a:pt x="56" y="30"/>
                    <a:pt x="59" y="31"/>
                    <a:pt x="59" y="31"/>
                  </a:cubicBezTo>
                  <a:cubicBezTo>
                    <a:pt x="64" y="33"/>
                    <a:pt x="64" y="33"/>
                    <a:pt x="64" y="33"/>
                  </a:cubicBezTo>
                  <a:cubicBezTo>
                    <a:pt x="64" y="33"/>
                    <a:pt x="66" y="29"/>
                    <a:pt x="65" y="28"/>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650" name="Freeform 194"/>
            <p:cNvSpPr>
              <a:spLocks noEditPoints="1"/>
            </p:cNvSpPr>
            <p:nvPr>
              <p:custDataLst>
                <p:tags r:id="rId97"/>
              </p:custDataLst>
            </p:nvPr>
          </p:nvSpPr>
          <p:spPr bwMode="auto">
            <a:xfrm>
              <a:off x="3430" y="2519"/>
              <a:ext cx="228" cy="153"/>
            </a:xfrm>
            <a:custGeom>
              <a:avLst/>
              <a:gdLst>
                <a:gd name="T0" fmla="*/ 366 w 178"/>
                <a:gd name="T1" fmla="*/ 93 h 120"/>
                <a:gd name="T2" fmla="*/ 352 w 178"/>
                <a:gd name="T3" fmla="*/ 84 h 120"/>
                <a:gd name="T4" fmla="*/ 334 w 178"/>
                <a:gd name="T5" fmla="*/ 78 h 120"/>
                <a:gd name="T6" fmla="*/ 320 w 178"/>
                <a:gd name="T7" fmla="*/ 70 h 120"/>
                <a:gd name="T8" fmla="*/ 300 w 178"/>
                <a:gd name="T9" fmla="*/ 73 h 120"/>
                <a:gd name="T10" fmla="*/ 277 w 178"/>
                <a:gd name="T11" fmla="*/ 66 h 120"/>
                <a:gd name="T12" fmla="*/ 269 w 178"/>
                <a:gd name="T13" fmla="*/ 43 h 120"/>
                <a:gd name="T14" fmla="*/ 252 w 178"/>
                <a:gd name="T15" fmla="*/ 31 h 120"/>
                <a:gd name="T16" fmla="*/ 241 w 178"/>
                <a:gd name="T17" fmla="*/ 5 h 120"/>
                <a:gd name="T18" fmla="*/ 211 w 178"/>
                <a:gd name="T19" fmla="*/ 6 h 120"/>
                <a:gd name="T20" fmla="*/ 206 w 178"/>
                <a:gd name="T21" fmla="*/ 14 h 120"/>
                <a:gd name="T22" fmla="*/ 182 w 178"/>
                <a:gd name="T23" fmla="*/ 17 h 120"/>
                <a:gd name="T24" fmla="*/ 177 w 178"/>
                <a:gd name="T25" fmla="*/ 42 h 120"/>
                <a:gd name="T26" fmla="*/ 158 w 178"/>
                <a:gd name="T27" fmla="*/ 36 h 120"/>
                <a:gd name="T28" fmla="*/ 142 w 178"/>
                <a:gd name="T29" fmla="*/ 33 h 120"/>
                <a:gd name="T30" fmla="*/ 128 w 178"/>
                <a:gd name="T31" fmla="*/ 31 h 120"/>
                <a:gd name="T32" fmla="*/ 110 w 178"/>
                <a:gd name="T33" fmla="*/ 31 h 120"/>
                <a:gd name="T34" fmla="*/ 76 w 178"/>
                <a:gd name="T35" fmla="*/ 22 h 120"/>
                <a:gd name="T36" fmla="*/ 42 w 178"/>
                <a:gd name="T37" fmla="*/ 28 h 120"/>
                <a:gd name="T38" fmla="*/ 33 w 178"/>
                <a:gd name="T39" fmla="*/ 40 h 120"/>
                <a:gd name="T40" fmla="*/ 45 w 178"/>
                <a:gd name="T41" fmla="*/ 61 h 120"/>
                <a:gd name="T42" fmla="*/ 22 w 178"/>
                <a:gd name="T43" fmla="*/ 84 h 120"/>
                <a:gd name="T44" fmla="*/ 17 w 178"/>
                <a:gd name="T45" fmla="*/ 113 h 120"/>
                <a:gd name="T46" fmla="*/ 0 w 178"/>
                <a:gd name="T47" fmla="*/ 130 h 120"/>
                <a:gd name="T48" fmla="*/ 17 w 178"/>
                <a:gd name="T49" fmla="*/ 144 h 120"/>
                <a:gd name="T50" fmla="*/ 58 w 178"/>
                <a:gd name="T51" fmla="*/ 152 h 120"/>
                <a:gd name="T52" fmla="*/ 82 w 178"/>
                <a:gd name="T53" fmla="*/ 144 h 120"/>
                <a:gd name="T54" fmla="*/ 120 w 178"/>
                <a:gd name="T55" fmla="*/ 134 h 120"/>
                <a:gd name="T56" fmla="*/ 147 w 178"/>
                <a:gd name="T57" fmla="*/ 149 h 120"/>
                <a:gd name="T58" fmla="*/ 156 w 178"/>
                <a:gd name="T59" fmla="*/ 173 h 120"/>
                <a:gd name="T60" fmla="*/ 168 w 178"/>
                <a:gd name="T61" fmla="*/ 194 h 120"/>
                <a:gd name="T62" fmla="*/ 142 w 178"/>
                <a:gd name="T63" fmla="*/ 190 h 120"/>
                <a:gd name="T64" fmla="*/ 136 w 178"/>
                <a:gd name="T65" fmla="*/ 209 h 120"/>
                <a:gd name="T66" fmla="*/ 128 w 178"/>
                <a:gd name="T67" fmla="*/ 218 h 120"/>
                <a:gd name="T68" fmla="*/ 145 w 178"/>
                <a:gd name="T69" fmla="*/ 224 h 120"/>
                <a:gd name="T70" fmla="*/ 158 w 178"/>
                <a:gd name="T71" fmla="*/ 218 h 120"/>
                <a:gd name="T72" fmla="*/ 186 w 178"/>
                <a:gd name="T73" fmla="*/ 189 h 120"/>
                <a:gd name="T74" fmla="*/ 204 w 178"/>
                <a:gd name="T75" fmla="*/ 196 h 120"/>
                <a:gd name="T76" fmla="*/ 234 w 178"/>
                <a:gd name="T77" fmla="*/ 201 h 120"/>
                <a:gd name="T78" fmla="*/ 261 w 178"/>
                <a:gd name="T79" fmla="*/ 201 h 120"/>
                <a:gd name="T80" fmla="*/ 302 w 178"/>
                <a:gd name="T81" fmla="*/ 182 h 120"/>
                <a:gd name="T82" fmla="*/ 332 w 178"/>
                <a:gd name="T83" fmla="*/ 172 h 120"/>
                <a:gd name="T84" fmla="*/ 332 w 178"/>
                <a:gd name="T85" fmla="*/ 171 h 120"/>
                <a:gd name="T86" fmla="*/ 346 w 178"/>
                <a:gd name="T87" fmla="*/ 144 h 120"/>
                <a:gd name="T88" fmla="*/ 368 w 178"/>
                <a:gd name="T89" fmla="*/ 136 h 120"/>
                <a:gd name="T90" fmla="*/ 364 w 178"/>
                <a:gd name="T91" fmla="*/ 119 h 120"/>
                <a:gd name="T92" fmla="*/ 373 w 178"/>
                <a:gd name="T93" fmla="*/ 105 h 120"/>
                <a:gd name="T94" fmla="*/ 292 w 178"/>
                <a:gd name="T95" fmla="*/ 218 h 120"/>
                <a:gd name="T96" fmla="*/ 269 w 178"/>
                <a:gd name="T97" fmla="*/ 218 h 120"/>
                <a:gd name="T98" fmla="*/ 247 w 178"/>
                <a:gd name="T99" fmla="*/ 199 h 120"/>
                <a:gd name="T100" fmla="*/ 233 w 178"/>
                <a:gd name="T101" fmla="*/ 209 h 120"/>
                <a:gd name="T102" fmla="*/ 227 w 178"/>
                <a:gd name="T103" fmla="*/ 224 h 120"/>
                <a:gd name="T104" fmla="*/ 234 w 178"/>
                <a:gd name="T105" fmla="*/ 241 h 120"/>
                <a:gd name="T106" fmla="*/ 255 w 178"/>
                <a:gd name="T107" fmla="*/ 241 h 120"/>
                <a:gd name="T108" fmla="*/ 282 w 178"/>
                <a:gd name="T109" fmla="*/ 231 h 120"/>
                <a:gd name="T110" fmla="*/ 298 w 178"/>
                <a:gd name="T111" fmla="*/ 224 h 12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8"/>
                <a:gd name="T169" fmla="*/ 0 h 120"/>
                <a:gd name="T170" fmla="*/ 178 w 178"/>
                <a:gd name="T171" fmla="*/ 120 h 12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8" h="120">
                  <a:moveTo>
                    <a:pt x="177" y="45"/>
                  </a:moveTo>
                  <a:cubicBezTo>
                    <a:pt x="174" y="45"/>
                    <a:pt x="174" y="45"/>
                    <a:pt x="174" y="45"/>
                  </a:cubicBezTo>
                  <a:cubicBezTo>
                    <a:pt x="169" y="42"/>
                    <a:pt x="169" y="42"/>
                    <a:pt x="169" y="42"/>
                  </a:cubicBezTo>
                  <a:cubicBezTo>
                    <a:pt x="169" y="42"/>
                    <a:pt x="170" y="39"/>
                    <a:pt x="168" y="41"/>
                  </a:cubicBezTo>
                  <a:cubicBezTo>
                    <a:pt x="166" y="42"/>
                    <a:pt x="163" y="40"/>
                    <a:pt x="163" y="40"/>
                  </a:cubicBezTo>
                  <a:cubicBezTo>
                    <a:pt x="159" y="38"/>
                    <a:pt x="159" y="38"/>
                    <a:pt x="159" y="38"/>
                  </a:cubicBezTo>
                  <a:cubicBezTo>
                    <a:pt x="155" y="39"/>
                    <a:pt x="155" y="39"/>
                    <a:pt x="155" y="39"/>
                  </a:cubicBezTo>
                  <a:cubicBezTo>
                    <a:pt x="155" y="39"/>
                    <a:pt x="152" y="35"/>
                    <a:pt x="152" y="34"/>
                  </a:cubicBezTo>
                  <a:cubicBezTo>
                    <a:pt x="151" y="32"/>
                    <a:pt x="148" y="33"/>
                    <a:pt x="148" y="33"/>
                  </a:cubicBezTo>
                  <a:cubicBezTo>
                    <a:pt x="143" y="35"/>
                    <a:pt x="143" y="35"/>
                    <a:pt x="143" y="35"/>
                  </a:cubicBezTo>
                  <a:cubicBezTo>
                    <a:pt x="143" y="35"/>
                    <a:pt x="139" y="31"/>
                    <a:pt x="137" y="32"/>
                  </a:cubicBezTo>
                  <a:cubicBezTo>
                    <a:pt x="135" y="33"/>
                    <a:pt x="132" y="32"/>
                    <a:pt x="132" y="32"/>
                  </a:cubicBezTo>
                  <a:cubicBezTo>
                    <a:pt x="132" y="32"/>
                    <a:pt x="131" y="28"/>
                    <a:pt x="131" y="26"/>
                  </a:cubicBezTo>
                  <a:cubicBezTo>
                    <a:pt x="131" y="25"/>
                    <a:pt x="128" y="21"/>
                    <a:pt x="128" y="21"/>
                  </a:cubicBezTo>
                  <a:cubicBezTo>
                    <a:pt x="122" y="19"/>
                    <a:pt x="122" y="19"/>
                    <a:pt x="122" y="19"/>
                  </a:cubicBezTo>
                  <a:cubicBezTo>
                    <a:pt x="122" y="19"/>
                    <a:pt x="120" y="16"/>
                    <a:pt x="120" y="15"/>
                  </a:cubicBezTo>
                  <a:cubicBezTo>
                    <a:pt x="119" y="14"/>
                    <a:pt x="121" y="12"/>
                    <a:pt x="121" y="12"/>
                  </a:cubicBezTo>
                  <a:cubicBezTo>
                    <a:pt x="121" y="12"/>
                    <a:pt x="117" y="3"/>
                    <a:pt x="115" y="2"/>
                  </a:cubicBezTo>
                  <a:cubicBezTo>
                    <a:pt x="113" y="2"/>
                    <a:pt x="108" y="3"/>
                    <a:pt x="107" y="3"/>
                  </a:cubicBezTo>
                  <a:cubicBezTo>
                    <a:pt x="105" y="4"/>
                    <a:pt x="102" y="0"/>
                    <a:pt x="101" y="3"/>
                  </a:cubicBezTo>
                  <a:cubicBezTo>
                    <a:pt x="101" y="6"/>
                    <a:pt x="100" y="7"/>
                    <a:pt x="99" y="7"/>
                  </a:cubicBezTo>
                  <a:cubicBezTo>
                    <a:pt x="99" y="7"/>
                    <a:pt x="98" y="7"/>
                    <a:pt x="98" y="7"/>
                  </a:cubicBezTo>
                  <a:cubicBezTo>
                    <a:pt x="96" y="7"/>
                    <a:pt x="94" y="7"/>
                    <a:pt x="93" y="7"/>
                  </a:cubicBezTo>
                  <a:cubicBezTo>
                    <a:pt x="91" y="6"/>
                    <a:pt x="89" y="8"/>
                    <a:pt x="87" y="8"/>
                  </a:cubicBezTo>
                  <a:cubicBezTo>
                    <a:pt x="86" y="8"/>
                    <a:pt x="85" y="11"/>
                    <a:pt x="84" y="13"/>
                  </a:cubicBezTo>
                  <a:cubicBezTo>
                    <a:pt x="83" y="15"/>
                    <a:pt x="86" y="18"/>
                    <a:pt x="84" y="20"/>
                  </a:cubicBezTo>
                  <a:cubicBezTo>
                    <a:pt x="82" y="22"/>
                    <a:pt x="80" y="17"/>
                    <a:pt x="80" y="17"/>
                  </a:cubicBezTo>
                  <a:cubicBezTo>
                    <a:pt x="80" y="17"/>
                    <a:pt x="76" y="17"/>
                    <a:pt x="75" y="17"/>
                  </a:cubicBezTo>
                  <a:cubicBezTo>
                    <a:pt x="74" y="17"/>
                    <a:pt x="73" y="19"/>
                    <a:pt x="72" y="17"/>
                  </a:cubicBezTo>
                  <a:cubicBezTo>
                    <a:pt x="71" y="15"/>
                    <a:pt x="68" y="16"/>
                    <a:pt x="68" y="16"/>
                  </a:cubicBezTo>
                  <a:cubicBezTo>
                    <a:pt x="64" y="17"/>
                    <a:pt x="64" y="17"/>
                    <a:pt x="64" y="17"/>
                  </a:cubicBezTo>
                  <a:cubicBezTo>
                    <a:pt x="64" y="17"/>
                    <a:pt x="61" y="14"/>
                    <a:pt x="61" y="15"/>
                  </a:cubicBezTo>
                  <a:cubicBezTo>
                    <a:pt x="60" y="15"/>
                    <a:pt x="55" y="16"/>
                    <a:pt x="55" y="16"/>
                  </a:cubicBezTo>
                  <a:cubicBezTo>
                    <a:pt x="55" y="16"/>
                    <a:pt x="53" y="16"/>
                    <a:pt x="52" y="15"/>
                  </a:cubicBezTo>
                  <a:cubicBezTo>
                    <a:pt x="51" y="15"/>
                    <a:pt x="50" y="12"/>
                    <a:pt x="49" y="12"/>
                  </a:cubicBezTo>
                  <a:cubicBezTo>
                    <a:pt x="47" y="13"/>
                    <a:pt x="36" y="10"/>
                    <a:pt x="36" y="10"/>
                  </a:cubicBezTo>
                  <a:cubicBezTo>
                    <a:pt x="36" y="10"/>
                    <a:pt x="27" y="10"/>
                    <a:pt x="25" y="11"/>
                  </a:cubicBezTo>
                  <a:cubicBezTo>
                    <a:pt x="23" y="11"/>
                    <a:pt x="22" y="11"/>
                    <a:pt x="20" y="13"/>
                  </a:cubicBezTo>
                  <a:cubicBezTo>
                    <a:pt x="18" y="16"/>
                    <a:pt x="17" y="14"/>
                    <a:pt x="16" y="14"/>
                  </a:cubicBezTo>
                  <a:cubicBezTo>
                    <a:pt x="15" y="14"/>
                    <a:pt x="16" y="18"/>
                    <a:pt x="16" y="19"/>
                  </a:cubicBezTo>
                  <a:cubicBezTo>
                    <a:pt x="16" y="20"/>
                    <a:pt x="19" y="25"/>
                    <a:pt x="19" y="25"/>
                  </a:cubicBezTo>
                  <a:cubicBezTo>
                    <a:pt x="19" y="25"/>
                    <a:pt x="20" y="28"/>
                    <a:pt x="21" y="30"/>
                  </a:cubicBezTo>
                  <a:cubicBezTo>
                    <a:pt x="21" y="31"/>
                    <a:pt x="19" y="33"/>
                    <a:pt x="17" y="34"/>
                  </a:cubicBezTo>
                  <a:cubicBezTo>
                    <a:pt x="15" y="34"/>
                    <a:pt x="12" y="40"/>
                    <a:pt x="10" y="41"/>
                  </a:cubicBezTo>
                  <a:cubicBezTo>
                    <a:pt x="8" y="43"/>
                    <a:pt x="6" y="47"/>
                    <a:pt x="6" y="47"/>
                  </a:cubicBezTo>
                  <a:cubicBezTo>
                    <a:pt x="8" y="55"/>
                    <a:pt x="8" y="55"/>
                    <a:pt x="8" y="55"/>
                  </a:cubicBezTo>
                  <a:cubicBezTo>
                    <a:pt x="8" y="55"/>
                    <a:pt x="5" y="55"/>
                    <a:pt x="4" y="57"/>
                  </a:cubicBezTo>
                  <a:cubicBezTo>
                    <a:pt x="3" y="59"/>
                    <a:pt x="0" y="61"/>
                    <a:pt x="0" y="63"/>
                  </a:cubicBezTo>
                  <a:cubicBezTo>
                    <a:pt x="0" y="64"/>
                    <a:pt x="5" y="68"/>
                    <a:pt x="6" y="68"/>
                  </a:cubicBezTo>
                  <a:cubicBezTo>
                    <a:pt x="7" y="68"/>
                    <a:pt x="8" y="70"/>
                    <a:pt x="8" y="70"/>
                  </a:cubicBezTo>
                  <a:cubicBezTo>
                    <a:pt x="8" y="70"/>
                    <a:pt x="19" y="70"/>
                    <a:pt x="20" y="70"/>
                  </a:cubicBezTo>
                  <a:cubicBezTo>
                    <a:pt x="21" y="70"/>
                    <a:pt x="26" y="72"/>
                    <a:pt x="27" y="73"/>
                  </a:cubicBezTo>
                  <a:cubicBezTo>
                    <a:pt x="28" y="74"/>
                    <a:pt x="32" y="72"/>
                    <a:pt x="32" y="72"/>
                  </a:cubicBezTo>
                  <a:cubicBezTo>
                    <a:pt x="32" y="72"/>
                    <a:pt x="38" y="70"/>
                    <a:pt x="39" y="70"/>
                  </a:cubicBezTo>
                  <a:cubicBezTo>
                    <a:pt x="40" y="70"/>
                    <a:pt x="43" y="67"/>
                    <a:pt x="46" y="65"/>
                  </a:cubicBezTo>
                  <a:cubicBezTo>
                    <a:pt x="49" y="64"/>
                    <a:pt x="53" y="62"/>
                    <a:pt x="57" y="64"/>
                  </a:cubicBezTo>
                  <a:cubicBezTo>
                    <a:pt x="61" y="65"/>
                    <a:pt x="65" y="68"/>
                    <a:pt x="66" y="69"/>
                  </a:cubicBezTo>
                  <a:cubicBezTo>
                    <a:pt x="67" y="70"/>
                    <a:pt x="70" y="69"/>
                    <a:pt x="70" y="72"/>
                  </a:cubicBezTo>
                  <a:cubicBezTo>
                    <a:pt x="70" y="74"/>
                    <a:pt x="70" y="78"/>
                    <a:pt x="72" y="78"/>
                  </a:cubicBezTo>
                  <a:cubicBezTo>
                    <a:pt x="73" y="79"/>
                    <a:pt x="74" y="81"/>
                    <a:pt x="74" y="84"/>
                  </a:cubicBezTo>
                  <a:cubicBezTo>
                    <a:pt x="74" y="87"/>
                    <a:pt x="77" y="87"/>
                    <a:pt x="77" y="88"/>
                  </a:cubicBezTo>
                  <a:cubicBezTo>
                    <a:pt x="77" y="89"/>
                    <a:pt x="80" y="93"/>
                    <a:pt x="80" y="93"/>
                  </a:cubicBezTo>
                  <a:cubicBezTo>
                    <a:pt x="80" y="93"/>
                    <a:pt x="74" y="92"/>
                    <a:pt x="72" y="92"/>
                  </a:cubicBezTo>
                  <a:cubicBezTo>
                    <a:pt x="71" y="92"/>
                    <a:pt x="68" y="92"/>
                    <a:pt x="68" y="92"/>
                  </a:cubicBezTo>
                  <a:cubicBezTo>
                    <a:pt x="68" y="98"/>
                    <a:pt x="68" y="98"/>
                    <a:pt x="68" y="98"/>
                  </a:cubicBezTo>
                  <a:cubicBezTo>
                    <a:pt x="68" y="98"/>
                    <a:pt x="66" y="101"/>
                    <a:pt x="65" y="101"/>
                  </a:cubicBezTo>
                  <a:cubicBezTo>
                    <a:pt x="64" y="102"/>
                    <a:pt x="63" y="105"/>
                    <a:pt x="63" y="105"/>
                  </a:cubicBezTo>
                  <a:cubicBezTo>
                    <a:pt x="61" y="105"/>
                    <a:pt x="61" y="105"/>
                    <a:pt x="61" y="105"/>
                  </a:cubicBezTo>
                  <a:cubicBezTo>
                    <a:pt x="61" y="105"/>
                    <a:pt x="62" y="110"/>
                    <a:pt x="63" y="111"/>
                  </a:cubicBezTo>
                  <a:cubicBezTo>
                    <a:pt x="64" y="111"/>
                    <a:pt x="68" y="108"/>
                    <a:pt x="69" y="108"/>
                  </a:cubicBezTo>
                  <a:cubicBezTo>
                    <a:pt x="70" y="107"/>
                    <a:pt x="76" y="110"/>
                    <a:pt x="76" y="110"/>
                  </a:cubicBezTo>
                  <a:cubicBezTo>
                    <a:pt x="76" y="110"/>
                    <a:pt x="75" y="106"/>
                    <a:pt x="75" y="105"/>
                  </a:cubicBezTo>
                  <a:cubicBezTo>
                    <a:pt x="76" y="104"/>
                    <a:pt x="82" y="99"/>
                    <a:pt x="84" y="97"/>
                  </a:cubicBezTo>
                  <a:cubicBezTo>
                    <a:pt x="85" y="95"/>
                    <a:pt x="88" y="91"/>
                    <a:pt x="88" y="91"/>
                  </a:cubicBezTo>
                  <a:cubicBezTo>
                    <a:pt x="88" y="91"/>
                    <a:pt x="93" y="91"/>
                    <a:pt x="94" y="92"/>
                  </a:cubicBezTo>
                  <a:cubicBezTo>
                    <a:pt x="96" y="93"/>
                    <a:pt x="97" y="95"/>
                    <a:pt x="97" y="95"/>
                  </a:cubicBezTo>
                  <a:cubicBezTo>
                    <a:pt x="97" y="95"/>
                    <a:pt x="101" y="99"/>
                    <a:pt x="104" y="97"/>
                  </a:cubicBezTo>
                  <a:cubicBezTo>
                    <a:pt x="107" y="96"/>
                    <a:pt x="112" y="97"/>
                    <a:pt x="112" y="97"/>
                  </a:cubicBezTo>
                  <a:cubicBezTo>
                    <a:pt x="117" y="95"/>
                    <a:pt x="117" y="95"/>
                    <a:pt x="117" y="95"/>
                  </a:cubicBezTo>
                  <a:cubicBezTo>
                    <a:pt x="117" y="95"/>
                    <a:pt x="122" y="97"/>
                    <a:pt x="124" y="97"/>
                  </a:cubicBezTo>
                  <a:cubicBezTo>
                    <a:pt x="125" y="97"/>
                    <a:pt x="132" y="92"/>
                    <a:pt x="133" y="91"/>
                  </a:cubicBezTo>
                  <a:cubicBezTo>
                    <a:pt x="135" y="90"/>
                    <a:pt x="141" y="89"/>
                    <a:pt x="144" y="88"/>
                  </a:cubicBezTo>
                  <a:cubicBezTo>
                    <a:pt x="147" y="86"/>
                    <a:pt x="152" y="85"/>
                    <a:pt x="153" y="84"/>
                  </a:cubicBezTo>
                  <a:cubicBezTo>
                    <a:pt x="155" y="83"/>
                    <a:pt x="158" y="83"/>
                    <a:pt x="158" y="83"/>
                  </a:cubicBezTo>
                  <a:cubicBezTo>
                    <a:pt x="160" y="81"/>
                    <a:pt x="160" y="81"/>
                    <a:pt x="160" y="81"/>
                  </a:cubicBezTo>
                  <a:cubicBezTo>
                    <a:pt x="158" y="82"/>
                    <a:pt x="158" y="82"/>
                    <a:pt x="158" y="82"/>
                  </a:cubicBezTo>
                  <a:cubicBezTo>
                    <a:pt x="159" y="76"/>
                    <a:pt x="159" y="76"/>
                    <a:pt x="159" y="76"/>
                  </a:cubicBezTo>
                  <a:cubicBezTo>
                    <a:pt x="159" y="76"/>
                    <a:pt x="164" y="71"/>
                    <a:pt x="165" y="70"/>
                  </a:cubicBezTo>
                  <a:cubicBezTo>
                    <a:pt x="166" y="70"/>
                    <a:pt x="172" y="72"/>
                    <a:pt x="173" y="71"/>
                  </a:cubicBezTo>
                  <a:cubicBezTo>
                    <a:pt x="174" y="70"/>
                    <a:pt x="173" y="67"/>
                    <a:pt x="175" y="66"/>
                  </a:cubicBezTo>
                  <a:cubicBezTo>
                    <a:pt x="177" y="65"/>
                    <a:pt x="174" y="62"/>
                    <a:pt x="174" y="62"/>
                  </a:cubicBezTo>
                  <a:cubicBezTo>
                    <a:pt x="173" y="57"/>
                    <a:pt x="173" y="57"/>
                    <a:pt x="173" y="57"/>
                  </a:cubicBezTo>
                  <a:cubicBezTo>
                    <a:pt x="174" y="54"/>
                    <a:pt x="174" y="54"/>
                    <a:pt x="174" y="54"/>
                  </a:cubicBezTo>
                  <a:cubicBezTo>
                    <a:pt x="174" y="54"/>
                    <a:pt x="177" y="52"/>
                    <a:pt x="177" y="50"/>
                  </a:cubicBezTo>
                  <a:cubicBezTo>
                    <a:pt x="178" y="48"/>
                    <a:pt x="177" y="45"/>
                    <a:pt x="177" y="45"/>
                  </a:cubicBezTo>
                  <a:close/>
                  <a:moveTo>
                    <a:pt x="139" y="105"/>
                  </a:moveTo>
                  <a:cubicBezTo>
                    <a:pt x="136" y="105"/>
                    <a:pt x="135" y="107"/>
                    <a:pt x="133" y="108"/>
                  </a:cubicBezTo>
                  <a:cubicBezTo>
                    <a:pt x="131" y="108"/>
                    <a:pt x="128" y="108"/>
                    <a:pt x="128" y="105"/>
                  </a:cubicBezTo>
                  <a:cubicBezTo>
                    <a:pt x="128" y="101"/>
                    <a:pt x="125" y="100"/>
                    <a:pt x="124" y="99"/>
                  </a:cubicBezTo>
                  <a:cubicBezTo>
                    <a:pt x="123" y="98"/>
                    <a:pt x="119" y="97"/>
                    <a:pt x="118" y="96"/>
                  </a:cubicBezTo>
                  <a:cubicBezTo>
                    <a:pt x="116" y="95"/>
                    <a:pt x="114" y="98"/>
                    <a:pt x="114" y="98"/>
                  </a:cubicBezTo>
                  <a:cubicBezTo>
                    <a:pt x="114" y="98"/>
                    <a:pt x="112" y="101"/>
                    <a:pt x="111" y="101"/>
                  </a:cubicBezTo>
                  <a:cubicBezTo>
                    <a:pt x="109" y="102"/>
                    <a:pt x="102" y="104"/>
                    <a:pt x="102" y="106"/>
                  </a:cubicBezTo>
                  <a:cubicBezTo>
                    <a:pt x="103" y="108"/>
                    <a:pt x="108" y="107"/>
                    <a:pt x="108" y="108"/>
                  </a:cubicBezTo>
                  <a:cubicBezTo>
                    <a:pt x="109" y="109"/>
                    <a:pt x="111" y="110"/>
                    <a:pt x="113" y="109"/>
                  </a:cubicBezTo>
                  <a:cubicBezTo>
                    <a:pt x="114" y="108"/>
                    <a:pt x="113" y="114"/>
                    <a:pt x="112" y="116"/>
                  </a:cubicBezTo>
                  <a:cubicBezTo>
                    <a:pt x="111" y="118"/>
                    <a:pt x="112" y="120"/>
                    <a:pt x="114" y="120"/>
                  </a:cubicBezTo>
                  <a:cubicBezTo>
                    <a:pt x="116" y="120"/>
                    <a:pt x="120" y="118"/>
                    <a:pt x="121" y="116"/>
                  </a:cubicBezTo>
                  <a:cubicBezTo>
                    <a:pt x="122" y="115"/>
                    <a:pt x="127" y="115"/>
                    <a:pt x="129" y="114"/>
                  </a:cubicBezTo>
                  <a:cubicBezTo>
                    <a:pt x="131" y="113"/>
                    <a:pt x="131" y="111"/>
                    <a:pt x="134" y="111"/>
                  </a:cubicBezTo>
                  <a:cubicBezTo>
                    <a:pt x="137" y="111"/>
                    <a:pt x="138" y="111"/>
                    <a:pt x="141" y="111"/>
                  </a:cubicBezTo>
                  <a:cubicBezTo>
                    <a:pt x="143" y="111"/>
                    <a:pt x="142" y="108"/>
                    <a:pt x="142" y="108"/>
                  </a:cubicBezTo>
                  <a:cubicBezTo>
                    <a:pt x="142" y="108"/>
                    <a:pt x="141" y="105"/>
                    <a:pt x="139" y="105"/>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651" name="Freeform 195"/>
            <p:cNvSpPr>
              <a:spLocks/>
            </p:cNvSpPr>
            <p:nvPr>
              <p:custDataLst>
                <p:tags r:id="rId98"/>
              </p:custDataLst>
            </p:nvPr>
          </p:nvSpPr>
          <p:spPr bwMode="auto">
            <a:xfrm>
              <a:off x="3490" y="2599"/>
              <a:ext cx="42" cy="54"/>
            </a:xfrm>
            <a:custGeom>
              <a:avLst/>
              <a:gdLst>
                <a:gd name="T0" fmla="*/ 37 w 33"/>
                <a:gd name="T1" fmla="*/ 81 h 42"/>
                <a:gd name="T2" fmla="*/ 43 w 33"/>
                <a:gd name="T3" fmla="*/ 75 h 42"/>
                <a:gd name="T4" fmla="*/ 43 w 33"/>
                <a:gd name="T5" fmla="*/ 62 h 42"/>
                <a:gd name="T6" fmla="*/ 52 w 33"/>
                <a:gd name="T7" fmla="*/ 62 h 42"/>
                <a:gd name="T8" fmla="*/ 67 w 33"/>
                <a:gd name="T9" fmla="*/ 64 h 42"/>
                <a:gd name="T10" fmla="*/ 61 w 33"/>
                <a:gd name="T11" fmla="*/ 53 h 42"/>
                <a:gd name="T12" fmla="*/ 55 w 33"/>
                <a:gd name="T13" fmla="*/ 45 h 42"/>
                <a:gd name="T14" fmla="*/ 52 w 33"/>
                <a:gd name="T15" fmla="*/ 31 h 42"/>
                <a:gd name="T16" fmla="*/ 47 w 33"/>
                <a:gd name="T17" fmla="*/ 19 h 42"/>
                <a:gd name="T18" fmla="*/ 39 w 33"/>
                <a:gd name="T19" fmla="*/ 13 h 42"/>
                <a:gd name="T20" fmla="*/ 22 w 33"/>
                <a:gd name="T21" fmla="*/ 1 h 42"/>
                <a:gd name="T22" fmla="*/ 0 w 33"/>
                <a:gd name="T23" fmla="*/ 5 h 42"/>
                <a:gd name="T24" fmla="*/ 6 w 33"/>
                <a:gd name="T25" fmla="*/ 10 h 42"/>
                <a:gd name="T26" fmla="*/ 18 w 33"/>
                <a:gd name="T27" fmla="*/ 35 h 42"/>
                <a:gd name="T28" fmla="*/ 29 w 33"/>
                <a:gd name="T29" fmla="*/ 58 h 42"/>
                <a:gd name="T30" fmla="*/ 24 w 33"/>
                <a:gd name="T31" fmla="*/ 75 h 42"/>
                <a:gd name="T32" fmla="*/ 29 w 33"/>
                <a:gd name="T33" fmla="*/ 89 h 42"/>
                <a:gd name="T34" fmla="*/ 32 w 33"/>
                <a:gd name="T35" fmla="*/ 89 h 42"/>
                <a:gd name="T36" fmla="*/ 37 w 33"/>
                <a:gd name="T37" fmla="*/ 81 h 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42"/>
                <a:gd name="T59" fmla="*/ 33 w 33"/>
                <a:gd name="T60" fmla="*/ 42 h 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42">
                  <a:moveTo>
                    <a:pt x="18" y="38"/>
                  </a:moveTo>
                  <a:cubicBezTo>
                    <a:pt x="19" y="38"/>
                    <a:pt x="21" y="35"/>
                    <a:pt x="21" y="35"/>
                  </a:cubicBezTo>
                  <a:cubicBezTo>
                    <a:pt x="21" y="29"/>
                    <a:pt x="21" y="29"/>
                    <a:pt x="21" y="29"/>
                  </a:cubicBezTo>
                  <a:cubicBezTo>
                    <a:pt x="21" y="29"/>
                    <a:pt x="24" y="29"/>
                    <a:pt x="25" y="29"/>
                  </a:cubicBezTo>
                  <a:cubicBezTo>
                    <a:pt x="27" y="29"/>
                    <a:pt x="33" y="30"/>
                    <a:pt x="33" y="30"/>
                  </a:cubicBezTo>
                  <a:cubicBezTo>
                    <a:pt x="33" y="30"/>
                    <a:pt x="30" y="26"/>
                    <a:pt x="30" y="25"/>
                  </a:cubicBezTo>
                  <a:cubicBezTo>
                    <a:pt x="30" y="24"/>
                    <a:pt x="27" y="24"/>
                    <a:pt x="27" y="21"/>
                  </a:cubicBezTo>
                  <a:cubicBezTo>
                    <a:pt x="27" y="18"/>
                    <a:pt x="26" y="16"/>
                    <a:pt x="25" y="15"/>
                  </a:cubicBezTo>
                  <a:cubicBezTo>
                    <a:pt x="23" y="15"/>
                    <a:pt x="23" y="11"/>
                    <a:pt x="23" y="9"/>
                  </a:cubicBezTo>
                  <a:cubicBezTo>
                    <a:pt x="23" y="6"/>
                    <a:pt x="20" y="7"/>
                    <a:pt x="19" y="6"/>
                  </a:cubicBezTo>
                  <a:cubicBezTo>
                    <a:pt x="18" y="5"/>
                    <a:pt x="14" y="2"/>
                    <a:pt x="10" y="1"/>
                  </a:cubicBezTo>
                  <a:cubicBezTo>
                    <a:pt x="6" y="0"/>
                    <a:pt x="3" y="1"/>
                    <a:pt x="0" y="2"/>
                  </a:cubicBezTo>
                  <a:cubicBezTo>
                    <a:pt x="1" y="3"/>
                    <a:pt x="2" y="5"/>
                    <a:pt x="3" y="5"/>
                  </a:cubicBezTo>
                  <a:cubicBezTo>
                    <a:pt x="4" y="8"/>
                    <a:pt x="7" y="14"/>
                    <a:pt x="9" y="16"/>
                  </a:cubicBezTo>
                  <a:cubicBezTo>
                    <a:pt x="10" y="18"/>
                    <a:pt x="15" y="25"/>
                    <a:pt x="14" y="27"/>
                  </a:cubicBezTo>
                  <a:cubicBezTo>
                    <a:pt x="13" y="29"/>
                    <a:pt x="12" y="32"/>
                    <a:pt x="12" y="35"/>
                  </a:cubicBezTo>
                  <a:cubicBezTo>
                    <a:pt x="12" y="37"/>
                    <a:pt x="14" y="42"/>
                    <a:pt x="14" y="42"/>
                  </a:cubicBezTo>
                  <a:cubicBezTo>
                    <a:pt x="16" y="42"/>
                    <a:pt x="16" y="42"/>
                    <a:pt x="16" y="42"/>
                  </a:cubicBezTo>
                  <a:cubicBezTo>
                    <a:pt x="16" y="42"/>
                    <a:pt x="17" y="39"/>
                    <a:pt x="18" y="38"/>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652" name="Freeform 196"/>
            <p:cNvSpPr>
              <a:spLocks/>
            </p:cNvSpPr>
            <p:nvPr>
              <p:custDataLst>
                <p:tags r:id="rId99"/>
              </p:custDataLst>
            </p:nvPr>
          </p:nvSpPr>
          <p:spPr bwMode="auto">
            <a:xfrm>
              <a:off x="3444" y="2438"/>
              <a:ext cx="121" cy="109"/>
            </a:xfrm>
            <a:custGeom>
              <a:avLst/>
              <a:gdLst>
                <a:gd name="T0" fmla="*/ 189 w 95"/>
                <a:gd name="T1" fmla="*/ 97 h 85"/>
                <a:gd name="T2" fmla="*/ 183 w 95"/>
                <a:gd name="T3" fmla="*/ 87 h 85"/>
                <a:gd name="T4" fmla="*/ 176 w 95"/>
                <a:gd name="T5" fmla="*/ 87 h 85"/>
                <a:gd name="T6" fmla="*/ 176 w 95"/>
                <a:gd name="T7" fmla="*/ 77 h 85"/>
                <a:gd name="T8" fmla="*/ 164 w 95"/>
                <a:gd name="T9" fmla="*/ 69 h 85"/>
                <a:gd name="T10" fmla="*/ 160 w 95"/>
                <a:gd name="T11" fmla="*/ 54 h 85"/>
                <a:gd name="T12" fmla="*/ 153 w 95"/>
                <a:gd name="T13" fmla="*/ 47 h 85"/>
                <a:gd name="T14" fmla="*/ 158 w 95"/>
                <a:gd name="T15" fmla="*/ 40 h 85"/>
                <a:gd name="T16" fmla="*/ 158 w 95"/>
                <a:gd name="T17" fmla="*/ 24 h 85"/>
                <a:gd name="T18" fmla="*/ 153 w 95"/>
                <a:gd name="T19" fmla="*/ 22 h 85"/>
                <a:gd name="T20" fmla="*/ 143 w 95"/>
                <a:gd name="T21" fmla="*/ 15 h 85"/>
                <a:gd name="T22" fmla="*/ 129 w 95"/>
                <a:gd name="T23" fmla="*/ 19 h 85"/>
                <a:gd name="T24" fmla="*/ 126 w 95"/>
                <a:gd name="T25" fmla="*/ 10 h 85"/>
                <a:gd name="T26" fmla="*/ 118 w 95"/>
                <a:gd name="T27" fmla="*/ 6 h 85"/>
                <a:gd name="T28" fmla="*/ 112 w 95"/>
                <a:gd name="T29" fmla="*/ 8 h 85"/>
                <a:gd name="T30" fmla="*/ 106 w 95"/>
                <a:gd name="T31" fmla="*/ 1 h 85"/>
                <a:gd name="T32" fmla="*/ 101 w 95"/>
                <a:gd name="T33" fmla="*/ 0 h 85"/>
                <a:gd name="T34" fmla="*/ 101 w 95"/>
                <a:gd name="T35" fmla="*/ 0 h 85"/>
                <a:gd name="T36" fmla="*/ 96 w 95"/>
                <a:gd name="T37" fmla="*/ 5 h 85"/>
                <a:gd name="T38" fmla="*/ 90 w 95"/>
                <a:gd name="T39" fmla="*/ 15 h 85"/>
                <a:gd name="T40" fmla="*/ 78 w 95"/>
                <a:gd name="T41" fmla="*/ 13 h 85"/>
                <a:gd name="T42" fmla="*/ 70 w 95"/>
                <a:gd name="T43" fmla="*/ 19 h 85"/>
                <a:gd name="T44" fmla="*/ 68 w 95"/>
                <a:gd name="T45" fmla="*/ 31 h 85"/>
                <a:gd name="T46" fmla="*/ 73 w 95"/>
                <a:gd name="T47" fmla="*/ 37 h 85"/>
                <a:gd name="T48" fmla="*/ 61 w 95"/>
                <a:gd name="T49" fmla="*/ 42 h 85"/>
                <a:gd name="T50" fmla="*/ 55 w 95"/>
                <a:gd name="T51" fmla="*/ 47 h 85"/>
                <a:gd name="T52" fmla="*/ 50 w 95"/>
                <a:gd name="T53" fmla="*/ 63 h 85"/>
                <a:gd name="T54" fmla="*/ 50 w 95"/>
                <a:gd name="T55" fmla="*/ 74 h 85"/>
                <a:gd name="T56" fmla="*/ 43 w 95"/>
                <a:gd name="T57" fmla="*/ 69 h 85"/>
                <a:gd name="T58" fmla="*/ 31 w 95"/>
                <a:gd name="T59" fmla="*/ 77 h 85"/>
                <a:gd name="T60" fmla="*/ 18 w 95"/>
                <a:gd name="T61" fmla="*/ 82 h 85"/>
                <a:gd name="T62" fmla="*/ 8 w 95"/>
                <a:gd name="T63" fmla="*/ 82 h 85"/>
                <a:gd name="T64" fmla="*/ 8 w 95"/>
                <a:gd name="T65" fmla="*/ 91 h 85"/>
                <a:gd name="T66" fmla="*/ 14 w 95"/>
                <a:gd name="T67" fmla="*/ 122 h 85"/>
                <a:gd name="T68" fmla="*/ 6 w 95"/>
                <a:gd name="T69" fmla="*/ 132 h 85"/>
                <a:gd name="T70" fmla="*/ 5 w 95"/>
                <a:gd name="T71" fmla="*/ 141 h 85"/>
                <a:gd name="T72" fmla="*/ 10 w 95"/>
                <a:gd name="T73" fmla="*/ 150 h 85"/>
                <a:gd name="T74" fmla="*/ 10 w 95"/>
                <a:gd name="T75" fmla="*/ 163 h 85"/>
                <a:gd name="T76" fmla="*/ 18 w 95"/>
                <a:gd name="T77" fmla="*/ 159 h 85"/>
                <a:gd name="T78" fmla="*/ 29 w 95"/>
                <a:gd name="T79" fmla="*/ 156 h 85"/>
                <a:gd name="T80" fmla="*/ 52 w 95"/>
                <a:gd name="T81" fmla="*/ 155 h 85"/>
                <a:gd name="T82" fmla="*/ 78 w 95"/>
                <a:gd name="T83" fmla="*/ 158 h 85"/>
                <a:gd name="T84" fmla="*/ 84 w 95"/>
                <a:gd name="T85" fmla="*/ 164 h 85"/>
                <a:gd name="T86" fmla="*/ 90 w 95"/>
                <a:gd name="T87" fmla="*/ 167 h 85"/>
                <a:gd name="T88" fmla="*/ 104 w 95"/>
                <a:gd name="T89" fmla="*/ 164 h 85"/>
                <a:gd name="T90" fmla="*/ 111 w 95"/>
                <a:gd name="T91" fmla="*/ 169 h 85"/>
                <a:gd name="T92" fmla="*/ 118 w 95"/>
                <a:gd name="T93" fmla="*/ 167 h 85"/>
                <a:gd name="T94" fmla="*/ 126 w 95"/>
                <a:gd name="T95" fmla="*/ 169 h 85"/>
                <a:gd name="T96" fmla="*/ 132 w 95"/>
                <a:gd name="T97" fmla="*/ 169 h 85"/>
                <a:gd name="T98" fmla="*/ 143 w 95"/>
                <a:gd name="T99" fmla="*/ 169 h 85"/>
                <a:gd name="T100" fmla="*/ 150 w 95"/>
                <a:gd name="T101" fmla="*/ 174 h 85"/>
                <a:gd name="T102" fmla="*/ 150 w 95"/>
                <a:gd name="T103" fmla="*/ 159 h 85"/>
                <a:gd name="T104" fmla="*/ 158 w 95"/>
                <a:gd name="T105" fmla="*/ 150 h 85"/>
                <a:gd name="T106" fmla="*/ 168 w 95"/>
                <a:gd name="T107" fmla="*/ 147 h 85"/>
                <a:gd name="T108" fmla="*/ 180 w 95"/>
                <a:gd name="T109" fmla="*/ 147 h 85"/>
                <a:gd name="T110" fmla="*/ 180 w 95"/>
                <a:gd name="T111" fmla="*/ 147 h 85"/>
                <a:gd name="T112" fmla="*/ 173 w 95"/>
                <a:gd name="T113" fmla="*/ 144 h 85"/>
                <a:gd name="T114" fmla="*/ 172 w 95"/>
                <a:gd name="T115" fmla="*/ 128 h 85"/>
                <a:gd name="T116" fmla="*/ 166 w 95"/>
                <a:gd name="T117" fmla="*/ 117 h 85"/>
                <a:gd name="T118" fmla="*/ 172 w 95"/>
                <a:gd name="T119" fmla="*/ 106 h 85"/>
                <a:gd name="T120" fmla="*/ 180 w 95"/>
                <a:gd name="T121" fmla="*/ 113 h 85"/>
                <a:gd name="T122" fmla="*/ 191 w 95"/>
                <a:gd name="T123" fmla="*/ 104 h 85"/>
                <a:gd name="T124" fmla="*/ 189 w 95"/>
                <a:gd name="T125" fmla="*/ 97 h 8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5"/>
                <a:gd name="T190" fmla="*/ 0 h 85"/>
                <a:gd name="T191" fmla="*/ 95 w 95"/>
                <a:gd name="T192" fmla="*/ 85 h 8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5" h="85">
                  <a:moveTo>
                    <a:pt x="91" y="46"/>
                  </a:moveTo>
                  <a:cubicBezTo>
                    <a:pt x="89" y="41"/>
                    <a:pt x="89" y="41"/>
                    <a:pt x="89" y="41"/>
                  </a:cubicBezTo>
                  <a:cubicBezTo>
                    <a:pt x="85" y="41"/>
                    <a:pt x="85" y="41"/>
                    <a:pt x="85" y="41"/>
                  </a:cubicBezTo>
                  <a:cubicBezTo>
                    <a:pt x="85" y="37"/>
                    <a:pt x="85" y="37"/>
                    <a:pt x="85" y="37"/>
                  </a:cubicBezTo>
                  <a:cubicBezTo>
                    <a:pt x="79" y="33"/>
                    <a:pt x="79" y="33"/>
                    <a:pt x="79" y="33"/>
                  </a:cubicBezTo>
                  <a:cubicBezTo>
                    <a:pt x="78" y="26"/>
                    <a:pt x="78" y="26"/>
                    <a:pt x="78" y="26"/>
                  </a:cubicBezTo>
                  <a:cubicBezTo>
                    <a:pt x="74" y="23"/>
                    <a:pt x="74" y="23"/>
                    <a:pt x="74" y="23"/>
                  </a:cubicBezTo>
                  <a:cubicBezTo>
                    <a:pt x="74" y="23"/>
                    <a:pt x="76" y="20"/>
                    <a:pt x="76" y="19"/>
                  </a:cubicBezTo>
                  <a:cubicBezTo>
                    <a:pt x="76" y="18"/>
                    <a:pt x="76" y="12"/>
                    <a:pt x="76" y="12"/>
                  </a:cubicBezTo>
                  <a:cubicBezTo>
                    <a:pt x="74" y="10"/>
                    <a:pt x="74" y="10"/>
                    <a:pt x="74" y="10"/>
                  </a:cubicBezTo>
                  <a:cubicBezTo>
                    <a:pt x="74" y="10"/>
                    <a:pt x="70" y="7"/>
                    <a:pt x="69" y="7"/>
                  </a:cubicBezTo>
                  <a:cubicBezTo>
                    <a:pt x="67" y="7"/>
                    <a:pt x="62" y="9"/>
                    <a:pt x="62" y="9"/>
                  </a:cubicBezTo>
                  <a:cubicBezTo>
                    <a:pt x="62" y="9"/>
                    <a:pt x="60" y="6"/>
                    <a:pt x="61" y="5"/>
                  </a:cubicBezTo>
                  <a:cubicBezTo>
                    <a:pt x="62" y="4"/>
                    <a:pt x="57" y="3"/>
                    <a:pt x="57" y="3"/>
                  </a:cubicBezTo>
                  <a:cubicBezTo>
                    <a:pt x="54" y="4"/>
                    <a:pt x="54" y="4"/>
                    <a:pt x="54" y="4"/>
                  </a:cubicBezTo>
                  <a:cubicBezTo>
                    <a:pt x="51" y="1"/>
                    <a:pt x="51" y="1"/>
                    <a:pt x="51" y="1"/>
                  </a:cubicBezTo>
                  <a:cubicBezTo>
                    <a:pt x="49" y="0"/>
                    <a:pt x="49" y="0"/>
                    <a:pt x="49" y="0"/>
                  </a:cubicBezTo>
                  <a:cubicBezTo>
                    <a:pt x="49" y="0"/>
                    <a:pt x="49" y="0"/>
                    <a:pt x="49" y="0"/>
                  </a:cubicBezTo>
                  <a:cubicBezTo>
                    <a:pt x="46" y="2"/>
                    <a:pt x="46" y="2"/>
                    <a:pt x="46" y="2"/>
                  </a:cubicBezTo>
                  <a:cubicBezTo>
                    <a:pt x="46" y="2"/>
                    <a:pt x="45" y="7"/>
                    <a:pt x="44" y="7"/>
                  </a:cubicBezTo>
                  <a:cubicBezTo>
                    <a:pt x="43" y="7"/>
                    <a:pt x="38" y="6"/>
                    <a:pt x="38" y="6"/>
                  </a:cubicBezTo>
                  <a:cubicBezTo>
                    <a:pt x="34" y="9"/>
                    <a:pt x="34" y="9"/>
                    <a:pt x="34" y="9"/>
                  </a:cubicBezTo>
                  <a:cubicBezTo>
                    <a:pt x="34" y="9"/>
                    <a:pt x="34" y="14"/>
                    <a:pt x="33" y="15"/>
                  </a:cubicBezTo>
                  <a:cubicBezTo>
                    <a:pt x="32" y="15"/>
                    <a:pt x="36" y="17"/>
                    <a:pt x="35" y="18"/>
                  </a:cubicBezTo>
                  <a:cubicBezTo>
                    <a:pt x="34" y="19"/>
                    <a:pt x="30" y="20"/>
                    <a:pt x="30" y="20"/>
                  </a:cubicBezTo>
                  <a:cubicBezTo>
                    <a:pt x="30" y="20"/>
                    <a:pt x="27" y="22"/>
                    <a:pt x="27" y="23"/>
                  </a:cubicBezTo>
                  <a:cubicBezTo>
                    <a:pt x="26" y="24"/>
                    <a:pt x="25" y="29"/>
                    <a:pt x="24" y="30"/>
                  </a:cubicBezTo>
                  <a:cubicBezTo>
                    <a:pt x="23" y="32"/>
                    <a:pt x="25" y="35"/>
                    <a:pt x="24" y="35"/>
                  </a:cubicBezTo>
                  <a:cubicBezTo>
                    <a:pt x="23" y="35"/>
                    <a:pt x="21" y="33"/>
                    <a:pt x="21" y="33"/>
                  </a:cubicBezTo>
                  <a:cubicBezTo>
                    <a:pt x="21" y="33"/>
                    <a:pt x="17" y="36"/>
                    <a:pt x="15" y="37"/>
                  </a:cubicBezTo>
                  <a:cubicBezTo>
                    <a:pt x="13" y="38"/>
                    <a:pt x="13" y="41"/>
                    <a:pt x="9" y="39"/>
                  </a:cubicBezTo>
                  <a:cubicBezTo>
                    <a:pt x="5" y="37"/>
                    <a:pt x="4" y="39"/>
                    <a:pt x="4" y="39"/>
                  </a:cubicBezTo>
                  <a:cubicBezTo>
                    <a:pt x="4" y="43"/>
                    <a:pt x="4" y="43"/>
                    <a:pt x="4" y="43"/>
                  </a:cubicBezTo>
                  <a:cubicBezTo>
                    <a:pt x="4" y="43"/>
                    <a:pt x="7" y="55"/>
                    <a:pt x="7" y="58"/>
                  </a:cubicBezTo>
                  <a:cubicBezTo>
                    <a:pt x="7" y="60"/>
                    <a:pt x="5" y="61"/>
                    <a:pt x="3" y="62"/>
                  </a:cubicBezTo>
                  <a:cubicBezTo>
                    <a:pt x="0" y="63"/>
                    <a:pt x="2" y="67"/>
                    <a:pt x="2" y="67"/>
                  </a:cubicBezTo>
                  <a:cubicBezTo>
                    <a:pt x="2" y="67"/>
                    <a:pt x="5" y="69"/>
                    <a:pt x="5" y="71"/>
                  </a:cubicBezTo>
                  <a:cubicBezTo>
                    <a:pt x="4" y="73"/>
                    <a:pt x="5" y="77"/>
                    <a:pt x="5" y="77"/>
                  </a:cubicBezTo>
                  <a:cubicBezTo>
                    <a:pt x="6" y="77"/>
                    <a:pt x="7" y="79"/>
                    <a:pt x="9" y="76"/>
                  </a:cubicBezTo>
                  <a:cubicBezTo>
                    <a:pt x="11" y="74"/>
                    <a:pt x="12" y="74"/>
                    <a:pt x="14" y="74"/>
                  </a:cubicBezTo>
                  <a:cubicBezTo>
                    <a:pt x="16" y="73"/>
                    <a:pt x="25" y="73"/>
                    <a:pt x="25" y="73"/>
                  </a:cubicBezTo>
                  <a:cubicBezTo>
                    <a:pt x="25" y="73"/>
                    <a:pt x="36" y="76"/>
                    <a:pt x="38" y="75"/>
                  </a:cubicBezTo>
                  <a:cubicBezTo>
                    <a:pt x="39" y="75"/>
                    <a:pt x="40" y="78"/>
                    <a:pt x="41" y="78"/>
                  </a:cubicBezTo>
                  <a:cubicBezTo>
                    <a:pt x="42" y="79"/>
                    <a:pt x="44" y="79"/>
                    <a:pt x="44" y="79"/>
                  </a:cubicBezTo>
                  <a:cubicBezTo>
                    <a:pt x="44" y="79"/>
                    <a:pt x="49" y="78"/>
                    <a:pt x="50" y="78"/>
                  </a:cubicBezTo>
                  <a:cubicBezTo>
                    <a:pt x="50" y="77"/>
                    <a:pt x="53" y="80"/>
                    <a:pt x="53" y="80"/>
                  </a:cubicBezTo>
                  <a:cubicBezTo>
                    <a:pt x="57" y="79"/>
                    <a:pt x="57" y="79"/>
                    <a:pt x="57" y="79"/>
                  </a:cubicBezTo>
                  <a:cubicBezTo>
                    <a:pt x="57" y="79"/>
                    <a:pt x="60" y="78"/>
                    <a:pt x="61" y="80"/>
                  </a:cubicBezTo>
                  <a:cubicBezTo>
                    <a:pt x="62" y="82"/>
                    <a:pt x="63" y="80"/>
                    <a:pt x="64" y="80"/>
                  </a:cubicBezTo>
                  <a:cubicBezTo>
                    <a:pt x="65" y="80"/>
                    <a:pt x="69" y="80"/>
                    <a:pt x="69" y="80"/>
                  </a:cubicBezTo>
                  <a:cubicBezTo>
                    <a:pt x="69" y="80"/>
                    <a:pt x="71" y="85"/>
                    <a:pt x="73" y="83"/>
                  </a:cubicBezTo>
                  <a:cubicBezTo>
                    <a:pt x="75" y="81"/>
                    <a:pt x="72" y="78"/>
                    <a:pt x="73" y="76"/>
                  </a:cubicBezTo>
                  <a:cubicBezTo>
                    <a:pt x="74" y="74"/>
                    <a:pt x="75" y="71"/>
                    <a:pt x="76" y="71"/>
                  </a:cubicBezTo>
                  <a:cubicBezTo>
                    <a:pt x="78" y="71"/>
                    <a:pt x="80" y="69"/>
                    <a:pt x="82" y="70"/>
                  </a:cubicBezTo>
                  <a:cubicBezTo>
                    <a:pt x="83" y="70"/>
                    <a:pt x="85" y="70"/>
                    <a:pt x="87" y="70"/>
                  </a:cubicBezTo>
                  <a:cubicBezTo>
                    <a:pt x="87" y="70"/>
                    <a:pt x="87" y="70"/>
                    <a:pt x="87" y="70"/>
                  </a:cubicBezTo>
                  <a:cubicBezTo>
                    <a:pt x="85" y="69"/>
                    <a:pt x="84" y="68"/>
                    <a:pt x="84" y="68"/>
                  </a:cubicBezTo>
                  <a:cubicBezTo>
                    <a:pt x="84" y="68"/>
                    <a:pt x="83" y="63"/>
                    <a:pt x="83" y="61"/>
                  </a:cubicBezTo>
                  <a:cubicBezTo>
                    <a:pt x="82" y="58"/>
                    <a:pt x="80" y="56"/>
                    <a:pt x="80" y="55"/>
                  </a:cubicBezTo>
                  <a:cubicBezTo>
                    <a:pt x="79" y="54"/>
                    <a:pt x="81" y="51"/>
                    <a:pt x="83" y="51"/>
                  </a:cubicBezTo>
                  <a:cubicBezTo>
                    <a:pt x="84" y="52"/>
                    <a:pt x="85" y="54"/>
                    <a:pt x="87" y="54"/>
                  </a:cubicBezTo>
                  <a:cubicBezTo>
                    <a:pt x="89" y="53"/>
                    <a:pt x="90" y="51"/>
                    <a:pt x="93" y="49"/>
                  </a:cubicBezTo>
                  <a:cubicBezTo>
                    <a:pt x="95" y="48"/>
                    <a:pt x="91" y="46"/>
                    <a:pt x="91" y="46"/>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653" name="Freeform 197"/>
            <p:cNvSpPr>
              <a:spLocks noEditPoints="1"/>
            </p:cNvSpPr>
            <p:nvPr>
              <p:custDataLst>
                <p:tags r:id="rId100"/>
              </p:custDataLst>
            </p:nvPr>
          </p:nvSpPr>
          <p:spPr bwMode="auto">
            <a:xfrm>
              <a:off x="3425" y="2357"/>
              <a:ext cx="83" cy="53"/>
            </a:xfrm>
            <a:custGeom>
              <a:avLst/>
              <a:gdLst>
                <a:gd name="T0" fmla="*/ 135 w 65"/>
                <a:gd name="T1" fmla="*/ 8 h 41"/>
                <a:gd name="T2" fmla="*/ 120 w 65"/>
                <a:gd name="T3" fmla="*/ 10 h 41"/>
                <a:gd name="T4" fmla="*/ 96 w 65"/>
                <a:gd name="T5" fmla="*/ 5 h 41"/>
                <a:gd name="T6" fmla="*/ 75 w 65"/>
                <a:gd name="T7" fmla="*/ 1 h 41"/>
                <a:gd name="T8" fmla="*/ 54 w 65"/>
                <a:gd name="T9" fmla="*/ 8 h 41"/>
                <a:gd name="T10" fmla="*/ 37 w 65"/>
                <a:gd name="T11" fmla="*/ 21 h 41"/>
                <a:gd name="T12" fmla="*/ 40 w 65"/>
                <a:gd name="T13" fmla="*/ 35 h 41"/>
                <a:gd name="T14" fmla="*/ 40 w 65"/>
                <a:gd name="T15" fmla="*/ 44 h 41"/>
                <a:gd name="T16" fmla="*/ 43 w 65"/>
                <a:gd name="T17" fmla="*/ 53 h 41"/>
                <a:gd name="T18" fmla="*/ 54 w 65"/>
                <a:gd name="T19" fmla="*/ 53 h 41"/>
                <a:gd name="T20" fmla="*/ 59 w 65"/>
                <a:gd name="T21" fmla="*/ 61 h 41"/>
                <a:gd name="T22" fmla="*/ 55 w 65"/>
                <a:gd name="T23" fmla="*/ 72 h 41"/>
                <a:gd name="T24" fmla="*/ 70 w 65"/>
                <a:gd name="T25" fmla="*/ 62 h 41"/>
                <a:gd name="T26" fmla="*/ 88 w 65"/>
                <a:gd name="T27" fmla="*/ 72 h 41"/>
                <a:gd name="T28" fmla="*/ 98 w 65"/>
                <a:gd name="T29" fmla="*/ 87 h 41"/>
                <a:gd name="T30" fmla="*/ 107 w 65"/>
                <a:gd name="T31" fmla="*/ 80 h 41"/>
                <a:gd name="T32" fmla="*/ 114 w 65"/>
                <a:gd name="T33" fmla="*/ 84 h 41"/>
                <a:gd name="T34" fmla="*/ 120 w 65"/>
                <a:gd name="T35" fmla="*/ 74 h 41"/>
                <a:gd name="T36" fmla="*/ 125 w 65"/>
                <a:gd name="T37" fmla="*/ 74 h 41"/>
                <a:gd name="T38" fmla="*/ 120 w 65"/>
                <a:gd name="T39" fmla="*/ 53 h 41"/>
                <a:gd name="T40" fmla="*/ 114 w 65"/>
                <a:gd name="T41" fmla="*/ 47 h 41"/>
                <a:gd name="T42" fmla="*/ 111 w 65"/>
                <a:gd name="T43" fmla="*/ 30 h 41"/>
                <a:gd name="T44" fmla="*/ 123 w 65"/>
                <a:gd name="T45" fmla="*/ 28 h 41"/>
                <a:gd name="T46" fmla="*/ 123 w 65"/>
                <a:gd name="T47" fmla="*/ 27 h 41"/>
                <a:gd name="T48" fmla="*/ 129 w 65"/>
                <a:gd name="T49" fmla="*/ 16 h 41"/>
                <a:gd name="T50" fmla="*/ 135 w 65"/>
                <a:gd name="T51" fmla="*/ 8 h 41"/>
                <a:gd name="T52" fmla="*/ 24 w 65"/>
                <a:gd name="T53" fmla="*/ 41 h 41"/>
                <a:gd name="T54" fmla="*/ 8 w 65"/>
                <a:gd name="T55" fmla="*/ 45 h 41"/>
                <a:gd name="T56" fmla="*/ 6 w 65"/>
                <a:gd name="T57" fmla="*/ 57 h 41"/>
                <a:gd name="T58" fmla="*/ 6 w 65"/>
                <a:gd name="T59" fmla="*/ 67 h 41"/>
                <a:gd name="T60" fmla="*/ 13 w 65"/>
                <a:gd name="T61" fmla="*/ 67 h 41"/>
                <a:gd name="T62" fmla="*/ 17 w 65"/>
                <a:gd name="T63" fmla="*/ 58 h 41"/>
                <a:gd name="T64" fmla="*/ 28 w 65"/>
                <a:gd name="T65" fmla="*/ 52 h 41"/>
                <a:gd name="T66" fmla="*/ 36 w 65"/>
                <a:gd name="T67" fmla="*/ 44 h 41"/>
                <a:gd name="T68" fmla="*/ 24 w 65"/>
                <a:gd name="T69" fmla="*/ 41 h 41"/>
                <a:gd name="T70" fmla="*/ 22 w 65"/>
                <a:gd name="T71" fmla="*/ 36 h 41"/>
                <a:gd name="T72" fmla="*/ 29 w 65"/>
                <a:gd name="T73" fmla="*/ 30 h 41"/>
                <a:gd name="T74" fmla="*/ 18 w 65"/>
                <a:gd name="T75" fmla="*/ 22 h 41"/>
                <a:gd name="T76" fmla="*/ 10 w 65"/>
                <a:gd name="T77" fmla="*/ 28 h 41"/>
                <a:gd name="T78" fmla="*/ 22 w 65"/>
                <a:gd name="T79" fmla="*/ 36 h 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5"/>
                <a:gd name="T121" fmla="*/ 0 h 41"/>
                <a:gd name="T122" fmla="*/ 65 w 65"/>
                <a:gd name="T123" fmla="*/ 41 h 4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5" h="41">
                  <a:moveTo>
                    <a:pt x="65" y="4"/>
                  </a:moveTo>
                  <a:cubicBezTo>
                    <a:pt x="58" y="5"/>
                    <a:pt x="58" y="5"/>
                    <a:pt x="58" y="5"/>
                  </a:cubicBezTo>
                  <a:cubicBezTo>
                    <a:pt x="58" y="5"/>
                    <a:pt x="48" y="3"/>
                    <a:pt x="46" y="2"/>
                  </a:cubicBezTo>
                  <a:cubicBezTo>
                    <a:pt x="44" y="1"/>
                    <a:pt x="38" y="0"/>
                    <a:pt x="36" y="1"/>
                  </a:cubicBezTo>
                  <a:cubicBezTo>
                    <a:pt x="35" y="2"/>
                    <a:pt x="28" y="4"/>
                    <a:pt x="26" y="4"/>
                  </a:cubicBezTo>
                  <a:cubicBezTo>
                    <a:pt x="25" y="4"/>
                    <a:pt x="18" y="8"/>
                    <a:pt x="18" y="9"/>
                  </a:cubicBezTo>
                  <a:cubicBezTo>
                    <a:pt x="18" y="11"/>
                    <a:pt x="19" y="16"/>
                    <a:pt x="19" y="16"/>
                  </a:cubicBezTo>
                  <a:cubicBezTo>
                    <a:pt x="19" y="16"/>
                    <a:pt x="19" y="18"/>
                    <a:pt x="19" y="20"/>
                  </a:cubicBezTo>
                  <a:cubicBezTo>
                    <a:pt x="18" y="21"/>
                    <a:pt x="20" y="24"/>
                    <a:pt x="21" y="25"/>
                  </a:cubicBezTo>
                  <a:cubicBezTo>
                    <a:pt x="23" y="26"/>
                    <a:pt x="25" y="26"/>
                    <a:pt x="26" y="25"/>
                  </a:cubicBezTo>
                  <a:cubicBezTo>
                    <a:pt x="27" y="24"/>
                    <a:pt x="29" y="27"/>
                    <a:pt x="28" y="28"/>
                  </a:cubicBezTo>
                  <a:cubicBezTo>
                    <a:pt x="27" y="30"/>
                    <a:pt x="27" y="33"/>
                    <a:pt x="27" y="33"/>
                  </a:cubicBezTo>
                  <a:cubicBezTo>
                    <a:pt x="34" y="29"/>
                    <a:pt x="34" y="29"/>
                    <a:pt x="34" y="29"/>
                  </a:cubicBezTo>
                  <a:cubicBezTo>
                    <a:pt x="34" y="29"/>
                    <a:pt x="41" y="31"/>
                    <a:pt x="42" y="33"/>
                  </a:cubicBezTo>
                  <a:cubicBezTo>
                    <a:pt x="44" y="35"/>
                    <a:pt x="45" y="41"/>
                    <a:pt x="47" y="40"/>
                  </a:cubicBezTo>
                  <a:cubicBezTo>
                    <a:pt x="50" y="40"/>
                    <a:pt x="52" y="37"/>
                    <a:pt x="52" y="37"/>
                  </a:cubicBezTo>
                  <a:cubicBezTo>
                    <a:pt x="55" y="39"/>
                    <a:pt x="55" y="39"/>
                    <a:pt x="55" y="39"/>
                  </a:cubicBezTo>
                  <a:cubicBezTo>
                    <a:pt x="58" y="34"/>
                    <a:pt x="58" y="34"/>
                    <a:pt x="58" y="34"/>
                  </a:cubicBezTo>
                  <a:cubicBezTo>
                    <a:pt x="60" y="34"/>
                    <a:pt x="60" y="34"/>
                    <a:pt x="60" y="34"/>
                  </a:cubicBezTo>
                  <a:cubicBezTo>
                    <a:pt x="60" y="34"/>
                    <a:pt x="57" y="26"/>
                    <a:pt x="58" y="25"/>
                  </a:cubicBezTo>
                  <a:cubicBezTo>
                    <a:pt x="57" y="24"/>
                    <a:pt x="55" y="24"/>
                    <a:pt x="55" y="22"/>
                  </a:cubicBezTo>
                  <a:cubicBezTo>
                    <a:pt x="54" y="19"/>
                    <a:pt x="51" y="15"/>
                    <a:pt x="53" y="14"/>
                  </a:cubicBezTo>
                  <a:cubicBezTo>
                    <a:pt x="54" y="13"/>
                    <a:pt x="55" y="11"/>
                    <a:pt x="59" y="13"/>
                  </a:cubicBezTo>
                  <a:cubicBezTo>
                    <a:pt x="59" y="12"/>
                    <a:pt x="59" y="12"/>
                    <a:pt x="59" y="12"/>
                  </a:cubicBezTo>
                  <a:cubicBezTo>
                    <a:pt x="62" y="7"/>
                    <a:pt x="62" y="7"/>
                    <a:pt x="62" y="7"/>
                  </a:cubicBezTo>
                  <a:lnTo>
                    <a:pt x="65" y="4"/>
                  </a:lnTo>
                  <a:close/>
                  <a:moveTo>
                    <a:pt x="12" y="19"/>
                  </a:moveTo>
                  <a:cubicBezTo>
                    <a:pt x="9" y="19"/>
                    <a:pt x="8" y="20"/>
                    <a:pt x="4" y="21"/>
                  </a:cubicBezTo>
                  <a:cubicBezTo>
                    <a:pt x="0" y="22"/>
                    <a:pt x="2" y="24"/>
                    <a:pt x="3" y="26"/>
                  </a:cubicBezTo>
                  <a:cubicBezTo>
                    <a:pt x="3" y="29"/>
                    <a:pt x="4" y="29"/>
                    <a:pt x="3" y="31"/>
                  </a:cubicBezTo>
                  <a:cubicBezTo>
                    <a:pt x="3" y="33"/>
                    <a:pt x="6" y="31"/>
                    <a:pt x="6" y="31"/>
                  </a:cubicBezTo>
                  <a:cubicBezTo>
                    <a:pt x="6" y="31"/>
                    <a:pt x="7" y="26"/>
                    <a:pt x="8" y="27"/>
                  </a:cubicBezTo>
                  <a:cubicBezTo>
                    <a:pt x="9" y="28"/>
                    <a:pt x="9" y="26"/>
                    <a:pt x="13" y="24"/>
                  </a:cubicBezTo>
                  <a:cubicBezTo>
                    <a:pt x="16" y="23"/>
                    <a:pt x="17" y="22"/>
                    <a:pt x="17" y="20"/>
                  </a:cubicBezTo>
                  <a:cubicBezTo>
                    <a:pt x="18" y="18"/>
                    <a:pt x="15" y="19"/>
                    <a:pt x="12" y="19"/>
                  </a:cubicBezTo>
                  <a:close/>
                  <a:moveTo>
                    <a:pt x="10" y="17"/>
                  </a:moveTo>
                  <a:cubicBezTo>
                    <a:pt x="10" y="17"/>
                    <a:pt x="12" y="15"/>
                    <a:pt x="14" y="14"/>
                  </a:cubicBezTo>
                  <a:cubicBezTo>
                    <a:pt x="17" y="12"/>
                    <a:pt x="12" y="12"/>
                    <a:pt x="9" y="10"/>
                  </a:cubicBezTo>
                  <a:cubicBezTo>
                    <a:pt x="7" y="9"/>
                    <a:pt x="7" y="11"/>
                    <a:pt x="5" y="13"/>
                  </a:cubicBezTo>
                  <a:cubicBezTo>
                    <a:pt x="5" y="14"/>
                    <a:pt x="10" y="17"/>
                    <a:pt x="10" y="17"/>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654" name="Freeform 198"/>
            <p:cNvSpPr>
              <a:spLocks/>
            </p:cNvSpPr>
            <p:nvPr>
              <p:custDataLst>
                <p:tags r:id="rId101"/>
              </p:custDataLst>
            </p:nvPr>
          </p:nvSpPr>
          <p:spPr bwMode="auto">
            <a:xfrm>
              <a:off x="3414" y="2394"/>
              <a:ext cx="93" cy="55"/>
            </a:xfrm>
            <a:custGeom>
              <a:avLst/>
              <a:gdLst>
                <a:gd name="T0" fmla="*/ 145 w 72"/>
                <a:gd name="T1" fmla="*/ 42 h 43"/>
                <a:gd name="T2" fmla="*/ 149 w 72"/>
                <a:gd name="T3" fmla="*/ 31 h 43"/>
                <a:gd name="T4" fmla="*/ 142 w 72"/>
                <a:gd name="T5" fmla="*/ 23 h 43"/>
                <a:gd name="T6" fmla="*/ 136 w 72"/>
                <a:gd name="T7" fmla="*/ 22 h 43"/>
                <a:gd name="T8" fmla="*/ 128 w 72"/>
                <a:gd name="T9" fmla="*/ 17 h 43"/>
                <a:gd name="T10" fmla="*/ 119 w 72"/>
                <a:gd name="T11" fmla="*/ 23 h 43"/>
                <a:gd name="T12" fmla="*/ 108 w 72"/>
                <a:gd name="T13" fmla="*/ 8 h 43"/>
                <a:gd name="T14" fmla="*/ 90 w 72"/>
                <a:gd name="T15" fmla="*/ 0 h 43"/>
                <a:gd name="T16" fmla="*/ 75 w 72"/>
                <a:gd name="T17" fmla="*/ 8 h 43"/>
                <a:gd name="T18" fmla="*/ 75 w 72"/>
                <a:gd name="T19" fmla="*/ 8 h 43"/>
                <a:gd name="T20" fmla="*/ 74 w 72"/>
                <a:gd name="T21" fmla="*/ 13 h 43"/>
                <a:gd name="T22" fmla="*/ 75 w 72"/>
                <a:gd name="T23" fmla="*/ 31 h 43"/>
                <a:gd name="T24" fmla="*/ 58 w 72"/>
                <a:gd name="T25" fmla="*/ 42 h 43"/>
                <a:gd name="T26" fmla="*/ 47 w 72"/>
                <a:gd name="T27" fmla="*/ 28 h 43"/>
                <a:gd name="T28" fmla="*/ 36 w 72"/>
                <a:gd name="T29" fmla="*/ 13 h 43"/>
                <a:gd name="T30" fmla="*/ 19 w 72"/>
                <a:gd name="T31" fmla="*/ 22 h 43"/>
                <a:gd name="T32" fmla="*/ 13 w 72"/>
                <a:gd name="T33" fmla="*/ 36 h 43"/>
                <a:gd name="T34" fmla="*/ 6 w 72"/>
                <a:gd name="T35" fmla="*/ 47 h 43"/>
                <a:gd name="T36" fmla="*/ 5 w 72"/>
                <a:gd name="T37" fmla="*/ 75 h 43"/>
                <a:gd name="T38" fmla="*/ 17 w 72"/>
                <a:gd name="T39" fmla="*/ 69 h 43"/>
                <a:gd name="T40" fmla="*/ 39 w 72"/>
                <a:gd name="T41" fmla="*/ 65 h 43"/>
                <a:gd name="T42" fmla="*/ 58 w 72"/>
                <a:gd name="T43" fmla="*/ 65 h 43"/>
                <a:gd name="T44" fmla="*/ 79 w 72"/>
                <a:gd name="T45" fmla="*/ 67 h 43"/>
                <a:gd name="T46" fmla="*/ 87 w 72"/>
                <a:gd name="T47" fmla="*/ 63 h 43"/>
                <a:gd name="T48" fmla="*/ 97 w 72"/>
                <a:gd name="T49" fmla="*/ 75 h 43"/>
                <a:gd name="T50" fmla="*/ 112 w 72"/>
                <a:gd name="T51" fmla="*/ 83 h 43"/>
                <a:gd name="T52" fmla="*/ 124 w 72"/>
                <a:gd name="T53" fmla="*/ 90 h 43"/>
                <a:gd name="T54" fmla="*/ 132 w 72"/>
                <a:gd name="T55" fmla="*/ 83 h 43"/>
                <a:gd name="T56" fmla="*/ 145 w 72"/>
                <a:gd name="T57" fmla="*/ 86 h 43"/>
                <a:gd name="T58" fmla="*/ 149 w 72"/>
                <a:gd name="T59" fmla="*/ 75 h 43"/>
                <a:gd name="T60" fmla="*/ 155 w 72"/>
                <a:gd name="T61" fmla="*/ 70 h 43"/>
                <a:gd name="T62" fmla="*/ 155 w 72"/>
                <a:gd name="T63" fmla="*/ 60 h 43"/>
                <a:gd name="T64" fmla="*/ 149 w 72"/>
                <a:gd name="T65" fmla="*/ 47 h 43"/>
                <a:gd name="T66" fmla="*/ 145 w 72"/>
                <a:gd name="T67" fmla="*/ 42 h 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2"/>
                <a:gd name="T103" fmla="*/ 0 h 43"/>
                <a:gd name="T104" fmla="*/ 72 w 72"/>
                <a:gd name="T105" fmla="*/ 43 h 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 h="43">
                  <a:moveTo>
                    <a:pt x="67" y="20"/>
                  </a:moveTo>
                  <a:cubicBezTo>
                    <a:pt x="69" y="15"/>
                    <a:pt x="69" y="15"/>
                    <a:pt x="69" y="15"/>
                  </a:cubicBezTo>
                  <a:cubicBezTo>
                    <a:pt x="66" y="11"/>
                    <a:pt x="66" y="11"/>
                    <a:pt x="66" y="11"/>
                  </a:cubicBezTo>
                  <a:cubicBezTo>
                    <a:pt x="63" y="10"/>
                    <a:pt x="63" y="10"/>
                    <a:pt x="63" y="10"/>
                  </a:cubicBezTo>
                  <a:cubicBezTo>
                    <a:pt x="60" y="8"/>
                    <a:pt x="60" y="8"/>
                    <a:pt x="60" y="8"/>
                  </a:cubicBezTo>
                  <a:cubicBezTo>
                    <a:pt x="60" y="8"/>
                    <a:pt x="58" y="11"/>
                    <a:pt x="55" y="11"/>
                  </a:cubicBezTo>
                  <a:cubicBezTo>
                    <a:pt x="53" y="12"/>
                    <a:pt x="52" y="6"/>
                    <a:pt x="50" y="4"/>
                  </a:cubicBezTo>
                  <a:cubicBezTo>
                    <a:pt x="49" y="2"/>
                    <a:pt x="42" y="0"/>
                    <a:pt x="42" y="0"/>
                  </a:cubicBezTo>
                  <a:cubicBezTo>
                    <a:pt x="35" y="4"/>
                    <a:pt x="35" y="4"/>
                    <a:pt x="35" y="4"/>
                  </a:cubicBezTo>
                  <a:cubicBezTo>
                    <a:pt x="35" y="4"/>
                    <a:pt x="35" y="4"/>
                    <a:pt x="35" y="4"/>
                  </a:cubicBezTo>
                  <a:cubicBezTo>
                    <a:pt x="35" y="5"/>
                    <a:pt x="35" y="5"/>
                    <a:pt x="34" y="6"/>
                  </a:cubicBezTo>
                  <a:cubicBezTo>
                    <a:pt x="33" y="7"/>
                    <a:pt x="35" y="15"/>
                    <a:pt x="35" y="15"/>
                  </a:cubicBezTo>
                  <a:cubicBezTo>
                    <a:pt x="35" y="15"/>
                    <a:pt x="31" y="20"/>
                    <a:pt x="27" y="20"/>
                  </a:cubicBezTo>
                  <a:cubicBezTo>
                    <a:pt x="23" y="20"/>
                    <a:pt x="25" y="16"/>
                    <a:pt x="22" y="13"/>
                  </a:cubicBezTo>
                  <a:cubicBezTo>
                    <a:pt x="18" y="10"/>
                    <a:pt x="17" y="6"/>
                    <a:pt x="17" y="6"/>
                  </a:cubicBezTo>
                  <a:cubicBezTo>
                    <a:pt x="17" y="6"/>
                    <a:pt x="11" y="9"/>
                    <a:pt x="9" y="10"/>
                  </a:cubicBezTo>
                  <a:cubicBezTo>
                    <a:pt x="7" y="10"/>
                    <a:pt x="6" y="15"/>
                    <a:pt x="6" y="17"/>
                  </a:cubicBezTo>
                  <a:cubicBezTo>
                    <a:pt x="5" y="19"/>
                    <a:pt x="6" y="22"/>
                    <a:pt x="3" y="23"/>
                  </a:cubicBezTo>
                  <a:cubicBezTo>
                    <a:pt x="0" y="24"/>
                    <a:pt x="2" y="36"/>
                    <a:pt x="2" y="36"/>
                  </a:cubicBezTo>
                  <a:cubicBezTo>
                    <a:pt x="3" y="39"/>
                    <a:pt x="5" y="33"/>
                    <a:pt x="8" y="33"/>
                  </a:cubicBezTo>
                  <a:cubicBezTo>
                    <a:pt x="10" y="32"/>
                    <a:pt x="12" y="30"/>
                    <a:pt x="18" y="31"/>
                  </a:cubicBezTo>
                  <a:cubicBezTo>
                    <a:pt x="24" y="33"/>
                    <a:pt x="23" y="32"/>
                    <a:pt x="27" y="31"/>
                  </a:cubicBezTo>
                  <a:cubicBezTo>
                    <a:pt x="31" y="30"/>
                    <a:pt x="35" y="33"/>
                    <a:pt x="36" y="32"/>
                  </a:cubicBezTo>
                  <a:cubicBezTo>
                    <a:pt x="37" y="32"/>
                    <a:pt x="40" y="30"/>
                    <a:pt x="40" y="30"/>
                  </a:cubicBezTo>
                  <a:cubicBezTo>
                    <a:pt x="40" y="30"/>
                    <a:pt x="43" y="36"/>
                    <a:pt x="45" y="36"/>
                  </a:cubicBezTo>
                  <a:cubicBezTo>
                    <a:pt x="47" y="36"/>
                    <a:pt x="52" y="40"/>
                    <a:pt x="52" y="40"/>
                  </a:cubicBezTo>
                  <a:cubicBezTo>
                    <a:pt x="57" y="43"/>
                    <a:pt x="57" y="43"/>
                    <a:pt x="57" y="43"/>
                  </a:cubicBezTo>
                  <a:cubicBezTo>
                    <a:pt x="61" y="40"/>
                    <a:pt x="61" y="40"/>
                    <a:pt x="61" y="40"/>
                  </a:cubicBezTo>
                  <a:cubicBezTo>
                    <a:pt x="61" y="40"/>
                    <a:pt x="66" y="41"/>
                    <a:pt x="67" y="41"/>
                  </a:cubicBezTo>
                  <a:cubicBezTo>
                    <a:pt x="68" y="41"/>
                    <a:pt x="69" y="36"/>
                    <a:pt x="69" y="36"/>
                  </a:cubicBezTo>
                  <a:cubicBezTo>
                    <a:pt x="72" y="34"/>
                    <a:pt x="72" y="34"/>
                    <a:pt x="72" y="34"/>
                  </a:cubicBezTo>
                  <a:cubicBezTo>
                    <a:pt x="72" y="29"/>
                    <a:pt x="72" y="29"/>
                    <a:pt x="72" y="29"/>
                  </a:cubicBezTo>
                  <a:cubicBezTo>
                    <a:pt x="69" y="23"/>
                    <a:pt x="69" y="23"/>
                    <a:pt x="69" y="23"/>
                  </a:cubicBezTo>
                  <a:lnTo>
                    <a:pt x="67" y="20"/>
                  </a:lnTo>
                  <a:close/>
                </a:path>
              </a:pathLst>
            </a:custGeom>
            <a:grpFill/>
            <a:ln w="3175">
              <a:solidFill>
                <a:srgbClr val="969696"/>
              </a:solidFill>
              <a:round/>
              <a:headEnd/>
              <a:tailEnd/>
            </a:ln>
          </p:spPr>
          <p:txBody>
            <a:bodyPr/>
            <a:lstStyle/>
            <a:p>
              <a:endParaRPr lang="en-IN">
                <a:solidFill>
                  <a:schemeClr val="bg1"/>
                </a:solidFill>
              </a:endParaRPr>
            </a:p>
          </p:txBody>
        </p:sp>
        <p:sp>
          <p:nvSpPr>
            <p:cNvPr id="16655" name="Freeform 199"/>
            <p:cNvSpPr>
              <a:spLocks/>
            </p:cNvSpPr>
            <p:nvPr>
              <p:custDataLst>
                <p:tags r:id="rId102"/>
              </p:custDataLst>
            </p:nvPr>
          </p:nvSpPr>
          <p:spPr bwMode="auto">
            <a:xfrm>
              <a:off x="3417" y="2433"/>
              <a:ext cx="73" cy="57"/>
            </a:xfrm>
            <a:custGeom>
              <a:avLst/>
              <a:gdLst>
                <a:gd name="T0" fmla="*/ 113 w 57"/>
                <a:gd name="T1" fmla="*/ 38 h 45"/>
                <a:gd name="T2" fmla="*/ 115 w 57"/>
                <a:gd name="T3" fmla="*/ 25 h 45"/>
                <a:gd name="T4" fmla="*/ 105 w 57"/>
                <a:gd name="T5" fmla="*/ 20 h 45"/>
                <a:gd name="T6" fmla="*/ 90 w 57"/>
                <a:gd name="T7" fmla="*/ 13 h 45"/>
                <a:gd name="T8" fmla="*/ 81 w 57"/>
                <a:gd name="T9" fmla="*/ 0 h 45"/>
                <a:gd name="T10" fmla="*/ 72 w 57"/>
                <a:gd name="T11" fmla="*/ 5 h 45"/>
                <a:gd name="T12" fmla="*/ 53 w 57"/>
                <a:gd name="T13" fmla="*/ 1 h 45"/>
                <a:gd name="T14" fmla="*/ 33 w 57"/>
                <a:gd name="T15" fmla="*/ 1 h 45"/>
                <a:gd name="T16" fmla="*/ 13 w 57"/>
                <a:gd name="T17" fmla="*/ 6 h 45"/>
                <a:gd name="T18" fmla="*/ 0 w 57"/>
                <a:gd name="T19" fmla="*/ 14 h 45"/>
                <a:gd name="T20" fmla="*/ 0 w 57"/>
                <a:gd name="T21" fmla="*/ 14 h 45"/>
                <a:gd name="T22" fmla="*/ 1 w 57"/>
                <a:gd name="T23" fmla="*/ 29 h 45"/>
                <a:gd name="T24" fmla="*/ 5 w 57"/>
                <a:gd name="T25" fmla="*/ 43 h 45"/>
                <a:gd name="T26" fmla="*/ 17 w 57"/>
                <a:gd name="T27" fmla="*/ 48 h 45"/>
                <a:gd name="T28" fmla="*/ 31 w 57"/>
                <a:gd name="T29" fmla="*/ 48 h 45"/>
                <a:gd name="T30" fmla="*/ 36 w 57"/>
                <a:gd name="T31" fmla="*/ 56 h 45"/>
                <a:gd name="T32" fmla="*/ 36 w 57"/>
                <a:gd name="T33" fmla="*/ 73 h 45"/>
                <a:gd name="T34" fmla="*/ 45 w 57"/>
                <a:gd name="T35" fmla="*/ 76 h 45"/>
                <a:gd name="T36" fmla="*/ 53 w 57"/>
                <a:gd name="T37" fmla="*/ 86 h 45"/>
                <a:gd name="T38" fmla="*/ 63 w 57"/>
                <a:gd name="T39" fmla="*/ 86 h 45"/>
                <a:gd name="T40" fmla="*/ 76 w 57"/>
                <a:gd name="T41" fmla="*/ 84 h 45"/>
                <a:gd name="T42" fmla="*/ 88 w 57"/>
                <a:gd name="T43" fmla="*/ 76 h 45"/>
                <a:gd name="T44" fmla="*/ 95 w 57"/>
                <a:gd name="T45" fmla="*/ 79 h 45"/>
                <a:gd name="T46" fmla="*/ 95 w 57"/>
                <a:gd name="T47" fmla="*/ 68 h 45"/>
                <a:gd name="T48" fmla="*/ 100 w 57"/>
                <a:gd name="T49" fmla="*/ 54 h 45"/>
                <a:gd name="T50" fmla="*/ 106 w 57"/>
                <a:gd name="T51" fmla="*/ 48 h 45"/>
                <a:gd name="T52" fmla="*/ 118 w 57"/>
                <a:gd name="T53" fmla="*/ 44 h 45"/>
                <a:gd name="T54" fmla="*/ 113 w 57"/>
                <a:gd name="T55" fmla="*/ 38 h 4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7"/>
                <a:gd name="T85" fmla="*/ 0 h 45"/>
                <a:gd name="T86" fmla="*/ 57 w 57"/>
                <a:gd name="T87" fmla="*/ 45 h 4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7" h="45">
                  <a:moveTo>
                    <a:pt x="54" y="19"/>
                  </a:moveTo>
                  <a:cubicBezTo>
                    <a:pt x="55" y="18"/>
                    <a:pt x="55" y="13"/>
                    <a:pt x="55" y="13"/>
                  </a:cubicBezTo>
                  <a:cubicBezTo>
                    <a:pt x="50" y="10"/>
                    <a:pt x="50" y="10"/>
                    <a:pt x="50" y="10"/>
                  </a:cubicBezTo>
                  <a:cubicBezTo>
                    <a:pt x="50" y="10"/>
                    <a:pt x="45" y="6"/>
                    <a:pt x="43" y="6"/>
                  </a:cubicBezTo>
                  <a:cubicBezTo>
                    <a:pt x="41" y="6"/>
                    <a:pt x="38" y="0"/>
                    <a:pt x="38" y="0"/>
                  </a:cubicBezTo>
                  <a:cubicBezTo>
                    <a:pt x="38" y="0"/>
                    <a:pt x="35" y="2"/>
                    <a:pt x="34" y="2"/>
                  </a:cubicBezTo>
                  <a:cubicBezTo>
                    <a:pt x="33" y="3"/>
                    <a:pt x="29" y="0"/>
                    <a:pt x="25" y="1"/>
                  </a:cubicBezTo>
                  <a:cubicBezTo>
                    <a:pt x="21" y="2"/>
                    <a:pt x="22" y="3"/>
                    <a:pt x="16" y="1"/>
                  </a:cubicBezTo>
                  <a:cubicBezTo>
                    <a:pt x="10" y="0"/>
                    <a:pt x="8" y="2"/>
                    <a:pt x="6" y="3"/>
                  </a:cubicBezTo>
                  <a:cubicBezTo>
                    <a:pt x="4" y="3"/>
                    <a:pt x="2" y="7"/>
                    <a:pt x="0" y="7"/>
                  </a:cubicBezTo>
                  <a:cubicBezTo>
                    <a:pt x="0" y="7"/>
                    <a:pt x="0" y="7"/>
                    <a:pt x="0" y="7"/>
                  </a:cubicBezTo>
                  <a:cubicBezTo>
                    <a:pt x="0" y="7"/>
                    <a:pt x="1" y="12"/>
                    <a:pt x="1" y="14"/>
                  </a:cubicBezTo>
                  <a:cubicBezTo>
                    <a:pt x="2" y="17"/>
                    <a:pt x="2" y="21"/>
                    <a:pt x="2" y="21"/>
                  </a:cubicBezTo>
                  <a:cubicBezTo>
                    <a:pt x="2" y="21"/>
                    <a:pt x="6" y="23"/>
                    <a:pt x="8" y="24"/>
                  </a:cubicBezTo>
                  <a:cubicBezTo>
                    <a:pt x="10" y="25"/>
                    <a:pt x="13" y="24"/>
                    <a:pt x="15" y="24"/>
                  </a:cubicBezTo>
                  <a:cubicBezTo>
                    <a:pt x="16" y="25"/>
                    <a:pt x="18" y="26"/>
                    <a:pt x="17" y="28"/>
                  </a:cubicBezTo>
                  <a:cubicBezTo>
                    <a:pt x="17" y="30"/>
                    <a:pt x="17" y="36"/>
                    <a:pt x="17" y="36"/>
                  </a:cubicBezTo>
                  <a:cubicBezTo>
                    <a:pt x="17" y="36"/>
                    <a:pt x="20" y="35"/>
                    <a:pt x="21" y="37"/>
                  </a:cubicBezTo>
                  <a:cubicBezTo>
                    <a:pt x="23" y="39"/>
                    <a:pt x="25" y="43"/>
                    <a:pt x="25" y="43"/>
                  </a:cubicBezTo>
                  <a:cubicBezTo>
                    <a:pt x="25" y="43"/>
                    <a:pt x="26" y="41"/>
                    <a:pt x="30" y="43"/>
                  </a:cubicBezTo>
                  <a:cubicBezTo>
                    <a:pt x="34" y="45"/>
                    <a:pt x="34" y="42"/>
                    <a:pt x="36" y="41"/>
                  </a:cubicBezTo>
                  <a:cubicBezTo>
                    <a:pt x="38" y="40"/>
                    <a:pt x="42" y="37"/>
                    <a:pt x="42" y="37"/>
                  </a:cubicBezTo>
                  <a:cubicBezTo>
                    <a:pt x="42" y="37"/>
                    <a:pt x="44" y="39"/>
                    <a:pt x="45" y="39"/>
                  </a:cubicBezTo>
                  <a:cubicBezTo>
                    <a:pt x="46" y="39"/>
                    <a:pt x="44" y="36"/>
                    <a:pt x="45" y="34"/>
                  </a:cubicBezTo>
                  <a:cubicBezTo>
                    <a:pt x="46" y="33"/>
                    <a:pt x="47" y="28"/>
                    <a:pt x="48" y="27"/>
                  </a:cubicBezTo>
                  <a:cubicBezTo>
                    <a:pt x="48" y="26"/>
                    <a:pt x="51" y="24"/>
                    <a:pt x="51" y="24"/>
                  </a:cubicBezTo>
                  <a:cubicBezTo>
                    <a:pt x="51" y="24"/>
                    <a:pt x="55" y="23"/>
                    <a:pt x="56" y="22"/>
                  </a:cubicBezTo>
                  <a:cubicBezTo>
                    <a:pt x="57" y="21"/>
                    <a:pt x="53" y="19"/>
                    <a:pt x="54" y="19"/>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656" name="Freeform 200"/>
            <p:cNvSpPr>
              <a:spLocks/>
            </p:cNvSpPr>
            <p:nvPr>
              <p:custDataLst>
                <p:tags r:id="rId103"/>
              </p:custDataLst>
            </p:nvPr>
          </p:nvSpPr>
          <p:spPr bwMode="auto">
            <a:xfrm>
              <a:off x="3330" y="2469"/>
              <a:ext cx="127" cy="119"/>
            </a:xfrm>
            <a:custGeom>
              <a:avLst/>
              <a:gdLst>
                <a:gd name="T0" fmla="*/ 199 w 99"/>
                <a:gd name="T1" fmla="*/ 122 h 93"/>
                <a:gd name="T2" fmla="*/ 199 w 99"/>
                <a:gd name="T3" fmla="*/ 111 h 93"/>
                <a:gd name="T4" fmla="*/ 199 w 99"/>
                <a:gd name="T5" fmla="*/ 99 h 93"/>
                <a:gd name="T6" fmla="*/ 192 w 99"/>
                <a:gd name="T7" fmla="*/ 90 h 93"/>
                <a:gd name="T8" fmla="*/ 194 w 99"/>
                <a:gd name="T9" fmla="*/ 81 h 93"/>
                <a:gd name="T10" fmla="*/ 203 w 99"/>
                <a:gd name="T11" fmla="*/ 72 h 93"/>
                <a:gd name="T12" fmla="*/ 196 w 99"/>
                <a:gd name="T13" fmla="*/ 40 h 93"/>
                <a:gd name="T14" fmla="*/ 196 w 99"/>
                <a:gd name="T15" fmla="*/ 31 h 93"/>
                <a:gd name="T16" fmla="*/ 187 w 99"/>
                <a:gd name="T17" fmla="*/ 19 h 93"/>
                <a:gd name="T18" fmla="*/ 180 w 99"/>
                <a:gd name="T19" fmla="*/ 17 h 93"/>
                <a:gd name="T20" fmla="*/ 150 w 99"/>
                <a:gd name="T21" fmla="*/ 19 h 93"/>
                <a:gd name="T22" fmla="*/ 118 w 99"/>
                <a:gd name="T23" fmla="*/ 13 h 93"/>
                <a:gd name="T24" fmla="*/ 105 w 99"/>
                <a:gd name="T25" fmla="*/ 17 h 93"/>
                <a:gd name="T26" fmla="*/ 91 w 99"/>
                <a:gd name="T27" fmla="*/ 13 h 93"/>
                <a:gd name="T28" fmla="*/ 83 w 99"/>
                <a:gd name="T29" fmla="*/ 0 h 93"/>
                <a:gd name="T30" fmla="*/ 58 w 99"/>
                <a:gd name="T31" fmla="*/ 5 h 93"/>
                <a:gd name="T32" fmla="*/ 45 w 99"/>
                <a:gd name="T33" fmla="*/ 19 h 93"/>
                <a:gd name="T34" fmla="*/ 8 w 99"/>
                <a:gd name="T35" fmla="*/ 29 h 93"/>
                <a:gd name="T36" fmla="*/ 0 w 99"/>
                <a:gd name="T37" fmla="*/ 36 h 93"/>
                <a:gd name="T38" fmla="*/ 6 w 99"/>
                <a:gd name="T39" fmla="*/ 52 h 93"/>
                <a:gd name="T40" fmla="*/ 0 w 99"/>
                <a:gd name="T41" fmla="*/ 69 h 93"/>
                <a:gd name="T42" fmla="*/ 10 w 99"/>
                <a:gd name="T43" fmla="*/ 81 h 93"/>
                <a:gd name="T44" fmla="*/ 13 w 99"/>
                <a:gd name="T45" fmla="*/ 96 h 93"/>
                <a:gd name="T46" fmla="*/ 13 w 99"/>
                <a:gd name="T47" fmla="*/ 111 h 93"/>
                <a:gd name="T48" fmla="*/ 22 w 99"/>
                <a:gd name="T49" fmla="*/ 129 h 93"/>
                <a:gd name="T50" fmla="*/ 31 w 99"/>
                <a:gd name="T51" fmla="*/ 137 h 93"/>
                <a:gd name="T52" fmla="*/ 40 w 99"/>
                <a:gd name="T53" fmla="*/ 145 h 93"/>
                <a:gd name="T54" fmla="*/ 49 w 99"/>
                <a:gd name="T55" fmla="*/ 145 h 93"/>
                <a:gd name="T56" fmla="*/ 49 w 99"/>
                <a:gd name="T57" fmla="*/ 152 h 93"/>
                <a:gd name="T58" fmla="*/ 53 w 99"/>
                <a:gd name="T59" fmla="*/ 163 h 93"/>
                <a:gd name="T60" fmla="*/ 59 w 99"/>
                <a:gd name="T61" fmla="*/ 152 h 93"/>
                <a:gd name="T62" fmla="*/ 65 w 99"/>
                <a:gd name="T63" fmla="*/ 151 h 93"/>
                <a:gd name="T64" fmla="*/ 76 w 99"/>
                <a:gd name="T65" fmla="*/ 152 h 93"/>
                <a:gd name="T66" fmla="*/ 76 w 99"/>
                <a:gd name="T67" fmla="*/ 164 h 93"/>
                <a:gd name="T68" fmla="*/ 87 w 99"/>
                <a:gd name="T69" fmla="*/ 165 h 93"/>
                <a:gd name="T70" fmla="*/ 99 w 99"/>
                <a:gd name="T71" fmla="*/ 178 h 93"/>
                <a:gd name="T72" fmla="*/ 105 w 99"/>
                <a:gd name="T73" fmla="*/ 182 h 93"/>
                <a:gd name="T74" fmla="*/ 112 w 99"/>
                <a:gd name="T75" fmla="*/ 178 h 93"/>
                <a:gd name="T76" fmla="*/ 118 w 99"/>
                <a:gd name="T77" fmla="*/ 187 h 93"/>
                <a:gd name="T78" fmla="*/ 127 w 99"/>
                <a:gd name="T79" fmla="*/ 188 h 93"/>
                <a:gd name="T80" fmla="*/ 135 w 99"/>
                <a:gd name="T81" fmla="*/ 182 h 93"/>
                <a:gd name="T82" fmla="*/ 148 w 99"/>
                <a:gd name="T83" fmla="*/ 182 h 93"/>
                <a:gd name="T84" fmla="*/ 163 w 99"/>
                <a:gd name="T85" fmla="*/ 186 h 93"/>
                <a:gd name="T86" fmla="*/ 180 w 99"/>
                <a:gd name="T87" fmla="*/ 194 h 93"/>
                <a:gd name="T88" fmla="*/ 178 w 99"/>
                <a:gd name="T89" fmla="*/ 180 h 93"/>
                <a:gd name="T90" fmla="*/ 186 w 99"/>
                <a:gd name="T91" fmla="*/ 168 h 93"/>
                <a:gd name="T92" fmla="*/ 201 w 99"/>
                <a:gd name="T93" fmla="*/ 152 h 93"/>
                <a:gd name="T94" fmla="*/ 209 w 99"/>
                <a:gd name="T95" fmla="*/ 145 h 93"/>
                <a:gd name="T96" fmla="*/ 204 w 99"/>
                <a:gd name="T97" fmla="*/ 134 h 93"/>
                <a:gd name="T98" fmla="*/ 199 w 99"/>
                <a:gd name="T99" fmla="*/ 122 h 9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9"/>
                <a:gd name="T151" fmla="*/ 0 h 93"/>
                <a:gd name="T152" fmla="*/ 99 w 99"/>
                <a:gd name="T153" fmla="*/ 93 h 9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9" h="93">
                  <a:moveTo>
                    <a:pt x="94" y="58"/>
                  </a:moveTo>
                  <a:cubicBezTo>
                    <a:pt x="94" y="57"/>
                    <a:pt x="93" y="53"/>
                    <a:pt x="94" y="53"/>
                  </a:cubicBezTo>
                  <a:cubicBezTo>
                    <a:pt x="94" y="53"/>
                    <a:pt x="93" y="49"/>
                    <a:pt x="94" y="47"/>
                  </a:cubicBezTo>
                  <a:cubicBezTo>
                    <a:pt x="94" y="45"/>
                    <a:pt x="91" y="43"/>
                    <a:pt x="91" y="43"/>
                  </a:cubicBezTo>
                  <a:cubicBezTo>
                    <a:pt x="91" y="43"/>
                    <a:pt x="89" y="39"/>
                    <a:pt x="92" y="38"/>
                  </a:cubicBezTo>
                  <a:cubicBezTo>
                    <a:pt x="94" y="37"/>
                    <a:pt x="96" y="36"/>
                    <a:pt x="96" y="34"/>
                  </a:cubicBezTo>
                  <a:cubicBezTo>
                    <a:pt x="96" y="31"/>
                    <a:pt x="93" y="19"/>
                    <a:pt x="93" y="19"/>
                  </a:cubicBezTo>
                  <a:cubicBezTo>
                    <a:pt x="93" y="15"/>
                    <a:pt x="93" y="15"/>
                    <a:pt x="93" y="15"/>
                  </a:cubicBezTo>
                  <a:cubicBezTo>
                    <a:pt x="93" y="15"/>
                    <a:pt x="91" y="11"/>
                    <a:pt x="89" y="9"/>
                  </a:cubicBezTo>
                  <a:cubicBezTo>
                    <a:pt x="88" y="7"/>
                    <a:pt x="85" y="8"/>
                    <a:pt x="85" y="8"/>
                  </a:cubicBezTo>
                  <a:cubicBezTo>
                    <a:pt x="85" y="8"/>
                    <a:pt x="73" y="9"/>
                    <a:pt x="71" y="9"/>
                  </a:cubicBezTo>
                  <a:cubicBezTo>
                    <a:pt x="68" y="8"/>
                    <a:pt x="56" y="6"/>
                    <a:pt x="56" y="6"/>
                  </a:cubicBezTo>
                  <a:cubicBezTo>
                    <a:pt x="56" y="6"/>
                    <a:pt x="51" y="8"/>
                    <a:pt x="50" y="8"/>
                  </a:cubicBezTo>
                  <a:cubicBezTo>
                    <a:pt x="49" y="8"/>
                    <a:pt x="43" y="9"/>
                    <a:pt x="43" y="6"/>
                  </a:cubicBezTo>
                  <a:cubicBezTo>
                    <a:pt x="43" y="3"/>
                    <a:pt x="42" y="0"/>
                    <a:pt x="40" y="0"/>
                  </a:cubicBezTo>
                  <a:cubicBezTo>
                    <a:pt x="37" y="1"/>
                    <a:pt x="29" y="1"/>
                    <a:pt x="27" y="2"/>
                  </a:cubicBezTo>
                  <a:cubicBezTo>
                    <a:pt x="25" y="3"/>
                    <a:pt x="23" y="8"/>
                    <a:pt x="21" y="9"/>
                  </a:cubicBezTo>
                  <a:cubicBezTo>
                    <a:pt x="18" y="10"/>
                    <a:pt x="4" y="14"/>
                    <a:pt x="4" y="14"/>
                  </a:cubicBezTo>
                  <a:cubicBezTo>
                    <a:pt x="0" y="17"/>
                    <a:pt x="0" y="17"/>
                    <a:pt x="0" y="17"/>
                  </a:cubicBezTo>
                  <a:cubicBezTo>
                    <a:pt x="0" y="17"/>
                    <a:pt x="3" y="23"/>
                    <a:pt x="3" y="25"/>
                  </a:cubicBezTo>
                  <a:cubicBezTo>
                    <a:pt x="2" y="27"/>
                    <a:pt x="0" y="33"/>
                    <a:pt x="0" y="33"/>
                  </a:cubicBezTo>
                  <a:cubicBezTo>
                    <a:pt x="0" y="33"/>
                    <a:pt x="4" y="36"/>
                    <a:pt x="5" y="38"/>
                  </a:cubicBezTo>
                  <a:cubicBezTo>
                    <a:pt x="5" y="40"/>
                    <a:pt x="6" y="44"/>
                    <a:pt x="6" y="46"/>
                  </a:cubicBezTo>
                  <a:cubicBezTo>
                    <a:pt x="6" y="48"/>
                    <a:pt x="6" y="53"/>
                    <a:pt x="6" y="53"/>
                  </a:cubicBezTo>
                  <a:cubicBezTo>
                    <a:pt x="6" y="53"/>
                    <a:pt x="10" y="60"/>
                    <a:pt x="10" y="62"/>
                  </a:cubicBezTo>
                  <a:cubicBezTo>
                    <a:pt x="10" y="63"/>
                    <a:pt x="12" y="65"/>
                    <a:pt x="15" y="66"/>
                  </a:cubicBezTo>
                  <a:cubicBezTo>
                    <a:pt x="17" y="66"/>
                    <a:pt x="17" y="69"/>
                    <a:pt x="19" y="69"/>
                  </a:cubicBezTo>
                  <a:cubicBezTo>
                    <a:pt x="21" y="68"/>
                    <a:pt x="24" y="67"/>
                    <a:pt x="23" y="69"/>
                  </a:cubicBezTo>
                  <a:cubicBezTo>
                    <a:pt x="22" y="71"/>
                    <a:pt x="23" y="72"/>
                    <a:pt x="23" y="73"/>
                  </a:cubicBezTo>
                  <a:cubicBezTo>
                    <a:pt x="24" y="74"/>
                    <a:pt x="25" y="77"/>
                    <a:pt x="25" y="77"/>
                  </a:cubicBezTo>
                  <a:cubicBezTo>
                    <a:pt x="25" y="77"/>
                    <a:pt x="28" y="75"/>
                    <a:pt x="28" y="73"/>
                  </a:cubicBezTo>
                  <a:cubicBezTo>
                    <a:pt x="27" y="72"/>
                    <a:pt x="29" y="70"/>
                    <a:pt x="31" y="72"/>
                  </a:cubicBezTo>
                  <a:cubicBezTo>
                    <a:pt x="32" y="74"/>
                    <a:pt x="36" y="73"/>
                    <a:pt x="36" y="73"/>
                  </a:cubicBezTo>
                  <a:cubicBezTo>
                    <a:pt x="36" y="73"/>
                    <a:pt x="35" y="76"/>
                    <a:pt x="36" y="78"/>
                  </a:cubicBezTo>
                  <a:cubicBezTo>
                    <a:pt x="37" y="79"/>
                    <a:pt x="39" y="78"/>
                    <a:pt x="41" y="79"/>
                  </a:cubicBezTo>
                  <a:cubicBezTo>
                    <a:pt x="44" y="81"/>
                    <a:pt x="47" y="83"/>
                    <a:pt x="47" y="85"/>
                  </a:cubicBezTo>
                  <a:cubicBezTo>
                    <a:pt x="47" y="86"/>
                    <a:pt x="48" y="88"/>
                    <a:pt x="50" y="87"/>
                  </a:cubicBezTo>
                  <a:cubicBezTo>
                    <a:pt x="52" y="85"/>
                    <a:pt x="52" y="84"/>
                    <a:pt x="53" y="85"/>
                  </a:cubicBezTo>
                  <a:cubicBezTo>
                    <a:pt x="55" y="86"/>
                    <a:pt x="57" y="88"/>
                    <a:pt x="56" y="89"/>
                  </a:cubicBezTo>
                  <a:cubicBezTo>
                    <a:pt x="56" y="90"/>
                    <a:pt x="58" y="91"/>
                    <a:pt x="60" y="90"/>
                  </a:cubicBezTo>
                  <a:cubicBezTo>
                    <a:pt x="61" y="88"/>
                    <a:pt x="61" y="86"/>
                    <a:pt x="64" y="87"/>
                  </a:cubicBezTo>
                  <a:cubicBezTo>
                    <a:pt x="66" y="88"/>
                    <a:pt x="68" y="88"/>
                    <a:pt x="70" y="87"/>
                  </a:cubicBezTo>
                  <a:cubicBezTo>
                    <a:pt x="72" y="86"/>
                    <a:pt x="74" y="86"/>
                    <a:pt x="77" y="88"/>
                  </a:cubicBezTo>
                  <a:cubicBezTo>
                    <a:pt x="79" y="89"/>
                    <a:pt x="81" y="93"/>
                    <a:pt x="85" y="93"/>
                  </a:cubicBezTo>
                  <a:cubicBezTo>
                    <a:pt x="84" y="86"/>
                    <a:pt x="84" y="86"/>
                    <a:pt x="84" y="86"/>
                  </a:cubicBezTo>
                  <a:cubicBezTo>
                    <a:pt x="84" y="86"/>
                    <a:pt x="86" y="82"/>
                    <a:pt x="88" y="80"/>
                  </a:cubicBezTo>
                  <a:cubicBezTo>
                    <a:pt x="90" y="79"/>
                    <a:pt x="93" y="73"/>
                    <a:pt x="95" y="73"/>
                  </a:cubicBezTo>
                  <a:cubicBezTo>
                    <a:pt x="97" y="72"/>
                    <a:pt x="99" y="70"/>
                    <a:pt x="99" y="69"/>
                  </a:cubicBezTo>
                  <a:cubicBezTo>
                    <a:pt x="98" y="67"/>
                    <a:pt x="97" y="64"/>
                    <a:pt x="97" y="64"/>
                  </a:cubicBezTo>
                  <a:cubicBezTo>
                    <a:pt x="97" y="64"/>
                    <a:pt x="94" y="59"/>
                    <a:pt x="94" y="58"/>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657" name="Freeform 201"/>
            <p:cNvSpPr>
              <a:spLocks noEditPoints="1"/>
            </p:cNvSpPr>
            <p:nvPr>
              <p:custDataLst>
                <p:tags r:id="rId104"/>
              </p:custDataLst>
            </p:nvPr>
          </p:nvSpPr>
          <p:spPr bwMode="auto">
            <a:xfrm>
              <a:off x="3402" y="2460"/>
              <a:ext cx="42" cy="20"/>
            </a:xfrm>
            <a:custGeom>
              <a:avLst/>
              <a:gdLst>
                <a:gd name="T0" fmla="*/ 67 w 33"/>
                <a:gd name="T1" fmla="*/ 31 h 16"/>
                <a:gd name="T2" fmla="*/ 67 w 33"/>
                <a:gd name="T3" fmla="*/ 31 h 16"/>
                <a:gd name="T4" fmla="*/ 67 w 33"/>
                <a:gd name="T5" fmla="*/ 31 h 16"/>
                <a:gd name="T6" fmla="*/ 67 w 33"/>
                <a:gd name="T7" fmla="*/ 31 h 16"/>
                <a:gd name="T8" fmla="*/ 55 w 33"/>
                <a:gd name="T9" fmla="*/ 6 h 16"/>
                <a:gd name="T10" fmla="*/ 41 w 33"/>
                <a:gd name="T11" fmla="*/ 6 h 16"/>
                <a:gd name="T12" fmla="*/ 29 w 33"/>
                <a:gd name="T13" fmla="*/ 0 h 16"/>
                <a:gd name="T14" fmla="*/ 29 w 33"/>
                <a:gd name="T15" fmla="*/ 0 h 16"/>
                <a:gd name="T16" fmla="*/ 29 w 33"/>
                <a:gd name="T17" fmla="*/ 9 h 16"/>
                <a:gd name="T18" fmla="*/ 13 w 33"/>
                <a:gd name="T19" fmla="*/ 11 h 16"/>
                <a:gd name="T20" fmla="*/ 5 w 33"/>
                <a:gd name="T21" fmla="*/ 15 h 16"/>
                <a:gd name="T22" fmla="*/ 10 w 33"/>
                <a:gd name="T23" fmla="*/ 19 h 16"/>
                <a:gd name="T24" fmla="*/ 0 w 33"/>
                <a:gd name="T25" fmla="*/ 25 h 16"/>
                <a:gd name="T26" fmla="*/ 31 w 33"/>
                <a:gd name="T27" fmla="*/ 31 h 16"/>
                <a:gd name="T28" fmla="*/ 60 w 33"/>
                <a:gd name="T29" fmla="*/ 30 h 16"/>
                <a:gd name="T30" fmla="*/ 60 w 33"/>
                <a:gd name="T31" fmla="*/ 14 h 16"/>
                <a:gd name="T32" fmla="*/ 55 w 33"/>
                <a:gd name="T33" fmla="*/ 6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16"/>
                <a:gd name="T53" fmla="*/ 33 w 33"/>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16">
                  <a:moveTo>
                    <a:pt x="33" y="16"/>
                  </a:moveTo>
                  <a:cubicBezTo>
                    <a:pt x="33" y="16"/>
                    <a:pt x="33" y="16"/>
                    <a:pt x="33" y="16"/>
                  </a:cubicBezTo>
                  <a:cubicBezTo>
                    <a:pt x="33" y="16"/>
                    <a:pt x="33" y="16"/>
                    <a:pt x="33" y="16"/>
                  </a:cubicBezTo>
                  <a:cubicBezTo>
                    <a:pt x="33" y="16"/>
                    <a:pt x="33" y="16"/>
                    <a:pt x="33" y="16"/>
                  </a:cubicBezTo>
                  <a:close/>
                  <a:moveTo>
                    <a:pt x="27" y="3"/>
                  </a:moveTo>
                  <a:cubicBezTo>
                    <a:pt x="25" y="3"/>
                    <a:pt x="22" y="4"/>
                    <a:pt x="20" y="3"/>
                  </a:cubicBezTo>
                  <a:cubicBezTo>
                    <a:pt x="18" y="2"/>
                    <a:pt x="14" y="0"/>
                    <a:pt x="14" y="0"/>
                  </a:cubicBezTo>
                  <a:cubicBezTo>
                    <a:pt x="14" y="0"/>
                    <a:pt x="14" y="0"/>
                    <a:pt x="14" y="0"/>
                  </a:cubicBezTo>
                  <a:cubicBezTo>
                    <a:pt x="12" y="2"/>
                    <a:pt x="14" y="5"/>
                    <a:pt x="14" y="5"/>
                  </a:cubicBezTo>
                  <a:cubicBezTo>
                    <a:pt x="14" y="5"/>
                    <a:pt x="7" y="6"/>
                    <a:pt x="6" y="6"/>
                  </a:cubicBezTo>
                  <a:cubicBezTo>
                    <a:pt x="4" y="5"/>
                    <a:pt x="2" y="5"/>
                    <a:pt x="2" y="8"/>
                  </a:cubicBezTo>
                  <a:cubicBezTo>
                    <a:pt x="2" y="11"/>
                    <a:pt x="4" y="9"/>
                    <a:pt x="5" y="10"/>
                  </a:cubicBezTo>
                  <a:cubicBezTo>
                    <a:pt x="6" y="12"/>
                    <a:pt x="0" y="13"/>
                    <a:pt x="0" y="13"/>
                  </a:cubicBezTo>
                  <a:cubicBezTo>
                    <a:pt x="0" y="13"/>
                    <a:pt x="12" y="15"/>
                    <a:pt x="15" y="16"/>
                  </a:cubicBezTo>
                  <a:cubicBezTo>
                    <a:pt x="17" y="16"/>
                    <a:pt x="29" y="15"/>
                    <a:pt x="29" y="15"/>
                  </a:cubicBezTo>
                  <a:cubicBezTo>
                    <a:pt x="29" y="15"/>
                    <a:pt x="29" y="9"/>
                    <a:pt x="29" y="7"/>
                  </a:cubicBezTo>
                  <a:cubicBezTo>
                    <a:pt x="30" y="5"/>
                    <a:pt x="28" y="4"/>
                    <a:pt x="27" y="3"/>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658" name="Freeform 202"/>
            <p:cNvSpPr>
              <a:spLocks/>
            </p:cNvSpPr>
            <p:nvPr>
              <p:custDataLst>
                <p:tags r:id="rId105"/>
              </p:custDataLst>
            </p:nvPr>
          </p:nvSpPr>
          <p:spPr bwMode="auto">
            <a:xfrm>
              <a:off x="3559" y="2816"/>
              <a:ext cx="28" cy="18"/>
            </a:xfrm>
            <a:custGeom>
              <a:avLst/>
              <a:gdLst>
                <a:gd name="T0" fmla="*/ 17 w 22"/>
                <a:gd name="T1" fmla="*/ 28 h 14"/>
                <a:gd name="T2" fmla="*/ 1 w 22"/>
                <a:gd name="T3" fmla="*/ 24 h 14"/>
                <a:gd name="T4" fmla="*/ 0 w 22"/>
                <a:gd name="T5" fmla="*/ 15 h 14"/>
                <a:gd name="T6" fmla="*/ 8 w 22"/>
                <a:gd name="T7" fmla="*/ 13 h 14"/>
                <a:gd name="T8" fmla="*/ 13 w 22"/>
                <a:gd name="T9" fmla="*/ 6 h 14"/>
                <a:gd name="T10" fmla="*/ 24 w 22"/>
                <a:gd name="T11" fmla="*/ 8 h 14"/>
                <a:gd name="T12" fmla="*/ 32 w 22"/>
                <a:gd name="T13" fmla="*/ 5 h 14"/>
                <a:gd name="T14" fmla="*/ 39 w 22"/>
                <a:gd name="T15" fmla="*/ 5 h 14"/>
                <a:gd name="T16" fmla="*/ 32 w 22"/>
                <a:gd name="T17" fmla="*/ 10 h 14"/>
                <a:gd name="T18" fmla="*/ 36 w 22"/>
                <a:gd name="T19" fmla="*/ 17 h 14"/>
                <a:gd name="T20" fmla="*/ 17 w 22"/>
                <a:gd name="T21" fmla="*/ 28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14"/>
                <a:gd name="T35" fmla="*/ 22 w 22"/>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14">
                  <a:moveTo>
                    <a:pt x="8" y="13"/>
                  </a:moveTo>
                  <a:cubicBezTo>
                    <a:pt x="8" y="13"/>
                    <a:pt x="1" y="14"/>
                    <a:pt x="1" y="12"/>
                  </a:cubicBezTo>
                  <a:cubicBezTo>
                    <a:pt x="0" y="10"/>
                    <a:pt x="0" y="7"/>
                    <a:pt x="0" y="7"/>
                  </a:cubicBezTo>
                  <a:cubicBezTo>
                    <a:pt x="4" y="6"/>
                    <a:pt x="4" y="6"/>
                    <a:pt x="4" y="6"/>
                  </a:cubicBezTo>
                  <a:cubicBezTo>
                    <a:pt x="6" y="3"/>
                    <a:pt x="6" y="3"/>
                    <a:pt x="6" y="3"/>
                  </a:cubicBezTo>
                  <a:cubicBezTo>
                    <a:pt x="6" y="3"/>
                    <a:pt x="11" y="4"/>
                    <a:pt x="12" y="4"/>
                  </a:cubicBezTo>
                  <a:cubicBezTo>
                    <a:pt x="14" y="3"/>
                    <a:pt x="16" y="2"/>
                    <a:pt x="16" y="2"/>
                  </a:cubicBezTo>
                  <a:cubicBezTo>
                    <a:pt x="16" y="2"/>
                    <a:pt x="22" y="0"/>
                    <a:pt x="19" y="2"/>
                  </a:cubicBezTo>
                  <a:cubicBezTo>
                    <a:pt x="17" y="4"/>
                    <a:pt x="16" y="4"/>
                    <a:pt x="16" y="5"/>
                  </a:cubicBezTo>
                  <a:cubicBezTo>
                    <a:pt x="16" y="6"/>
                    <a:pt x="17" y="8"/>
                    <a:pt x="17" y="8"/>
                  </a:cubicBezTo>
                  <a:cubicBezTo>
                    <a:pt x="17" y="8"/>
                    <a:pt x="10" y="13"/>
                    <a:pt x="8" y="13"/>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659" name="Freeform 203"/>
            <p:cNvSpPr>
              <a:spLocks/>
            </p:cNvSpPr>
            <p:nvPr>
              <p:custDataLst>
                <p:tags r:id="rId106"/>
              </p:custDataLst>
            </p:nvPr>
          </p:nvSpPr>
          <p:spPr bwMode="auto">
            <a:xfrm>
              <a:off x="3435" y="2674"/>
              <a:ext cx="78" cy="52"/>
            </a:xfrm>
            <a:custGeom>
              <a:avLst/>
              <a:gdLst>
                <a:gd name="T0" fmla="*/ 125 w 61"/>
                <a:gd name="T1" fmla="*/ 16 h 41"/>
                <a:gd name="T2" fmla="*/ 119 w 61"/>
                <a:gd name="T3" fmla="*/ 14 h 41"/>
                <a:gd name="T4" fmla="*/ 106 w 61"/>
                <a:gd name="T5" fmla="*/ 10 h 41"/>
                <a:gd name="T6" fmla="*/ 90 w 61"/>
                <a:gd name="T7" fmla="*/ 5 h 41"/>
                <a:gd name="T8" fmla="*/ 75 w 61"/>
                <a:gd name="T9" fmla="*/ 10 h 41"/>
                <a:gd name="T10" fmla="*/ 63 w 61"/>
                <a:gd name="T11" fmla="*/ 18 h 41"/>
                <a:gd name="T12" fmla="*/ 45 w 61"/>
                <a:gd name="T13" fmla="*/ 16 h 41"/>
                <a:gd name="T14" fmla="*/ 28 w 61"/>
                <a:gd name="T15" fmla="*/ 16 h 41"/>
                <a:gd name="T16" fmla="*/ 10 w 61"/>
                <a:gd name="T17" fmla="*/ 14 h 41"/>
                <a:gd name="T18" fmla="*/ 13 w 61"/>
                <a:gd name="T19" fmla="*/ 8 h 41"/>
                <a:gd name="T20" fmla="*/ 5 w 61"/>
                <a:gd name="T21" fmla="*/ 1 h 41"/>
                <a:gd name="T22" fmla="*/ 0 w 61"/>
                <a:gd name="T23" fmla="*/ 8 h 41"/>
                <a:gd name="T24" fmla="*/ 1 w 61"/>
                <a:gd name="T25" fmla="*/ 20 h 41"/>
                <a:gd name="T26" fmla="*/ 10 w 61"/>
                <a:gd name="T27" fmla="*/ 29 h 41"/>
                <a:gd name="T28" fmla="*/ 6 w 61"/>
                <a:gd name="T29" fmla="*/ 37 h 41"/>
                <a:gd name="T30" fmla="*/ 1 w 61"/>
                <a:gd name="T31" fmla="*/ 43 h 41"/>
                <a:gd name="T32" fmla="*/ 0 w 61"/>
                <a:gd name="T33" fmla="*/ 53 h 41"/>
                <a:gd name="T34" fmla="*/ 6 w 61"/>
                <a:gd name="T35" fmla="*/ 62 h 41"/>
                <a:gd name="T36" fmla="*/ 10 w 61"/>
                <a:gd name="T37" fmla="*/ 74 h 41"/>
                <a:gd name="T38" fmla="*/ 13 w 61"/>
                <a:gd name="T39" fmla="*/ 82 h 41"/>
                <a:gd name="T40" fmla="*/ 19 w 61"/>
                <a:gd name="T41" fmla="*/ 79 h 41"/>
                <a:gd name="T42" fmla="*/ 40 w 61"/>
                <a:gd name="T43" fmla="*/ 77 h 41"/>
                <a:gd name="T44" fmla="*/ 46 w 61"/>
                <a:gd name="T45" fmla="*/ 82 h 41"/>
                <a:gd name="T46" fmla="*/ 59 w 61"/>
                <a:gd name="T47" fmla="*/ 84 h 41"/>
                <a:gd name="T48" fmla="*/ 75 w 61"/>
                <a:gd name="T49" fmla="*/ 77 h 41"/>
                <a:gd name="T50" fmla="*/ 77 w 61"/>
                <a:gd name="T51" fmla="*/ 70 h 41"/>
                <a:gd name="T52" fmla="*/ 84 w 61"/>
                <a:gd name="T53" fmla="*/ 74 h 41"/>
                <a:gd name="T54" fmla="*/ 84 w 61"/>
                <a:gd name="T55" fmla="*/ 71 h 41"/>
                <a:gd name="T56" fmla="*/ 88 w 61"/>
                <a:gd name="T57" fmla="*/ 62 h 41"/>
                <a:gd name="T58" fmla="*/ 100 w 61"/>
                <a:gd name="T59" fmla="*/ 61 h 41"/>
                <a:gd name="T60" fmla="*/ 106 w 61"/>
                <a:gd name="T61" fmla="*/ 66 h 41"/>
                <a:gd name="T62" fmla="*/ 113 w 61"/>
                <a:gd name="T63" fmla="*/ 66 h 41"/>
                <a:gd name="T64" fmla="*/ 113 w 61"/>
                <a:gd name="T65" fmla="*/ 66 h 41"/>
                <a:gd name="T66" fmla="*/ 113 w 61"/>
                <a:gd name="T67" fmla="*/ 62 h 41"/>
                <a:gd name="T68" fmla="*/ 107 w 61"/>
                <a:gd name="T69" fmla="*/ 55 h 41"/>
                <a:gd name="T70" fmla="*/ 104 w 61"/>
                <a:gd name="T71" fmla="*/ 52 h 41"/>
                <a:gd name="T72" fmla="*/ 113 w 61"/>
                <a:gd name="T73" fmla="*/ 43 h 41"/>
                <a:gd name="T74" fmla="*/ 115 w 61"/>
                <a:gd name="T75" fmla="*/ 29 h 41"/>
                <a:gd name="T76" fmla="*/ 123 w 61"/>
                <a:gd name="T77" fmla="*/ 25 h 41"/>
                <a:gd name="T78" fmla="*/ 125 w 61"/>
                <a:gd name="T79" fmla="*/ 16 h 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1"/>
                <a:gd name="T121" fmla="*/ 0 h 41"/>
                <a:gd name="T122" fmla="*/ 61 w 61"/>
                <a:gd name="T123" fmla="*/ 41 h 4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1" h="41">
                  <a:moveTo>
                    <a:pt x="60" y="8"/>
                  </a:moveTo>
                  <a:cubicBezTo>
                    <a:pt x="60" y="8"/>
                    <a:pt x="58" y="8"/>
                    <a:pt x="57" y="7"/>
                  </a:cubicBezTo>
                  <a:cubicBezTo>
                    <a:pt x="56" y="7"/>
                    <a:pt x="53" y="5"/>
                    <a:pt x="51" y="5"/>
                  </a:cubicBezTo>
                  <a:cubicBezTo>
                    <a:pt x="49" y="5"/>
                    <a:pt x="44" y="3"/>
                    <a:pt x="43" y="2"/>
                  </a:cubicBezTo>
                  <a:cubicBezTo>
                    <a:pt x="42" y="2"/>
                    <a:pt x="37" y="3"/>
                    <a:pt x="36" y="5"/>
                  </a:cubicBezTo>
                  <a:cubicBezTo>
                    <a:pt x="34" y="8"/>
                    <a:pt x="31" y="9"/>
                    <a:pt x="30" y="9"/>
                  </a:cubicBezTo>
                  <a:cubicBezTo>
                    <a:pt x="29" y="9"/>
                    <a:pt x="22" y="8"/>
                    <a:pt x="21" y="8"/>
                  </a:cubicBezTo>
                  <a:cubicBezTo>
                    <a:pt x="20" y="8"/>
                    <a:pt x="18" y="9"/>
                    <a:pt x="13" y="8"/>
                  </a:cubicBezTo>
                  <a:cubicBezTo>
                    <a:pt x="9" y="7"/>
                    <a:pt x="5" y="7"/>
                    <a:pt x="5" y="7"/>
                  </a:cubicBezTo>
                  <a:cubicBezTo>
                    <a:pt x="5" y="7"/>
                    <a:pt x="5" y="5"/>
                    <a:pt x="6" y="4"/>
                  </a:cubicBezTo>
                  <a:cubicBezTo>
                    <a:pt x="7" y="4"/>
                    <a:pt x="3" y="2"/>
                    <a:pt x="2" y="1"/>
                  </a:cubicBezTo>
                  <a:cubicBezTo>
                    <a:pt x="2" y="0"/>
                    <a:pt x="0" y="4"/>
                    <a:pt x="0" y="4"/>
                  </a:cubicBezTo>
                  <a:cubicBezTo>
                    <a:pt x="0" y="4"/>
                    <a:pt x="0" y="6"/>
                    <a:pt x="1" y="10"/>
                  </a:cubicBezTo>
                  <a:cubicBezTo>
                    <a:pt x="1" y="13"/>
                    <a:pt x="3" y="13"/>
                    <a:pt x="5" y="14"/>
                  </a:cubicBezTo>
                  <a:cubicBezTo>
                    <a:pt x="6" y="15"/>
                    <a:pt x="5" y="17"/>
                    <a:pt x="3" y="18"/>
                  </a:cubicBezTo>
                  <a:cubicBezTo>
                    <a:pt x="1" y="20"/>
                    <a:pt x="1" y="21"/>
                    <a:pt x="1" y="21"/>
                  </a:cubicBezTo>
                  <a:cubicBezTo>
                    <a:pt x="0" y="26"/>
                    <a:pt x="0" y="26"/>
                    <a:pt x="0" y="26"/>
                  </a:cubicBezTo>
                  <a:cubicBezTo>
                    <a:pt x="0" y="26"/>
                    <a:pt x="1" y="30"/>
                    <a:pt x="3" y="31"/>
                  </a:cubicBezTo>
                  <a:cubicBezTo>
                    <a:pt x="5" y="31"/>
                    <a:pt x="6" y="34"/>
                    <a:pt x="5" y="36"/>
                  </a:cubicBezTo>
                  <a:cubicBezTo>
                    <a:pt x="5" y="37"/>
                    <a:pt x="5" y="39"/>
                    <a:pt x="6" y="40"/>
                  </a:cubicBezTo>
                  <a:cubicBezTo>
                    <a:pt x="7" y="40"/>
                    <a:pt x="8" y="40"/>
                    <a:pt x="9" y="39"/>
                  </a:cubicBezTo>
                  <a:cubicBezTo>
                    <a:pt x="12" y="39"/>
                    <a:pt x="17" y="38"/>
                    <a:pt x="19" y="38"/>
                  </a:cubicBezTo>
                  <a:cubicBezTo>
                    <a:pt x="21" y="37"/>
                    <a:pt x="22" y="40"/>
                    <a:pt x="22" y="40"/>
                  </a:cubicBezTo>
                  <a:cubicBezTo>
                    <a:pt x="22" y="40"/>
                    <a:pt x="26" y="41"/>
                    <a:pt x="28" y="41"/>
                  </a:cubicBezTo>
                  <a:cubicBezTo>
                    <a:pt x="31" y="41"/>
                    <a:pt x="35" y="40"/>
                    <a:pt x="36" y="38"/>
                  </a:cubicBezTo>
                  <a:cubicBezTo>
                    <a:pt x="37" y="37"/>
                    <a:pt x="36" y="35"/>
                    <a:pt x="37" y="34"/>
                  </a:cubicBezTo>
                  <a:cubicBezTo>
                    <a:pt x="38" y="34"/>
                    <a:pt x="39" y="35"/>
                    <a:pt x="41" y="36"/>
                  </a:cubicBezTo>
                  <a:cubicBezTo>
                    <a:pt x="41" y="36"/>
                    <a:pt x="41" y="35"/>
                    <a:pt x="41" y="35"/>
                  </a:cubicBezTo>
                  <a:cubicBezTo>
                    <a:pt x="41" y="34"/>
                    <a:pt x="41" y="31"/>
                    <a:pt x="42" y="31"/>
                  </a:cubicBezTo>
                  <a:cubicBezTo>
                    <a:pt x="43" y="30"/>
                    <a:pt x="47" y="30"/>
                    <a:pt x="48" y="30"/>
                  </a:cubicBezTo>
                  <a:cubicBezTo>
                    <a:pt x="49" y="31"/>
                    <a:pt x="49" y="33"/>
                    <a:pt x="51" y="32"/>
                  </a:cubicBezTo>
                  <a:cubicBezTo>
                    <a:pt x="52" y="31"/>
                    <a:pt x="54" y="32"/>
                    <a:pt x="54" y="32"/>
                  </a:cubicBezTo>
                  <a:cubicBezTo>
                    <a:pt x="54" y="32"/>
                    <a:pt x="54" y="32"/>
                    <a:pt x="54" y="32"/>
                  </a:cubicBezTo>
                  <a:cubicBezTo>
                    <a:pt x="54" y="32"/>
                    <a:pt x="54" y="31"/>
                    <a:pt x="54" y="31"/>
                  </a:cubicBezTo>
                  <a:cubicBezTo>
                    <a:pt x="54" y="31"/>
                    <a:pt x="53" y="29"/>
                    <a:pt x="52" y="27"/>
                  </a:cubicBezTo>
                  <a:cubicBezTo>
                    <a:pt x="51" y="25"/>
                    <a:pt x="49" y="25"/>
                    <a:pt x="49" y="25"/>
                  </a:cubicBezTo>
                  <a:cubicBezTo>
                    <a:pt x="54" y="21"/>
                    <a:pt x="54" y="21"/>
                    <a:pt x="54" y="21"/>
                  </a:cubicBezTo>
                  <a:cubicBezTo>
                    <a:pt x="54" y="21"/>
                    <a:pt x="54" y="16"/>
                    <a:pt x="55" y="14"/>
                  </a:cubicBezTo>
                  <a:cubicBezTo>
                    <a:pt x="56" y="13"/>
                    <a:pt x="57" y="13"/>
                    <a:pt x="59" y="13"/>
                  </a:cubicBezTo>
                  <a:cubicBezTo>
                    <a:pt x="61" y="13"/>
                    <a:pt x="60" y="8"/>
                    <a:pt x="60" y="8"/>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660" name="Freeform 204"/>
            <p:cNvSpPr>
              <a:spLocks noEditPoints="1"/>
            </p:cNvSpPr>
            <p:nvPr>
              <p:custDataLst>
                <p:tags r:id="rId107"/>
              </p:custDataLst>
            </p:nvPr>
          </p:nvSpPr>
          <p:spPr bwMode="auto">
            <a:xfrm>
              <a:off x="3407" y="2602"/>
              <a:ext cx="120" cy="83"/>
            </a:xfrm>
            <a:custGeom>
              <a:avLst/>
              <a:gdLst>
                <a:gd name="T0" fmla="*/ 177 w 94"/>
                <a:gd name="T1" fmla="*/ 70 h 65"/>
                <a:gd name="T2" fmla="*/ 177 w 94"/>
                <a:gd name="T3" fmla="*/ 73 h 65"/>
                <a:gd name="T4" fmla="*/ 177 w 94"/>
                <a:gd name="T5" fmla="*/ 70 h 65"/>
                <a:gd name="T6" fmla="*/ 181 w 94"/>
                <a:gd name="T7" fmla="*/ 89 h 65"/>
                <a:gd name="T8" fmla="*/ 167 w 94"/>
                <a:gd name="T9" fmla="*/ 96 h 65"/>
                <a:gd name="T10" fmla="*/ 165 w 94"/>
                <a:gd name="T11" fmla="*/ 83 h 65"/>
                <a:gd name="T12" fmla="*/ 160 w 94"/>
                <a:gd name="T13" fmla="*/ 69 h 65"/>
                <a:gd name="T14" fmla="*/ 165 w 94"/>
                <a:gd name="T15" fmla="*/ 52 h 65"/>
                <a:gd name="T16" fmla="*/ 153 w 94"/>
                <a:gd name="T17" fmla="*/ 29 h 65"/>
                <a:gd name="T18" fmla="*/ 142 w 94"/>
                <a:gd name="T19" fmla="*/ 6 h 65"/>
                <a:gd name="T20" fmla="*/ 135 w 94"/>
                <a:gd name="T21" fmla="*/ 0 h 65"/>
                <a:gd name="T22" fmla="*/ 134 w 94"/>
                <a:gd name="T23" fmla="*/ 0 h 65"/>
                <a:gd name="T24" fmla="*/ 119 w 94"/>
                <a:gd name="T25" fmla="*/ 10 h 65"/>
                <a:gd name="T26" fmla="*/ 105 w 94"/>
                <a:gd name="T27" fmla="*/ 14 h 65"/>
                <a:gd name="T28" fmla="*/ 93 w 94"/>
                <a:gd name="T29" fmla="*/ 17 h 65"/>
                <a:gd name="T30" fmla="*/ 80 w 94"/>
                <a:gd name="T31" fmla="*/ 10 h 65"/>
                <a:gd name="T32" fmla="*/ 54 w 94"/>
                <a:gd name="T33" fmla="*/ 10 h 65"/>
                <a:gd name="T34" fmla="*/ 54 w 94"/>
                <a:gd name="T35" fmla="*/ 10 h 65"/>
                <a:gd name="T36" fmla="*/ 51 w 94"/>
                <a:gd name="T37" fmla="*/ 14 h 65"/>
                <a:gd name="T38" fmla="*/ 37 w 94"/>
                <a:gd name="T39" fmla="*/ 23 h 65"/>
                <a:gd name="T40" fmla="*/ 28 w 94"/>
                <a:gd name="T41" fmla="*/ 40 h 65"/>
                <a:gd name="T42" fmla="*/ 22 w 94"/>
                <a:gd name="T43" fmla="*/ 54 h 65"/>
                <a:gd name="T44" fmla="*/ 10 w 94"/>
                <a:gd name="T45" fmla="*/ 60 h 65"/>
                <a:gd name="T46" fmla="*/ 0 w 94"/>
                <a:gd name="T47" fmla="*/ 65 h 65"/>
                <a:gd name="T48" fmla="*/ 6 w 94"/>
                <a:gd name="T49" fmla="*/ 69 h 65"/>
                <a:gd name="T50" fmla="*/ 18 w 94"/>
                <a:gd name="T51" fmla="*/ 88 h 65"/>
                <a:gd name="T52" fmla="*/ 23 w 94"/>
                <a:gd name="T53" fmla="*/ 98 h 65"/>
                <a:gd name="T54" fmla="*/ 29 w 94"/>
                <a:gd name="T55" fmla="*/ 106 h 65"/>
                <a:gd name="T56" fmla="*/ 40 w 94"/>
                <a:gd name="T57" fmla="*/ 111 h 65"/>
                <a:gd name="T58" fmla="*/ 47 w 94"/>
                <a:gd name="T59" fmla="*/ 107 h 65"/>
                <a:gd name="T60" fmla="*/ 51 w 94"/>
                <a:gd name="T61" fmla="*/ 119 h 65"/>
                <a:gd name="T62" fmla="*/ 59 w 94"/>
                <a:gd name="T63" fmla="*/ 125 h 65"/>
                <a:gd name="T64" fmla="*/ 55 w 94"/>
                <a:gd name="T65" fmla="*/ 130 h 65"/>
                <a:gd name="T66" fmla="*/ 73 w 94"/>
                <a:gd name="T67" fmla="*/ 134 h 65"/>
                <a:gd name="T68" fmla="*/ 89 w 94"/>
                <a:gd name="T69" fmla="*/ 134 h 65"/>
                <a:gd name="T70" fmla="*/ 107 w 94"/>
                <a:gd name="T71" fmla="*/ 135 h 65"/>
                <a:gd name="T72" fmla="*/ 120 w 94"/>
                <a:gd name="T73" fmla="*/ 128 h 65"/>
                <a:gd name="T74" fmla="*/ 135 w 94"/>
                <a:gd name="T75" fmla="*/ 120 h 65"/>
                <a:gd name="T76" fmla="*/ 152 w 94"/>
                <a:gd name="T77" fmla="*/ 128 h 65"/>
                <a:gd name="T78" fmla="*/ 165 w 94"/>
                <a:gd name="T79" fmla="*/ 130 h 65"/>
                <a:gd name="T80" fmla="*/ 167 w 94"/>
                <a:gd name="T81" fmla="*/ 134 h 65"/>
                <a:gd name="T82" fmla="*/ 172 w 94"/>
                <a:gd name="T83" fmla="*/ 120 h 65"/>
                <a:gd name="T84" fmla="*/ 175 w 94"/>
                <a:gd name="T85" fmla="*/ 106 h 65"/>
                <a:gd name="T86" fmla="*/ 181 w 94"/>
                <a:gd name="T87" fmla="*/ 105 h 65"/>
                <a:gd name="T88" fmla="*/ 189 w 94"/>
                <a:gd name="T89" fmla="*/ 102 h 65"/>
                <a:gd name="T90" fmla="*/ 195 w 94"/>
                <a:gd name="T91" fmla="*/ 93 h 65"/>
                <a:gd name="T92" fmla="*/ 181 w 94"/>
                <a:gd name="T93" fmla="*/ 89 h 65"/>
                <a:gd name="T94" fmla="*/ 195 w 94"/>
                <a:gd name="T95" fmla="*/ 92 h 65"/>
                <a:gd name="T96" fmla="*/ 195 w 94"/>
                <a:gd name="T97" fmla="*/ 93 h 65"/>
                <a:gd name="T98" fmla="*/ 195 w 94"/>
                <a:gd name="T99" fmla="*/ 92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4"/>
                <a:gd name="T151" fmla="*/ 0 h 65"/>
                <a:gd name="T152" fmla="*/ 94 w 94"/>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4" h="65">
                  <a:moveTo>
                    <a:pt x="85" y="34"/>
                  </a:moveTo>
                  <a:cubicBezTo>
                    <a:pt x="85" y="35"/>
                    <a:pt x="85" y="35"/>
                    <a:pt x="85" y="35"/>
                  </a:cubicBezTo>
                  <a:cubicBezTo>
                    <a:pt x="85" y="35"/>
                    <a:pt x="85" y="35"/>
                    <a:pt x="85" y="34"/>
                  </a:cubicBezTo>
                  <a:close/>
                  <a:moveTo>
                    <a:pt x="87" y="43"/>
                  </a:moveTo>
                  <a:cubicBezTo>
                    <a:pt x="86" y="43"/>
                    <a:pt x="82" y="46"/>
                    <a:pt x="81" y="46"/>
                  </a:cubicBezTo>
                  <a:cubicBezTo>
                    <a:pt x="80" y="45"/>
                    <a:pt x="79" y="40"/>
                    <a:pt x="79" y="40"/>
                  </a:cubicBezTo>
                  <a:cubicBezTo>
                    <a:pt x="79" y="40"/>
                    <a:pt x="77" y="35"/>
                    <a:pt x="77" y="33"/>
                  </a:cubicBezTo>
                  <a:cubicBezTo>
                    <a:pt x="77" y="30"/>
                    <a:pt x="78" y="27"/>
                    <a:pt x="79" y="25"/>
                  </a:cubicBezTo>
                  <a:cubicBezTo>
                    <a:pt x="80" y="23"/>
                    <a:pt x="75" y="16"/>
                    <a:pt x="74" y="14"/>
                  </a:cubicBezTo>
                  <a:cubicBezTo>
                    <a:pt x="72" y="12"/>
                    <a:pt x="69" y="6"/>
                    <a:pt x="68" y="3"/>
                  </a:cubicBezTo>
                  <a:cubicBezTo>
                    <a:pt x="67" y="3"/>
                    <a:pt x="66" y="1"/>
                    <a:pt x="65" y="0"/>
                  </a:cubicBezTo>
                  <a:cubicBezTo>
                    <a:pt x="65" y="0"/>
                    <a:pt x="64" y="0"/>
                    <a:pt x="64" y="0"/>
                  </a:cubicBezTo>
                  <a:cubicBezTo>
                    <a:pt x="61" y="2"/>
                    <a:pt x="58" y="5"/>
                    <a:pt x="57" y="5"/>
                  </a:cubicBezTo>
                  <a:cubicBezTo>
                    <a:pt x="56" y="5"/>
                    <a:pt x="50" y="7"/>
                    <a:pt x="50" y="7"/>
                  </a:cubicBezTo>
                  <a:cubicBezTo>
                    <a:pt x="50" y="7"/>
                    <a:pt x="46" y="9"/>
                    <a:pt x="45" y="8"/>
                  </a:cubicBezTo>
                  <a:cubicBezTo>
                    <a:pt x="44" y="7"/>
                    <a:pt x="39" y="5"/>
                    <a:pt x="38" y="5"/>
                  </a:cubicBezTo>
                  <a:cubicBezTo>
                    <a:pt x="37" y="5"/>
                    <a:pt x="26" y="5"/>
                    <a:pt x="26" y="5"/>
                  </a:cubicBezTo>
                  <a:cubicBezTo>
                    <a:pt x="26" y="5"/>
                    <a:pt x="26" y="5"/>
                    <a:pt x="26" y="5"/>
                  </a:cubicBezTo>
                  <a:cubicBezTo>
                    <a:pt x="25" y="6"/>
                    <a:pt x="24" y="7"/>
                    <a:pt x="24" y="7"/>
                  </a:cubicBezTo>
                  <a:cubicBezTo>
                    <a:pt x="24" y="7"/>
                    <a:pt x="21" y="9"/>
                    <a:pt x="18" y="11"/>
                  </a:cubicBezTo>
                  <a:cubicBezTo>
                    <a:pt x="14" y="14"/>
                    <a:pt x="14" y="18"/>
                    <a:pt x="13" y="19"/>
                  </a:cubicBezTo>
                  <a:cubicBezTo>
                    <a:pt x="13" y="20"/>
                    <a:pt x="10" y="24"/>
                    <a:pt x="10" y="26"/>
                  </a:cubicBezTo>
                  <a:cubicBezTo>
                    <a:pt x="9" y="28"/>
                    <a:pt x="7" y="29"/>
                    <a:pt x="5" y="29"/>
                  </a:cubicBezTo>
                  <a:cubicBezTo>
                    <a:pt x="4" y="29"/>
                    <a:pt x="0" y="31"/>
                    <a:pt x="0" y="31"/>
                  </a:cubicBezTo>
                  <a:cubicBezTo>
                    <a:pt x="0" y="31"/>
                    <a:pt x="2" y="32"/>
                    <a:pt x="3" y="33"/>
                  </a:cubicBezTo>
                  <a:cubicBezTo>
                    <a:pt x="3" y="34"/>
                    <a:pt x="7" y="41"/>
                    <a:pt x="9" y="42"/>
                  </a:cubicBezTo>
                  <a:cubicBezTo>
                    <a:pt x="11" y="43"/>
                    <a:pt x="13" y="46"/>
                    <a:pt x="11" y="47"/>
                  </a:cubicBezTo>
                  <a:cubicBezTo>
                    <a:pt x="10" y="48"/>
                    <a:pt x="12" y="50"/>
                    <a:pt x="14" y="51"/>
                  </a:cubicBezTo>
                  <a:cubicBezTo>
                    <a:pt x="16" y="51"/>
                    <a:pt x="19" y="53"/>
                    <a:pt x="19" y="53"/>
                  </a:cubicBezTo>
                  <a:cubicBezTo>
                    <a:pt x="19" y="53"/>
                    <a:pt x="21" y="51"/>
                    <a:pt x="23" y="52"/>
                  </a:cubicBezTo>
                  <a:cubicBezTo>
                    <a:pt x="24" y="52"/>
                    <a:pt x="24" y="57"/>
                    <a:pt x="24" y="57"/>
                  </a:cubicBezTo>
                  <a:cubicBezTo>
                    <a:pt x="25" y="58"/>
                    <a:pt x="29" y="60"/>
                    <a:pt x="28" y="60"/>
                  </a:cubicBezTo>
                  <a:cubicBezTo>
                    <a:pt x="27" y="61"/>
                    <a:pt x="27" y="63"/>
                    <a:pt x="27" y="63"/>
                  </a:cubicBezTo>
                  <a:cubicBezTo>
                    <a:pt x="27" y="63"/>
                    <a:pt x="31" y="63"/>
                    <a:pt x="35" y="64"/>
                  </a:cubicBezTo>
                  <a:cubicBezTo>
                    <a:pt x="40" y="65"/>
                    <a:pt x="42" y="64"/>
                    <a:pt x="43" y="64"/>
                  </a:cubicBezTo>
                  <a:cubicBezTo>
                    <a:pt x="44" y="64"/>
                    <a:pt x="51" y="65"/>
                    <a:pt x="52" y="65"/>
                  </a:cubicBezTo>
                  <a:cubicBezTo>
                    <a:pt x="53" y="65"/>
                    <a:pt x="56" y="64"/>
                    <a:pt x="58" y="61"/>
                  </a:cubicBezTo>
                  <a:cubicBezTo>
                    <a:pt x="59" y="59"/>
                    <a:pt x="64" y="58"/>
                    <a:pt x="65" y="58"/>
                  </a:cubicBezTo>
                  <a:cubicBezTo>
                    <a:pt x="66" y="59"/>
                    <a:pt x="71" y="61"/>
                    <a:pt x="73" y="61"/>
                  </a:cubicBezTo>
                  <a:cubicBezTo>
                    <a:pt x="75" y="61"/>
                    <a:pt x="78" y="63"/>
                    <a:pt x="79" y="63"/>
                  </a:cubicBezTo>
                  <a:cubicBezTo>
                    <a:pt x="79" y="64"/>
                    <a:pt x="80" y="64"/>
                    <a:pt x="81" y="64"/>
                  </a:cubicBezTo>
                  <a:cubicBezTo>
                    <a:pt x="84" y="62"/>
                    <a:pt x="83" y="59"/>
                    <a:pt x="83" y="58"/>
                  </a:cubicBezTo>
                  <a:cubicBezTo>
                    <a:pt x="83" y="56"/>
                    <a:pt x="84" y="52"/>
                    <a:pt x="84" y="51"/>
                  </a:cubicBezTo>
                  <a:cubicBezTo>
                    <a:pt x="85" y="49"/>
                    <a:pt x="87" y="50"/>
                    <a:pt x="87" y="50"/>
                  </a:cubicBezTo>
                  <a:cubicBezTo>
                    <a:pt x="87" y="50"/>
                    <a:pt x="90" y="49"/>
                    <a:pt x="91" y="49"/>
                  </a:cubicBezTo>
                  <a:cubicBezTo>
                    <a:pt x="92" y="49"/>
                    <a:pt x="93" y="46"/>
                    <a:pt x="94" y="45"/>
                  </a:cubicBezTo>
                  <a:cubicBezTo>
                    <a:pt x="94" y="45"/>
                    <a:pt x="88" y="42"/>
                    <a:pt x="87" y="43"/>
                  </a:cubicBezTo>
                  <a:close/>
                  <a:moveTo>
                    <a:pt x="94" y="44"/>
                  </a:moveTo>
                  <a:cubicBezTo>
                    <a:pt x="94" y="44"/>
                    <a:pt x="94" y="45"/>
                    <a:pt x="94" y="45"/>
                  </a:cubicBezTo>
                  <a:cubicBezTo>
                    <a:pt x="94" y="45"/>
                    <a:pt x="94" y="44"/>
                    <a:pt x="94" y="44"/>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661" name="Freeform 205"/>
            <p:cNvSpPr>
              <a:spLocks/>
            </p:cNvSpPr>
            <p:nvPr>
              <p:custDataLst>
                <p:tags r:id="rId108"/>
              </p:custDataLst>
            </p:nvPr>
          </p:nvSpPr>
          <p:spPr bwMode="auto">
            <a:xfrm>
              <a:off x="3389" y="2640"/>
              <a:ext cx="54" cy="73"/>
            </a:xfrm>
            <a:custGeom>
              <a:avLst/>
              <a:gdLst>
                <a:gd name="T0" fmla="*/ 80 w 42"/>
                <a:gd name="T1" fmla="*/ 76 h 57"/>
                <a:gd name="T2" fmla="*/ 76 w 42"/>
                <a:gd name="T3" fmla="*/ 63 h 57"/>
                <a:gd name="T4" fmla="*/ 81 w 42"/>
                <a:gd name="T5" fmla="*/ 58 h 57"/>
                <a:gd name="T6" fmla="*/ 80 w 42"/>
                <a:gd name="T7" fmla="*/ 46 h 57"/>
                <a:gd name="T8" fmla="*/ 69 w 42"/>
                <a:gd name="T9" fmla="*/ 47 h 57"/>
                <a:gd name="T10" fmla="*/ 59 w 42"/>
                <a:gd name="T11" fmla="*/ 45 h 57"/>
                <a:gd name="T12" fmla="*/ 53 w 42"/>
                <a:gd name="T13" fmla="*/ 36 h 57"/>
                <a:gd name="T14" fmla="*/ 50 w 42"/>
                <a:gd name="T15" fmla="*/ 24 h 57"/>
                <a:gd name="T16" fmla="*/ 36 w 42"/>
                <a:gd name="T17" fmla="*/ 6 h 57"/>
                <a:gd name="T18" fmla="*/ 30 w 42"/>
                <a:gd name="T19" fmla="*/ 1 h 57"/>
                <a:gd name="T20" fmla="*/ 19 w 42"/>
                <a:gd name="T21" fmla="*/ 0 h 57"/>
                <a:gd name="T22" fmla="*/ 6 w 42"/>
                <a:gd name="T23" fmla="*/ 5 h 57"/>
                <a:gd name="T24" fmla="*/ 0 w 42"/>
                <a:gd name="T25" fmla="*/ 8 h 57"/>
                <a:gd name="T26" fmla="*/ 6 w 42"/>
                <a:gd name="T27" fmla="*/ 24 h 57"/>
                <a:gd name="T28" fmla="*/ 10 w 42"/>
                <a:gd name="T29" fmla="*/ 29 h 57"/>
                <a:gd name="T30" fmla="*/ 5 w 42"/>
                <a:gd name="T31" fmla="*/ 37 h 57"/>
                <a:gd name="T32" fmla="*/ 13 w 42"/>
                <a:gd name="T33" fmla="*/ 37 h 57"/>
                <a:gd name="T34" fmla="*/ 6 w 42"/>
                <a:gd name="T35" fmla="*/ 53 h 57"/>
                <a:gd name="T36" fmla="*/ 17 w 42"/>
                <a:gd name="T37" fmla="*/ 65 h 57"/>
                <a:gd name="T38" fmla="*/ 10 w 42"/>
                <a:gd name="T39" fmla="*/ 65 h 57"/>
                <a:gd name="T40" fmla="*/ 15 w 42"/>
                <a:gd name="T41" fmla="*/ 74 h 57"/>
                <a:gd name="T42" fmla="*/ 8 w 42"/>
                <a:gd name="T43" fmla="*/ 76 h 57"/>
                <a:gd name="T44" fmla="*/ 19 w 42"/>
                <a:gd name="T45" fmla="*/ 88 h 57"/>
                <a:gd name="T46" fmla="*/ 35 w 42"/>
                <a:gd name="T47" fmla="*/ 97 h 57"/>
                <a:gd name="T48" fmla="*/ 28 w 42"/>
                <a:gd name="T49" fmla="*/ 106 h 57"/>
                <a:gd name="T50" fmla="*/ 39 w 42"/>
                <a:gd name="T51" fmla="*/ 119 h 57"/>
                <a:gd name="T52" fmla="*/ 50 w 42"/>
                <a:gd name="T53" fmla="*/ 113 h 57"/>
                <a:gd name="T54" fmla="*/ 76 w 42"/>
                <a:gd name="T55" fmla="*/ 111 h 57"/>
                <a:gd name="T56" fmla="*/ 76 w 42"/>
                <a:gd name="T57" fmla="*/ 110 h 57"/>
                <a:gd name="T58" fmla="*/ 80 w 42"/>
                <a:gd name="T59" fmla="*/ 99 h 57"/>
                <a:gd name="T60" fmla="*/ 82 w 42"/>
                <a:gd name="T61" fmla="*/ 92 h 57"/>
                <a:gd name="T62" fmla="*/ 87 w 42"/>
                <a:gd name="T63" fmla="*/ 83 h 57"/>
                <a:gd name="T64" fmla="*/ 80 w 42"/>
                <a:gd name="T65" fmla="*/ 76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57"/>
                <a:gd name="T101" fmla="*/ 42 w 42"/>
                <a:gd name="T102" fmla="*/ 57 h 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57">
                  <a:moveTo>
                    <a:pt x="37" y="36"/>
                  </a:moveTo>
                  <a:cubicBezTo>
                    <a:pt x="36" y="32"/>
                    <a:pt x="36" y="30"/>
                    <a:pt x="36" y="30"/>
                  </a:cubicBezTo>
                  <a:cubicBezTo>
                    <a:pt x="36" y="30"/>
                    <a:pt x="38" y="26"/>
                    <a:pt x="38" y="27"/>
                  </a:cubicBezTo>
                  <a:cubicBezTo>
                    <a:pt x="38" y="27"/>
                    <a:pt x="38" y="22"/>
                    <a:pt x="37" y="22"/>
                  </a:cubicBezTo>
                  <a:cubicBezTo>
                    <a:pt x="35" y="21"/>
                    <a:pt x="33" y="23"/>
                    <a:pt x="33" y="23"/>
                  </a:cubicBezTo>
                  <a:cubicBezTo>
                    <a:pt x="33" y="23"/>
                    <a:pt x="30" y="21"/>
                    <a:pt x="28" y="21"/>
                  </a:cubicBezTo>
                  <a:cubicBezTo>
                    <a:pt x="26" y="20"/>
                    <a:pt x="24" y="18"/>
                    <a:pt x="25" y="17"/>
                  </a:cubicBezTo>
                  <a:cubicBezTo>
                    <a:pt x="27" y="16"/>
                    <a:pt x="25" y="13"/>
                    <a:pt x="23" y="12"/>
                  </a:cubicBezTo>
                  <a:cubicBezTo>
                    <a:pt x="21" y="11"/>
                    <a:pt x="17" y="4"/>
                    <a:pt x="17" y="3"/>
                  </a:cubicBezTo>
                  <a:cubicBezTo>
                    <a:pt x="16" y="2"/>
                    <a:pt x="14" y="1"/>
                    <a:pt x="14" y="1"/>
                  </a:cubicBezTo>
                  <a:cubicBezTo>
                    <a:pt x="14" y="1"/>
                    <a:pt x="10" y="0"/>
                    <a:pt x="9" y="0"/>
                  </a:cubicBezTo>
                  <a:cubicBezTo>
                    <a:pt x="8" y="0"/>
                    <a:pt x="4" y="1"/>
                    <a:pt x="3" y="2"/>
                  </a:cubicBezTo>
                  <a:cubicBezTo>
                    <a:pt x="2" y="3"/>
                    <a:pt x="0" y="4"/>
                    <a:pt x="0" y="4"/>
                  </a:cubicBezTo>
                  <a:cubicBezTo>
                    <a:pt x="0" y="4"/>
                    <a:pt x="2" y="11"/>
                    <a:pt x="3" y="12"/>
                  </a:cubicBezTo>
                  <a:cubicBezTo>
                    <a:pt x="4" y="13"/>
                    <a:pt x="5" y="14"/>
                    <a:pt x="5" y="14"/>
                  </a:cubicBezTo>
                  <a:cubicBezTo>
                    <a:pt x="2" y="18"/>
                    <a:pt x="2" y="18"/>
                    <a:pt x="2" y="18"/>
                  </a:cubicBezTo>
                  <a:cubicBezTo>
                    <a:pt x="6" y="18"/>
                    <a:pt x="6" y="18"/>
                    <a:pt x="6" y="18"/>
                  </a:cubicBezTo>
                  <a:cubicBezTo>
                    <a:pt x="3" y="25"/>
                    <a:pt x="3" y="25"/>
                    <a:pt x="3" y="25"/>
                  </a:cubicBezTo>
                  <a:cubicBezTo>
                    <a:pt x="8" y="31"/>
                    <a:pt x="8" y="31"/>
                    <a:pt x="8" y="31"/>
                  </a:cubicBezTo>
                  <a:cubicBezTo>
                    <a:pt x="5" y="31"/>
                    <a:pt x="5" y="31"/>
                    <a:pt x="5" y="31"/>
                  </a:cubicBezTo>
                  <a:cubicBezTo>
                    <a:pt x="7" y="35"/>
                    <a:pt x="7" y="35"/>
                    <a:pt x="7" y="35"/>
                  </a:cubicBezTo>
                  <a:cubicBezTo>
                    <a:pt x="4" y="36"/>
                    <a:pt x="4" y="36"/>
                    <a:pt x="4" y="36"/>
                  </a:cubicBezTo>
                  <a:cubicBezTo>
                    <a:pt x="4" y="36"/>
                    <a:pt x="7" y="42"/>
                    <a:pt x="9" y="42"/>
                  </a:cubicBezTo>
                  <a:cubicBezTo>
                    <a:pt x="11" y="43"/>
                    <a:pt x="16" y="46"/>
                    <a:pt x="16" y="46"/>
                  </a:cubicBezTo>
                  <a:cubicBezTo>
                    <a:pt x="13" y="51"/>
                    <a:pt x="13" y="51"/>
                    <a:pt x="13" y="51"/>
                  </a:cubicBezTo>
                  <a:cubicBezTo>
                    <a:pt x="18" y="57"/>
                    <a:pt x="18" y="57"/>
                    <a:pt x="18" y="57"/>
                  </a:cubicBezTo>
                  <a:cubicBezTo>
                    <a:pt x="18" y="57"/>
                    <a:pt x="20" y="53"/>
                    <a:pt x="23" y="54"/>
                  </a:cubicBezTo>
                  <a:cubicBezTo>
                    <a:pt x="26" y="55"/>
                    <a:pt x="33" y="54"/>
                    <a:pt x="36" y="53"/>
                  </a:cubicBezTo>
                  <a:cubicBezTo>
                    <a:pt x="36" y="53"/>
                    <a:pt x="36" y="52"/>
                    <a:pt x="36" y="52"/>
                  </a:cubicBezTo>
                  <a:cubicBezTo>
                    <a:pt x="37" y="47"/>
                    <a:pt x="37" y="47"/>
                    <a:pt x="37" y="47"/>
                  </a:cubicBezTo>
                  <a:cubicBezTo>
                    <a:pt x="37" y="47"/>
                    <a:pt x="37" y="46"/>
                    <a:pt x="39" y="44"/>
                  </a:cubicBezTo>
                  <a:cubicBezTo>
                    <a:pt x="41" y="43"/>
                    <a:pt x="42" y="41"/>
                    <a:pt x="41" y="40"/>
                  </a:cubicBezTo>
                  <a:cubicBezTo>
                    <a:pt x="39" y="39"/>
                    <a:pt x="37" y="39"/>
                    <a:pt x="37" y="36"/>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662" name="Freeform 206"/>
            <p:cNvSpPr>
              <a:spLocks/>
            </p:cNvSpPr>
            <p:nvPr>
              <p:custDataLst>
                <p:tags r:id="rId109"/>
              </p:custDataLst>
            </p:nvPr>
          </p:nvSpPr>
          <p:spPr bwMode="auto">
            <a:xfrm>
              <a:off x="3412" y="2708"/>
              <a:ext cx="31" cy="26"/>
            </a:xfrm>
            <a:custGeom>
              <a:avLst/>
              <a:gdLst>
                <a:gd name="T0" fmla="*/ 50 w 24"/>
                <a:gd name="T1" fmla="*/ 21 h 20"/>
                <a:gd name="T2" fmla="*/ 45 w 24"/>
                <a:gd name="T3" fmla="*/ 9 h 20"/>
                <a:gd name="T4" fmla="*/ 39 w 24"/>
                <a:gd name="T5" fmla="*/ 0 h 20"/>
                <a:gd name="T6" fmla="*/ 39 w 24"/>
                <a:gd name="T7" fmla="*/ 0 h 20"/>
                <a:gd name="T8" fmla="*/ 10 w 24"/>
                <a:gd name="T9" fmla="*/ 1 h 20"/>
                <a:gd name="T10" fmla="*/ 0 w 24"/>
                <a:gd name="T11" fmla="*/ 9 h 20"/>
                <a:gd name="T12" fmla="*/ 0 w 24"/>
                <a:gd name="T13" fmla="*/ 23 h 20"/>
                <a:gd name="T14" fmla="*/ 0 w 24"/>
                <a:gd name="T15" fmla="*/ 35 h 20"/>
                <a:gd name="T16" fmla="*/ 6 w 24"/>
                <a:gd name="T17" fmla="*/ 44 h 20"/>
                <a:gd name="T18" fmla="*/ 10 w 24"/>
                <a:gd name="T19" fmla="*/ 39 h 20"/>
                <a:gd name="T20" fmla="*/ 30 w 24"/>
                <a:gd name="T21" fmla="*/ 35 h 20"/>
                <a:gd name="T22" fmla="*/ 45 w 24"/>
                <a:gd name="T23" fmla="*/ 32 h 20"/>
                <a:gd name="T24" fmla="*/ 52 w 24"/>
                <a:gd name="T25" fmla="*/ 29 h 20"/>
                <a:gd name="T26" fmla="*/ 50 w 24"/>
                <a:gd name="T27" fmla="*/ 21 h 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
                <a:gd name="T43" fmla="*/ 0 h 20"/>
                <a:gd name="T44" fmla="*/ 24 w 24"/>
                <a:gd name="T45" fmla="*/ 20 h 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 h="20">
                  <a:moveTo>
                    <a:pt x="23" y="9"/>
                  </a:moveTo>
                  <a:cubicBezTo>
                    <a:pt x="24" y="7"/>
                    <a:pt x="23" y="4"/>
                    <a:pt x="21" y="4"/>
                  </a:cubicBezTo>
                  <a:cubicBezTo>
                    <a:pt x="20" y="4"/>
                    <a:pt x="19" y="2"/>
                    <a:pt x="18" y="0"/>
                  </a:cubicBezTo>
                  <a:cubicBezTo>
                    <a:pt x="18" y="0"/>
                    <a:pt x="18" y="0"/>
                    <a:pt x="18" y="0"/>
                  </a:cubicBezTo>
                  <a:cubicBezTo>
                    <a:pt x="15" y="1"/>
                    <a:pt x="8" y="2"/>
                    <a:pt x="5" y="1"/>
                  </a:cubicBezTo>
                  <a:cubicBezTo>
                    <a:pt x="2" y="0"/>
                    <a:pt x="0" y="4"/>
                    <a:pt x="0" y="4"/>
                  </a:cubicBezTo>
                  <a:cubicBezTo>
                    <a:pt x="0" y="4"/>
                    <a:pt x="0" y="9"/>
                    <a:pt x="0" y="11"/>
                  </a:cubicBezTo>
                  <a:cubicBezTo>
                    <a:pt x="0" y="12"/>
                    <a:pt x="0" y="16"/>
                    <a:pt x="0" y="16"/>
                  </a:cubicBezTo>
                  <a:cubicBezTo>
                    <a:pt x="0" y="16"/>
                    <a:pt x="1" y="19"/>
                    <a:pt x="3" y="20"/>
                  </a:cubicBezTo>
                  <a:cubicBezTo>
                    <a:pt x="4" y="19"/>
                    <a:pt x="5" y="18"/>
                    <a:pt x="5" y="18"/>
                  </a:cubicBezTo>
                  <a:cubicBezTo>
                    <a:pt x="5" y="18"/>
                    <a:pt x="11" y="16"/>
                    <a:pt x="14" y="16"/>
                  </a:cubicBezTo>
                  <a:cubicBezTo>
                    <a:pt x="17" y="16"/>
                    <a:pt x="20" y="16"/>
                    <a:pt x="21" y="15"/>
                  </a:cubicBezTo>
                  <a:cubicBezTo>
                    <a:pt x="21" y="14"/>
                    <a:pt x="22" y="14"/>
                    <a:pt x="24" y="13"/>
                  </a:cubicBezTo>
                  <a:cubicBezTo>
                    <a:pt x="23" y="12"/>
                    <a:pt x="23" y="10"/>
                    <a:pt x="23" y="9"/>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663" name="Freeform 207"/>
            <p:cNvSpPr>
              <a:spLocks/>
            </p:cNvSpPr>
            <p:nvPr>
              <p:custDataLst>
                <p:tags r:id="rId110"/>
              </p:custDataLst>
            </p:nvPr>
          </p:nvSpPr>
          <p:spPr bwMode="auto">
            <a:xfrm>
              <a:off x="3394" y="2699"/>
              <a:ext cx="23" cy="53"/>
            </a:xfrm>
            <a:custGeom>
              <a:avLst/>
              <a:gdLst>
                <a:gd name="T0" fmla="*/ 36 w 18"/>
                <a:gd name="T1" fmla="*/ 58 h 41"/>
                <a:gd name="T2" fmla="*/ 29 w 18"/>
                <a:gd name="T3" fmla="*/ 50 h 41"/>
                <a:gd name="T4" fmla="*/ 29 w 18"/>
                <a:gd name="T5" fmla="*/ 39 h 41"/>
                <a:gd name="T6" fmla="*/ 29 w 18"/>
                <a:gd name="T7" fmla="*/ 23 h 41"/>
                <a:gd name="T8" fmla="*/ 19 w 18"/>
                <a:gd name="T9" fmla="*/ 10 h 41"/>
                <a:gd name="T10" fmla="*/ 15 w 18"/>
                <a:gd name="T11" fmla="*/ 10 h 41"/>
                <a:gd name="T12" fmla="*/ 10 w 18"/>
                <a:gd name="T13" fmla="*/ 6 h 41"/>
                <a:gd name="T14" fmla="*/ 6 w 18"/>
                <a:gd name="T15" fmla="*/ 6 h 41"/>
                <a:gd name="T16" fmla="*/ 1 w 18"/>
                <a:gd name="T17" fmla="*/ 16 h 41"/>
                <a:gd name="T18" fmla="*/ 5 w 18"/>
                <a:gd name="T19" fmla="*/ 27 h 41"/>
                <a:gd name="T20" fmla="*/ 6 w 18"/>
                <a:gd name="T21" fmla="*/ 32 h 41"/>
                <a:gd name="T22" fmla="*/ 1 w 18"/>
                <a:gd name="T23" fmla="*/ 50 h 41"/>
                <a:gd name="T24" fmla="*/ 1 w 18"/>
                <a:gd name="T25" fmla="*/ 69 h 41"/>
                <a:gd name="T26" fmla="*/ 13 w 18"/>
                <a:gd name="T27" fmla="*/ 84 h 41"/>
                <a:gd name="T28" fmla="*/ 19 w 18"/>
                <a:gd name="T29" fmla="*/ 89 h 41"/>
                <a:gd name="T30" fmla="*/ 23 w 18"/>
                <a:gd name="T31" fmla="*/ 87 h 41"/>
                <a:gd name="T32" fmla="*/ 28 w 18"/>
                <a:gd name="T33" fmla="*/ 80 h 41"/>
                <a:gd name="T34" fmla="*/ 33 w 18"/>
                <a:gd name="T35" fmla="*/ 69 h 41"/>
                <a:gd name="T36" fmla="*/ 36 w 18"/>
                <a:gd name="T37" fmla="*/ 62 h 41"/>
                <a:gd name="T38" fmla="*/ 36 w 18"/>
                <a:gd name="T39" fmla="*/ 58 h 4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8"/>
                <a:gd name="T61" fmla="*/ 0 h 41"/>
                <a:gd name="T62" fmla="*/ 18 w 18"/>
                <a:gd name="T63" fmla="*/ 41 h 4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8" h="41">
                  <a:moveTo>
                    <a:pt x="17" y="27"/>
                  </a:moveTo>
                  <a:cubicBezTo>
                    <a:pt x="15" y="26"/>
                    <a:pt x="14" y="23"/>
                    <a:pt x="14" y="23"/>
                  </a:cubicBezTo>
                  <a:cubicBezTo>
                    <a:pt x="14" y="23"/>
                    <a:pt x="14" y="19"/>
                    <a:pt x="14" y="18"/>
                  </a:cubicBezTo>
                  <a:cubicBezTo>
                    <a:pt x="14" y="16"/>
                    <a:pt x="14" y="11"/>
                    <a:pt x="14" y="11"/>
                  </a:cubicBezTo>
                  <a:cubicBezTo>
                    <a:pt x="9" y="5"/>
                    <a:pt x="9" y="5"/>
                    <a:pt x="9" y="5"/>
                  </a:cubicBezTo>
                  <a:cubicBezTo>
                    <a:pt x="8" y="5"/>
                    <a:pt x="7" y="5"/>
                    <a:pt x="7" y="5"/>
                  </a:cubicBezTo>
                  <a:cubicBezTo>
                    <a:pt x="7" y="5"/>
                    <a:pt x="5" y="5"/>
                    <a:pt x="5" y="3"/>
                  </a:cubicBezTo>
                  <a:cubicBezTo>
                    <a:pt x="6" y="0"/>
                    <a:pt x="3" y="3"/>
                    <a:pt x="3" y="3"/>
                  </a:cubicBezTo>
                  <a:cubicBezTo>
                    <a:pt x="1" y="7"/>
                    <a:pt x="1" y="7"/>
                    <a:pt x="1" y="7"/>
                  </a:cubicBezTo>
                  <a:cubicBezTo>
                    <a:pt x="2" y="12"/>
                    <a:pt x="2" y="12"/>
                    <a:pt x="2" y="12"/>
                  </a:cubicBezTo>
                  <a:cubicBezTo>
                    <a:pt x="2" y="12"/>
                    <a:pt x="4" y="13"/>
                    <a:pt x="3" y="15"/>
                  </a:cubicBezTo>
                  <a:cubicBezTo>
                    <a:pt x="3" y="17"/>
                    <a:pt x="1" y="21"/>
                    <a:pt x="1" y="23"/>
                  </a:cubicBezTo>
                  <a:cubicBezTo>
                    <a:pt x="0" y="25"/>
                    <a:pt x="1" y="32"/>
                    <a:pt x="1" y="32"/>
                  </a:cubicBezTo>
                  <a:cubicBezTo>
                    <a:pt x="1" y="32"/>
                    <a:pt x="6" y="38"/>
                    <a:pt x="6" y="39"/>
                  </a:cubicBezTo>
                  <a:cubicBezTo>
                    <a:pt x="7" y="39"/>
                    <a:pt x="8" y="40"/>
                    <a:pt x="9" y="41"/>
                  </a:cubicBezTo>
                  <a:cubicBezTo>
                    <a:pt x="11" y="40"/>
                    <a:pt x="11" y="40"/>
                    <a:pt x="11" y="40"/>
                  </a:cubicBezTo>
                  <a:cubicBezTo>
                    <a:pt x="13" y="37"/>
                    <a:pt x="13" y="37"/>
                    <a:pt x="13" y="37"/>
                  </a:cubicBezTo>
                  <a:cubicBezTo>
                    <a:pt x="13" y="37"/>
                    <a:pt x="14" y="35"/>
                    <a:pt x="16" y="32"/>
                  </a:cubicBezTo>
                  <a:cubicBezTo>
                    <a:pt x="17" y="30"/>
                    <a:pt x="18" y="31"/>
                    <a:pt x="17" y="29"/>
                  </a:cubicBezTo>
                  <a:cubicBezTo>
                    <a:pt x="16" y="29"/>
                    <a:pt x="17" y="28"/>
                    <a:pt x="17" y="27"/>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664" name="Freeform 208"/>
            <p:cNvSpPr>
              <a:spLocks/>
            </p:cNvSpPr>
            <p:nvPr>
              <p:custDataLst>
                <p:tags r:id="rId111"/>
              </p:custDataLst>
            </p:nvPr>
          </p:nvSpPr>
          <p:spPr bwMode="auto">
            <a:xfrm>
              <a:off x="3380" y="2688"/>
              <a:ext cx="29" cy="28"/>
            </a:xfrm>
            <a:custGeom>
              <a:avLst/>
              <a:gdLst>
                <a:gd name="T0" fmla="*/ 25 w 23"/>
                <a:gd name="T1" fmla="*/ 43 h 22"/>
                <a:gd name="T2" fmla="*/ 24 w 23"/>
                <a:gd name="T3" fmla="*/ 32 h 22"/>
                <a:gd name="T4" fmla="*/ 29 w 23"/>
                <a:gd name="T5" fmla="*/ 24 h 22"/>
                <a:gd name="T6" fmla="*/ 32 w 23"/>
                <a:gd name="T7" fmla="*/ 24 h 22"/>
                <a:gd name="T8" fmla="*/ 37 w 23"/>
                <a:gd name="T9" fmla="*/ 29 h 22"/>
                <a:gd name="T10" fmla="*/ 40 w 23"/>
                <a:gd name="T11" fmla="*/ 29 h 22"/>
                <a:gd name="T12" fmla="*/ 40 w 23"/>
                <a:gd name="T13" fmla="*/ 29 h 22"/>
                <a:gd name="T14" fmla="*/ 47 w 23"/>
                <a:gd name="T15" fmla="*/ 18 h 22"/>
                <a:gd name="T16" fmla="*/ 32 w 23"/>
                <a:gd name="T17" fmla="*/ 10 h 22"/>
                <a:gd name="T18" fmla="*/ 24 w 23"/>
                <a:gd name="T19" fmla="*/ 0 h 22"/>
                <a:gd name="T20" fmla="*/ 20 w 23"/>
                <a:gd name="T21" fmla="*/ 0 h 22"/>
                <a:gd name="T22" fmla="*/ 18 w 23"/>
                <a:gd name="T23" fmla="*/ 6 h 22"/>
                <a:gd name="T24" fmla="*/ 10 w 23"/>
                <a:gd name="T25" fmla="*/ 10 h 22"/>
                <a:gd name="T26" fmla="*/ 6 w 23"/>
                <a:gd name="T27" fmla="*/ 23 h 22"/>
                <a:gd name="T28" fmla="*/ 0 w 23"/>
                <a:gd name="T29" fmla="*/ 22 h 22"/>
                <a:gd name="T30" fmla="*/ 6 w 23"/>
                <a:gd name="T31" fmla="*/ 29 h 22"/>
                <a:gd name="T32" fmla="*/ 20 w 23"/>
                <a:gd name="T33" fmla="*/ 46 h 22"/>
                <a:gd name="T34" fmla="*/ 25 w 23"/>
                <a:gd name="T35" fmla="*/ 43 h 22"/>
                <a:gd name="T36" fmla="*/ 25 w 23"/>
                <a:gd name="T37" fmla="*/ 43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
                <a:gd name="T58" fmla="*/ 0 h 22"/>
                <a:gd name="T59" fmla="*/ 23 w 23"/>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 h="22">
                  <a:moveTo>
                    <a:pt x="13" y="21"/>
                  </a:moveTo>
                  <a:cubicBezTo>
                    <a:pt x="12" y="16"/>
                    <a:pt x="12" y="16"/>
                    <a:pt x="12" y="16"/>
                  </a:cubicBezTo>
                  <a:cubicBezTo>
                    <a:pt x="14" y="12"/>
                    <a:pt x="14" y="12"/>
                    <a:pt x="14" y="12"/>
                  </a:cubicBezTo>
                  <a:cubicBezTo>
                    <a:pt x="14" y="12"/>
                    <a:pt x="17" y="9"/>
                    <a:pt x="16" y="12"/>
                  </a:cubicBezTo>
                  <a:cubicBezTo>
                    <a:pt x="16" y="14"/>
                    <a:pt x="18" y="14"/>
                    <a:pt x="18" y="14"/>
                  </a:cubicBezTo>
                  <a:cubicBezTo>
                    <a:pt x="18" y="14"/>
                    <a:pt x="19" y="14"/>
                    <a:pt x="20" y="14"/>
                  </a:cubicBezTo>
                  <a:cubicBezTo>
                    <a:pt x="20" y="14"/>
                    <a:pt x="20" y="14"/>
                    <a:pt x="20" y="14"/>
                  </a:cubicBezTo>
                  <a:cubicBezTo>
                    <a:pt x="23" y="9"/>
                    <a:pt x="23" y="9"/>
                    <a:pt x="23" y="9"/>
                  </a:cubicBezTo>
                  <a:cubicBezTo>
                    <a:pt x="23" y="9"/>
                    <a:pt x="18" y="6"/>
                    <a:pt x="16" y="5"/>
                  </a:cubicBezTo>
                  <a:cubicBezTo>
                    <a:pt x="15" y="5"/>
                    <a:pt x="13" y="1"/>
                    <a:pt x="12" y="0"/>
                  </a:cubicBezTo>
                  <a:cubicBezTo>
                    <a:pt x="10" y="0"/>
                    <a:pt x="10" y="0"/>
                    <a:pt x="10" y="0"/>
                  </a:cubicBezTo>
                  <a:cubicBezTo>
                    <a:pt x="9" y="3"/>
                    <a:pt x="9" y="3"/>
                    <a:pt x="9" y="3"/>
                  </a:cubicBezTo>
                  <a:cubicBezTo>
                    <a:pt x="9" y="3"/>
                    <a:pt x="6" y="4"/>
                    <a:pt x="5" y="5"/>
                  </a:cubicBezTo>
                  <a:cubicBezTo>
                    <a:pt x="4" y="6"/>
                    <a:pt x="5" y="10"/>
                    <a:pt x="3" y="11"/>
                  </a:cubicBezTo>
                  <a:cubicBezTo>
                    <a:pt x="2" y="11"/>
                    <a:pt x="0" y="10"/>
                    <a:pt x="0" y="10"/>
                  </a:cubicBezTo>
                  <a:cubicBezTo>
                    <a:pt x="0" y="10"/>
                    <a:pt x="2" y="13"/>
                    <a:pt x="3" y="14"/>
                  </a:cubicBezTo>
                  <a:cubicBezTo>
                    <a:pt x="4" y="15"/>
                    <a:pt x="10" y="22"/>
                    <a:pt x="10" y="22"/>
                  </a:cubicBezTo>
                  <a:cubicBezTo>
                    <a:pt x="13" y="21"/>
                    <a:pt x="13" y="21"/>
                    <a:pt x="13" y="21"/>
                  </a:cubicBezTo>
                  <a:cubicBezTo>
                    <a:pt x="13" y="21"/>
                    <a:pt x="13" y="21"/>
                    <a:pt x="13" y="21"/>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665" name="Freeform 209"/>
            <p:cNvSpPr>
              <a:spLocks/>
            </p:cNvSpPr>
            <p:nvPr>
              <p:custDataLst>
                <p:tags r:id="rId112"/>
              </p:custDataLst>
            </p:nvPr>
          </p:nvSpPr>
          <p:spPr bwMode="auto">
            <a:xfrm>
              <a:off x="3350" y="2657"/>
              <a:ext cx="49" cy="45"/>
            </a:xfrm>
            <a:custGeom>
              <a:avLst/>
              <a:gdLst>
                <a:gd name="T0" fmla="*/ 80 w 38"/>
                <a:gd name="T1" fmla="*/ 46 h 35"/>
                <a:gd name="T2" fmla="*/ 75 w 38"/>
                <a:gd name="T3" fmla="*/ 39 h 35"/>
                <a:gd name="T4" fmla="*/ 81 w 38"/>
                <a:gd name="T5" fmla="*/ 39 h 35"/>
                <a:gd name="T6" fmla="*/ 71 w 38"/>
                <a:gd name="T7" fmla="*/ 24 h 35"/>
                <a:gd name="T8" fmla="*/ 76 w 38"/>
                <a:gd name="T9" fmla="*/ 10 h 35"/>
                <a:gd name="T10" fmla="*/ 68 w 38"/>
                <a:gd name="T11" fmla="*/ 10 h 35"/>
                <a:gd name="T12" fmla="*/ 59 w 38"/>
                <a:gd name="T13" fmla="*/ 6 h 35"/>
                <a:gd name="T14" fmla="*/ 46 w 38"/>
                <a:gd name="T15" fmla="*/ 6 h 35"/>
                <a:gd name="T16" fmla="*/ 32 w 38"/>
                <a:gd name="T17" fmla="*/ 1 h 35"/>
                <a:gd name="T18" fmla="*/ 19 w 38"/>
                <a:gd name="T19" fmla="*/ 1 h 35"/>
                <a:gd name="T20" fmla="*/ 13 w 38"/>
                <a:gd name="T21" fmla="*/ 8 h 35"/>
                <a:gd name="T22" fmla="*/ 1 w 38"/>
                <a:gd name="T23" fmla="*/ 5 h 35"/>
                <a:gd name="T24" fmla="*/ 1 w 38"/>
                <a:gd name="T25" fmla="*/ 13 h 35"/>
                <a:gd name="T26" fmla="*/ 10 w 38"/>
                <a:gd name="T27" fmla="*/ 31 h 35"/>
                <a:gd name="T28" fmla="*/ 25 w 38"/>
                <a:gd name="T29" fmla="*/ 46 h 35"/>
                <a:gd name="T30" fmla="*/ 41 w 38"/>
                <a:gd name="T31" fmla="*/ 66 h 35"/>
                <a:gd name="T32" fmla="*/ 50 w 38"/>
                <a:gd name="T33" fmla="*/ 73 h 35"/>
                <a:gd name="T34" fmla="*/ 57 w 38"/>
                <a:gd name="T35" fmla="*/ 75 h 35"/>
                <a:gd name="T36" fmla="*/ 59 w 38"/>
                <a:gd name="T37" fmla="*/ 62 h 35"/>
                <a:gd name="T38" fmla="*/ 68 w 38"/>
                <a:gd name="T39" fmla="*/ 58 h 35"/>
                <a:gd name="T40" fmla="*/ 71 w 38"/>
                <a:gd name="T41" fmla="*/ 51 h 35"/>
                <a:gd name="T42" fmla="*/ 75 w 38"/>
                <a:gd name="T43" fmla="*/ 51 h 35"/>
                <a:gd name="T44" fmla="*/ 75 w 38"/>
                <a:gd name="T45" fmla="*/ 51 h 35"/>
                <a:gd name="T46" fmla="*/ 73 w 38"/>
                <a:gd name="T47" fmla="*/ 50 h 35"/>
                <a:gd name="T48" fmla="*/ 80 w 38"/>
                <a:gd name="T49" fmla="*/ 46 h 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35"/>
                <a:gd name="T77" fmla="*/ 38 w 38"/>
                <a:gd name="T78" fmla="*/ 35 h 3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35">
                  <a:moveTo>
                    <a:pt x="37" y="22"/>
                  </a:moveTo>
                  <a:cubicBezTo>
                    <a:pt x="35" y="18"/>
                    <a:pt x="35" y="18"/>
                    <a:pt x="35" y="18"/>
                  </a:cubicBezTo>
                  <a:cubicBezTo>
                    <a:pt x="38" y="18"/>
                    <a:pt x="38" y="18"/>
                    <a:pt x="38" y="18"/>
                  </a:cubicBezTo>
                  <a:cubicBezTo>
                    <a:pt x="33" y="12"/>
                    <a:pt x="33" y="12"/>
                    <a:pt x="33" y="12"/>
                  </a:cubicBezTo>
                  <a:cubicBezTo>
                    <a:pt x="36" y="5"/>
                    <a:pt x="36" y="5"/>
                    <a:pt x="36" y="5"/>
                  </a:cubicBezTo>
                  <a:cubicBezTo>
                    <a:pt x="32" y="5"/>
                    <a:pt x="32" y="5"/>
                    <a:pt x="32" y="5"/>
                  </a:cubicBezTo>
                  <a:cubicBezTo>
                    <a:pt x="27" y="7"/>
                    <a:pt x="29" y="4"/>
                    <a:pt x="28" y="3"/>
                  </a:cubicBezTo>
                  <a:cubicBezTo>
                    <a:pt x="27" y="2"/>
                    <a:pt x="24" y="3"/>
                    <a:pt x="22" y="3"/>
                  </a:cubicBezTo>
                  <a:cubicBezTo>
                    <a:pt x="20" y="3"/>
                    <a:pt x="16" y="2"/>
                    <a:pt x="15" y="1"/>
                  </a:cubicBezTo>
                  <a:cubicBezTo>
                    <a:pt x="13" y="0"/>
                    <a:pt x="9" y="1"/>
                    <a:pt x="9" y="1"/>
                  </a:cubicBezTo>
                  <a:cubicBezTo>
                    <a:pt x="9" y="1"/>
                    <a:pt x="9" y="1"/>
                    <a:pt x="6" y="4"/>
                  </a:cubicBezTo>
                  <a:cubicBezTo>
                    <a:pt x="3" y="6"/>
                    <a:pt x="2" y="2"/>
                    <a:pt x="1" y="2"/>
                  </a:cubicBezTo>
                  <a:cubicBezTo>
                    <a:pt x="0" y="2"/>
                    <a:pt x="1" y="6"/>
                    <a:pt x="1" y="6"/>
                  </a:cubicBezTo>
                  <a:cubicBezTo>
                    <a:pt x="1" y="6"/>
                    <a:pt x="5" y="13"/>
                    <a:pt x="5" y="15"/>
                  </a:cubicBezTo>
                  <a:cubicBezTo>
                    <a:pt x="6" y="16"/>
                    <a:pt x="11" y="22"/>
                    <a:pt x="12" y="22"/>
                  </a:cubicBezTo>
                  <a:cubicBezTo>
                    <a:pt x="13" y="22"/>
                    <a:pt x="19" y="31"/>
                    <a:pt x="19" y="31"/>
                  </a:cubicBezTo>
                  <a:cubicBezTo>
                    <a:pt x="23" y="34"/>
                    <a:pt x="23" y="34"/>
                    <a:pt x="23" y="34"/>
                  </a:cubicBezTo>
                  <a:cubicBezTo>
                    <a:pt x="23" y="34"/>
                    <a:pt x="25" y="35"/>
                    <a:pt x="26" y="35"/>
                  </a:cubicBezTo>
                  <a:cubicBezTo>
                    <a:pt x="28" y="34"/>
                    <a:pt x="27" y="30"/>
                    <a:pt x="28" y="29"/>
                  </a:cubicBezTo>
                  <a:cubicBezTo>
                    <a:pt x="29" y="28"/>
                    <a:pt x="32" y="27"/>
                    <a:pt x="32" y="27"/>
                  </a:cubicBezTo>
                  <a:cubicBezTo>
                    <a:pt x="33" y="24"/>
                    <a:pt x="33" y="24"/>
                    <a:pt x="33" y="24"/>
                  </a:cubicBezTo>
                  <a:cubicBezTo>
                    <a:pt x="35" y="24"/>
                    <a:pt x="35" y="24"/>
                    <a:pt x="35" y="24"/>
                  </a:cubicBezTo>
                  <a:cubicBezTo>
                    <a:pt x="35" y="24"/>
                    <a:pt x="35" y="24"/>
                    <a:pt x="35" y="24"/>
                  </a:cubicBezTo>
                  <a:cubicBezTo>
                    <a:pt x="34" y="23"/>
                    <a:pt x="34" y="23"/>
                    <a:pt x="34" y="23"/>
                  </a:cubicBezTo>
                  <a:lnTo>
                    <a:pt x="37" y="22"/>
                  </a:lnTo>
                  <a:close/>
                </a:path>
              </a:pathLst>
            </a:custGeom>
            <a:grpFill/>
            <a:ln w="3175">
              <a:solidFill>
                <a:srgbClr val="969696"/>
              </a:solidFill>
              <a:round/>
              <a:headEnd/>
              <a:tailEnd/>
            </a:ln>
          </p:spPr>
          <p:txBody>
            <a:bodyPr/>
            <a:lstStyle/>
            <a:p>
              <a:endParaRPr lang="en-IN">
                <a:solidFill>
                  <a:schemeClr val="bg1"/>
                </a:solidFill>
              </a:endParaRPr>
            </a:p>
          </p:txBody>
        </p:sp>
        <p:sp>
          <p:nvSpPr>
            <p:cNvPr id="16666" name="Freeform 210"/>
            <p:cNvSpPr>
              <a:spLocks noEditPoints="1"/>
            </p:cNvSpPr>
            <p:nvPr>
              <p:custDataLst>
                <p:tags r:id="rId113"/>
              </p:custDataLst>
            </p:nvPr>
          </p:nvSpPr>
          <p:spPr bwMode="auto">
            <a:xfrm>
              <a:off x="3322" y="2634"/>
              <a:ext cx="73" cy="68"/>
            </a:xfrm>
            <a:custGeom>
              <a:avLst/>
              <a:gdLst>
                <a:gd name="T0" fmla="*/ 115 w 57"/>
                <a:gd name="T1" fmla="*/ 36 h 53"/>
                <a:gd name="T2" fmla="*/ 111 w 57"/>
                <a:gd name="T3" fmla="*/ 22 h 53"/>
                <a:gd name="T4" fmla="*/ 110 w 57"/>
                <a:gd name="T5" fmla="*/ 19 h 53"/>
                <a:gd name="T6" fmla="*/ 99 w 57"/>
                <a:gd name="T7" fmla="*/ 23 h 53"/>
                <a:gd name="T8" fmla="*/ 77 w 57"/>
                <a:gd name="T9" fmla="*/ 17 h 53"/>
                <a:gd name="T10" fmla="*/ 65 w 57"/>
                <a:gd name="T11" fmla="*/ 1 h 53"/>
                <a:gd name="T12" fmla="*/ 54 w 57"/>
                <a:gd name="T13" fmla="*/ 5 h 53"/>
                <a:gd name="T14" fmla="*/ 46 w 57"/>
                <a:gd name="T15" fmla="*/ 15 h 53"/>
                <a:gd name="T16" fmla="*/ 42 w 57"/>
                <a:gd name="T17" fmla="*/ 23 h 53"/>
                <a:gd name="T18" fmla="*/ 37 w 57"/>
                <a:gd name="T19" fmla="*/ 35 h 53"/>
                <a:gd name="T20" fmla="*/ 28 w 57"/>
                <a:gd name="T21" fmla="*/ 31 h 53"/>
                <a:gd name="T22" fmla="*/ 22 w 57"/>
                <a:gd name="T23" fmla="*/ 28 h 53"/>
                <a:gd name="T24" fmla="*/ 8 w 57"/>
                <a:gd name="T25" fmla="*/ 31 h 53"/>
                <a:gd name="T26" fmla="*/ 0 w 57"/>
                <a:gd name="T27" fmla="*/ 31 h 53"/>
                <a:gd name="T28" fmla="*/ 8 w 57"/>
                <a:gd name="T29" fmla="*/ 51 h 53"/>
                <a:gd name="T30" fmla="*/ 17 w 57"/>
                <a:gd name="T31" fmla="*/ 46 h 53"/>
                <a:gd name="T32" fmla="*/ 28 w 57"/>
                <a:gd name="T33" fmla="*/ 46 h 53"/>
                <a:gd name="T34" fmla="*/ 31 w 57"/>
                <a:gd name="T35" fmla="*/ 63 h 53"/>
                <a:gd name="T36" fmla="*/ 37 w 57"/>
                <a:gd name="T37" fmla="*/ 76 h 53"/>
                <a:gd name="T38" fmla="*/ 58 w 57"/>
                <a:gd name="T39" fmla="*/ 87 h 53"/>
                <a:gd name="T40" fmla="*/ 76 w 57"/>
                <a:gd name="T41" fmla="*/ 99 h 53"/>
                <a:gd name="T42" fmla="*/ 90 w 57"/>
                <a:gd name="T43" fmla="*/ 106 h 53"/>
                <a:gd name="T44" fmla="*/ 87 w 57"/>
                <a:gd name="T45" fmla="*/ 104 h 53"/>
                <a:gd name="T46" fmla="*/ 72 w 57"/>
                <a:gd name="T47" fmla="*/ 83 h 53"/>
                <a:gd name="T48" fmla="*/ 58 w 57"/>
                <a:gd name="T49" fmla="*/ 69 h 53"/>
                <a:gd name="T50" fmla="*/ 47 w 57"/>
                <a:gd name="T51" fmla="*/ 51 h 53"/>
                <a:gd name="T52" fmla="*/ 47 w 57"/>
                <a:gd name="T53" fmla="*/ 42 h 53"/>
                <a:gd name="T54" fmla="*/ 59 w 57"/>
                <a:gd name="T55" fmla="*/ 46 h 53"/>
                <a:gd name="T56" fmla="*/ 65 w 57"/>
                <a:gd name="T57" fmla="*/ 40 h 53"/>
                <a:gd name="T58" fmla="*/ 77 w 57"/>
                <a:gd name="T59" fmla="*/ 40 h 53"/>
                <a:gd name="T60" fmla="*/ 92 w 57"/>
                <a:gd name="T61" fmla="*/ 45 h 53"/>
                <a:gd name="T62" fmla="*/ 105 w 57"/>
                <a:gd name="T63" fmla="*/ 45 h 53"/>
                <a:gd name="T64" fmla="*/ 113 w 57"/>
                <a:gd name="T65" fmla="*/ 49 h 53"/>
                <a:gd name="T66" fmla="*/ 119 w 57"/>
                <a:gd name="T67" fmla="*/ 40 h 53"/>
                <a:gd name="T68" fmla="*/ 115 w 57"/>
                <a:gd name="T69" fmla="*/ 36 h 53"/>
                <a:gd name="T70" fmla="*/ 17 w 57"/>
                <a:gd name="T71" fmla="*/ 51 h 53"/>
                <a:gd name="T72" fmla="*/ 23 w 57"/>
                <a:gd name="T73" fmla="*/ 63 h 53"/>
                <a:gd name="T74" fmla="*/ 22 w 57"/>
                <a:gd name="T75" fmla="*/ 51 h 53"/>
                <a:gd name="T76" fmla="*/ 17 w 57"/>
                <a:gd name="T77" fmla="*/ 51 h 53"/>
                <a:gd name="T78" fmla="*/ 29 w 57"/>
                <a:gd name="T79" fmla="*/ 76 h 53"/>
                <a:gd name="T80" fmla="*/ 37 w 57"/>
                <a:gd name="T81" fmla="*/ 83 h 53"/>
                <a:gd name="T82" fmla="*/ 37 w 57"/>
                <a:gd name="T83" fmla="*/ 81 h 53"/>
                <a:gd name="T84" fmla="*/ 29 w 57"/>
                <a:gd name="T85" fmla="*/ 76 h 53"/>
                <a:gd name="T86" fmla="*/ 54 w 57"/>
                <a:gd name="T87" fmla="*/ 91 h 53"/>
                <a:gd name="T88" fmla="*/ 65 w 57"/>
                <a:gd name="T89" fmla="*/ 103 h 53"/>
                <a:gd name="T90" fmla="*/ 65 w 57"/>
                <a:gd name="T91" fmla="*/ 95 h 53"/>
                <a:gd name="T92" fmla="*/ 54 w 57"/>
                <a:gd name="T93" fmla="*/ 91 h 53"/>
                <a:gd name="T94" fmla="*/ 77 w 57"/>
                <a:gd name="T95" fmla="*/ 104 h 53"/>
                <a:gd name="T96" fmla="*/ 72 w 57"/>
                <a:gd name="T97" fmla="*/ 105 h 53"/>
                <a:gd name="T98" fmla="*/ 82 w 57"/>
                <a:gd name="T99" fmla="*/ 112 h 53"/>
                <a:gd name="T100" fmla="*/ 77 w 57"/>
                <a:gd name="T101" fmla="*/ 104 h 5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7"/>
                <a:gd name="T154" fmla="*/ 0 h 53"/>
                <a:gd name="T155" fmla="*/ 57 w 57"/>
                <a:gd name="T156" fmla="*/ 53 h 5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7" h="53">
                  <a:moveTo>
                    <a:pt x="55" y="17"/>
                  </a:moveTo>
                  <a:cubicBezTo>
                    <a:pt x="54" y="16"/>
                    <a:pt x="53" y="12"/>
                    <a:pt x="53" y="10"/>
                  </a:cubicBezTo>
                  <a:cubicBezTo>
                    <a:pt x="51" y="10"/>
                    <a:pt x="52" y="10"/>
                    <a:pt x="52" y="9"/>
                  </a:cubicBezTo>
                  <a:cubicBezTo>
                    <a:pt x="52" y="10"/>
                    <a:pt x="49" y="11"/>
                    <a:pt x="47" y="11"/>
                  </a:cubicBezTo>
                  <a:cubicBezTo>
                    <a:pt x="46" y="11"/>
                    <a:pt x="38" y="9"/>
                    <a:pt x="37" y="8"/>
                  </a:cubicBezTo>
                  <a:cubicBezTo>
                    <a:pt x="37" y="6"/>
                    <a:pt x="32" y="1"/>
                    <a:pt x="31" y="1"/>
                  </a:cubicBezTo>
                  <a:cubicBezTo>
                    <a:pt x="29" y="1"/>
                    <a:pt x="27" y="0"/>
                    <a:pt x="26" y="2"/>
                  </a:cubicBezTo>
                  <a:cubicBezTo>
                    <a:pt x="24" y="4"/>
                    <a:pt x="22" y="5"/>
                    <a:pt x="22" y="7"/>
                  </a:cubicBezTo>
                  <a:cubicBezTo>
                    <a:pt x="22" y="9"/>
                    <a:pt x="21" y="10"/>
                    <a:pt x="20" y="11"/>
                  </a:cubicBezTo>
                  <a:cubicBezTo>
                    <a:pt x="19" y="11"/>
                    <a:pt x="19" y="15"/>
                    <a:pt x="18" y="16"/>
                  </a:cubicBezTo>
                  <a:cubicBezTo>
                    <a:pt x="17" y="16"/>
                    <a:pt x="13" y="15"/>
                    <a:pt x="13" y="15"/>
                  </a:cubicBezTo>
                  <a:cubicBezTo>
                    <a:pt x="13" y="15"/>
                    <a:pt x="11" y="11"/>
                    <a:pt x="10" y="13"/>
                  </a:cubicBezTo>
                  <a:cubicBezTo>
                    <a:pt x="9" y="15"/>
                    <a:pt x="6" y="16"/>
                    <a:pt x="4" y="15"/>
                  </a:cubicBezTo>
                  <a:cubicBezTo>
                    <a:pt x="2" y="15"/>
                    <a:pt x="0" y="15"/>
                    <a:pt x="0" y="15"/>
                  </a:cubicBezTo>
                  <a:cubicBezTo>
                    <a:pt x="0" y="15"/>
                    <a:pt x="3" y="24"/>
                    <a:pt x="4" y="24"/>
                  </a:cubicBezTo>
                  <a:cubicBezTo>
                    <a:pt x="5" y="24"/>
                    <a:pt x="7" y="22"/>
                    <a:pt x="8" y="22"/>
                  </a:cubicBezTo>
                  <a:cubicBezTo>
                    <a:pt x="10" y="22"/>
                    <a:pt x="13" y="21"/>
                    <a:pt x="13" y="22"/>
                  </a:cubicBezTo>
                  <a:cubicBezTo>
                    <a:pt x="13" y="23"/>
                    <a:pt x="14" y="28"/>
                    <a:pt x="15" y="30"/>
                  </a:cubicBezTo>
                  <a:cubicBezTo>
                    <a:pt x="17" y="32"/>
                    <a:pt x="14" y="34"/>
                    <a:pt x="18" y="36"/>
                  </a:cubicBezTo>
                  <a:cubicBezTo>
                    <a:pt x="21" y="38"/>
                    <a:pt x="25" y="41"/>
                    <a:pt x="27" y="41"/>
                  </a:cubicBezTo>
                  <a:cubicBezTo>
                    <a:pt x="29" y="42"/>
                    <a:pt x="34" y="45"/>
                    <a:pt x="36" y="47"/>
                  </a:cubicBezTo>
                  <a:cubicBezTo>
                    <a:pt x="37" y="49"/>
                    <a:pt x="40" y="51"/>
                    <a:pt x="43" y="51"/>
                  </a:cubicBezTo>
                  <a:cubicBezTo>
                    <a:pt x="41" y="49"/>
                    <a:pt x="41" y="49"/>
                    <a:pt x="41" y="49"/>
                  </a:cubicBezTo>
                  <a:cubicBezTo>
                    <a:pt x="41" y="49"/>
                    <a:pt x="35" y="40"/>
                    <a:pt x="34" y="40"/>
                  </a:cubicBezTo>
                  <a:cubicBezTo>
                    <a:pt x="33" y="40"/>
                    <a:pt x="28" y="34"/>
                    <a:pt x="27" y="33"/>
                  </a:cubicBezTo>
                  <a:cubicBezTo>
                    <a:pt x="27" y="31"/>
                    <a:pt x="23" y="24"/>
                    <a:pt x="23" y="24"/>
                  </a:cubicBezTo>
                  <a:cubicBezTo>
                    <a:pt x="23" y="24"/>
                    <a:pt x="22" y="20"/>
                    <a:pt x="23" y="20"/>
                  </a:cubicBezTo>
                  <a:cubicBezTo>
                    <a:pt x="24" y="20"/>
                    <a:pt x="25" y="24"/>
                    <a:pt x="28" y="22"/>
                  </a:cubicBezTo>
                  <a:cubicBezTo>
                    <a:pt x="31" y="19"/>
                    <a:pt x="31" y="19"/>
                    <a:pt x="31" y="19"/>
                  </a:cubicBezTo>
                  <a:cubicBezTo>
                    <a:pt x="31" y="19"/>
                    <a:pt x="35" y="18"/>
                    <a:pt x="37" y="19"/>
                  </a:cubicBezTo>
                  <a:cubicBezTo>
                    <a:pt x="38" y="20"/>
                    <a:pt x="42" y="21"/>
                    <a:pt x="44" y="21"/>
                  </a:cubicBezTo>
                  <a:cubicBezTo>
                    <a:pt x="46" y="21"/>
                    <a:pt x="49" y="20"/>
                    <a:pt x="50" y="21"/>
                  </a:cubicBezTo>
                  <a:cubicBezTo>
                    <a:pt x="51" y="22"/>
                    <a:pt x="49" y="25"/>
                    <a:pt x="54" y="23"/>
                  </a:cubicBezTo>
                  <a:cubicBezTo>
                    <a:pt x="57" y="19"/>
                    <a:pt x="57" y="19"/>
                    <a:pt x="57" y="19"/>
                  </a:cubicBezTo>
                  <a:cubicBezTo>
                    <a:pt x="57" y="19"/>
                    <a:pt x="56" y="18"/>
                    <a:pt x="55" y="17"/>
                  </a:cubicBezTo>
                  <a:close/>
                  <a:moveTo>
                    <a:pt x="8" y="24"/>
                  </a:moveTo>
                  <a:cubicBezTo>
                    <a:pt x="8" y="24"/>
                    <a:pt x="10" y="29"/>
                    <a:pt x="11" y="30"/>
                  </a:cubicBezTo>
                  <a:cubicBezTo>
                    <a:pt x="11" y="31"/>
                    <a:pt x="10" y="24"/>
                    <a:pt x="10" y="24"/>
                  </a:cubicBezTo>
                  <a:lnTo>
                    <a:pt x="8" y="24"/>
                  </a:lnTo>
                  <a:close/>
                  <a:moveTo>
                    <a:pt x="14" y="36"/>
                  </a:moveTo>
                  <a:cubicBezTo>
                    <a:pt x="14" y="36"/>
                    <a:pt x="16" y="38"/>
                    <a:pt x="18" y="40"/>
                  </a:cubicBezTo>
                  <a:cubicBezTo>
                    <a:pt x="20" y="41"/>
                    <a:pt x="18" y="38"/>
                    <a:pt x="18" y="38"/>
                  </a:cubicBezTo>
                  <a:lnTo>
                    <a:pt x="14" y="36"/>
                  </a:lnTo>
                  <a:close/>
                  <a:moveTo>
                    <a:pt x="26" y="43"/>
                  </a:moveTo>
                  <a:cubicBezTo>
                    <a:pt x="26" y="43"/>
                    <a:pt x="29" y="46"/>
                    <a:pt x="31" y="48"/>
                  </a:cubicBezTo>
                  <a:cubicBezTo>
                    <a:pt x="33" y="49"/>
                    <a:pt x="31" y="45"/>
                    <a:pt x="31" y="45"/>
                  </a:cubicBezTo>
                  <a:lnTo>
                    <a:pt x="26" y="43"/>
                  </a:lnTo>
                  <a:close/>
                  <a:moveTo>
                    <a:pt x="37" y="49"/>
                  </a:moveTo>
                  <a:cubicBezTo>
                    <a:pt x="34" y="50"/>
                    <a:pt x="34" y="50"/>
                    <a:pt x="34" y="50"/>
                  </a:cubicBezTo>
                  <a:cubicBezTo>
                    <a:pt x="35" y="50"/>
                    <a:pt x="38" y="52"/>
                    <a:pt x="39" y="53"/>
                  </a:cubicBezTo>
                  <a:cubicBezTo>
                    <a:pt x="41" y="53"/>
                    <a:pt x="37" y="49"/>
                    <a:pt x="37" y="49"/>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667" name="Freeform 211"/>
            <p:cNvSpPr>
              <a:spLocks/>
            </p:cNvSpPr>
            <p:nvPr>
              <p:custDataLst>
                <p:tags r:id="rId114"/>
              </p:custDataLst>
            </p:nvPr>
          </p:nvSpPr>
          <p:spPr bwMode="auto">
            <a:xfrm>
              <a:off x="3321" y="2626"/>
              <a:ext cx="40" cy="28"/>
            </a:xfrm>
            <a:custGeom>
              <a:avLst/>
              <a:gdLst>
                <a:gd name="T0" fmla="*/ 8 w 31"/>
                <a:gd name="T1" fmla="*/ 37 h 22"/>
                <a:gd name="T2" fmla="*/ 6 w 31"/>
                <a:gd name="T3" fmla="*/ 43 h 22"/>
                <a:gd name="T4" fmla="*/ 6 w 31"/>
                <a:gd name="T5" fmla="*/ 43 h 22"/>
                <a:gd name="T6" fmla="*/ 10 w 31"/>
                <a:gd name="T7" fmla="*/ 43 h 22"/>
                <a:gd name="T8" fmla="*/ 23 w 31"/>
                <a:gd name="T9" fmla="*/ 39 h 22"/>
                <a:gd name="T10" fmla="*/ 30 w 31"/>
                <a:gd name="T11" fmla="*/ 43 h 22"/>
                <a:gd name="T12" fmla="*/ 41 w 31"/>
                <a:gd name="T13" fmla="*/ 46 h 22"/>
                <a:gd name="T14" fmla="*/ 45 w 31"/>
                <a:gd name="T15" fmla="*/ 36 h 22"/>
                <a:gd name="T16" fmla="*/ 50 w 31"/>
                <a:gd name="T17" fmla="*/ 28 h 22"/>
                <a:gd name="T18" fmla="*/ 58 w 31"/>
                <a:gd name="T19" fmla="*/ 17 h 22"/>
                <a:gd name="T20" fmla="*/ 67 w 31"/>
                <a:gd name="T21" fmla="*/ 14 h 22"/>
                <a:gd name="T22" fmla="*/ 62 w 31"/>
                <a:gd name="T23" fmla="*/ 5 h 22"/>
                <a:gd name="T24" fmla="*/ 57 w 31"/>
                <a:gd name="T25" fmla="*/ 6 h 22"/>
                <a:gd name="T26" fmla="*/ 41 w 31"/>
                <a:gd name="T27" fmla="*/ 8 h 22"/>
                <a:gd name="T28" fmla="*/ 32 w 31"/>
                <a:gd name="T29" fmla="*/ 10 h 22"/>
                <a:gd name="T30" fmla="*/ 22 w 31"/>
                <a:gd name="T31" fmla="*/ 14 h 22"/>
                <a:gd name="T32" fmla="*/ 5 w 31"/>
                <a:gd name="T33" fmla="*/ 14 h 22"/>
                <a:gd name="T34" fmla="*/ 1 w 31"/>
                <a:gd name="T35" fmla="*/ 24 h 22"/>
                <a:gd name="T36" fmla="*/ 8 w 31"/>
                <a:gd name="T37" fmla="*/ 37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22"/>
                <a:gd name="T59" fmla="*/ 31 w 31"/>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22">
                  <a:moveTo>
                    <a:pt x="4" y="18"/>
                  </a:moveTo>
                  <a:cubicBezTo>
                    <a:pt x="5" y="19"/>
                    <a:pt x="3" y="21"/>
                    <a:pt x="3" y="21"/>
                  </a:cubicBezTo>
                  <a:cubicBezTo>
                    <a:pt x="3" y="21"/>
                    <a:pt x="3" y="21"/>
                    <a:pt x="3" y="21"/>
                  </a:cubicBezTo>
                  <a:cubicBezTo>
                    <a:pt x="4" y="21"/>
                    <a:pt x="4" y="21"/>
                    <a:pt x="5" y="21"/>
                  </a:cubicBezTo>
                  <a:cubicBezTo>
                    <a:pt x="7" y="22"/>
                    <a:pt x="10" y="21"/>
                    <a:pt x="11" y="19"/>
                  </a:cubicBezTo>
                  <a:cubicBezTo>
                    <a:pt x="12" y="17"/>
                    <a:pt x="14" y="21"/>
                    <a:pt x="14" y="21"/>
                  </a:cubicBezTo>
                  <a:cubicBezTo>
                    <a:pt x="14" y="21"/>
                    <a:pt x="18" y="22"/>
                    <a:pt x="19" y="22"/>
                  </a:cubicBezTo>
                  <a:cubicBezTo>
                    <a:pt x="20" y="21"/>
                    <a:pt x="20" y="17"/>
                    <a:pt x="21" y="17"/>
                  </a:cubicBezTo>
                  <a:cubicBezTo>
                    <a:pt x="22" y="16"/>
                    <a:pt x="23" y="15"/>
                    <a:pt x="23" y="13"/>
                  </a:cubicBezTo>
                  <a:cubicBezTo>
                    <a:pt x="23" y="11"/>
                    <a:pt x="25" y="10"/>
                    <a:pt x="27" y="8"/>
                  </a:cubicBezTo>
                  <a:cubicBezTo>
                    <a:pt x="28" y="7"/>
                    <a:pt x="30" y="7"/>
                    <a:pt x="31" y="7"/>
                  </a:cubicBezTo>
                  <a:cubicBezTo>
                    <a:pt x="30" y="5"/>
                    <a:pt x="29" y="3"/>
                    <a:pt x="29" y="2"/>
                  </a:cubicBezTo>
                  <a:cubicBezTo>
                    <a:pt x="28" y="0"/>
                    <a:pt x="26" y="3"/>
                    <a:pt x="26" y="3"/>
                  </a:cubicBezTo>
                  <a:cubicBezTo>
                    <a:pt x="26" y="3"/>
                    <a:pt x="22" y="5"/>
                    <a:pt x="19" y="4"/>
                  </a:cubicBezTo>
                  <a:cubicBezTo>
                    <a:pt x="17" y="4"/>
                    <a:pt x="16" y="4"/>
                    <a:pt x="15" y="5"/>
                  </a:cubicBezTo>
                  <a:cubicBezTo>
                    <a:pt x="13" y="7"/>
                    <a:pt x="14" y="7"/>
                    <a:pt x="10" y="7"/>
                  </a:cubicBezTo>
                  <a:cubicBezTo>
                    <a:pt x="6" y="7"/>
                    <a:pt x="4" y="7"/>
                    <a:pt x="2" y="7"/>
                  </a:cubicBezTo>
                  <a:cubicBezTo>
                    <a:pt x="0" y="8"/>
                    <a:pt x="1" y="11"/>
                    <a:pt x="1" y="12"/>
                  </a:cubicBezTo>
                  <a:cubicBezTo>
                    <a:pt x="1" y="14"/>
                    <a:pt x="2" y="17"/>
                    <a:pt x="4" y="18"/>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668" name="Freeform 212"/>
            <p:cNvSpPr>
              <a:spLocks noEditPoints="1"/>
            </p:cNvSpPr>
            <p:nvPr>
              <p:custDataLst>
                <p:tags r:id="rId115"/>
              </p:custDataLst>
            </p:nvPr>
          </p:nvSpPr>
          <p:spPr bwMode="auto">
            <a:xfrm>
              <a:off x="3358" y="2597"/>
              <a:ext cx="82" cy="64"/>
            </a:xfrm>
            <a:custGeom>
              <a:avLst/>
              <a:gdLst>
                <a:gd name="T0" fmla="*/ 105 w 64"/>
                <a:gd name="T1" fmla="*/ 105 h 50"/>
                <a:gd name="T2" fmla="*/ 105 w 64"/>
                <a:gd name="T3" fmla="*/ 105 h 50"/>
                <a:gd name="T4" fmla="*/ 104 w 64"/>
                <a:gd name="T5" fmla="*/ 100 h 50"/>
                <a:gd name="T6" fmla="*/ 105 w 64"/>
                <a:gd name="T7" fmla="*/ 105 h 50"/>
                <a:gd name="T8" fmla="*/ 1 w 64"/>
                <a:gd name="T9" fmla="*/ 63 h 50"/>
                <a:gd name="T10" fmla="*/ 1 w 64"/>
                <a:gd name="T11" fmla="*/ 63 h 50"/>
                <a:gd name="T12" fmla="*/ 1 w 64"/>
                <a:gd name="T13" fmla="*/ 63 h 50"/>
                <a:gd name="T14" fmla="*/ 1 w 64"/>
                <a:gd name="T15" fmla="*/ 63 h 50"/>
                <a:gd name="T16" fmla="*/ 129 w 64"/>
                <a:gd name="T17" fmla="*/ 15 h 50"/>
                <a:gd name="T18" fmla="*/ 118 w 64"/>
                <a:gd name="T19" fmla="*/ 5 h 50"/>
                <a:gd name="T20" fmla="*/ 120 w 64"/>
                <a:gd name="T21" fmla="*/ 1 h 50"/>
                <a:gd name="T22" fmla="*/ 111 w 64"/>
                <a:gd name="T23" fmla="*/ 1 h 50"/>
                <a:gd name="T24" fmla="*/ 99 w 64"/>
                <a:gd name="T25" fmla="*/ 1 h 50"/>
                <a:gd name="T26" fmla="*/ 87 w 64"/>
                <a:gd name="T27" fmla="*/ 1 h 50"/>
                <a:gd name="T28" fmla="*/ 76 w 64"/>
                <a:gd name="T29" fmla="*/ 10 h 50"/>
                <a:gd name="T30" fmla="*/ 65 w 64"/>
                <a:gd name="T31" fmla="*/ 13 h 50"/>
                <a:gd name="T32" fmla="*/ 46 w 64"/>
                <a:gd name="T33" fmla="*/ 19 h 50"/>
                <a:gd name="T34" fmla="*/ 24 w 64"/>
                <a:gd name="T35" fmla="*/ 22 h 50"/>
                <a:gd name="T36" fmla="*/ 15 w 64"/>
                <a:gd name="T37" fmla="*/ 22 h 50"/>
                <a:gd name="T38" fmla="*/ 6 w 64"/>
                <a:gd name="T39" fmla="*/ 33 h 50"/>
                <a:gd name="T40" fmla="*/ 0 w 64"/>
                <a:gd name="T41" fmla="*/ 52 h 50"/>
                <a:gd name="T42" fmla="*/ 5 w 64"/>
                <a:gd name="T43" fmla="*/ 63 h 50"/>
                <a:gd name="T44" fmla="*/ 6 w 64"/>
                <a:gd name="T45" fmla="*/ 63 h 50"/>
                <a:gd name="T46" fmla="*/ 19 w 64"/>
                <a:gd name="T47" fmla="*/ 77 h 50"/>
                <a:gd name="T48" fmla="*/ 40 w 64"/>
                <a:gd name="T49" fmla="*/ 83 h 50"/>
                <a:gd name="T50" fmla="*/ 51 w 64"/>
                <a:gd name="T51" fmla="*/ 81 h 50"/>
                <a:gd name="T52" fmla="*/ 53 w 64"/>
                <a:gd name="T53" fmla="*/ 82 h 50"/>
                <a:gd name="T54" fmla="*/ 53 w 64"/>
                <a:gd name="T55" fmla="*/ 82 h 50"/>
                <a:gd name="T56" fmla="*/ 51 w 64"/>
                <a:gd name="T57" fmla="*/ 81 h 50"/>
                <a:gd name="T58" fmla="*/ 58 w 64"/>
                <a:gd name="T59" fmla="*/ 76 h 50"/>
                <a:gd name="T60" fmla="*/ 69 w 64"/>
                <a:gd name="T61" fmla="*/ 72 h 50"/>
                <a:gd name="T62" fmla="*/ 81 w 64"/>
                <a:gd name="T63" fmla="*/ 74 h 50"/>
                <a:gd name="T64" fmla="*/ 90 w 64"/>
                <a:gd name="T65" fmla="*/ 69 h 50"/>
                <a:gd name="T66" fmla="*/ 100 w 64"/>
                <a:gd name="T67" fmla="*/ 63 h 50"/>
                <a:gd name="T68" fmla="*/ 106 w 64"/>
                <a:gd name="T69" fmla="*/ 47 h 50"/>
                <a:gd name="T70" fmla="*/ 118 w 64"/>
                <a:gd name="T71" fmla="*/ 31 h 50"/>
                <a:gd name="T72" fmla="*/ 129 w 64"/>
                <a:gd name="T73" fmla="*/ 23 h 50"/>
                <a:gd name="T74" fmla="*/ 135 w 64"/>
                <a:gd name="T75" fmla="*/ 19 h 50"/>
                <a:gd name="T76" fmla="*/ 129 w 64"/>
                <a:gd name="T77" fmla="*/ 15 h 5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4"/>
                <a:gd name="T118" fmla="*/ 0 h 50"/>
                <a:gd name="T119" fmla="*/ 64 w 64"/>
                <a:gd name="T120" fmla="*/ 50 h 5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4" h="50">
                  <a:moveTo>
                    <a:pt x="50" y="50"/>
                  </a:moveTo>
                  <a:cubicBezTo>
                    <a:pt x="50" y="50"/>
                    <a:pt x="50" y="50"/>
                    <a:pt x="50" y="50"/>
                  </a:cubicBezTo>
                  <a:cubicBezTo>
                    <a:pt x="50" y="49"/>
                    <a:pt x="49" y="48"/>
                    <a:pt x="49" y="48"/>
                  </a:cubicBezTo>
                  <a:cubicBezTo>
                    <a:pt x="49" y="48"/>
                    <a:pt x="50" y="49"/>
                    <a:pt x="50" y="50"/>
                  </a:cubicBezTo>
                  <a:close/>
                  <a:moveTo>
                    <a:pt x="1" y="30"/>
                  </a:moveTo>
                  <a:cubicBezTo>
                    <a:pt x="1" y="30"/>
                    <a:pt x="1" y="30"/>
                    <a:pt x="1" y="30"/>
                  </a:cubicBezTo>
                  <a:cubicBezTo>
                    <a:pt x="1" y="30"/>
                    <a:pt x="1" y="30"/>
                    <a:pt x="1" y="30"/>
                  </a:cubicBezTo>
                  <a:cubicBezTo>
                    <a:pt x="1" y="30"/>
                    <a:pt x="1" y="30"/>
                    <a:pt x="1" y="30"/>
                  </a:cubicBezTo>
                  <a:close/>
                  <a:moveTo>
                    <a:pt x="62" y="7"/>
                  </a:moveTo>
                  <a:cubicBezTo>
                    <a:pt x="61" y="7"/>
                    <a:pt x="56" y="3"/>
                    <a:pt x="56" y="2"/>
                  </a:cubicBezTo>
                  <a:cubicBezTo>
                    <a:pt x="56" y="1"/>
                    <a:pt x="56" y="1"/>
                    <a:pt x="57" y="1"/>
                  </a:cubicBezTo>
                  <a:cubicBezTo>
                    <a:pt x="56" y="1"/>
                    <a:pt x="55" y="2"/>
                    <a:pt x="53" y="1"/>
                  </a:cubicBezTo>
                  <a:cubicBezTo>
                    <a:pt x="50" y="1"/>
                    <a:pt x="50" y="0"/>
                    <a:pt x="47" y="1"/>
                  </a:cubicBezTo>
                  <a:cubicBezTo>
                    <a:pt x="43" y="2"/>
                    <a:pt x="41" y="1"/>
                    <a:pt x="41" y="1"/>
                  </a:cubicBezTo>
                  <a:cubicBezTo>
                    <a:pt x="36" y="5"/>
                    <a:pt x="36" y="5"/>
                    <a:pt x="36" y="5"/>
                  </a:cubicBezTo>
                  <a:cubicBezTo>
                    <a:pt x="36" y="5"/>
                    <a:pt x="33" y="5"/>
                    <a:pt x="31" y="6"/>
                  </a:cubicBezTo>
                  <a:cubicBezTo>
                    <a:pt x="29" y="7"/>
                    <a:pt x="25" y="8"/>
                    <a:pt x="22" y="9"/>
                  </a:cubicBezTo>
                  <a:cubicBezTo>
                    <a:pt x="20" y="11"/>
                    <a:pt x="14" y="12"/>
                    <a:pt x="12" y="10"/>
                  </a:cubicBezTo>
                  <a:cubicBezTo>
                    <a:pt x="9" y="9"/>
                    <a:pt x="8" y="7"/>
                    <a:pt x="7" y="10"/>
                  </a:cubicBezTo>
                  <a:cubicBezTo>
                    <a:pt x="5" y="13"/>
                    <a:pt x="4" y="15"/>
                    <a:pt x="3" y="16"/>
                  </a:cubicBezTo>
                  <a:cubicBezTo>
                    <a:pt x="1" y="16"/>
                    <a:pt x="0" y="24"/>
                    <a:pt x="0" y="25"/>
                  </a:cubicBezTo>
                  <a:cubicBezTo>
                    <a:pt x="0" y="26"/>
                    <a:pt x="1" y="28"/>
                    <a:pt x="2" y="30"/>
                  </a:cubicBezTo>
                  <a:cubicBezTo>
                    <a:pt x="2" y="30"/>
                    <a:pt x="2" y="30"/>
                    <a:pt x="3" y="30"/>
                  </a:cubicBezTo>
                  <a:cubicBezTo>
                    <a:pt x="4" y="30"/>
                    <a:pt x="9" y="35"/>
                    <a:pt x="9" y="37"/>
                  </a:cubicBezTo>
                  <a:cubicBezTo>
                    <a:pt x="10" y="38"/>
                    <a:pt x="18" y="40"/>
                    <a:pt x="19" y="40"/>
                  </a:cubicBezTo>
                  <a:cubicBezTo>
                    <a:pt x="21" y="40"/>
                    <a:pt x="24" y="39"/>
                    <a:pt x="24" y="38"/>
                  </a:cubicBezTo>
                  <a:cubicBezTo>
                    <a:pt x="24" y="39"/>
                    <a:pt x="23" y="39"/>
                    <a:pt x="25" y="39"/>
                  </a:cubicBezTo>
                  <a:cubicBezTo>
                    <a:pt x="25" y="39"/>
                    <a:pt x="25" y="39"/>
                    <a:pt x="25" y="39"/>
                  </a:cubicBezTo>
                  <a:cubicBezTo>
                    <a:pt x="24" y="39"/>
                    <a:pt x="24" y="38"/>
                    <a:pt x="24" y="38"/>
                  </a:cubicBezTo>
                  <a:cubicBezTo>
                    <a:pt x="24" y="38"/>
                    <a:pt x="26" y="37"/>
                    <a:pt x="27" y="36"/>
                  </a:cubicBezTo>
                  <a:cubicBezTo>
                    <a:pt x="28" y="35"/>
                    <a:pt x="32" y="34"/>
                    <a:pt x="33" y="34"/>
                  </a:cubicBezTo>
                  <a:cubicBezTo>
                    <a:pt x="34" y="34"/>
                    <a:pt x="38" y="35"/>
                    <a:pt x="38" y="35"/>
                  </a:cubicBezTo>
                  <a:cubicBezTo>
                    <a:pt x="38" y="35"/>
                    <a:pt x="42" y="33"/>
                    <a:pt x="43" y="33"/>
                  </a:cubicBezTo>
                  <a:cubicBezTo>
                    <a:pt x="45" y="33"/>
                    <a:pt x="47" y="32"/>
                    <a:pt x="48" y="30"/>
                  </a:cubicBezTo>
                  <a:cubicBezTo>
                    <a:pt x="48" y="28"/>
                    <a:pt x="51" y="24"/>
                    <a:pt x="51" y="23"/>
                  </a:cubicBezTo>
                  <a:cubicBezTo>
                    <a:pt x="52" y="22"/>
                    <a:pt x="52" y="18"/>
                    <a:pt x="56" y="15"/>
                  </a:cubicBezTo>
                  <a:cubicBezTo>
                    <a:pt x="59" y="13"/>
                    <a:pt x="62" y="11"/>
                    <a:pt x="62" y="11"/>
                  </a:cubicBezTo>
                  <a:cubicBezTo>
                    <a:pt x="62" y="11"/>
                    <a:pt x="63" y="10"/>
                    <a:pt x="64" y="9"/>
                  </a:cubicBezTo>
                  <a:cubicBezTo>
                    <a:pt x="64" y="8"/>
                    <a:pt x="63" y="7"/>
                    <a:pt x="62" y="7"/>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669" name="Freeform 213"/>
            <p:cNvSpPr>
              <a:spLocks/>
            </p:cNvSpPr>
            <p:nvPr>
              <p:custDataLst>
                <p:tags r:id="rId116"/>
              </p:custDataLst>
            </p:nvPr>
          </p:nvSpPr>
          <p:spPr bwMode="auto">
            <a:xfrm>
              <a:off x="3364" y="2576"/>
              <a:ext cx="76" cy="36"/>
            </a:xfrm>
            <a:custGeom>
              <a:avLst/>
              <a:gdLst>
                <a:gd name="T0" fmla="*/ 125 w 59"/>
                <a:gd name="T1" fmla="*/ 19 h 28"/>
                <a:gd name="T2" fmla="*/ 106 w 59"/>
                <a:gd name="T3" fmla="*/ 8 h 28"/>
                <a:gd name="T4" fmla="*/ 91 w 59"/>
                <a:gd name="T5" fmla="*/ 6 h 28"/>
                <a:gd name="T6" fmla="*/ 80 w 59"/>
                <a:gd name="T7" fmla="*/ 6 h 28"/>
                <a:gd name="T8" fmla="*/ 71 w 59"/>
                <a:gd name="T9" fmla="*/ 13 h 28"/>
                <a:gd name="T10" fmla="*/ 62 w 59"/>
                <a:gd name="T11" fmla="*/ 10 h 28"/>
                <a:gd name="T12" fmla="*/ 55 w 59"/>
                <a:gd name="T13" fmla="*/ 1 h 28"/>
                <a:gd name="T14" fmla="*/ 50 w 59"/>
                <a:gd name="T15" fmla="*/ 6 h 28"/>
                <a:gd name="T16" fmla="*/ 43 w 59"/>
                <a:gd name="T17" fmla="*/ 1 h 28"/>
                <a:gd name="T18" fmla="*/ 43 w 59"/>
                <a:gd name="T19" fmla="*/ 0 h 28"/>
                <a:gd name="T20" fmla="*/ 35 w 59"/>
                <a:gd name="T21" fmla="*/ 5 h 28"/>
                <a:gd name="T22" fmla="*/ 24 w 59"/>
                <a:gd name="T23" fmla="*/ 15 h 28"/>
                <a:gd name="T24" fmla="*/ 13 w 59"/>
                <a:gd name="T25" fmla="*/ 24 h 28"/>
                <a:gd name="T26" fmla="*/ 1 w 59"/>
                <a:gd name="T27" fmla="*/ 28 h 28"/>
                <a:gd name="T28" fmla="*/ 0 w 59"/>
                <a:gd name="T29" fmla="*/ 40 h 28"/>
                <a:gd name="T30" fmla="*/ 5 w 59"/>
                <a:gd name="T31" fmla="*/ 53 h 28"/>
                <a:gd name="T32" fmla="*/ 15 w 59"/>
                <a:gd name="T33" fmla="*/ 54 h 28"/>
                <a:gd name="T34" fmla="*/ 36 w 59"/>
                <a:gd name="T35" fmla="*/ 53 h 28"/>
                <a:gd name="T36" fmla="*/ 55 w 59"/>
                <a:gd name="T37" fmla="*/ 46 h 28"/>
                <a:gd name="T38" fmla="*/ 67 w 59"/>
                <a:gd name="T39" fmla="*/ 45 h 28"/>
                <a:gd name="T40" fmla="*/ 76 w 59"/>
                <a:gd name="T41" fmla="*/ 36 h 28"/>
                <a:gd name="T42" fmla="*/ 90 w 59"/>
                <a:gd name="T43" fmla="*/ 36 h 28"/>
                <a:gd name="T44" fmla="*/ 103 w 59"/>
                <a:gd name="T45" fmla="*/ 36 h 28"/>
                <a:gd name="T46" fmla="*/ 111 w 59"/>
                <a:gd name="T47" fmla="*/ 36 h 28"/>
                <a:gd name="T48" fmla="*/ 111 w 59"/>
                <a:gd name="T49" fmla="*/ 36 h 28"/>
                <a:gd name="T50" fmla="*/ 117 w 59"/>
                <a:gd name="T51" fmla="*/ 24 h 28"/>
                <a:gd name="T52" fmla="*/ 126 w 59"/>
                <a:gd name="T53" fmla="*/ 22 h 28"/>
                <a:gd name="T54" fmla="*/ 125 w 59"/>
                <a:gd name="T55" fmla="*/ 19 h 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9"/>
                <a:gd name="T85" fmla="*/ 0 h 28"/>
                <a:gd name="T86" fmla="*/ 59 w 59"/>
                <a:gd name="T87" fmla="*/ 28 h 2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9" h="28">
                  <a:moveTo>
                    <a:pt x="58" y="9"/>
                  </a:moveTo>
                  <a:cubicBezTo>
                    <a:pt x="54" y="9"/>
                    <a:pt x="52" y="5"/>
                    <a:pt x="50" y="4"/>
                  </a:cubicBezTo>
                  <a:cubicBezTo>
                    <a:pt x="47" y="2"/>
                    <a:pt x="45" y="2"/>
                    <a:pt x="43" y="3"/>
                  </a:cubicBezTo>
                  <a:cubicBezTo>
                    <a:pt x="41" y="4"/>
                    <a:pt x="39" y="4"/>
                    <a:pt x="37" y="3"/>
                  </a:cubicBezTo>
                  <a:cubicBezTo>
                    <a:pt x="34" y="2"/>
                    <a:pt x="34" y="4"/>
                    <a:pt x="33" y="6"/>
                  </a:cubicBezTo>
                  <a:cubicBezTo>
                    <a:pt x="31" y="7"/>
                    <a:pt x="29" y="6"/>
                    <a:pt x="29" y="5"/>
                  </a:cubicBezTo>
                  <a:cubicBezTo>
                    <a:pt x="30" y="4"/>
                    <a:pt x="28" y="2"/>
                    <a:pt x="26" y="1"/>
                  </a:cubicBezTo>
                  <a:cubicBezTo>
                    <a:pt x="25" y="0"/>
                    <a:pt x="25" y="1"/>
                    <a:pt x="23" y="3"/>
                  </a:cubicBezTo>
                  <a:cubicBezTo>
                    <a:pt x="21" y="4"/>
                    <a:pt x="20" y="2"/>
                    <a:pt x="20" y="1"/>
                  </a:cubicBezTo>
                  <a:cubicBezTo>
                    <a:pt x="20" y="1"/>
                    <a:pt x="20" y="0"/>
                    <a:pt x="20" y="0"/>
                  </a:cubicBezTo>
                  <a:cubicBezTo>
                    <a:pt x="18" y="1"/>
                    <a:pt x="16" y="2"/>
                    <a:pt x="16" y="2"/>
                  </a:cubicBezTo>
                  <a:cubicBezTo>
                    <a:pt x="15" y="3"/>
                    <a:pt x="14" y="5"/>
                    <a:pt x="12" y="7"/>
                  </a:cubicBezTo>
                  <a:cubicBezTo>
                    <a:pt x="11" y="9"/>
                    <a:pt x="9" y="11"/>
                    <a:pt x="6" y="12"/>
                  </a:cubicBezTo>
                  <a:cubicBezTo>
                    <a:pt x="4" y="12"/>
                    <a:pt x="3" y="11"/>
                    <a:pt x="1" y="13"/>
                  </a:cubicBezTo>
                  <a:cubicBezTo>
                    <a:pt x="0" y="15"/>
                    <a:pt x="0" y="18"/>
                    <a:pt x="0" y="19"/>
                  </a:cubicBezTo>
                  <a:cubicBezTo>
                    <a:pt x="0" y="20"/>
                    <a:pt x="1" y="22"/>
                    <a:pt x="2" y="25"/>
                  </a:cubicBezTo>
                  <a:cubicBezTo>
                    <a:pt x="3" y="23"/>
                    <a:pt x="4" y="25"/>
                    <a:pt x="7" y="26"/>
                  </a:cubicBezTo>
                  <a:cubicBezTo>
                    <a:pt x="9" y="28"/>
                    <a:pt x="15" y="27"/>
                    <a:pt x="17" y="25"/>
                  </a:cubicBezTo>
                  <a:cubicBezTo>
                    <a:pt x="20" y="24"/>
                    <a:pt x="24" y="23"/>
                    <a:pt x="26" y="22"/>
                  </a:cubicBezTo>
                  <a:cubicBezTo>
                    <a:pt x="28" y="21"/>
                    <a:pt x="31" y="21"/>
                    <a:pt x="31" y="21"/>
                  </a:cubicBezTo>
                  <a:cubicBezTo>
                    <a:pt x="36" y="17"/>
                    <a:pt x="36" y="17"/>
                    <a:pt x="36" y="17"/>
                  </a:cubicBezTo>
                  <a:cubicBezTo>
                    <a:pt x="36" y="17"/>
                    <a:pt x="38" y="18"/>
                    <a:pt x="42" y="17"/>
                  </a:cubicBezTo>
                  <a:cubicBezTo>
                    <a:pt x="45" y="16"/>
                    <a:pt x="45" y="17"/>
                    <a:pt x="48" y="17"/>
                  </a:cubicBezTo>
                  <a:cubicBezTo>
                    <a:pt x="50" y="18"/>
                    <a:pt x="51" y="17"/>
                    <a:pt x="52" y="17"/>
                  </a:cubicBezTo>
                  <a:cubicBezTo>
                    <a:pt x="52" y="17"/>
                    <a:pt x="52" y="17"/>
                    <a:pt x="52" y="17"/>
                  </a:cubicBezTo>
                  <a:cubicBezTo>
                    <a:pt x="52" y="15"/>
                    <a:pt x="54" y="14"/>
                    <a:pt x="55" y="12"/>
                  </a:cubicBezTo>
                  <a:cubicBezTo>
                    <a:pt x="56" y="10"/>
                    <a:pt x="59" y="10"/>
                    <a:pt x="59" y="10"/>
                  </a:cubicBezTo>
                  <a:lnTo>
                    <a:pt x="58" y="9"/>
                  </a:lnTo>
                  <a:close/>
                </a:path>
              </a:pathLst>
            </a:custGeom>
            <a:grpFill/>
            <a:ln w="3175">
              <a:solidFill>
                <a:srgbClr val="969696"/>
              </a:solidFill>
              <a:round/>
              <a:headEnd/>
              <a:tailEnd/>
            </a:ln>
          </p:spPr>
          <p:txBody>
            <a:bodyPr/>
            <a:lstStyle/>
            <a:p>
              <a:endParaRPr lang="en-IN">
                <a:solidFill>
                  <a:schemeClr val="bg1"/>
                </a:solidFill>
              </a:endParaRPr>
            </a:p>
          </p:txBody>
        </p:sp>
        <p:sp>
          <p:nvSpPr>
            <p:cNvPr id="16670" name="Freeform 214"/>
            <p:cNvSpPr>
              <a:spLocks/>
            </p:cNvSpPr>
            <p:nvPr>
              <p:custDataLst>
                <p:tags r:id="rId117"/>
              </p:custDataLst>
            </p:nvPr>
          </p:nvSpPr>
          <p:spPr bwMode="auto">
            <a:xfrm>
              <a:off x="3304" y="2549"/>
              <a:ext cx="86" cy="47"/>
            </a:xfrm>
            <a:custGeom>
              <a:avLst/>
              <a:gdLst>
                <a:gd name="T0" fmla="*/ 103 w 67"/>
                <a:gd name="T1" fmla="*/ 78 h 36"/>
                <a:gd name="T2" fmla="*/ 103 w 67"/>
                <a:gd name="T3" fmla="*/ 74 h 36"/>
                <a:gd name="T4" fmla="*/ 112 w 67"/>
                <a:gd name="T5" fmla="*/ 73 h 36"/>
                <a:gd name="T6" fmla="*/ 126 w 67"/>
                <a:gd name="T7" fmla="*/ 63 h 36"/>
                <a:gd name="T8" fmla="*/ 133 w 67"/>
                <a:gd name="T9" fmla="*/ 51 h 36"/>
                <a:gd name="T10" fmla="*/ 141 w 67"/>
                <a:gd name="T11" fmla="*/ 46 h 36"/>
                <a:gd name="T12" fmla="*/ 128 w 67"/>
                <a:gd name="T13" fmla="*/ 35 h 36"/>
                <a:gd name="T14" fmla="*/ 118 w 67"/>
                <a:gd name="T15" fmla="*/ 34 h 36"/>
                <a:gd name="T16" fmla="*/ 118 w 67"/>
                <a:gd name="T17" fmla="*/ 22 h 36"/>
                <a:gd name="T18" fmla="*/ 107 w 67"/>
                <a:gd name="T19" fmla="*/ 21 h 36"/>
                <a:gd name="T20" fmla="*/ 103 w 67"/>
                <a:gd name="T21" fmla="*/ 22 h 36"/>
                <a:gd name="T22" fmla="*/ 95 w 67"/>
                <a:gd name="T23" fmla="*/ 31 h 36"/>
                <a:gd name="T24" fmla="*/ 91 w 67"/>
                <a:gd name="T25" fmla="*/ 22 h 36"/>
                <a:gd name="T26" fmla="*/ 91 w 67"/>
                <a:gd name="T27" fmla="*/ 13 h 36"/>
                <a:gd name="T28" fmla="*/ 82 w 67"/>
                <a:gd name="T29" fmla="*/ 13 h 36"/>
                <a:gd name="T30" fmla="*/ 74 w 67"/>
                <a:gd name="T31" fmla="*/ 7 h 36"/>
                <a:gd name="T32" fmla="*/ 64 w 67"/>
                <a:gd name="T33" fmla="*/ 0 h 36"/>
                <a:gd name="T34" fmla="*/ 58 w 67"/>
                <a:gd name="T35" fmla="*/ 1 h 36"/>
                <a:gd name="T36" fmla="*/ 40 w 67"/>
                <a:gd name="T37" fmla="*/ 7 h 36"/>
                <a:gd name="T38" fmla="*/ 23 w 67"/>
                <a:gd name="T39" fmla="*/ 16 h 36"/>
                <a:gd name="T40" fmla="*/ 10 w 67"/>
                <a:gd name="T41" fmla="*/ 22 h 36"/>
                <a:gd name="T42" fmla="*/ 1 w 67"/>
                <a:gd name="T43" fmla="*/ 27 h 36"/>
                <a:gd name="T44" fmla="*/ 10 w 67"/>
                <a:gd name="T45" fmla="*/ 43 h 36"/>
                <a:gd name="T46" fmla="*/ 17 w 67"/>
                <a:gd name="T47" fmla="*/ 56 h 36"/>
                <a:gd name="T48" fmla="*/ 36 w 67"/>
                <a:gd name="T49" fmla="*/ 73 h 36"/>
                <a:gd name="T50" fmla="*/ 51 w 67"/>
                <a:gd name="T51" fmla="*/ 80 h 36"/>
                <a:gd name="T52" fmla="*/ 59 w 67"/>
                <a:gd name="T53" fmla="*/ 68 h 36"/>
                <a:gd name="T54" fmla="*/ 74 w 67"/>
                <a:gd name="T55" fmla="*/ 72 h 36"/>
                <a:gd name="T56" fmla="*/ 89 w 67"/>
                <a:gd name="T57" fmla="*/ 73 h 36"/>
                <a:gd name="T58" fmla="*/ 103 w 67"/>
                <a:gd name="T59" fmla="*/ 78 h 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7"/>
                <a:gd name="T91" fmla="*/ 0 h 36"/>
                <a:gd name="T92" fmla="*/ 67 w 67"/>
                <a:gd name="T93" fmla="*/ 36 h 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7" h="36">
                  <a:moveTo>
                    <a:pt x="48" y="35"/>
                  </a:moveTo>
                  <a:cubicBezTo>
                    <a:pt x="48" y="35"/>
                    <a:pt x="48" y="34"/>
                    <a:pt x="48" y="34"/>
                  </a:cubicBezTo>
                  <a:cubicBezTo>
                    <a:pt x="50" y="32"/>
                    <a:pt x="51" y="33"/>
                    <a:pt x="53" y="33"/>
                  </a:cubicBezTo>
                  <a:cubicBezTo>
                    <a:pt x="56" y="32"/>
                    <a:pt x="58" y="30"/>
                    <a:pt x="59" y="28"/>
                  </a:cubicBezTo>
                  <a:cubicBezTo>
                    <a:pt x="61" y="26"/>
                    <a:pt x="62" y="24"/>
                    <a:pt x="63" y="23"/>
                  </a:cubicBezTo>
                  <a:cubicBezTo>
                    <a:pt x="63" y="23"/>
                    <a:pt x="65" y="22"/>
                    <a:pt x="67" y="21"/>
                  </a:cubicBezTo>
                  <a:cubicBezTo>
                    <a:pt x="66" y="20"/>
                    <a:pt x="64" y="18"/>
                    <a:pt x="61" y="16"/>
                  </a:cubicBezTo>
                  <a:cubicBezTo>
                    <a:pt x="59" y="15"/>
                    <a:pt x="57" y="16"/>
                    <a:pt x="56" y="15"/>
                  </a:cubicBezTo>
                  <a:cubicBezTo>
                    <a:pt x="55" y="13"/>
                    <a:pt x="56" y="10"/>
                    <a:pt x="56" y="10"/>
                  </a:cubicBezTo>
                  <a:cubicBezTo>
                    <a:pt x="56" y="10"/>
                    <a:pt x="52" y="11"/>
                    <a:pt x="51" y="9"/>
                  </a:cubicBezTo>
                  <a:cubicBezTo>
                    <a:pt x="49" y="7"/>
                    <a:pt x="47" y="9"/>
                    <a:pt x="48" y="10"/>
                  </a:cubicBezTo>
                  <a:cubicBezTo>
                    <a:pt x="48" y="12"/>
                    <a:pt x="45" y="14"/>
                    <a:pt x="45" y="14"/>
                  </a:cubicBezTo>
                  <a:cubicBezTo>
                    <a:pt x="45" y="14"/>
                    <a:pt x="44" y="11"/>
                    <a:pt x="43" y="10"/>
                  </a:cubicBezTo>
                  <a:cubicBezTo>
                    <a:pt x="43" y="9"/>
                    <a:pt x="42" y="8"/>
                    <a:pt x="43" y="6"/>
                  </a:cubicBezTo>
                  <a:cubicBezTo>
                    <a:pt x="44" y="4"/>
                    <a:pt x="41" y="5"/>
                    <a:pt x="39" y="6"/>
                  </a:cubicBezTo>
                  <a:cubicBezTo>
                    <a:pt x="37" y="6"/>
                    <a:pt x="37" y="3"/>
                    <a:pt x="35" y="3"/>
                  </a:cubicBezTo>
                  <a:cubicBezTo>
                    <a:pt x="33" y="2"/>
                    <a:pt x="31" y="1"/>
                    <a:pt x="30" y="0"/>
                  </a:cubicBezTo>
                  <a:cubicBezTo>
                    <a:pt x="29" y="0"/>
                    <a:pt x="28" y="1"/>
                    <a:pt x="27" y="1"/>
                  </a:cubicBezTo>
                  <a:cubicBezTo>
                    <a:pt x="25" y="1"/>
                    <a:pt x="22" y="2"/>
                    <a:pt x="19" y="3"/>
                  </a:cubicBezTo>
                  <a:cubicBezTo>
                    <a:pt x="16" y="4"/>
                    <a:pt x="13" y="6"/>
                    <a:pt x="11" y="7"/>
                  </a:cubicBezTo>
                  <a:cubicBezTo>
                    <a:pt x="8" y="9"/>
                    <a:pt x="6" y="9"/>
                    <a:pt x="5" y="10"/>
                  </a:cubicBezTo>
                  <a:cubicBezTo>
                    <a:pt x="3" y="12"/>
                    <a:pt x="0" y="11"/>
                    <a:pt x="1" y="12"/>
                  </a:cubicBezTo>
                  <a:cubicBezTo>
                    <a:pt x="2" y="14"/>
                    <a:pt x="5" y="16"/>
                    <a:pt x="5" y="19"/>
                  </a:cubicBezTo>
                  <a:cubicBezTo>
                    <a:pt x="5" y="22"/>
                    <a:pt x="7" y="25"/>
                    <a:pt x="8" y="25"/>
                  </a:cubicBezTo>
                  <a:cubicBezTo>
                    <a:pt x="9" y="26"/>
                    <a:pt x="15" y="32"/>
                    <a:pt x="17" y="33"/>
                  </a:cubicBezTo>
                  <a:cubicBezTo>
                    <a:pt x="18" y="34"/>
                    <a:pt x="22" y="36"/>
                    <a:pt x="24" y="36"/>
                  </a:cubicBezTo>
                  <a:cubicBezTo>
                    <a:pt x="27" y="36"/>
                    <a:pt x="28" y="34"/>
                    <a:pt x="28" y="31"/>
                  </a:cubicBezTo>
                  <a:cubicBezTo>
                    <a:pt x="29" y="28"/>
                    <a:pt x="34" y="31"/>
                    <a:pt x="35" y="32"/>
                  </a:cubicBezTo>
                  <a:cubicBezTo>
                    <a:pt x="37" y="34"/>
                    <a:pt x="40" y="34"/>
                    <a:pt x="42" y="33"/>
                  </a:cubicBezTo>
                  <a:cubicBezTo>
                    <a:pt x="45" y="33"/>
                    <a:pt x="48" y="35"/>
                    <a:pt x="48" y="35"/>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671" name="Freeform 215"/>
            <p:cNvSpPr>
              <a:spLocks noEditPoints="1"/>
            </p:cNvSpPr>
            <p:nvPr>
              <p:custDataLst>
                <p:tags r:id="rId118"/>
              </p:custDataLst>
            </p:nvPr>
          </p:nvSpPr>
          <p:spPr bwMode="auto">
            <a:xfrm>
              <a:off x="3272" y="2585"/>
              <a:ext cx="110" cy="50"/>
            </a:xfrm>
            <a:custGeom>
              <a:avLst/>
              <a:gdLst>
                <a:gd name="T0" fmla="*/ 151 w 86"/>
                <a:gd name="T1" fmla="*/ 24 h 39"/>
                <a:gd name="T2" fmla="*/ 152 w 86"/>
                <a:gd name="T3" fmla="*/ 13 h 39"/>
                <a:gd name="T4" fmla="*/ 152 w 86"/>
                <a:gd name="T5" fmla="*/ 15 h 39"/>
                <a:gd name="T6" fmla="*/ 152 w 86"/>
                <a:gd name="T7" fmla="*/ 15 h 39"/>
                <a:gd name="T8" fmla="*/ 141 w 86"/>
                <a:gd name="T9" fmla="*/ 10 h 39"/>
                <a:gd name="T10" fmla="*/ 125 w 86"/>
                <a:gd name="T11" fmla="*/ 8 h 39"/>
                <a:gd name="T12" fmla="*/ 111 w 86"/>
                <a:gd name="T13" fmla="*/ 6 h 39"/>
                <a:gd name="T14" fmla="*/ 104 w 86"/>
                <a:gd name="T15" fmla="*/ 17 h 39"/>
                <a:gd name="T16" fmla="*/ 88 w 86"/>
                <a:gd name="T17" fmla="*/ 13 h 39"/>
                <a:gd name="T18" fmla="*/ 88 w 86"/>
                <a:gd name="T19" fmla="*/ 17 h 39"/>
                <a:gd name="T20" fmla="*/ 83 w 86"/>
                <a:gd name="T21" fmla="*/ 19 h 39"/>
                <a:gd name="T22" fmla="*/ 81 w 86"/>
                <a:gd name="T23" fmla="*/ 23 h 39"/>
                <a:gd name="T24" fmla="*/ 67 w 86"/>
                <a:gd name="T25" fmla="*/ 29 h 39"/>
                <a:gd name="T26" fmla="*/ 70 w 86"/>
                <a:gd name="T27" fmla="*/ 42 h 39"/>
                <a:gd name="T28" fmla="*/ 70 w 86"/>
                <a:gd name="T29" fmla="*/ 53 h 39"/>
                <a:gd name="T30" fmla="*/ 59 w 86"/>
                <a:gd name="T31" fmla="*/ 46 h 39"/>
                <a:gd name="T32" fmla="*/ 42 w 86"/>
                <a:gd name="T33" fmla="*/ 51 h 39"/>
                <a:gd name="T34" fmla="*/ 31 w 86"/>
                <a:gd name="T35" fmla="*/ 51 h 39"/>
                <a:gd name="T36" fmla="*/ 22 w 86"/>
                <a:gd name="T37" fmla="*/ 47 h 39"/>
                <a:gd name="T38" fmla="*/ 15 w 86"/>
                <a:gd name="T39" fmla="*/ 58 h 39"/>
                <a:gd name="T40" fmla="*/ 5 w 86"/>
                <a:gd name="T41" fmla="*/ 46 h 39"/>
                <a:gd name="T42" fmla="*/ 0 w 86"/>
                <a:gd name="T43" fmla="*/ 63 h 39"/>
                <a:gd name="T44" fmla="*/ 8 w 86"/>
                <a:gd name="T45" fmla="*/ 69 h 39"/>
                <a:gd name="T46" fmla="*/ 15 w 86"/>
                <a:gd name="T47" fmla="*/ 68 h 39"/>
                <a:gd name="T48" fmla="*/ 19 w 86"/>
                <a:gd name="T49" fmla="*/ 72 h 39"/>
                <a:gd name="T50" fmla="*/ 28 w 86"/>
                <a:gd name="T51" fmla="*/ 72 h 39"/>
                <a:gd name="T52" fmla="*/ 33 w 86"/>
                <a:gd name="T53" fmla="*/ 68 h 39"/>
                <a:gd name="T54" fmla="*/ 51 w 86"/>
                <a:gd name="T55" fmla="*/ 65 h 39"/>
                <a:gd name="T56" fmla="*/ 58 w 86"/>
                <a:gd name="T57" fmla="*/ 72 h 39"/>
                <a:gd name="T58" fmla="*/ 65 w 86"/>
                <a:gd name="T59" fmla="*/ 77 h 39"/>
                <a:gd name="T60" fmla="*/ 83 w 86"/>
                <a:gd name="T61" fmla="*/ 82 h 39"/>
                <a:gd name="T62" fmla="*/ 100 w 86"/>
                <a:gd name="T63" fmla="*/ 82 h 39"/>
                <a:gd name="T64" fmla="*/ 111 w 86"/>
                <a:gd name="T65" fmla="*/ 77 h 39"/>
                <a:gd name="T66" fmla="*/ 119 w 86"/>
                <a:gd name="T67" fmla="*/ 76 h 39"/>
                <a:gd name="T68" fmla="*/ 134 w 86"/>
                <a:gd name="T69" fmla="*/ 74 h 39"/>
                <a:gd name="T70" fmla="*/ 141 w 86"/>
                <a:gd name="T71" fmla="*/ 72 h 39"/>
                <a:gd name="T72" fmla="*/ 147 w 86"/>
                <a:gd name="T73" fmla="*/ 53 h 39"/>
                <a:gd name="T74" fmla="*/ 156 w 86"/>
                <a:gd name="T75" fmla="*/ 40 h 39"/>
                <a:gd name="T76" fmla="*/ 156 w 86"/>
                <a:gd name="T77" fmla="*/ 37 h 39"/>
                <a:gd name="T78" fmla="*/ 156 w 86"/>
                <a:gd name="T79" fmla="*/ 37 h 39"/>
                <a:gd name="T80" fmla="*/ 151 w 86"/>
                <a:gd name="T81" fmla="*/ 24 h 39"/>
                <a:gd name="T82" fmla="*/ 171 w 86"/>
                <a:gd name="T83" fmla="*/ 42 h 39"/>
                <a:gd name="T84" fmla="*/ 180 w 86"/>
                <a:gd name="T85" fmla="*/ 42 h 39"/>
                <a:gd name="T86" fmla="*/ 171 w 86"/>
                <a:gd name="T87" fmla="*/ 42 h 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6"/>
                <a:gd name="T133" fmla="*/ 0 h 39"/>
                <a:gd name="T134" fmla="*/ 86 w 86"/>
                <a:gd name="T135" fmla="*/ 39 h 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6" h="39">
                  <a:moveTo>
                    <a:pt x="72" y="12"/>
                  </a:moveTo>
                  <a:cubicBezTo>
                    <a:pt x="72" y="11"/>
                    <a:pt x="72" y="8"/>
                    <a:pt x="73" y="6"/>
                  </a:cubicBezTo>
                  <a:cubicBezTo>
                    <a:pt x="73" y="6"/>
                    <a:pt x="73" y="7"/>
                    <a:pt x="73" y="7"/>
                  </a:cubicBezTo>
                  <a:cubicBezTo>
                    <a:pt x="73" y="7"/>
                    <a:pt x="73" y="7"/>
                    <a:pt x="73" y="7"/>
                  </a:cubicBezTo>
                  <a:cubicBezTo>
                    <a:pt x="73" y="7"/>
                    <a:pt x="70" y="5"/>
                    <a:pt x="67" y="5"/>
                  </a:cubicBezTo>
                  <a:cubicBezTo>
                    <a:pt x="65" y="6"/>
                    <a:pt x="62" y="6"/>
                    <a:pt x="60" y="4"/>
                  </a:cubicBezTo>
                  <a:cubicBezTo>
                    <a:pt x="59" y="3"/>
                    <a:pt x="54" y="0"/>
                    <a:pt x="53" y="3"/>
                  </a:cubicBezTo>
                  <a:cubicBezTo>
                    <a:pt x="53" y="6"/>
                    <a:pt x="52" y="8"/>
                    <a:pt x="49" y="8"/>
                  </a:cubicBezTo>
                  <a:cubicBezTo>
                    <a:pt x="47" y="8"/>
                    <a:pt x="44" y="7"/>
                    <a:pt x="42" y="6"/>
                  </a:cubicBezTo>
                  <a:cubicBezTo>
                    <a:pt x="43" y="7"/>
                    <a:pt x="43" y="7"/>
                    <a:pt x="42" y="8"/>
                  </a:cubicBezTo>
                  <a:cubicBezTo>
                    <a:pt x="41" y="10"/>
                    <a:pt x="41" y="9"/>
                    <a:pt x="40" y="9"/>
                  </a:cubicBezTo>
                  <a:cubicBezTo>
                    <a:pt x="38" y="8"/>
                    <a:pt x="39" y="11"/>
                    <a:pt x="38" y="11"/>
                  </a:cubicBezTo>
                  <a:cubicBezTo>
                    <a:pt x="36" y="12"/>
                    <a:pt x="34" y="14"/>
                    <a:pt x="32" y="14"/>
                  </a:cubicBezTo>
                  <a:cubicBezTo>
                    <a:pt x="30" y="14"/>
                    <a:pt x="34" y="20"/>
                    <a:pt x="34" y="20"/>
                  </a:cubicBezTo>
                  <a:cubicBezTo>
                    <a:pt x="34" y="25"/>
                    <a:pt x="34" y="25"/>
                    <a:pt x="34" y="25"/>
                  </a:cubicBezTo>
                  <a:cubicBezTo>
                    <a:pt x="34" y="25"/>
                    <a:pt x="29" y="22"/>
                    <a:pt x="28" y="22"/>
                  </a:cubicBezTo>
                  <a:cubicBezTo>
                    <a:pt x="26" y="22"/>
                    <a:pt x="20" y="24"/>
                    <a:pt x="20" y="24"/>
                  </a:cubicBezTo>
                  <a:cubicBezTo>
                    <a:pt x="20" y="24"/>
                    <a:pt x="15" y="27"/>
                    <a:pt x="15" y="24"/>
                  </a:cubicBezTo>
                  <a:cubicBezTo>
                    <a:pt x="14" y="22"/>
                    <a:pt x="12" y="23"/>
                    <a:pt x="10" y="23"/>
                  </a:cubicBezTo>
                  <a:cubicBezTo>
                    <a:pt x="8" y="23"/>
                    <a:pt x="7" y="27"/>
                    <a:pt x="7" y="27"/>
                  </a:cubicBezTo>
                  <a:cubicBezTo>
                    <a:pt x="2" y="22"/>
                    <a:pt x="2" y="22"/>
                    <a:pt x="2" y="22"/>
                  </a:cubicBezTo>
                  <a:cubicBezTo>
                    <a:pt x="0" y="30"/>
                    <a:pt x="0" y="30"/>
                    <a:pt x="0" y="30"/>
                  </a:cubicBezTo>
                  <a:cubicBezTo>
                    <a:pt x="4" y="33"/>
                    <a:pt x="4" y="33"/>
                    <a:pt x="4" y="33"/>
                  </a:cubicBezTo>
                  <a:cubicBezTo>
                    <a:pt x="7" y="32"/>
                    <a:pt x="7" y="32"/>
                    <a:pt x="7" y="32"/>
                  </a:cubicBezTo>
                  <a:cubicBezTo>
                    <a:pt x="9" y="34"/>
                    <a:pt x="9" y="34"/>
                    <a:pt x="9" y="34"/>
                  </a:cubicBezTo>
                  <a:cubicBezTo>
                    <a:pt x="9" y="34"/>
                    <a:pt x="11" y="33"/>
                    <a:pt x="13" y="34"/>
                  </a:cubicBezTo>
                  <a:cubicBezTo>
                    <a:pt x="14" y="35"/>
                    <a:pt x="14" y="34"/>
                    <a:pt x="16" y="32"/>
                  </a:cubicBezTo>
                  <a:cubicBezTo>
                    <a:pt x="17" y="31"/>
                    <a:pt x="21" y="32"/>
                    <a:pt x="24" y="31"/>
                  </a:cubicBezTo>
                  <a:cubicBezTo>
                    <a:pt x="27" y="30"/>
                    <a:pt x="27" y="33"/>
                    <a:pt x="27" y="34"/>
                  </a:cubicBezTo>
                  <a:cubicBezTo>
                    <a:pt x="26" y="35"/>
                    <a:pt x="28" y="36"/>
                    <a:pt x="31" y="37"/>
                  </a:cubicBezTo>
                  <a:cubicBezTo>
                    <a:pt x="34" y="38"/>
                    <a:pt x="40" y="39"/>
                    <a:pt x="40" y="39"/>
                  </a:cubicBezTo>
                  <a:cubicBezTo>
                    <a:pt x="42" y="39"/>
                    <a:pt x="44" y="39"/>
                    <a:pt x="48" y="39"/>
                  </a:cubicBezTo>
                  <a:cubicBezTo>
                    <a:pt x="52" y="39"/>
                    <a:pt x="51" y="39"/>
                    <a:pt x="53" y="37"/>
                  </a:cubicBezTo>
                  <a:cubicBezTo>
                    <a:pt x="54" y="36"/>
                    <a:pt x="55" y="36"/>
                    <a:pt x="57" y="36"/>
                  </a:cubicBezTo>
                  <a:cubicBezTo>
                    <a:pt x="60" y="37"/>
                    <a:pt x="64" y="35"/>
                    <a:pt x="64" y="35"/>
                  </a:cubicBezTo>
                  <a:cubicBezTo>
                    <a:pt x="64" y="35"/>
                    <a:pt x="66" y="32"/>
                    <a:pt x="67" y="34"/>
                  </a:cubicBezTo>
                  <a:cubicBezTo>
                    <a:pt x="67" y="33"/>
                    <a:pt x="68" y="25"/>
                    <a:pt x="70" y="25"/>
                  </a:cubicBezTo>
                  <a:cubicBezTo>
                    <a:pt x="71" y="24"/>
                    <a:pt x="72" y="22"/>
                    <a:pt x="74" y="19"/>
                  </a:cubicBezTo>
                  <a:cubicBezTo>
                    <a:pt x="74" y="19"/>
                    <a:pt x="74" y="19"/>
                    <a:pt x="74" y="18"/>
                  </a:cubicBezTo>
                  <a:cubicBezTo>
                    <a:pt x="74" y="18"/>
                    <a:pt x="74" y="18"/>
                    <a:pt x="74" y="18"/>
                  </a:cubicBezTo>
                  <a:cubicBezTo>
                    <a:pt x="73" y="15"/>
                    <a:pt x="72" y="13"/>
                    <a:pt x="72" y="12"/>
                  </a:cubicBezTo>
                  <a:close/>
                  <a:moveTo>
                    <a:pt x="82" y="20"/>
                  </a:moveTo>
                  <a:cubicBezTo>
                    <a:pt x="83" y="20"/>
                    <a:pt x="85" y="20"/>
                    <a:pt x="86" y="20"/>
                  </a:cubicBezTo>
                  <a:cubicBezTo>
                    <a:pt x="85" y="20"/>
                    <a:pt x="83" y="20"/>
                    <a:pt x="82" y="20"/>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672" name="Freeform 216"/>
            <p:cNvSpPr>
              <a:spLocks/>
            </p:cNvSpPr>
            <p:nvPr>
              <p:custDataLst>
                <p:tags r:id="rId119"/>
              </p:custDataLst>
            </p:nvPr>
          </p:nvSpPr>
          <p:spPr bwMode="auto">
            <a:xfrm>
              <a:off x="3235" y="2624"/>
              <a:ext cx="151" cy="159"/>
            </a:xfrm>
            <a:custGeom>
              <a:avLst/>
              <a:gdLst>
                <a:gd name="T0" fmla="*/ 216 w 118"/>
                <a:gd name="T1" fmla="*/ 173 h 124"/>
                <a:gd name="T2" fmla="*/ 165 w 118"/>
                <a:gd name="T3" fmla="*/ 144 h 124"/>
                <a:gd name="T4" fmla="*/ 145 w 118"/>
                <a:gd name="T5" fmla="*/ 104 h 124"/>
                <a:gd name="T6" fmla="*/ 119 w 118"/>
                <a:gd name="T7" fmla="*/ 77 h 124"/>
                <a:gd name="T8" fmla="*/ 119 w 118"/>
                <a:gd name="T9" fmla="*/ 47 h 124"/>
                <a:gd name="T10" fmla="*/ 147 w 118"/>
                <a:gd name="T11" fmla="*/ 40 h 124"/>
                <a:gd name="T12" fmla="*/ 145 w 118"/>
                <a:gd name="T13" fmla="*/ 19 h 124"/>
                <a:gd name="T14" fmla="*/ 118 w 118"/>
                <a:gd name="T15" fmla="*/ 8 h 124"/>
                <a:gd name="T16" fmla="*/ 95 w 118"/>
                <a:gd name="T17" fmla="*/ 5 h 124"/>
                <a:gd name="T18" fmla="*/ 82 w 118"/>
                <a:gd name="T19" fmla="*/ 8 h 124"/>
                <a:gd name="T20" fmla="*/ 77 w 118"/>
                <a:gd name="T21" fmla="*/ 15 h 124"/>
                <a:gd name="T22" fmla="*/ 72 w 118"/>
                <a:gd name="T23" fmla="*/ 28 h 124"/>
                <a:gd name="T24" fmla="*/ 54 w 118"/>
                <a:gd name="T25" fmla="*/ 22 h 124"/>
                <a:gd name="T26" fmla="*/ 40 w 118"/>
                <a:gd name="T27" fmla="*/ 23 h 124"/>
                <a:gd name="T28" fmla="*/ 28 w 118"/>
                <a:gd name="T29" fmla="*/ 31 h 124"/>
                <a:gd name="T30" fmla="*/ 6 w 118"/>
                <a:gd name="T31" fmla="*/ 42 h 124"/>
                <a:gd name="T32" fmla="*/ 1 w 118"/>
                <a:gd name="T33" fmla="*/ 63 h 124"/>
                <a:gd name="T34" fmla="*/ 6 w 118"/>
                <a:gd name="T35" fmla="*/ 77 h 124"/>
                <a:gd name="T36" fmla="*/ 23 w 118"/>
                <a:gd name="T37" fmla="*/ 88 h 124"/>
                <a:gd name="T38" fmla="*/ 31 w 118"/>
                <a:gd name="T39" fmla="*/ 95 h 124"/>
                <a:gd name="T40" fmla="*/ 60 w 118"/>
                <a:gd name="T41" fmla="*/ 83 h 124"/>
                <a:gd name="T42" fmla="*/ 82 w 118"/>
                <a:gd name="T43" fmla="*/ 118 h 124"/>
                <a:gd name="T44" fmla="*/ 111 w 118"/>
                <a:gd name="T45" fmla="*/ 147 h 124"/>
                <a:gd name="T46" fmla="*/ 145 w 118"/>
                <a:gd name="T47" fmla="*/ 174 h 124"/>
                <a:gd name="T48" fmla="*/ 163 w 118"/>
                <a:gd name="T49" fmla="*/ 187 h 124"/>
                <a:gd name="T50" fmla="*/ 180 w 118"/>
                <a:gd name="T51" fmla="*/ 203 h 124"/>
                <a:gd name="T52" fmla="*/ 197 w 118"/>
                <a:gd name="T53" fmla="*/ 223 h 124"/>
                <a:gd name="T54" fmla="*/ 186 w 118"/>
                <a:gd name="T55" fmla="*/ 241 h 124"/>
                <a:gd name="T56" fmla="*/ 188 w 118"/>
                <a:gd name="T57" fmla="*/ 260 h 124"/>
                <a:gd name="T58" fmla="*/ 209 w 118"/>
                <a:gd name="T59" fmla="*/ 241 h 124"/>
                <a:gd name="T60" fmla="*/ 223 w 118"/>
                <a:gd name="T61" fmla="*/ 231 h 124"/>
                <a:gd name="T62" fmla="*/ 205 w 118"/>
                <a:gd name="T63" fmla="*/ 209 h 124"/>
                <a:gd name="T64" fmla="*/ 219 w 118"/>
                <a:gd name="T65" fmla="*/ 188 h 124"/>
                <a:gd name="T66" fmla="*/ 241 w 118"/>
                <a:gd name="T67" fmla="*/ 208 h 124"/>
                <a:gd name="T68" fmla="*/ 238 w 118"/>
                <a:gd name="T69" fmla="*/ 186 h 1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8"/>
                <a:gd name="T106" fmla="*/ 0 h 124"/>
                <a:gd name="T107" fmla="*/ 118 w 118"/>
                <a:gd name="T108" fmla="*/ 124 h 1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8" h="124">
                  <a:moveTo>
                    <a:pt x="113" y="88"/>
                  </a:moveTo>
                  <a:cubicBezTo>
                    <a:pt x="112" y="87"/>
                    <a:pt x="105" y="83"/>
                    <a:pt x="103" y="82"/>
                  </a:cubicBezTo>
                  <a:cubicBezTo>
                    <a:pt x="101" y="81"/>
                    <a:pt x="95" y="79"/>
                    <a:pt x="93" y="78"/>
                  </a:cubicBezTo>
                  <a:cubicBezTo>
                    <a:pt x="91" y="77"/>
                    <a:pt x="80" y="69"/>
                    <a:pt x="79" y="68"/>
                  </a:cubicBezTo>
                  <a:cubicBezTo>
                    <a:pt x="78" y="67"/>
                    <a:pt x="73" y="65"/>
                    <a:pt x="72" y="60"/>
                  </a:cubicBezTo>
                  <a:cubicBezTo>
                    <a:pt x="72" y="56"/>
                    <a:pt x="73" y="52"/>
                    <a:pt x="69" y="49"/>
                  </a:cubicBezTo>
                  <a:cubicBezTo>
                    <a:pt x="65" y="46"/>
                    <a:pt x="62" y="45"/>
                    <a:pt x="60" y="43"/>
                  </a:cubicBezTo>
                  <a:cubicBezTo>
                    <a:pt x="59" y="42"/>
                    <a:pt x="57" y="40"/>
                    <a:pt x="57" y="37"/>
                  </a:cubicBezTo>
                  <a:cubicBezTo>
                    <a:pt x="57" y="34"/>
                    <a:pt x="57" y="28"/>
                    <a:pt x="57" y="28"/>
                  </a:cubicBezTo>
                  <a:cubicBezTo>
                    <a:pt x="57" y="28"/>
                    <a:pt x="55" y="23"/>
                    <a:pt x="57" y="23"/>
                  </a:cubicBezTo>
                  <a:cubicBezTo>
                    <a:pt x="58" y="22"/>
                    <a:pt x="63" y="20"/>
                    <a:pt x="63" y="20"/>
                  </a:cubicBezTo>
                  <a:cubicBezTo>
                    <a:pt x="63" y="20"/>
                    <a:pt x="67" y="20"/>
                    <a:pt x="70" y="19"/>
                  </a:cubicBezTo>
                  <a:cubicBezTo>
                    <a:pt x="69" y="18"/>
                    <a:pt x="68" y="16"/>
                    <a:pt x="68" y="14"/>
                  </a:cubicBezTo>
                  <a:cubicBezTo>
                    <a:pt x="68" y="13"/>
                    <a:pt x="67" y="10"/>
                    <a:pt x="69" y="9"/>
                  </a:cubicBezTo>
                  <a:cubicBezTo>
                    <a:pt x="69" y="9"/>
                    <a:pt x="63" y="8"/>
                    <a:pt x="60" y="7"/>
                  </a:cubicBezTo>
                  <a:cubicBezTo>
                    <a:pt x="57" y="6"/>
                    <a:pt x="55" y="5"/>
                    <a:pt x="56" y="4"/>
                  </a:cubicBezTo>
                  <a:cubicBezTo>
                    <a:pt x="56" y="3"/>
                    <a:pt x="56" y="0"/>
                    <a:pt x="53" y="1"/>
                  </a:cubicBezTo>
                  <a:cubicBezTo>
                    <a:pt x="50" y="2"/>
                    <a:pt x="46" y="1"/>
                    <a:pt x="45" y="2"/>
                  </a:cubicBezTo>
                  <a:cubicBezTo>
                    <a:pt x="43" y="4"/>
                    <a:pt x="43" y="5"/>
                    <a:pt x="42" y="4"/>
                  </a:cubicBezTo>
                  <a:cubicBezTo>
                    <a:pt x="41" y="4"/>
                    <a:pt x="40" y="4"/>
                    <a:pt x="39" y="4"/>
                  </a:cubicBezTo>
                  <a:cubicBezTo>
                    <a:pt x="39" y="5"/>
                    <a:pt x="39" y="5"/>
                    <a:pt x="39" y="5"/>
                  </a:cubicBezTo>
                  <a:cubicBezTo>
                    <a:pt x="39" y="5"/>
                    <a:pt x="39" y="7"/>
                    <a:pt x="37" y="7"/>
                  </a:cubicBezTo>
                  <a:cubicBezTo>
                    <a:pt x="36" y="7"/>
                    <a:pt x="33" y="8"/>
                    <a:pt x="33" y="9"/>
                  </a:cubicBezTo>
                  <a:cubicBezTo>
                    <a:pt x="34" y="11"/>
                    <a:pt x="35" y="13"/>
                    <a:pt x="34" y="13"/>
                  </a:cubicBezTo>
                  <a:cubicBezTo>
                    <a:pt x="33" y="12"/>
                    <a:pt x="30" y="11"/>
                    <a:pt x="30" y="11"/>
                  </a:cubicBezTo>
                  <a:cubicBezTo>
                    <a:pt x="30" y="11"/>
                    <a:pt x="26" y="8"/>
                    <a:pt x="26" y="10"/>
                  </a:cubicBezTo>
                  <a:cubicBezTo>
                    <a:pt x="25" y="11"/>
                    <a:pt x="24" y="13"/>
                    <a:pt x="23" y="13"/>
                  </a:cubicBezTo>
                  <a:cubicBezTo>
                    <a:pt x="22" y="13"/>
                    <a:pt x="19" y="12"/>
                    <a:pt x="19" y="11"/>
                  </a:cubicBezTo>
                  <a:cubicBezTo>
                    <a:pt x="19" y="10"/>
                    <a:pt x="16" y="11"/>
                    <a:pt x="16" y="11"/>
                  </a:cubicBezTo>
                  <a:cubicBezTo>
                    <a:pt x="16" y="11"/>
                    <a:pt x="16" y="14"/>
                    <a:pt x="13" y="15"/>
                  </a:cubicBezTo>
                  <a:cubicBezTo>
                    <a:pt x="10" y="17"/>
                    <a:pt x="6" y="18"/>
                    <a:pt x="6" y="18"/>
                  </a:cubicBezTo>
                  <a:cubicBezTo>
                    <a:pt x="6" y="18"/>
                    <a:pt x="2" y="18"/>
                    <a:pt x="3" y="20"/>
                  </a:cubicBezTo>
                  <a:cubicBezTo>
                    <a:pt x="4" y="23"/>
                    <a:pt x="6" y="25"/>
                    <a:pt x="5" y="26"/>
                  </a:cubicBezTo>
                  <a:cubicBezTo>
                    <a:pt x="4" y="27"/>
                    <a:pt x="0" y="28"/>
                    <a:pt x="1" y="30"/>
                  </a:cubicBezTo>
                  <a:cubicBezTo>
                    <a:pt x="3" y="32"/>
                    <a:pt x="5" y="31"/>
                    <a:pt x="4" y="33"/>
                  </a:cubicBezTo>
                  <a:cubicBezTo>
                    <a:pt x="3" y="34"/>
                    <a:pt x="2" y="35"/>
                    <a:pt x="3" y="37"/>
                  </a:cubicBezTo>
                  <a:cubicBezTo>
                    <a:pt x="4" y="39"/>
                    <a:pt x="5" y="41"/>
                    <a:pt x="7" y="41"/>
                  </a:cubicBezTo>
                  <a:cubicBezTo>
                    <a:pt x="9" y="41"/>
                    <a:pt x="11" y="41"/>
                    <a:pt x="11" y="42"/>
                  </a:cubicBezTo>
                  <a:cubicBezTo>
                    <a:pt x="11" y="43"/>
                    <a:pt x="9" y="47"/>
                    <a:pt x="9" y="47"/>
                  </a:cubicBezTo>
                  <a:cubicBezTo>
                    <a:pt x="9" y="47"/>
                    <a:pt x="13" y="47"/>
                    <a:pt x="15" y="45"/>
                  </a:cubicBezTo>
                  <a:cubicBezTo>
                    <a:pt x="17" y="42"/>
                    <a:pt x="18" y="39"/>
                    <a:pt x="20" y="39"/>
                  </a:cubicBezTo>
                  <a:cubicBezTo>
                    <a:pt x="22" y="40"/>
                    <a:pt x="27" y="39"/>
                    <a:pt x="29" y="40"/>
                  </a:cubicBezTo>
                  <a:cubicBezTo>
                    <a:pt x="30" y="42"/>
                    <a:pt x="33" y="41"/>
                    <a:pt x="35" y="46"/>
                  </a:cubicBezTo>
                  <a:cubicBezTo>
                    <a:pt x="37" y="51"/>
                    <a:pt x="40" y="55"/>
                    <a:pt x="39" y="56"/>
                  </a:cubicBezTo>
                  <a:cubicBezTo>
                    <a:pt x="39" y="57"/>
                    <a:pt x="40" y="58"/>
                    <a:pt x="42" y="60"/>
                  </a:cubicBezTo>
                  <a:cubicBezTo>
                    <a:pt x="43" y="63"/>
                    <a:pt x="50" y="66"/>
                    <a:pt x="53" y="70"/>
                  </a:cubicBezTo>
                  <a:cubicBezTo>
                    <a:pt x="55" y="73"/>
                    <a:pt x="62" y="79"/>
                    <a:pt x="62" y="79"/>
                  </a:cubicBezTo>
                  <a:cubicBezTo>
                    <a:pt x="62" y="79"/>
                    <a:pt x="67" y="83"/>
                    <a:pt x="69" y="83"/>
                  </a:cubicBezTo>
                  <a:cubicBezTo>
                    <a:pt x="71" y="83"/>
                    <a:pt x="73" y="82"/>
                    <a:pt x="74" y="85"/>
                  </a:cubicBezTo>
                  <a:cubicBezTo>
                    <a:pt x="76" y="88"/>
                    <a:pt x="77" y="89"/>
                    <a:pt x="77" y="89"/>
                  </a:cubicBezTo>
                  <a:cubicBezTo>
                    <a:pt x="77" y="89"/>
                    <a:pt x="78" y="84"/>
                    <a:pt x="81" y="90"/>
                  </a:cubicBezTo>
                  <a:cubicBezTo>
                    <a:pt x="84" y="96"/>
                    <a:pt x="84" y="95"/>
                    <a:pt x="86" y="96"/>
                  </a:cubicBezTo>
                  <a:cubicBezTo>
                    <a:pt x="89" y="96"/>
                    <a:pt x="89" y="96"/>
                    <a:pt x="90" y="99"/>
                  </a:cubicBezTo>
                  <a:cubicBezTo>
                    <a:pt x="91" y="102"/>
                    <a:pt x="94" y="104"/>
                    <a:pt x="94" y="106"/>
                  </a:cubicBezTo>
                  <a:cubicBezTo>
                    <a:pt x="94" y="108"/>
                    <a:pt x="96" y="111"/>
                    <a:pt x="94" y="112"/>
                  </a:cubicBezTo>
                  <a:cubicBezTo>
                    <a:pt x="92" y="113"/>
                    <a:pt x="88" y="114"/>
                    <a:pt x="88" y="115"/>
                  </a:cubicBezTo>
                  <a:cubicBezTo>
                    <a:pt x="88" y="116"/>
                    <a:pt x="90" y="119"/>
                    <a:pt x="90" y="119"/>
                  </a:cubicBezTo>
                  <a:cubicBezTo>
                    <a:pt x="90" y="119"/>
                    <a:pt x="88" y="124"/>
                    <a:pt x="90" y="123"/>
                  </a:cubicBezTo>
                  <a:cubicBezTo>
                    <a:pt x="93" y="123"/>
                    <a:pt x="93" y="122"/>
                    <a:pt x="94" y="121"/>
                  </a:cubicBezTo>
                  <a:cubicBezTo>
                    <a:pt x="96" y="119"/>
                    <a:pt x="98" y="116"/>
                    <a:pt x="99" y="115"/>
                  </a:cubicBezTo>
                  <a:cubicBezTo>
                    <a:pt x="99" y="113"/>
                    <a:pt x="99" y="111"/>
                    <a:pt x="99" y="111"/>
                  </a:cubicBezTo>
                  <a:cubicBezTo>
                    <a:pt x="99" y="111"/>
                    <a:pt x="105" y="110"/>
                    <a:pt x="106" y="109"/>
                  </a:cubicBezTo>
                  <a:cubicBezTo>
                    <a:pt x="107" y="107"/>
                    <a:pt x="105" y="104"/>
                    <a:pt x="103" y="103"/>
                  </a:cubicBezTo>
                  <a:cubicBezTo>
                    <a:pt x="101" y="103"/>
                    <a:pt x="97" y="100"/>
                    <a:pt x="98" y="99"/>
                  </a:cubicBezTo>
                  <a:cubicBezTo>
                    <a:pt x="99" y="98"/>
                    <a:pt x="102" y="92"/>
                    <a:pt x="102" y="91"/>
                  </a:cubicBezTo>
                  <a:cubicBezTo>
                    <a:pt x="103" y="90"/>
                    <a:pt x="104" y="88"/>
                    <a:pt x="105" y="90"/>
                  </a:cubicBezTo>
                  <a:cubicBezTo>
                    <a:pt x="107" y="91"/>
                    <a:pt x="111" y="93"/>
                    <a:pt x="112" y="95"/>
                  </a:cubicBezTo>
                  <a:cubicBezTo>
                    <a:pt x="112" y="97"/>
                    <a:pt x="114" y="99"/>
                    <a:pt x="115" y="98"/>
                  </a:cubicBezTo>
                  <a:cubicBezTo>
                    <a:pt x="116" y="98"/>
                    <a:pt x="117" y="96"/>
                    <a:pt x="117" y="94"/>
                  </a:cubicBezTo>
                  <a:cubicBezTo>
                    <a:pt x="118" y="91"/>
                    <a:pt x="114" y="88"/>
                    <a:pt x="113" y="88"/>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673" name="Freeform 217"/>
            <p:cNvSpPr>
              <a:spLocks/>
            </p:cNvSpPr>
            <p:nvPr>
              <p:custDataLst>
                <p:tags r:id="rId120"/>
              </p:custDataLst>
            </p:nvPr>
          </p:nvSpPr>
          <p:spPr bwMode="auto">
            <a:xfrm>
              <a:off x="3307" y="2776"/>
              <a:ext cx="42" cy="30"/>
            </a:xfrm>
            <a:custGeom>
              <a:avLst/>
              <a:gdLst>
                <a:gd name="T0" fmla="*/ 53 w 33"/>
                <a:gd name="T1" fmla="*/ 50 h 23"/>
                <a:gd name="T2" fmla="*/ 41 w 33"/>
                <a:gd name="T3" fmla="*/ 35 h 23"/>
                <a:gd name="T4" fmla="*/ 22 w 33"/>
                <a:gd name="T5" fmla="*/ 23 h 23"/>
                <a:gd name="T6" fmla="*/ 1 w 33"/>
                <a:gd name="T7" fmla="*/ 12 h 23"/>
                <a:gd name="T8" fmla="*/ 17 w 33"/>
                <a:gd name="T9" fmla="*/ 1 h 23"/>
                <a:gd name="T10" fmla="*/ 29 w 33"/>
                <a:gd name="T11" fmla="*/ 5 h 23"/>
                <a:gd name="T12" fmla="*/ 50 w 33"/>
                <a:gd name="T13" fmla="*/ 5 h 23"/>
                <a:gd name="T14" fmla="*/ 61 w 33"/>
                <a:gd name="T15" fmla="*/ 0 h 23"/>
                <a:gd name="T16" fmla="*/ 64 w 33"/>
                <a:gd name="T17" fmla="*/ 5 h 23"/>
                <a:gd name="T18" fmla="*/ 59 w 33"/>
                <a:gd name="T19" fmla="*/ 21 h 23"/>
                <a:gd name="T20" fmla="*/ 61 w 33"/>
                <a:gd name="T21" fmla="*/ 29 h 23"/>
                <a:gd name="T22" fmla="*/ 59 w 33"/>
                <a:gd name="T23" fmla="*/ 38 h 23"/>
                <a:gd name="T24" fmla="*/ 53 w 33"/>
                <a:gd name="T25" fmla="*/ 50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23"/>
                <a:gd name="T41" fmla="*/ 33 w 33"/>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23">
                  <a:moveTo>
                    <a:pt x="26" y="22"/>
                  </a:moveTo>
                  <a:cubicBezTo>
                    <a:pt x="22" y="20"/>
                    <a:pt x="23" y="18"/>
                    <a:pt x="20" y="16"/>
                  </a:cubicBezTo>
                  <a:cubicBezTo>
                    <a:pt x="16" y="14"/>
                    <a:pt x="13" y="14"/>
                    <a:pt x="10" y="11"/>
                  </a:cubicBezTo>
                  <a:cubicBezTo>
                    <a:pt x="7" y="9"/>
                    <a:pt x="0" y="7"/>
                    <a:pt x="1" y="5"/>
                  </a:cubicBezTo>
                  <a:cubicBezTo>
                    <a:pt x="2" y="2"/>
                    <a:pt x="6" y="0"/>
                    <a:pt x="8" y="1"/>
                  </a:cubicBezTo>
                  <a:cubicBezTo>
                    <a:pt x="9" y="1"/>
                    <a:pt x="10" y="0"/>
                    <a:pt x="14" y="2"/>
                  </a:cubicBezTo>
                  <a:cubicBezTo>
                    <a:pt x="18" y="4"/>
                    <a:pt x="22" y="1"/>
                    <a:pt x="24" y="2"/>
                  </a:cubicBezTo>
                  <a:cubicBezTo>
                    <a:pt x="27" y="2"/>
                    <a:pt x="29" y="1"/>
                    <a:pt x="30" y="0"/>
                  </a:cubicBezTo>
                  <a:cubicBezTo>
                    <a:pt x="31" y="0"/>
                    <a:pt x="33" y="0"/>
                    <a:pt x="31" y="2"/>
                  </a:cubicBezTo>
                  <a:cubicBezTo>
                    <a:pt x="29" y="4"/>
                    <a:pt x="27" y="7"/>
                    <a:pt x="28" y="9"/>
                  </a:cubicBezTo>
                  <a:cubicBezTo>
                    <a:pt x="29" y="11"/>
                    <a:pt x="32" y="10"/>
                    <a:pt x="30" y="13"/>
                  </a:cubicBezTo>
                  <a:cubicBezTo>
                    <a:pt x="28" y="15"/>
                    <a:pt x="28" y="16"/>
                    <a:pt x="28" y="17"/>
                  </a:cubicBezTo>
                  <a:cubicBezTo>
                    <a:pt x="29" y="18"/>
                    <a:pt x="28" y="23"/>
                    <a:pt x="26" y="22"/>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674" name="Freeform 218"/>
            <p:cNvSpPr>
              <a:spLocks/>
            </p:cNvSpPr>
            <p:nvPr>
              <p:custDataLst>
                <p:tags r:id="rId121"/>
              </p:custDataLst>
            </p:nvPr>
          </p:nvSpPr>
          <p:spPr bwMode="auto">
            <a:xfrm>
              <a:off x="3255" y="2724"/>
              <a:ext cx="21" cy="41"/>
            </a:xfrm>
            <a:custGeom>
              <a:avLst/>
              <a:gdLst>
                <a:gd name="T0" fmla="*/ 0 w 16"/>
                <a:gd name="T1" fmla="*/ 17 h 32"/>
                <a:gd name="T2" fmla="*/ 7 w 16"/>
                <a:gd name="T3" fmla="*/ 35 h 32"/>
                <a:gd name="T4" fmla="*/ 7 w 16"/>
                <a:gd name="T5" fmla="*/ 47 h 32"/>
                <a:gd name="T6" fmla="*/ 5 w 16"/>
                <a:gd name="T7" fmla="*/ 60 h 32"/>
                <a:gd name="T8" fmla="*/ 14 w 16"/>
                <a:gd name="T9" fmla="*/ 68 h 32"/>
                <a:gd name="T10" fmla="*/ 22 w 16"/>
                <a:gd name="T11" fmla="*/ 60 h 32"/>
                <a:gd name="T12" fmla="*/ 31 w 16"/>
                <a:gd name="T13" fmla="*/ 60 h 32"/>
                <a:gd name="T14" fmla="*/ 34 w 16"/>
                <a:gd name="T15" fmla="*/ 37 h 32"/>
                <a:gd name="T16" fmla="*/ 34 w 16"/>
                <a:gd name="T17" fmla="*/ 24 h 32"/>
                <a:gd name="T18" fmla="*/ 29 w 16"/>
                <a:gd name="T19" fmla="*/ 8 h 32"/>
                <a:gd name="T20" fmla="*/ 21 w 16"/>
                <a:gd name="T21" fmla="*/ 6 h 32"/>
                <a:gd name="T22" fmla="*/ 14 w 16"/>
                <a:gd name="T23" fmla="*/ 8 h 32"/>
                <a:gd name="T24" fmla="*/ 0 w 16"/>
                <a:gd name="T25" fmla="*/ 17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32"/>
                <a:gd name="T41" fmla="*/ 16 w 16"/>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32">
                  <a:moveTo>
                    <a:pt x="0" y="8"/>
                  </a:moveTo>
                  <a:cubicBezTo>
                    <a:pt x="0" y="13"/>
                    <a:pt x="3" y="13"/>
                    <a:pt x="3" y="16"/>
                  </a:cubicBezTo>
                  <a:cubicBezTo>
                    <a:pt x="3" y="20"/>
                    <a:pt x="3" y="21"/>
                    <a:pt x="3" y="23"/>
                  </a:cubicBezTo>
                  <a:cubicBezTo>
                    <a:pt x="2" y="25"/>
                    <a:pt x="1" y="28"/>
                    <a:pt x="2" y="29"/>
                  </a:cubicBezTo>
                  <a:cubicBezTo>
                    <a:pt x="3" y="31"/>
                    <a:pt x="6" y="32"/>
                    <a:pt x="6" y="32"/>
                  </a:cubicBezTo>
                  <a:cubicBezTo>
                    <a:pt x="6" y="32"/>
                    <a:pt x="9" y="28"/>
                    <a:pt x="10" y="29"/>
                  </a:cubicBezTo>
                  <a:cubicBezTo>
                    <a:pt x="12" y="30"/>
                    <a:pt x="13" y="31"/>
                    <a:pt x="14" y="29"/>
                  </a:cubicBezTo>
                  <a:cubicBezTo>
                    <a:pt x="15" y="27"/>
                    <a:pt x="15" y="18"/>
                    <a:pt x="15" y="18"/>
                  </a:cubicBezTo>
                  <a:cubicBezTo>
                    <a:pt x="15" y="18"/>
                    <a:pt x="15" y="14"/>
                    <a:pt x="15" y="12"/>
                  </a:cubicBezTo>
                  <a:cubicBezTo>
                    <a:pt x="16" y="10"/>
                    <a:pt x="13" y="4"/>
                    <a:pt x="13" y="4"/>
                  </a:cubicBezTo>
                  <a:cubicBezTo>
                    <a:pt x="13" y="4"/>
                    <a:pt x="10" y="0"/>
                    <a:pt x="9" y="3"/>
                  </a:cubicBezTo>
                  <a:cubicBezTo>
                    <a:pt x="9" y="5"/>
                    <a:pt x="7" y="3"/>
                    <a:pt x="6" y="4"/>
                  </a:cubicBezTo>
                  <a:cubicBezTo>
                    <a:pt x="5" y="5"/>
                    <a:pt x="0" y="5"/>
                    <a:pt x="0" y="8"/>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675" name="Freeform 219"/>
            <p:cNvSpPr>
              <a:spLocks noEditPoints="1"/>
            </p:cNvSpPr>
            <p:nvPr>
              <p:custDataLst>
                <p:tags r:id="rId122"/>
              </p:custDataLst>
            </p:nvPr>
          </p:nvSpPr>
          <p:spPr bwMode="auto">
            <a:xfrm>
              <a:off x="3399" y="2717"/>
              <a:ext cx="108" cy="113"/>
            </a:xfrm>
            <a:custGeom>
              <a:avLst/>
              <a:gdLst>
                <a:gd name="T0" fmla="*/ 103 w 84"/>
                <a:gd name="T1" fmla="*/ 137 h 88"/>
                <a:gd name="T2" fmla="*/ 98 w 84"/>
                <a:gd name="T3" fmla="*/ 112 h 88"/>
                <a:gd name="T4" fmla="*/ 123 w 84"/>
                <a:gd name="T5" fmla="*/ 126 h 88"/>
                <a:gd name="T6" fmla="*/ 73 w 84"/>
                <a:gd name="T7" fmla="*/ 74 h 88"/>
                <a:gd name="T8" fmla="*/ 91 w 84"/>
                <a:gd name="T9" fmla="*/ 94 h 88"/>
                <a:gd name="T10" fmla="*/ 87 w 84"/>
                <a:gd name="T11" fmla="*/ 83 h 88"/>
                <a:gd name="T12" fmla="*/ 22 w 84"/>
                <a:gd name="T13" fmla="*/ 105 h 88"/>
                <a:gd name="T14" fmla="*/ 117 w 84"/>
                <a:gd name="T15" fmla="*/ 170 h 88"/>
                <a:gd name="T16" fmla="*/ 81 w 84"/>
                <a:gd name="T17" fmla="*/ 172 h 88"/>
                <a:gd name="T18" fmla="*/ 139 w 84"/>
                <a:gd name="T19" fmla="*/ 181 h 88"/>
                <a:gd name="T20" fmla="*/ 24 w 84"/>
                <a:gd name="T21" fmla="*/ 103 h 88"/>
                <a:gd name="T22" fmla="*/ 24 w 84"/>
                <a:gd name="T23" fmla="*/ 103 h 88"/>
                <a:gd name="T24" fmla="*/ 13 w 84"/>
                <a:gd name="T25" fmla="*/ 68 h 88"/>
                <a:gd name="T26" fmla="*/ 68 w 84"/>
                <a:gd name="T27" fmla="*/ 149 h 88"/>
                <a:gd name="T28" fmla="*/ 120 w 84"/>
                <a:gd name="T29" fmla="*/ 146 h 88"/>
                <a:gd name="T30" fmla="*/ 135 w 84"/>
                <a:gd name="T31" fmla="*/ 8 h 88"/>
                <a:gd name="T32" fmla="*/ 99 w 84"/>
                <a:gd name="T33" fmla="*/ 8 h 88"/>
                <a:gd name="T34" fmla="*/ 51 w 84"/>
                <a:gd name="T35" fmla="*/ 19 h 88"/>
                <a:gd name="T36" fmla="*/ 24 w 84"/>
                <a:gd name="T37" fmla="*/ 39 h 88"/>
                <a:gd name="T38" fmla="*/ 8 w 84"/>
                <a:gd name="T39" fmla="*/ 59 h 88"/>
                <a:gd name="T40" fmla="*/ 22 w 84"/>
                <a:gd name="T41" fmla="*/ 87 h 88"/>
                <a:gd name="T42" fmla="*/ 45 w 84"/>
                <a:gd name="T43" fmla="*/ 95 h 88"/>
                <a:gd name="T44" fmla="*/ 76 w 84"/>
                <a:gd name="T45" fmla="*/ 99 h 88"/>
                <a:gd name="T46" fmla="*/ 82 w 84"/>
                <a:gd name="T47" fmla="*/ 104 h 88"/>
                <a:gd name="T48" fmla="*/ 87 w 84"/>
                <a:gd name="T49" fmla="*/ 95 h 88"/>
                <a:gd name="T50" fmla="*/ 68 w 84"/>
                <a:gd name="T51" fmla="*/ 73 h 88"/>
                <a:gd name="T52" fmla="*/ 64 w 84"/>
                <a:gd name="T53" fmla="*/ 36 h 88"/>
                <a:gd name="T54" fmla="*/ 81 w 84"/>
                <a:gd name="T55" fmla="*/ 42 h 88"/>
                <a:gd name="T56" fmla="*/ 99 w 84"/>
                <a:gd name="T57" fmla="*/ 42 h 88"/>
                <a:gd name="T58" fmla="*/ 111 w 84"/>
                <a:gd name="T59" fmla="*/ 24 h 88"/>
                <a:gd name="T60" fmla="*/ 140 w 84"/>
                <a:gd name="T61" fmla="*/ 22 h 88"/>
                <a:gd name="T62" fmla="*/ 139 w 84"/>
                <a:gd name="T63" fmla="*/ 0 h 88"/>
                <a:gd name="T64" fmla="*/ 150 w 84"/>
                <a:gd name="T65" fmla="*/ 127 h 88"/>
                <a:gd name="T66" fmla="*/ 31 w 84"/>
                <a:gd name="T67" fmla="*/ 105 h 88"/>
                <a:gd name="T68" fmla="*/ 46 w 84"/>
                <a:gd name="T69" fmla="*/ 137 h 88"/>
                <a:gd name="T70" fmla="*/ 62 w 84"/>
                <a:gd name="T71" fmla="*/ 135 h 88"/>
                <a:gd name="T72" fmla="*/ 66 w 84"/>
                <a:gd name="T73" fmla="*/ 117 h 88"/>
                <a:gd name="T74" fmla="*/ 68 w 84"/>
                <a:gd name="T75" fmla="*/ 104 h 88"/>
                <a:gd name="T76" fmla="*/ 170 w 84"/>
                <a:gd name="T77" fmla="*/ 146 h 88"/>
                <a:gd name="T78" fmla="*/ 170 w 84"/>
                <a:gd name="T79" fmla="*/ 146 h 88"/>
                <a:gd name="T80" fmla="*/ 157 w 84"/>
                <a:gd name="T81" fmla="*/ 158 h 88"/>
                <a:gd name="T82" fmla="*/ 134 w 84"/>
                <a:gd name="T83" fmla="*/ 112 h 88"/>
                <a:gd name="T84" fmla="*/ 120 w 84"/>
                <a:gd name="T85" fmla="*/ 127 h 88"/>
                <a:gd name="T86" fmla="*/ 117 w 84"/>
                <a:gd name="T87" fmla="*/ 110 h 88"/>
                <a:gd name="T88" fmla="*/ 132 w 84"/>
                <a:gd name="T89" fmla="*/ 89 h 88"/>
                <a:gd name="T90" fmla="*/ 132 w 84"/>
                <a:gd name="T91" fmla="*/ 89 h 88"/>
                <a:gd name="T92" fmla="*/ 144 w 84"/>
                <a:gd name="T93" fmla="*/ 74 h 88"/>
                <a:gd name="T94" fmla="*/ 112 w 84"/>
                <a:gd name="T95" fmla="*/ 53 h 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4"/>
                <a:gd name="T145" fmla="*/ 0 h 88"/>
                <a:gd name="T146" fmla="*/ 84 w 84"/>
                <a:gd name="T147" fmla="*/ 88 h 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4" h="88">
                  <a:moveTo>
                    <a:pt x="48" y="65"/>
                  </a:moveTo>
                  <a:cubicBezTo>
                    <a:pt x="49" y="63"/>
                    <a:pt x="47" y="62"/>
                    <a:pt x="46" y="63"/>
                  </a:cubicBezTo>
                  <a:cubicBezTo>
                    <a:pt x="46" y="64"/>
                    <a:pt x="47" y="67"/>
                    <a:pt x="48" y="65"/>
                  </a:cubicBezTo>
                  <a:close/>
                  <a:moveTo>
                    <a:pt x="46" y="53"/>
                  </a:moveTo>
                  <a:cubicBezTo>
                    <a:pt x="46" y="53"/>
                    <a:pt x="45" y="58"/>
                    <a:pt x="47" y="56"/>
                  </a:cubicBezTo>
                  <a:cubicBezTo>
                    <a:pt x="48" y="55"/>
                    <a:pt x="47" y="52"/>
                    <a:pt x="46" y="53"/>
                  </a:cubicBezTo>
                  <a:close/>
                  <a:moveTo>
                    <a:pt x="58" y="59"/>
                  </a:moveTo>
                  <a:cubicBezTo>
                    <a:pt x="56" y="60"/>
                    <a:pt x="57" y="61"/>
                    <a:pt x="58" y="62"/>
                  </a:cubicBezTo>
                  <a:cubicBezTo>
                    <a:pt x="59" y="63"/>
                    <a:pt x="60" y="59"/>
                    <a:pt x="58" y="59"/>
                  </a:cubicBezTo>
                  <a:close/>
                  <a:moveTo>
                    <a:pt x="41" y="40"/>
                  </a:moveTo>
                  <a:cubicBezTo>
                    <a:pt x="39" y="40"/>
                    <a:pt x="38" y="38"/>
                    <a:pt x="37" y="36"/>
                  </a:cubicBezTo>
                  <a:cubicBezTo>
                    <a:pt x="36" y="34"/>
                    <a:pt x="35" y="35"/>
                    <a:pt x="34" y="35"/>
                  </a:cubicBezTo>
                  <a:cubicBezTo>
                    <a:pt x="35" y="37"/>
                    <a:pt x="35" y="37"/>
                    <a:pt x="35" y="37"/>
                  </a:cubicBezTo>
                  <a:cubicBezTo>
                    <a:pt x="38" y="41"/>
                    <a:pt x="38" y="41"/>
                    <a:pt x="38" y="41"/>
                  </a:cubicBezTo>
                  <a:cubicBezTo>
                    <a:pt x="38" y="41"/>
                    <a:pt x="42" y="44"/>
                    <a:pt x="43" y="44"/>
                  </a:cubicBezTo>
                  <a:cubicBezTo>
                    <a:pt x="44" y="44"/>
                    <a:pt x="46" y="47"/>
                    <a:pt x="46" y="47"/>
                  </a:cubicBezTo>
                  <a:cubicBezTo>
                    <a:pt x="46" y="47"/>
                    <a:pt x="46" y="43"/>
                    <a:pt x="45" y="42"/>
                  </a:cubicBezTo>
                  <a:cubicBezTo>
                    <a:pt x="44" y="40"/>
                    <a:pt x="43" y="40"/>
                    <a:pt x="41" y="40"/>
                  </a:cubicBezTo>
                  <a:close/>
                  <a:moveTo>
                    <a:pt x="10" y="50"/>
                  </a:moveTo>
                  <a:cubicBezTo>
                    <a:pt x="9" y="52"/>
                    <a:pt x="13" y="53"/>
                    <a:pt x="13" y="52"/>
                  </a:cubicBezTo>
                  <a:cubicBezTo>
                    <a:pt x="13" y="50"/>
                    <a:pt x="11" y="48"/>
                    <a:pt x="10" y="50"/>
                  </a:cubicBezTo>
                  <a:close/>
                  <a:moveTo>
                    <a:pt x="61" y="83"/>
                  </a:moveTo>
                  <a:cubicBezTo>
                    <a:pt x="61" y="83"/>
                    <a:pt x="60" y="81"/>
                    <a:pt x="58" y="81"/>
                  </a:cubicBezTo>
                  <a:cubicBezTo>
                    <a:pt x="57" y="81"/>
                    <a:pt x="56" y="82"/>
                    <a:pt x="55" y="80"/>
                  </a:cubicBezTo>
                  <a:cubicBezTo>
                    <a:pt x="53" y="78"/>
                    <a:pt x="50" y="80"/>
                    <a:pt x="47" y="80"/>
                  </a:cubicBezTo>
                  <a:cubicBezTo>
                    <a:pt x="43" y="79"/>
                    <a:pt x="44" y="79"/>
                    <a:pt x="40" y="78"/>
                  </a:cubicBezTo>
                  <a:cubicBezTo>
                    <a:pt x="36" y="77"/>
                    <a:pt x="38" y="81"/>
                    <a:pt x="38" y="81"/>
                  </a:cubicBezTo>
                  <a:cubicBezTo>
                    <a:pt x="38" y="81"/>
                    <a:pt x="44" y="83"/>
                    <a:pt x="45" y="83"/>
                  </a:cubicBezTo>
                  <a:cubicBezTo>
                    <a:pt x="46" y="83"/>
                    <a:pt x="50" y="84"/>
                    <a:pt x="50" y="85"/>
                  </a:cubicBezTo>
                  <a:cubicBezTo>
                    <a:pt x="50" y="88"/>
                    <a:pt x="63" y="86"/>
                    <a:pt x="65" y="86"/>
                  </a:cubicBezTo>
                  <a:cubicBezTo>
                    <a:pt x="67" y="85"/>
                    <a:pt x="66" y="82"/>
                    <a:pt x="66" y="82"/>
                  </a:cubicBezTo>
                  <a:lnTo>
                    <a:pt x="61" y="83"/>
                  </a:lnTo>
                  <a:close/>
                  <a:moveTo>
                    <a:pt x="12" y="48"/>
                  </a:moveTo>
                  <a:cubicBezTo>
                    <a:pt x="12" y="46"/>
                    <a:pt x="10" y="41"/>
                    <a:pt x="9" y="43"/>
                  </a:cubicBezTo>
                  <a:cubicBezTo>
                    <a:pt x="8" y="44"/>
                    <a:pt x="7" y="46"/>
                    <a:pt x="8" y="46"/>
                  </a:cubicBezTo>
                  <a:cubicBezTo>
                    <a:pt x="9" y="47"/>
                    <a:pt x="13" y="50"/>
                    <a:pt x="12" y="48"/>
                  </a:cubicBezTo>
                  <a:close/>
                  <a:moveTo>
                    <a:pt x="0" y="27"/>
                  </a:moveTo>
                  <a:cubicBezTo>
                    <a:pt x="0" y="27"/>
                    <a:pt x="2" y="29"/>
                    <a:pt x="3" y="30"/>
                  </a:cubicBezTo>
                  <a:cubicBezTo>
                    <a:pt x="4" y="32"/>
                    <a:pt x="6" y="32"/>
                    <a:pt x="6" y="32"/>
                  </a:cubicBezTo>
                  <a:cubicBezTo>
                    <a:pt x="3" y="26"/>
                    <a:pt x="3" y="26"/>
                    <a:pt x="3" y="26"/>
                  </a:cubicBezTo>
                  <a:lnTo>
                    <a:pt x="0" y="27"/>
                  </a:lnTo>
                  <a:close/>
                  <a:moveTo>
                    <a:pt x="32" y="70"/>
                  </a:moveTo>
                  <a:cubicBezTo>
                    <a:pt x="31" y="72"/>
                    <a:pt x="34" y="73"/>
                    <a:pt x="34" y="71"/>
                  </a:cubicBezTo>
                  <a:cubicBezTo>
                    <a:pt x="34" y="69"/>
                    <a:pt x="33" y="68"/>
                    <a:pt x="32" y="70"/>
                  </a:cubicBezTo>
                  <a:close/>
                  <a:moveTo>
                    <a:pt x="56" y="69"/>
                  </a:moveTo>
                  <a:cubicBezTo>
                    <a:pt x="57" y="71"/>
                    <a:pt x="58" y="71"/>
                    <a:pt x="58" y="69"/>
                  </a:cubicBezTo>
                  <a:cubicBezTo>
                    <a:pt x="58" y="68"/>
                    <a:pt x="56" y="69"/>
                    <a:pt x="56" y="69"/>
                  </a:cubicBezTo>
                  <a:close/>
                  <a:moveTo>
                    <a:pt x="64" y="4"/>
                  </a:moveTo>
                  <a:cubicBezTo>
                    <a:pt x="63" y="6"/>
                    <a:pt x="59" y="7"/>
                    <a:pt x="56" y="7"/>
                  </a:cubicBezTo>
                  <a:cubicBezTo>
                    <a:pt x="54" y="7"/>
                    <a:pt x="50" y="6"/>
                    <a:pt x="50" y="6"/>
                  </a:cubicBezTo>
                  <a:cubicBezTo>
                    <a:pt x="50" y="6"/>
                    <a:pt x="49" y="3"/>
                    <a:pt x="47" y="4"/>
                  </a:cubicBezTo>
                  <a:cubicBezTo>
                    <a:pt x="45" y="4"/>
                    <a:pt x="40" y="5"/>
                    <a:pt x="37" y="5"/>
                  </a:cubicBezTo>
                  <a:cubicBezTo>
                    <a:pt x="34" y="6"/>
                    <a:pt x="31" y="6"/>
                    <a:pt x="31" y="8"/>
                  </a:cubicBezTo>
                  <a:cubicBezTo>
                    <a:pt x="30" y="9"/>
                    <a:pt x="27" y="9"/>
                    <a:pt x="24" y="9"/>
                  </a:cubicBezTo>
                  <a:cubicBezTo>
                    <a:pt x="21" y="9"/>
                    <a:pt x="15" y="11"/>
                    <a:pt x="15" y="11"/>
                  </a:cubicBezTo>
                  <a:cubicBezTo>
                    <a:pt x="15" y="11"/>
                    <a:pt x="12" y="13"/>
                    <a:pt x="13" y="15"/>
                  </a:cubicBezTo>
                  <a:cubicBezTo>
                    <a:pt x="14" y="17"/>
                    <a:pt x="13" y="16"/>
                    <a:pt x="12" y="18"/>
                  </a:cubicBezTo>
                  <a:cubicBezTo>
                    <a:pt x="10" y="21"/>
                    <a:pt x="9" y="23"/>
                    <a:pt x="9" y="23"/>
                  </a:cubicBezTo>
                  <a:cubicBezTo>
                    <a:pt x="7" y="26"/>
                    <a:pt x="7" y="26"/>
                    <a:pt x="7" y="26"/>
                  </a:cubicBezTo>
                  <a:cubicBezTo>
                    <a:pt x="4" y="28"/>
                    <a:pt x="4" y="28"/>
                    <a:pt x="4" y="28"/>
                  </a:cubicBezTo>
                  <a:cubicBezTo>
                    <a:pt x="4" y="28"/>
                    <a:pt x="7" y="31"/>
                    <a:pt x="9" y="33"/>
                  </a:cubicBezTo>
                  <a:cubicBezTo>
                    <a:pt x="11" y="35"/>
                    <a:pt x="12" y="36"/>
                    <a:pt x="11" y="38"/>
                  </a:cubicBezTo>
                  <a:cubicBezTo>
                    <a:pt x="10" y="39"/>
                    <a:pt x="10" y="41"/>
                    <a:pt x="10" y="41"/>
                  </a:cubicBezTo>
                  <a:cubicBezTo>
                    <a:pt x="10" y="41"/>
                    <a:pt x="12" y="38"/>
                    <a:pt x="13" y="40"/>
                  </a:cubicBezTo>
                  <a:cubicBezTo>
                    <a:pt x="14" y="43"/>
                    <a:pt x="14" y="47"/>
                    <a:pt x="16" y="45"/>
                  </a:cubicBezTo>
                  <a:cubicBezTo>
                    <a:pt x="17" y="44"/>
                    <a:pt x="19" y="44"/>
                    <a:pt x="21" y="45"/>
                  </a:cubicBezTo>
                  <a:cubicBezTo>
                    <a:pt x="23" y="45"/>
                    <a:pt x="24" y="45"/>
                    <a:pt x="25" y="44"/>
                  </a:cubicBezTo>
                  <a:cubicBezTo>
                    <a:pt x="26" y="43"/>
                    <a:pt x="28" y="43"/>
                    <a:pt x="30" y="44"/>
                  </a:cubicBezTo>
                  <a:cubicBezTo>
                    <a:pt x="31" y="45"/>
                    <a:pt x="36" y="47"/>
                    <a:pt x="36" y="47"/>
                  </a:cubicBezTo>
                  <a:cubicBezTo>
                    <a:pt x="32" y="49"/>
                    <a:pt x="32" y="49"/>
                    <a:pt x="32" y="49"/>
                  </a:cubicBezTo>
                  <a:cubicBezTo>
                    <a:pt x="32" y="49"/>
                    <a:pt x="34" y="50"/>
                    <a:pt x="35" y="50"/>
                  </a:cubicBezTo>
                  <a:cubicBezTo>
                    <a:pt x="36" y="50"/>
                    <a:pt x="39" y="49"/>
                    <a:pt x="39" y="49"/>
                  </a:cubicBezTo>
                  <a:cubicBezTo>
                    <a:pt x="43" y="53"/>
                    <a:pt x="43" y="53"/>
                    <a:pt x="43" y="53"/>
                  </a:cubicBezTo>
                  <a:cubicBezTo>
                    <a:pt x="44" y="49"/>
                    <a:pt x="44" y="49"/>
                    <a:pt x="44" y="49"/>
                  </a:cubicBezTo>
                  <a:cubicBezTo>
                    <a:pt x="41" y="45"/>
                    <a:pt x="41" y="45"/>
                    <a:pt x="41" y="45"/>
                  </a:cubicBezTo>
                  <a:cubicBezTo>
                    <a:pt x="41" y="45"/>
                    <a:pt x="37" y="43"/>
                    <a:pt x="36" y="42"/>
                  </a:cubicBezTo>
                  <a:cubicBezTo>
                    <a:pt x="35" y="41"/>
                    <a:pt x="32" y="38"/>
                    <a:pt x="32" y="38"/>
                  </a:cubicBezTo>
                  <a:cubicBezTo>
                    <a:pt x="32" y="38"/>
                    <a:pt x="34" y="36"/>
                    <a:pt x="32" y="34"/>
                  </a:cubicBezTo>
                  <a:cubicBezTo>
                    <a:pt x="31" y="32"/>
                    <a:pt x="33" y="32"/>
                    <a:pt x="33" y="29"/>
                  </a:cubicBezTo>
                  <a:cubicBezTo>
                    <a:pt x="33" y="27"/>
                    <a:pt x="30" y="25"/>
                    <a:pt x="29" y="24"/>
                  </a:cubicBezTo>
                  <a:cubicBezTo>
                    <a:pt x="29" y="23"/>
                    <a:pt x="30" y="17"/>
                    <a:pt x="30" y="17"/>
                  </a:cubicBezTo>
                  <a:cubicBezTo>
                    <a:pt x="30" y="17"/>
                    <a:pt x="36" y="19"/>
                    <a:pt x="36" y="20"/>
                  </a:cubicBezTo>
                  <a:cubicBezTo>
                    <a:pt x="36" y="21"/>
                    <a:pt x="39" y="25"/>
                    <a:pt x="39" y="25"/>
                  </a:cubicBezTo>
                  <a:cubicBezTo>
                    <a:pt x="38" y="20"/>
                    <a:pt x="38" y="20"/>
                    <a:pt x="38" y="20"/>
                  </a:cubicBezTo>
                  <a:cubicBezTo>
                    <a:pt x="43" y="24"/>
                    <a:pt x="43" y="24"/>
                    <a:pt x="43" y="24"/>
                  </a:cubicBezTo>
                  <a:cubicBezTo>
                    <a:pt x="41" y="19"/>
                    <a:pt x="41" y="19"/>
                    <a:pt x="41" y="19"/>
                  </a:cubicBezTo>
                  <a:cubicBezTo>
                    <a:pt x="47" y="20"/>
                    <a:pt x="47" y="20"/>
                    <a:pt x="47" y="20"/>
                  </a:cubicBezTo>
                  <a:cubicBezTo>
                    <a:pt x="41" y="15"/>
                    <a:pt x="41" y="15"/>
                    <a:pt x="41" y="15"/>
                  </a:cubicBezTo>
                  <a:cubicBezTo>
                    <a:pt x="41" y="15"/>
                    <a:pt x="44" y="15"/>
                    <a:pt x="45" y="14"/>
                  </a:cubicBezTo>
                  <a:cubicBezTo>
                    <a:pt x="46" y="13"/>
                    <a:pt x="50" y="12"/>
                    <a:pt x="52" y="12"/>
                  </a:cubicBezTo>
                  <a:cubicBezTo>
                    <a:pt x="54" y="12"/>
                    <a:pt x="60" y="12"/>
                    <a:pt x="60" y="13"/>
                  </a:cubicBezTo>
                  <a:cubicBezTo>
                    <a:pt x="61" y="13"/>
                    <a:pt x="62" y="14"/>
                    <a:pt x="63" y="14"/>
                  </a:cubicBezTo>
                  <a:cubicBezTo>
                    <a:pt x="64" y="12"/>
                    <a:pt x="66" y="10"/>
                    <a:pt x="66" y="10"/>
                  </a:cubicBezTo>
                  <a:cubicBezTo>
                    <a:pt x="68" y="6"/>
                    <a:pt x="68" y="6"/>
                    <a:pt x="68" y="6"/>
                  </a:cubicBezTo>
                  <a:cubicBezTo>
                    <a:pt x="68" y="6"/>
                    <a:pt x="69" y="4"/>
                    <a:pt x="69" y="2"/>
                  </a:cubicBezTo>
                  <a:cubicBezTo>
                    <a:pt x="67" y="1"/>
                    <a:pt x="66" y="0"/>
                    <a:pt x="65" y="0"/>
                  </a:cubicBezTo>
                  <a:cubicBezTo>
                    <a:pt x="64" y="1"/>
                    <a:pt x="65" y="3"/>
                    <a:pt x="64" y="4"/>
                  </a:cubicBezTo>
                  <a:close/>
                  <a:moveTo>
                    <a:pt x="73" y="61"/>
                  </a:moveTo>
                  <a:cubicBezTo>
                    <a:pt x="73" y="59"/>
                    <a:pt x="71" y="60"/>
                    <a:pt x="71" y="60"/>
                  </a:cubicBezTo>
                  <a:cubicBezTo>
                    <a:pt x="72" y="61"/>
                    <a:pt x="73" y="63"/>
                    <a:pt x="73" y="61"/>
                  </a:cubicBezTo>
                  <a:close/>
                  <a:moveTo>
                    <a:pt x="17" y="48"/>
                  </a:moveTo>
                  <a:cubicBezTo>
                    <a:pt x="15" y="48"/>
                    <a:pt x="15" y="49"/>
                    <a:pt x="15" y="50"/>
                  </a:cubicBezTo>
                  <a:cubicBezTo>
                    <a:pt x="15" y="52"/>
                    <a:pt x="18" y="52"/>
                    <a:pt x="19" y="54"/>
                  </a:cubicBezTo>
                  <a:cubicBezTo>
                    <a:pt x="20" y="56"/>
                    <a:pt x="20" y="57"/>
                    <a:pt x="19" y="60"/>
                  </a:cubicBezTo>
                  <a:cubicBezTo>
                    <a:pt x="19" y="63"/>
                    <a:pt x="21" y="65"/>
                    <a:pt x="22" y="65"/>
                  </a:cubicBezTo>
                  <a:cubicBezTo>
                    <a:pt x="23" y="64"/>
                    <a:pt x="23" y="59"/>
                    <a:pt x="25" y="61"/>
                  </a:cubicBezTo>
                  <a:cubicBezTo>
                    <a:pt x="27" y="64"/>
                    <a:pt x="28" y="68"/>
                    <a:pt x="28" y="68"/>
                  </a:cubicBezTo>
                  <a:cubicBezTo>
                    <a:pt x="28" y="68"/>
                    <a:pt x="28" y="64"/>
                    <a:pt x="29" y="64"/>
                  </a:cubicBezTo>
                  <a:cubicBezTo>
                    <a:pt x="30" y="63"/>
                    <a:pt x="35" y="67"/>
                    <a:pt x="35" y="67"/>
                  </a:cubicBezTo>
                  <a:cubicBezTo>
                    <a:pt x="35" y="67"/>
                    <a:pt x="34" y="64"/>
                    <a:pt x="34" y="62"/>
                  </a:cubicBezTo>
                  <a:cubicBezTo>
                    <a:pt x="34" y="61"/>
                    <a:pt x="31" y="55"/>
                    <a:pt x="31" y="55"/>
                  </a:cubicBezTo>
                  <a:cubicBezTo>
                    <a:pt x="31" y="55"/>
                    <a:pt x="34" y="56"/>
                    <a:pt x="36" y="56"/>
                  </a:cubicBezTo>
                  <a:cubicBezTo>
                    <a:pt x="38" y="56"/>
                    <a:pt x="36" y="54"/>
                    <a:pt x="35" y="53"/>
                  </a:cubicBezTo>
                  <a:cubicBezTo>
                    <a:pt x="34" y="53"/>
                    <a:pt x="33" y="49"/>
                    <a:pt x="32" y="49"/>
                  </a:cubicBezTo>
                  <a:cubicBezTo>
                    <a:pt x="31" y="49"/>
                    <a:pt x="27" y="47"/>
                    <a:pt x="26" y="46"/>
                  </a:cubicBezTo>
                  <a:cubicBezTo>
                    <a:pt x="25" y="45"/>
                    <a:pt x="18" y="48"/>
                    <a:pt x="17" y="48"/>
                  </a:cubicBezTo>
                  <a:close/>
                  <a:moveTo>
                    <a:pt x="80" y="69"/>
                  </a:moveTo>
                  <a:cubicBezTo>
                    <a:pt x="79" y="71"/>
                    <a:pt x="78" y="74"/>
                    <a:pt x="80" y="74"/>
                  </a:cubicBezTo>
                  <a:cubicBezTo>
                    <a:pt x="82" y="75"/>
                    <a:pt x="84" y="69"/>
                    <a:pt x="84" y="68"/>
                  </a:cubicBezTo>
                  <a:cubicBezTo>
                    <a:pt x="84" y="67"/>
                    <a:pt x="82" y="68"/>
                    <a:pt x="80" y="69"/>
                  </a:cubicBezTo>
                  <a:close/>
                  <a:moveTo>
                    <a:pt x="72" y="80"/>
                  </a:moveTo>
                  <a:cubicBezTo>
                    <a:pt x="73" y="80"/>
                    <a:pt x="75" y="81"/>
                    <a:pt x="75" y="79"/>
                  </a:cubicBezTo>
                  <a:cubicBezTo>
                    <a:pt x="75" y="77"/>
                    <a:pt x="74" y="75"/>
                    <a:pt x="74" y="75"/>
                  </a:cubicBezTo>
                  <a:cubicBezTo>
                    <a:pt x="74" y="77"/>
                    <a:pt x="71" y="79"/>
                    <a:pt x="72" y="80"/>
                  </a:cubicBezTo>
                  <a:close/>
                  <a:moveTo>
                    <a:pt x="65" y="54"/>
                  </a:moveTo>
                  <a:cubicBezTo>
                    <a:pt x="68" y="53"/>
                    <a:pt x="64" y="53"/>
                    <a:pt x="63" y="53"/>
                  </a:cubicBezTo>
                  <a:cubicBezTo>
                    <a:pt x="63" y="53"/>
                    <a:pt x="62" y="55"/>
                    <a:pt x="65" y="54"/>
                  </a:cubicBezTo>
                  <a:close/>
                  <a:moveTo>
                    <a:pt x="53" y="61"/>
                  </a:moveTo>
                  <a:cubicBezTo>
                    <a:pt x="53" y="61"/>
                    <a:pt x="56" y="62"/>
                    <a:pt x="56" y="60"/>
                  </a:cubicBezTo>
                  <a:cubicBezTo>
                    <a:pt x="56" y="58"/>
                    <a:pt x="54" y="60"/>
                    <a:pt x="53" y="61"/>
                  </a:cubicBezTo>
                  <a:close/>
                  <a:moveTo>
                    <a:pt x="54" y="54"/>
                  </a:moveTo>
                  <a:cubicBezTo>
                    <a:pt x="56" y="55"/>
                    <a:pt x="56" y="53"/>
                    <a:pt x="55" y="52"/>
                  </a:cubicBezTo>
                  <a:cubicBezTo>
                    <a:pt x="54" y="52"/>
                    <a:pt x="51" y="51"/>
                    <a:pt x="51" y="51"/>
                  </a:cubicBezTo>
                  <a:cubicBezTo>
                    <a:pt x="51" y="52"/>
                    <a:pt x="51" y="53"/>
                    <a:pt x="54" y="54"/>
                  </a:cubicBezTo>
                  <a:close/>
                  <a:moveTo>
                    <a:pt x="62" y="42"/>
                  </a:moveTo>
                  <a:cubicBezTo>
                    <a:pt x="61" y="44"/>
                    <a:pt x="61" y="44"/>
                    <a:pt x="61" y="44"/>
                  </a:cubicBezTo>
                  <a:cubicBezTo>
                    <a:pt x="61" y="45"/>
                    <a:pt x="61" y="47"/>
                    <a:pt x="62" y="46"/>
                  </a:cubicBezTo>
                  <a:cubicBezTo>
                    <a:pt x="63" y="46"/>
                    <a:pt x="62" y="42"/>
                    <a:pt x="62" y="42"/>
                  </a:cubicBezTo>
                  <a:close/>
                  <a:moveTo>
                    <a:pt x="65" y="32"/>
                  </a:moveTo>
                  <a:cubicBezTo>
                    <a:pt x="63" y="32"/>
                    <a:pt x="62" y="32"/>
                    <a:pt x="61" y="33"/>
                  </a:cubicBezTo>
                  <a:cubicBezTo>
                    <a:pt x="61" y="35"/>
                    <a:pt x="68" y="36"/>
                    <a:pt x="68" y="35"/>
                  </a:cubicBezTo>
                  <a:cubicBezTo>
                    <a:pt x="68" y="34"/>
                    <a:pt x="66" y="31"/>
                    <a:pt x="65" y="32"/>
                  </a:cubicBezTo>
                  <a:close/>
                  <a:moveTo>
                    <a:pt x="57" y="24"/>
                  </a:moveTo>
                  <a:cubicBezTo>
                    <a:pt x="55" y="23"/>
                    <a:pt x="53" y="25"/>
                    <a:pt x="53" y="25"/>
                  </a:cubicBezTo>
                  <a:cubicBezTo>
                    <a:pt x="53" y="27"/>
                    <a:pt x="55" y="27"/>
                    <a:pt x="55" y="27"/>
                  </a:cubicBezTo>
                  <a:cubicBezTo>
                    <a:pt x="55" y="27"/>
                    <a:pt x="59" y="24"/>
                    <a:pt x="57" y="24"/>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676" name="Freeform 220"/>
            <p:cNvSpPr>
              <a:spLocks/>
            </p:cNvSpPr>
            <p:nvPr>
              <p:custDataLst>
                <p:tags r:id="rId123"/>
              </p:custDataLst>
            </p:nvPr>
          </p:nvSpPr>
          <p:spPr bwMode="auto">
            <a:xfrm>
              <a:off x="3225" y="2467"/>
              <a:ext cx="118" cy="153"/>
            </a:xfrm>
            <a:custGeom>
              <a:avLst/>
              <a:gdLst>
                <a:gd name="T0" fmla="*/ 186 w 92"/>
                <a:gd name="T1" fmla="*/ 117 h 119"/>
                <a:gd name="T2" fmla="*/ 185 w 92"/>
                <a:gd name="T3" fmla="*/ 82 h 119"/>
                <a:gd name="T4" fmla="*/ 180 w 92"/>
                <a:gd name="T5" fmla="*/ 54 h 119"/>
                <a:gd name="T6" fmla="*/ 178 w 92"/>
                <a:gd name="T7" fmla="*/ 36 h 119"/>
                <a:gd name="T8" fmla="*/ 159 w 92"/>
                <a:gd name="T9" fmla="*/ 30 h 119"/>
                <a:gd name="T10" fmla="*/ 159 w 92"/>
                <a:gd name="T11" fmla="*/ 15 h 119"/>
                <a:gd name="T12" fmla="*/ 147 w 92"/>
                <a:gd name="T13" fmla="*/ 17 h 119"/>
                <a:gd name="T14" fmla="*/ 124 w 92"/>
                <a:gd name="T15" fmla="*/ 24 h 119"/>
                <a:gd name="T16" fmla="*/ 105 w 92"/>
                <a:gd name="T17" fmla="*/ 35 h 119"/>
                <a:gd name="T18" fmla="*/ 114 w 92"/>
                <a:gd name="T19" fmla="*/ 15 h 119"/>
                <a:gd name="T20" fmla="*/ 97 w 92"/>
                <a:gd name="T21" fmla="*/ 17 h 119"/>
                <a:gd name="T22" fmla="*/ 74 w 92"/>
                <a:gd name="T23" fmla="*/ 0 h 119"/>
                <a:gd name="T24" fmla="*/ 63 w 92"/>
                <a:gd name="T25" fmla="*/ 10 h 119"/>
                <a:gd name="T26" fmla="*/ 58 w 92"/>
                <a:gd name="T27" fmla="*/ 39 h 119"/>
                <a:gd name="T28" fmla="*/ 49 w 92"/>
                <a:gd name="T29" fmla="*/ 42 h 119"/>
                <a:gd name="T30" fmla="*/ 28 w 92"/>
                <a:gd name="T31" fmla="*/ 51 h 119"/>
                <a:gd name="T32" fmla="*/ 24 w 92"/>
                <a:gd name="T33" fmla="*/ 76 h 119"/>
                <a:gd name="T34" fmla="*/ 24 w 92"/>
                <a:gd name="T35" fmla="*/ 94 h 119"/>
                <a:gd name="T36" fmla="*/ 5 w 92"/>
                <a:gd name="T37" fmla="*/ 104 h 119"/>
                <a:gd name="T38" fmla="*/ 6 w 92"/>
                <a:gd name="T39" fmla="*/ 127 h 119"/>
                <a:gd name="T40" fmla="*/ 8 w 92"/>
                <a:gd name="T41" fmla="*/ 150 h 119"/>
                <a:gd name="T42" fmla="*/ 15 w 92"/>
                <a:gd name="T43" fmla="*/ 170 h 119"/>
                <a:gd name="T44" fmla="*/ 19 w 92"/>
                <a:gd name="T45" fmla="*/ 193 h 119"/>
                <a:gd name="T46" fmla="*/ 36 w 92"/>
                <a:gd name="T47" fmla="*/ 198 h 119"/>
                <a:gd name="T48" fmla="*/ 46 w 92"/>
                <a:gd name="T49" fmla="*/ 208 h 119"/>
                <a:gd name="T50" fmla="*/ 38 w 92"/>
                <a:gd name="T51" fmla="*/ 243 h 119"/>
                <a:gd name="T52" fmla="*/ 65 w 92"/>
                <a:gd name="T53" fmla="*/ 239 h 119"/>
                <a:gd name="T54" fmla="*/ 81 w 92"/>
                <a:gd name="T55" fmla="*/ 247 h 119"/>
                <a:gd name="T56" fmla="*/ 92 w 92"/>
                <a:gd name="T57" fmla="*/ 253 h 119"/>
                <a:gd name="T58" fmla="*/ 110 w 92"/>
                <a:gd name="T59" fmla="*/ 247 h 119"/>
                <a:gd name="T60" fmla="*/ 136 w 92"/>
                <a:gd name="T61" fmla="*/ 243 h 119"/>
                <a:gd name="T62" fmla="*/ 150 w 92"/>
                <a:gd name="T63" fmla="*/ 238 h 119"/>
                <a:gd name="T64" fmla="*/ 158 w 92"/>
                <a:gd name="T65" fmla="*/ 221 h 119"/>
                <a:gd name="T66" fmla="*/ 167 w 92"/>
                <a:gd name="T67" fmla="*/ 213 h 119"/>
                <a:gd name="T68" fmla="*/ 167 w 92"/>
                <a:gd name="T69" fmla="*/ 208 h 119"/>
                <a:gd name="T70" fmla="*/ 147 w 92"/>
                <a:gd name="T71" fmla="*/ 189 h 119"/>
                <a:gd name="T72" fmla="*/ 133 w 92"/>
                <a:gd name="T73" fmla="*/ 162 h 119"/>
                <a:gd name="T74" fmla="*/ 155 w 92"/>
                <a:gd name="T75" fmla="*/ 154 h 119"/>
                <a:gd name="T76" fmla="*/ 187 w 92"/>
                <a:gd name="T77" fmla="*/ 140 h 119"/>
                <a:gd name="T78" fmla="*/ 194 w 92"/>
                <a:gd name="T79" fmla="*/ 135 h 11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2"/>
                <a:gd name="T121" fmla="*/ 0 h 119"/>
                <a:gd name="T122" fmla="*/ 92 w 92"/>
                <a:gd name="T123" fmla="*/ 119 h 11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2" h="119">
                  <a:moveTo>
                    <a:pt x="92" y="63"/>
                  </a:moveTo>
                  <a:cubicBezTo>
                    <a:pt x="92" y="61"/>
                    <a:pt x="88" y="55"/>
                    <a:pt x="88" y="55"/>
                  </a:cubicBezTo>
                  <a:cubicBezTo>
                    <a:pt x="88" y="55"/>
                    <a:pt x="88" y="49"/>
                    <a:pt x="88" y="47"/>
                  </a:cubicBezTo>
                  <a:cubicBezTo>
                    <a:pt x="88" y="45"/>
                    <a:pt x="87" y="41"/>
                    <a:pt x="87" y="39"/>
                  </a:cubicBezTo>
                  <a:cubicBezTo>
                    <a:pt x="86" y="38"/>
                    <a:pt x="82" y="34"/>
                    <a:pt x="82" y="34"/>
                  </a:cubicBezTo>
                  <a:cubicBezTo>
                    <a:pt x="82" y="34"/>
                    <a:pt x="84" y="29"/>
                    <a:pt x="85" y="26"/>
                  </a:cubicBezTo>
                  <a:cubicBezTo>
                    <a:pt x="85" y="24"/>
                    <a:pt x="82" y="18"/>
                    <a:pt x="82" y="18"/>
                  </a:cubicBezTo>
                  <a:cubicBezTo>
                    <a:pt x="84" y="17"/>
                    <a:pt x="84" y="17"/>
                    <a:pt x="84" y="17"/>
                  </a:cubicBezTo>
                  <a:cubicBezTo>
                    <a:pt x="83" y="17"/>
                    <a:pt x="83" y="16"/>
                    <a:pt x="82" y="16"/>
                  </a:cubicBezTo>
                  <a:cubicBezTo>
                    <a:pt x="80" y="14"/>
                    <a:pt x="79" y="13"/>
                    <a:pt x="76" y="14"/>
                  </a:cubicBezTo>
                  <a:cubicBezTo>
                    <a:pt x="74" y="14"/>
                    <a:pt x="74" y="11"/>
                    <a:pt x="75" y="10"/>
                  </a:cubicBezTo>
                  <a:cubicBezTo>
                    <a:pt x="76" y="10"/>
                    <a:pt x="77" y="8"/>
                    <a:pt x="76" y="7"/>
                  </a:cubicBezTo>
                  <a:cubicBezTo>
                    <a:pt x="75" y="5"/>
                    <a:pt x="73" y="4"/>
                    <a:pt x="72" y="6"/>
                  </a:cubicBezTo>
                  <a:cubicBezTo>
                    <a:pt x="72" y="7"/>
                    <a:pt x="71" y="8"/>
                    <a:pt x="70" y="8"/>
                  </a:cubicBezTo>
                  <a:cubicBezTo>
                    <a:pt x="69" y="8"/>
                    <a:pt x="67" y="9"/>
                    <a:pt x="64" y="8"/>
                  </a:cubicBezTo>
                  <a:cubicBezTo>
                    <a:pt x="60" y="7"/>
                    <a:pt x="60" y="11"/>
                    <a:pt x="59" y="12"/>
                  </a:cubicBezTo>
                  <a:cubicBezTo>
                    <a:pt x="58" y="13"/>
                    <a:pt x="58" y="14"/>
                    <a:pt x="56" y="15"/>
                  </a:cubicBezTo>
                  <a:cubicBezTo>
                    <a:pt x="55" y="16"/>
                    <a:pt x="52" y="16"/>
                    <a:pt x="50" y="16"/>
                  </a:cubicBezTo>
                  <a:cubicBezTo>
                    <a:pt x="49" y="16"/>
                    <a:pt x="51" y="13"/>
                    <a:pt x="52" y="12"/>
                  </a:cubicBezTo>
                  <a:cubicBezTo>
                    <a:pt x="54" y="11"/>
                    <a:pt x="54" y="8"/>
                    <a:pt x="54" y="7"/>
                  </a:cubicBezTo>
                  <a:cubicBezTo>
                    <a:pt x="54" y="6"/>
                    <a:pt x="51" y="9"/>
                    <a:pt x="51" y="9"/>
                  </a:cubicBezTo>
                  <a:cubicBezTo>
                    <a:pt x="51" y="9"/>
                    <a:pt x="48" y="9"/>
                    <a:pt x="46" y="8"/>
                  </a:cubicBezTo>
                  <a:cubicBezTo>
                    <a:pt x="45" y="6"/>
                    <a:pt x="41" y="2"/>
                    <a:pt x="41" y="1"/>
                  </a:cubicBezTo>
                  <a:cubicBezTo>
                    <a:pt x="40" y="0"/>
                    <a:pt x="35" y="0"/>
                    <a:pt x="35" y="0"/>
                  </a:cubicBezTo>
                  <a:cubicBezTo>
                    <a:pt x="35" y="0"/>
                    <a:pt x="30" y="2"/>
                    <a:pt x="28" y="1"/>
                  </a:cubicBezTo>
                  <a:cubicBezTo>
                    <a:pt x="26" y="0"/>
                    <a:pt x="29" y="3"/>
                    <a:pt x="30" y="5"/>
                  </a:cubicBezTo>
                  <a:cubicBezTo>
                    <a:pt x="31" y="6"/>
                    <a:pt x="29" y="10"/>
                    <a:pt x="31" y="16"/>
                  </a:cubicBezTo>
                  <a:cubicBezTo>
                    <a:pt x="33" y="21"/>
                    <a:pt x="30" y="17"/>
                    <a:pt x="27" y="18"/>
                  </a:cubicBezTo>
                  <a:cubicBezTo>
                    <a:pt x="24" y="19"/>
                    <a:pt x="27" y="21"/>
                    <a:pt x="25" y="22"/>
                  </a:cubicBezTo>
                  <a:cubicBezTo>
                    <a:pt x="23" y="23"/>
                    <a:pt x="23" y="20"/>
                    <a:pt x="23" y="20"/>
                  </a:cubicBezTo>
                  <a:cubicBezTo>
                    <a:pt x="23" y="20"/>
                    <a:pt x="18" y="20"/>
                    <a:pt x="15" y="20"/>
                  </a:cubicBezTo>
                  <a:cubicBezTo>
                    <a:pt x="13" y="20"/>
                    <a:pt x="14" y="21"/>
                    <a:pt x="13" y="24"/>
                  </a:cubicBezTo>
                  <a:cubicBezTo>
                    <a:pt x="12" y="27"/>
                    <a:pt x="14" y="26"/>
                    <a:pt x="14" y="28"/>
                  </a:cubicBezTo>
                  <a:cubicBezTo>
                    <a:pt x="15" y="30"/>
                    <a:pt x="14" y="33"/>
                    <a:pt x="12" y="36"/>
                  </a:cubicBezTo>
                  <a:cubicBezTo>
                    <a:pt x="10" y="39"/>
                    <a:pt x="10" y="38"/>
                    <a:pt x="10" y="39"/>
                  </a:cubicBezTo>
                  <a:cubicBezTo>
                    <a:pt x="11" y="40"/>
                    <a:pt x="13" y="42"/>
                    <a:pt x="12" y="44"/>
                  </a:cubicBezTo>
                  <a:cubicBezTo>
                    <a:pt x="12" y="45"/>
                    <a:pt x="8" y="46"/>
                    <a:pt x="8" y="46"/>
                  </a:cubicBezTo>
                  <a:cubicBezTo>
                    <a:pt x="8" y="46"/>
                    <a:pt x="4" y="48"/>
                    <a:pt x="2" y="49"/>
                  </a:cubicBezTo>
                  <a:cubicBezTo>
                    <a:pt x="0" y="50"/>
                    <a:pt x="4" y="53"/>
                    <a:pt x="4" y="54"/>
                  </a:cubicBezTo>
                  <a:cubicBezTo>
                    <a:pt x="5" y="56"/>
                    <a:pt x="4" y="58"/>
                    <a:pt x="3" y="60"/>
                  </a:cubicBezTo>
                  <a:cubicBezTo>
                    <a:pt x="2" y="61"/>
                    <a:pt x="3" y="66"/>
                    <a:pt x="3" y="67"/>
                  </a:cubicBezTo>
                  <a:cubicBezTo>
                    <a:pt x="2" y="68"/>
                    <a:pt x="3" y="69"/>
                    <a:pt x="4" y="71"/>
                  </a:cubicBezTo>
                  <a:cubicBezTo>
                    <a:pt x="5" y="73"/>
                    <a:pt x="6" y="74"/>
                    <a:pt x="4" y="75"/>
                  </a:cubicBezTo>
                  <a:cubicBezTo>
                    <a:pt x="2" y="76"/>
                    <a:pt x="6" y="79"/>
                    <a:pt x="7" y="80"/>
                  </a:cubicBezTo>
                  <a:cubicBezTo>
                    <a:pt x="7" y="81"/>
                    <a:pt x="5" y="87"/>
                    <a:pt x="6" y="87"/>
                  </a:cubicBezTo>
                  <a:cubicBezTo>
                    <a:pt x="7" y="87"/>
                    <a:pt x="9" y="91"/>
                    <a:pt x="9" y="91"/>
                  </a:cubicBezTo>
                  <a:cubicBezTo>
                    <a:pt x="9" y="91"/>
                    <a:pt x="11" y="92"/>
                    <a:pt x="12" y="92"/>
                  </a:cubicBezTo>
                  <a:cubicBezTo>
                    <a:pt x="13" y="92"/>
                    <a:pt x="16" y="92"/>
                    <a:pt x="17" y="93"/>
                  </a:cubicBezTo>
                  <a:cubicBezTo>
                    <a:pt x="18" y="94"/>
                    <a:pt x="20" y="94"/>
                    <a:pt x="22" y="94"/>
                  </a:cubicBezTo>
                  <a:cubicBezTo>
                    <a:pt x="24" y="94"/>
                    <a:pt x="23" y="96"/>
                    <a:pt x="22" y="98"/>
                  </a:cubicBezTo>
                  <a:cubicBezTo>
                    <a:pt x="21" y="99"/>
                    <a:pt x="19" y="103"/>
                    <a:pt x="18" y="106"/>
                  </a:cubicBezTo>
                  <a:cubicBezTo>
                    <a:pt x="17" y="108"/>
                    <a:pt x="18" y="112"/>
                    <a:pt x="18" y="114"/>
                  </a:cubicBezTo>
                  <a:cubicBezTo>
                    <a:pt x="19" y="115"/>
                    <a:pt x="23" y="115"/>
                    <a:pt x="25" y="115"/>
                  </a:cubicBezTo>
                  <a:cubicBezTo>
                    <a:pt x="27" y="115"/>
                    <a:pt x="29" y="113"/>
                    <a:pt x="31" y="113"/>
                  </a:cubicBezTo>
                  <a:cubicBezTo>
                    <a:pt x="33" y="113"/>
                    <a:pt x="38" y="116"/>
                    <a:pt x="38" y="116"/>
                  </a:cubicBezTo>
                  <a:cubicBezTo>
                    <a:pt x="38" y="116"/>
                    <a:pt x="38" y="116"/>
                    <a:pt x="38" y="116"/>
                  </a:cubicBezTo>
                  <a:cubicBezTo>
                    <a:pt x="39" y="114"/>
                    <a:pt x="39" y="114"/>
                    <a:pt x="39" y="114"/>
                  </a:cubicBezTo>
                  <a:cubicBezTo>
                    <a:pt x="44" y="119"/>
                    <a:pt x="44" y="119"/>
                    <a:pt x="44" y="119"/>
                  </a:cubicBezTo>
                  <a:cubicBezTo>
                    <a:pt x="44" y="119"/>
                    <a:pt x="45" y="115"/>
                    <a:pt x="47" y="115"/>
                  </a:cubicBezTo>
                  <a:cubicBezTo>
                    <a:pt x="49" y="115"/>
                    <a:pt x="51" y="114"/>
                    <a:pt x="52" y="116"/>
                  </a:cubicBezTo>
                  <a:cubicBezTo>
                    <a:pt x="52" y="119"/>
                    <a:pt x="57" y="116"/>
                    <a:pt x="57" y="116"/>
                  </a:cubicBezTo>
                  <a:cubicBezTo>
                    <a:pt x="57" y="116"/>
                    <a:pt x="63" y="114"/>
                    <a:pt x="65" y="114"/>
                  </a:cubicBezTo>
                  <a:cubicBezTo>
                    <a:pt x="66" y="114"/>
                    <a:pt x="71" y="117"/>
                    <a:pt x="71" y="117"/>
                  </a:cubicBezTo>
                  <a:cubicBezTo>
                    <a:pt x="71" y="112"/>
                    <a:pt x="71" y="112"/>
                    <a:pt x="71" y="112"/>
                  </a:cubicBezTo>
                  <a:cubicBezTo>
                    <a:pt x="71" y="112"/>
                    <a:pt x="67" y="106"/>
                    <a:pt x="69" y="106"/>
                  </a:cubicBezTo>
                  <a:cubicBezTo>
                    <a:pt x="71" y="106"/>
                    <a:pt x="73" y="104"/>
                    <a:pt x="75" y="104"/>
                  </a:cubicBezTo>
                  <a:cubicBezTo>
                    <a:pt x="76" y="103"/>
                    <a:pt x="75" y="100"/>
                    <a:pt x="77" y="101"/>
                  </a:cubicBezTo>
                  <a:cubicBezTo>
                    <a:pt x="78" y="102"/>
                    <a:pt x="78" y="102"/>
                    <a:pt x="79" y="100"/>
                  </a:cubicBezTo>
                  <a:cubicBezTo>
                    <a:pt x="80" y="99"/>
                    <a:pt x="80" y="99"/>
                    <a:pt x="79" y="98"/>
                  </a:cubicBezTo>
                  <a:cubicBezTo>
                    <a:pt x="79" y="98"/>
                    <a:pt x="79" y="98"/>
                    <a:pt x="79" y="98"/>
                  </a:cubicBezTo>
                  <a:cubicBezTo>
                    <a:pt x="79" y="98"/>
                    <a:pt x="79" y="98"/>
                    <a:pt x="79" y="98"/>
                  </a:cubicBezTo>
                  <a:cubicBezTo>
                    <a:pt x="77" y="97"/>
                    <a:pt x="71" y="90"/>
                    <a:pt x="70" y="89"/>
                  </a:cubicBezTo>
                  <a:cubicBezTo>
                    <a:pt x="69" y="89"/>
                    <a:pt x="67" y="86"/>
                    <a:pt x="67" y="83"/>
                  </a:cubicBezTo>
                  <a:cubicBezTo>
                    <a:pt x="67" y="80"/>
                    <a:pt x="64" y="78"/>
                    <a:pt x="63" y="76"/>
                  </a:cubicBezTo>
                  <a:cubicBezTo>
                    <a:pt x="62" y="75"/>
                    <a:pt x="65" y="76"/>
                    <a:pt x="67" y="74"/>
                  </a:cubicBezTo>
                  <a:cubicBezTo>
                    <a:pt x="68" y="73"/>
                    <a:pt x="70" y="73"/>
                    <a:pt x="73" y="72"/>
                  </a:cubicBezTo>
                  <a:cubicBezTo>
                    <a:pt x="75" y="70"/>
                    <a:pt x="78" y="68"/>
                    <a:pt x="81" y="67"/>
                  </a:cubicBezTo>
                  <a:cubicBezTo>
                    <a:pt x="84" y="66"/>
                    <a:pt x="87" y="66"/>
                    <a:pt x="89" y="66"/>
                  </a:cubicBezTo>
                  <a:cubicBezTo>
                    <a:pt x="90" y="66"/>
                    <a:pt x="91" y="65"/>
                    <a:pt x="92" y="64"/>
                  </a:cubicBezTo>
                  <a:cubicBezTo>
                    <a:pt x="92" y="64"/>
                    <a:pt x="92" y="64"/>
                    <a:pt x="92" y="64"/>
                  </a:cubicBezTo>
                  <a:cubicBezTo>
                    <a:pt x="92" y="64"/>
                    <a:pt x="92" y="63"/>
                    <a:pt x="92" y="63"/>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677" name="Freeform 221"/>
            <p:cNvSpPr>
              <a:spLocks/>
            </p:cNvSpPr>
            <p:nvPr>
              <p:custDataLst>
                <p:tags r:id="rId124"/>
              </p:custDataLst>
            </p:nvPr>
          </p:nvSpPr>
          <p:spPr bwMode="auto">
            <a:xfrm>
              <a:off x="3036" y="2684"/>
              <a:ext cx="157" cy="125"/>
            </a:xfrm>
            <a:custGeom>
              <a:avLst/>
              <a:gdLst>
                <a:gd name="T0" fmla="*/ 73 w 122"/>
                <a:gd name="T1" fmla="*/ 203 h 98"/>
                <a:gd name="T2" fmla="*/ 59 w 122"/>
                <a:gd name="T3" fmla="*/ 194 h 98"/>
                <a:gd name="T4" fmla="*/ 54 w 122"/>
                <a:gd name="T5" fmla="*/ 182 h 98"/>
                <a:gd name="T6" fmla="*/ 39 w 122"/>
                <a:gd name="T7" fmla="*/ 176 h 98"/>
                <a:gd name="T8" fmla="*/ 36 w 122"/>
                <a:gd name="T9" fmla="*/ 161 h 98"/>
                <a:gd name="T10" fmla="*/ 46 w 122"/>
                <a:gd name="T11" fmla="*/ 152 h 98"/>
                <a:gd name="T12" fmla="*/ 40 w 122"/>
                <a:gd name="T13" fmla="*/ 145 h 98"/>
                <a:gd name="T14" fmla="*/ 42 w 122"/>
                <a:gd name="T15" fmla="*/ 135 h 98"/>
                <a:gd name="T16" fmla="*/ 45 w 122"/>
                <a:gd name="T17" fmla="*/ 122 h 98"/>
                <a:gd name="T18" fmla="*/ 39 w 122"/>
                <a:gd name="T19" fmla="*/ 112 h 98"/>
                <a:gd name="T20" fmla="*/ 46 w 122"/>
                <a:gd name="T21" fmla="*/ 105 h 98"/>
                <a:gd name="T22" fmla="*/ 51 w 122"/>
                <a:gd name="T23" fmla="*/ 84 h 98"/>
                <a:gd name="T24" fmla="*/ 50 w 122"/>
                <a:gd name="T25" fmla="*/ 73 h 98"/>
                <a:gd name="T26" fmla="*/ 58 w 122"/>
                <a:gd name="T27" fmla="*/ 66 h 98"/>
                <a:gd name="T28" fmla="*/ 59 w 122"/>
                <a:gd name="T29" fmla="*/ 59 h 98"/>
                <a:gd name="T30" fmla="*/ 53 w 122"/>
                <a:gd name="T31" fmla="*/ 51 h 98"/>
                <a:gd name="T32" fmla="*/ 42 w 122"/>
                <a:gd name="T33" fmla="*/ 51 h 98"/>
                <a:gd name="T34" fmla="*/ 30 w 122"/>
                <a:gd name="T35" fmla="*/ 54 h 98"/>
                <a:gd name="T36" fmla="*/ 23 w 122"/>
                <a:gd name="T37" fmla="*/ 51 h 98"/>
                <a:gd name="T38" fmla="*/ 17 w 122"/>
                <a:gd name="T39" fmla="*/ 46 h 98"/>
                <a:gd name="T40" fmla="*/ 6 w 122"/>
                <a:gd name="T41" fmla="*/ 51 h 98"/>
                <a:gd name="T42" fmla="*/ 5 w 122"/>
                <a:gd name="T43" fmla="*/ 37 h 98"/>
                <a:gd name="T44" fmla="*/ 1 w 122"/>
                <a:gd name="T45" fmla="*/ 28 h 98"/>
                <a:gd name="T46" fmla="*/ 0 w 122"/>
                <a:gd name="T47" fmla="*/ 17 h 98"/>
                <a:gd name="T48" fmla="*/ 15 w 122"/>
                <a:gd name="T49" fmla="*/ 10 h 98"/>
                <a:gd name="T50" fmla="*/ 28 w 122"/>
                <a:gd name="T51" fmla="*/ 0 h 98"/>
                <a:gd name="T52" fmla="*/ 42 w 122"/>
                <a:gd name="T53" fmla="*/ 5 h 98"/>
                <a:gd name="T54" fmla="*/ 64 w 122"/>
                <a:gd name="T55" fmla="*/ 5 h 98"/>
                <a:gd name="T56" fmla="*/ 85 w 122"/>
                <a:gd name="T57" fmla="*/ 6 h 98"/>
                <a:gd name="T58" fmla="*/ 111 w 122"/>
                <a:gd name="T59" fmla="*/ 8 h 98"/>
                <a:gd name="T60" fmla="*/ 131 w 122"/>
                <a:gd name="T61" fmla="*/ 13 h 98"/>
                <a:gd name="T62" fmla="*/ 136 w 122"/>
                <a:gd name="T63" fmla="*/ 10 h 98"/>
                <a:gd name="T64" fmla="*/ 156 w 122"/>
                <a:gd name="T65" fmla="*/ 10 h 98"/>
                <a:gd name="T66" fmla="*/ 166 w 122"/>
                <a:gd name="T67" fmla="*/ 17 h 98"/>
                <a:gd name="T68" fmla="*/ 178 w 122"/>
                <a:gd name="T69" fmla="*/ 23 h 98"/>
                <a:gd name="T70" fmla="*/ 190 w 122"/>
                <a:gd name="T71" fmla="*/ 28 h 98"/>
                <a:gd name="T72" fmla="*/ 207 w 122"/>
                <a:gd name="T73" fmla="*/ 28 h 98"/>
                <a:gd name="T74" fmla="*/ 210 w 122"/>
                <a:gd name="T75" fmla="*/ 23 h 98"/>
                <a:gd name="T76" fmla="*/ 225 w 122"/>
                <a:gd name="T77" fmla="*/ 31 h 98"/>
                <a:gd name="T78" fmla="*/ 237 w 122"/>
                <a:gd name="T79" fmla="*/ 37 h 98"/>
                <a:gd name="T80" fmla="*/ 245 w 122"/>
                <a:gd name="T81" fmla="*/ 37 h 98"/>
                <a:gd name="T82" fmla="*/ 255 w 122"/>
                <a:gd name="T83" fmla="*/ 36 h 98"/>
                <a:gd name="T84" fmla="*/ 260 w 122"/>
                <a:gd name="T85" fmla="*/ 47 h 98"/>
                <a:gd name="T86" fmla="*/ 247 w 122"/>
                <a:gd name="T87" fmla="*/ 60 h 98"/>
                <a:gd name="T88" fmla="*/ 241 w 122"/>
                <a:gd name="T89" fmla="*/ 69 h 98"/>
                <a:gd name="T90" fmla="*/ 220 w 122"/>
                <a:gd name="T91" fmla="*/ 73 h 98"/>
                <a:gd name="T92" fmla="*/ 208 w 122"/>
                <a:gd name="T93" fmla="*/ 82 h 98"/>
                <a:gd name="T94" fmla="*/ 208 w 122"/>
                <a:gd name="T95" fmla="*/ 84 h 98"/>
                <a:gd name="T96" fmla="*/ 196 w 122"/>
                <a:gd name="T97" fmla="*/ 99 h 98"/>
                <a:gd name="T98" fmla="*/ 187 w 122"/>
                <a:gd name="T99" fmla="*/ 120 h 98"/>
                <a:gd name="T100" fmla="*/ 192 w 122"/>
                <a:gd name="T101" fmla="*/ 130 h 98"/>
                <a:gd name="T102" fmla="*/ 196 w 122"/>
                <a:gd name="T103" fmla="*/ 138 h 98"/>
                <a:gd name="T104" fmla="*/ 180 w 122"/>
                <a:gd name="T105" fmla="*/ 152 h 98"/>
                <a:gd name="T106" fmla="*/ 178 w 122"/>
                <a:gd name="T107" fmla="*/ 165 h 98"/>
                <a:gd name="T108" fmla="*/ 166 w 122"/>
                <a:gd name="T109" fmla="*/ 167 h 98"/>
                <a:gd name="T110" fmla="*/ 156 w 122"/>
                <a:gd name="T111" fmla="*/ 176 h 98"/>
                <a:gd name="T112" fmla="*/ 148 w 122"/>
                <a:gd name="T113" fmla="*/ 188 h 98"/>
                <a:gd name="T114" fmla="*/ 131 w 122"/>
                <a:gd name="T115" fmla="*/ 189 h 98"/>
                <a:gd name="T116" fmla="*/ 109 w 122"/>
                <a:gd name="T117" fmla="*/ 189 h 98"/>
                <a:gd name="T118" fmla="*/ 88 w 122"/>
                <a:gd name="T119" fmla="*/ 194 h 98"/>
                <a:gd name="T120" fmla="*/ 80 w 122"/>
                <a:gd name="T121" fmla="*/ 202 h 98"/>
                <a:gd name="T122" fmla="*/ 73 w 122"/>
                <a:gd name="T123" fmla="*/ 203 h 9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2"/>
                <a:gd name="T187" fmla="*/ 0 h 98"/>
                <a:gd name="T188" fmla="*/ 122 w 122"/>
                <a:gd name="T189" fmla="*/ 98 h 9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2" h="98">
                  <a:moveTo>
                    <a:pt x="34" y="98"/>
                  </a:moveTo>
                  <a:cubicBezTo>
                    <a:pt x="32" y="98"/>
                    <a:pt x="29" y="95"/>
                    <a:pt x="28" y="93"/>
                  </a:cubicBezTo>
                  <a:cubicBezTo>
                    <a:pt x="27" y="91"/>
                    <a:pt x="28" y="89"/>
                    <a:pt x="26" y="88"/>
                  </a:cubicBezTo>
                  <a:cubicBezTo>
                    <a:pt x="23" y="86"/>
                    <a:pt x="18" y="85"/>
                    <a:pt x="18" y="85"/>
                  </a:cubicBezTo>
                  <a:cubicBezTo>
                    <a:pt x="18" y="85"/>
                    <a:pt x="15" y="80"/>
                    <a:pt x="17" y="78"/>
                  </a:cubicBezTo>
                  <a:cubicBezTo>
                    <a:pt x="19" y="76"/>
                    <a:pt x="22" y="75"/>
                    <a:pt x="22" y="73"/>
                  </a:cubicBezTo>
                  <a:cubicBezTo>
                    <a:pt x="22" y="71"/>
                    <a:pt x="21" y="72"/>
                    <a:pt x="19" y="70"/>
                  </a:cubicBezTo>
                  <a:cubicBezTo>
                    <a:pt x="18" y="68"/>
                    <a:pt x="18" y="65"/>
                    <a:pt x="20" y="65"/>
                  </a:cubicBezTo>
                  <a:cubicBezTo>
                    <a:pt x="22" y="64"/>
                    <a:pt x="22" y="61"/>
                    <a:pt x="21" y="59"/>
                  </a:cubicBezTo>
                  <a:cubicBezTo>
                    <a:pt x="20" y="58"/>
                    <a:pt x="16" y="55"/>
                    <a:pt x="18" y="54"/>
                  </a:cubicBezTo>
                  <a:cubicBezTo>
                    <a:pt x="20" y="54"/>
                    <a:pt x="22" y="52"/>
                    <a:pt x="22" y="50"/>
                  </a:cubicBezTo>
                  <a:cubicBezTo>
                    <a:pt x="22" y="47"/>
                    <a:pt x="24" y="42"/>
                    <a:pt x="24" y="41"/>
                  </a:cubicBezTo>
                  <a:cubicBezTo>
                    <a:pt x="24" y="40"/>
                    <a:pt x="22" y="36"/>
                    <a:pt x="23" y="35"/>
                  </a:cubicBezTo>
                  <a:cubicBezTo>
                    <a:pt x="24" y="34"/>
                    <a:pt x="25" y="33"/>
                    <a:pt x="27" y="32"/>
                  </a:cubicBezTo>
                  <a:cubicBezTo>
                    <a:pt x="29" y="30"/>
                    <a:pt x="30" y="28"/>
                    <a:pt x="28" y="28"/>
                  </a:cubicBezTo>
                  <a:cubicBezTo>
                    <a:pt x="26" y="27"/>
                    <a:pt x="27" y="24"/>
                    <a:pt x="25" y="24"/>
                  </a:cubicBezTo>
                  <a:cubicBezTo>
                    <a:pt x="23" y="24"/>
                    <a:pt x="21" y="24"/>
                    <a:pt x="20" y="24"/>
                  </a:cubicBezTo>
                  <a:cubicBezTo>
                    <a:pt x="19" y="25"/>
                    <a:pt x="15" y="25"/>
                    <a:pt x="14" y="26"/>
                  </a:cubicBezTo>
                  <a:cubicBezTo>
                    <a:pt x="12" y="26"/>
                    <a:pt x="10" y="26"/>
                    <a:pt x="11" y="24"/>
                  </a:cubicBezTo>
                  <a:cubicBezTo>
                    <a:pt x="11" y="23"/>
                    <a:pt x="10" y="21"/>
                    <a:pt x="8" y="22"/>
                  </a:cubicBezTo>
                  <a:cubicBezTo>
                    <a:pt x="6" y="23"/>
                    <a:pt x="3" y="24"/>
                    <a:pt x="3" y="24"/>
                  </a:cubicBezTo>
                  <a:cubicBezTo>
                    <a:pt x="2" y="18"/>
                    <a:pt x="2" y="18"/>
                    <a:pt x="2" y="18"/>
                  </a:cubicBezTo>
                  <a:cubicBezTo>
                    <a:pt x="2" y="18"/>
                    <a:pt x="0" y="15"/>
                    <a:pt x="1" y="13"/>
                  </a:cubicBezTo>
                  <a:cubicBezTo>
                    <a:pt x="2" y="12"/>
                    <a:pt x="0" y="8"/>
                    <a:pt x="0" y="8"/>
                  </a:cubicBezTo>
                  <a:cubicBezTo>
                    <a:pt x="0" y="8"/>
                    <a:pt x="5" y="7"/>
                    <a:pt x="7" y="5"/>
                  </a:cubicBezTo>
                  <a:cubicBezTo>
                    <a:pt x="8" y="4"/>
                    <a:pt x="12" y="1"/>
                    <a:pt x="13" y="0"/>
                  </a:cubicBezTo>
                  <a:cubicBezTo>
                    <a:pt x="14" y="0"/>
                    <a:pt x="19" y="2"/>
                    <a:pt x="20" y="2"/>
                  </a:cubicBezTo>
                  <a:cubicBezTo>
                    <a:pt x="21" y="3"/>
                    <a:pt x="28" y="2"/>
                    <a:pt x="30" y="2"/>
                  </a:cubicBezTo>
                  <a:cubicBezTo>
                    <a:pt x="32" y="2"/>
                    <a:pt x="36" y="3"/>
                    <a:pt x="40" y="3"/>
                  </a:cubicBezTo>
                  <a:cubicBezTo>
                    <a:pt x="43" y="4"/>
                    <a:pt x="49" y="5"/>
                    <a:pt x="52" y="4"/>
                  </a:cubicBezTo>
                  <a:cubicBezTo>
                    <a:pt x="55" y="3"/>
                    <a:pt x="58" y="6"/>
                    <a:pt x="61" y="6"/>
                  </a:cubicBezTo>
                  <a:cubicBezTo>
                    <a:pt x="63" y="6"/>
                    <a:pt x="62" y="3"/>
                    <a:pt x="64" y="5"/>
                  </a:cubicBezTo>
                  <a:cubicBezTo>
                    <a:pt x="67" y="7"/>
                    <a:pt x="71" y="5"/>
                    <a:pt x="73" y="5"/>
                  </a:cubicBezTo>
                  <a:cubicBezTo>
                    <a:pt x="75" y="5"/>
                    <a:pt x="78" y="8"/>
                    <a:pt x="78" y="8"/>
                  </a:cubicBezTo>
                  <a:cubicBezTo>
                    <a:pt x="83" y="11"/>
                    <a:pt x="83" y="11"/>
                    <a:pt x="83" y="11"/>
                  </a:cubicBezTo>
                  <a:cubicBezTo>
                    <a:pt x="83" y="11"/>
                    <a:pt x="87" y="12"/>
                    <a:pt x="89" y="13"/>
                  </a:cubicBezTo>
                  <a:cubicBezTo>
                    <a:pt x="90" y="15"/>
                    <a:pt x="97" y="13"/>
                    <a:pt x="97" y="13"/>
                  </a:cubicBezTo>
                  <a:cubicBezTo>
                    <a:pt x="99" y="11"/>
                    <a:pt x="99" y="11"/>
                    <a:pt x="99" y="11"/>
                  </a:cubicBezTo>
                  <a:cubicBezTo>
                    <a:pt x="99" y="11"/>
                    <a:pt x="104" y="13"/>
                    <a:pt x="106" y="15"/>
                  </a:cubicBezTo>
                  <a:cubicBezTo>
                    <a:pt x="108" y="16"/>
                    <a:pt x="110" y="17"/>
                    <a:pt x="111" y="18"/>
                  </a:cubicBezTo>
                  <a:cubicBezTo>
                    <a:pt x="112" y="18"/>
                    <a:pt x="114" y="17"/>
                    <a:pt x="115" y="18"/>
                  </a:cubicBezTo>
                  <a:cubicBezTo>
                    <a:pt x="116" y="18"/>
                    <a:pt x="120" y="17"/>
                    <a:pt x="120" y="17"/>
                  </a:cubicBezTo>
                  <a:cubicBezTo>
                    <a:pt x="120" y="17"/>
                    <a:pt x="122" y="22"/>
                    <a:pt x="122" y="23"/>
                  </a:cubicBezTo>
                  <a:cubicBezTo>
                    <a:pt x="122" y="25"/>
                    <a:pt x="118" y="27"/>
                    <a:pt x="116" y="29"/>
                  </a:cubicBezTo>
                  <a:cubicBezTo>
                    <a:pt x="114" y="30"/>
                    <a:pt x="115" y="32"/>
                    <a:pt x="113" y="33"/>
                  </a:cubicBezTo>
                  <a:cubicBezTo>
                    <a:pt x="111" y="34"/>
                    <a:pt x="105" y="32"/>
                    <a:pt x="103" y="35"/>
                  </a:cubicBezTo>
                  <a:cubicBezTo>
                    <a:pt x="101" y="37"/>
                    <a:pt x="98" y="39"/>
                    <a:pt x="98" y="39"/>
                  </a:cubicBezTo>
                  <a:cubicBezTo>
                    <a:pt x="98" y="39"/>
                    <a:pt x="100" y="41"/>
                    <a:pt x="98" y="41"/>
                  </a:cubicBezTo>
                  <a:cubicBezTo>
                    <a:pt x="96" y="41"/>
                    <a:pt x="93" y="47"/>
                    <a:pt x="92" y="48"/>
                  </a:cubicBezTo>
                  <a:cubicBezTo>
                    <a:pt x="91" y="50"/>
                    <a:pt x="87" y="55"/>
                    <a:pt x="88" y="58"/>
                  </a:cubicBezTo>
                  <a:cubicBezTo>
                    <a:pt x="88" y="61"/>
                    <a:pt x="89" y="63"/>
                    <a:pt x="90" y="63"/>
                  </a:cubicBezTo>
                  <a:cubicBezTo>
                    <a:pt x="92" y="63"/>
                    <a:pt x="93" y="66"/>
                    <a:pt x="92" y="67"/>
                  </a:cubicBezTo>
                  <a:cubicBezTo>
                    <a:pt x="90" y="67"/>
                    <a:pt x="88" y="68"/>
                    <a:pt x="85" y="73"/>
                  </a:cubicBezTo>
                  <a:cubicBezTo>
                    <a:pt x="83" y="78"/>
                    <a:pt x="83" y="78"/>
                    <a:pt x="83" y="79"/>
                  </a:cubicBezTo>
                  <a:cubicBezTo>
                    <a:pt x="83" y="80"/>
                    <a:pt x="78" y="80"/>
                    <a:pt x="78" y="81"/>
                  </a:cubicBezTo>
                  <a:cubicBezTo>
                    <a:pt x="77" y="82"/>
                    <a:pt x="74" y="85"/>
                    <a:pt x="73" y="85"/>
                  </a:cubicBezTo>
                  <a:cubicBezTo>
                    <a:pt x="72" y="86"/>
                    <a:pt x="71" y="90"/>
                    <a:pt x="69" y="90"/>
                  </a:cubicBezTo>
                  <a:cubicBezTo>
                    <a:pt x="68" y="89"/>
                    <a:pt x="63" y="90"/>
                    <a:pt x="61" y="91"/>
                  </a:cubicBezTo>
                  <a:cubicBezTo>
                    <a:pt x="58" y="91"/>
                    <a:pt x="52" y="91"/>
                    <a:pt x="51" y="91"/>
                  </a:cubicBezTo>
                  <a:cubicBezTo>
                    <a:pt x="49" y="90"/>
                    <a:pt x="43" y="93"/>
                    <a:pt x="41" y="93"/>
                  </a:cubicBezTo>
                  <a:cubicBezTo>
                    <a:pt x="39" y="94"/>
                    <a:pt x="38" y="96"/>
                    <a:pt x="37" y="97"/>
                  </a:cubicBezTo>
                  <a:cubicBezTo>
                    <a:pt x="37" y="98"/>
                    <a:pt x="34" y="98"/>
                    <a:pt x="34" y="98"/>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678" name="Freeform 222"/>
            <p:cNvSpPr>
              <a:spLocks noEditPoints="1"/>
            </p:cNvSpPr>
            <p:nvPr>
              <p:custDataLst>
                <p:tags r:id="rId125"/>
              </p:custDataLst>
            </p:nvPr>
          </p:nvSpPr>
          <p:spPr bwMode="auto">
            <a:xfrm>
              <a:off x="3168" y="2747"/>
              <a:ext cx="39" cy="20"/>
            </a:xfrm>
            <a:custGeom>
              <a:avLst/>
              <a:gdLst>
                <a:gd name="T0" fmla="*/ 0 w 30"/>
                <a:gd name="T1" fmla="*/ 26 h 16"/>
                <a:gd name="T2" fmla="*/ 5 w 30"/>
                <a:gd name="T3" fmla="*/ 30 h 16"/>
                <a:gd name="T4" fmla="*/ 5 w 30"/>
                <a:gd name="T5" fmla="*/ 24 h 16"/>
                <a:gd name="T6" fmla="*/ 0 w 30"/>
                <a:gd name="T7" fmla="*/ 26 h 16"/>
                <a:gd name="T8" fmla="*/ 35 w 30"/>
                <a:gd name="T9" fmla="*/ 6 h 16"/>
                <a:gd name="T10" fmla="*/ 23 w 30"/>
                <a:gd name="T11" fmla="*/ 7 h 16"/>
                <a:gd name="T12" fmla="*/ 23 w 30"/>
                <a:gd name="T13" fmla="*/ 14 h 16"/>
                <a:gd name="T14" fmla="*/ 38 w 30"/>
                <a:gd name="T15" fmla="*/ 17 h 16"/>
                <a:gd name="T16" fmla="*/ 44 w 30"/>
                <a:gd name="T17" fmla="*/ 14 h 16"/>
                <a:gd name="T18" fmla="*/ 43 w 30"/>
                <a:gd name="T19" fmla="*/ 7 h 16"/>
                <a:gd name="T20" fmla="*/ 35 w 30"/>
                <a:gd name="T21" fmla="*/ 6 h 16"/>
                <a:gd name="T22" fmla="*/ 64 w 30"/>
                <a:gd name="T23" fmla="*/ 1 h 16"/>
                <a:gd name="T24" fmla="*/ 56 w 30"/>
                <a:gd name="T25" fmla="*/ 0 h 16"/>
                <a:gd name="T26" fmla="*/ 52 w 30"/>
                <a:gd name="T27" fmla="*/ 0 h 16"/>
                <a:gd name="T28" fmla="*/ 60 w 30"/>
                <a:gd name="T29" fmla="*/ 6 h 16"/>
                <a:gd name="T30" fmla="*/ 64 w 30"/>
                <a:gd name="T31" fmla="*/ 1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16"/>
                <a:gd name="T50" fmla="*/ 30 w 30"/>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16">
                  <a:moveTo>
                    <a:pt x="0" y="14"/>
                  </a:moveTo>
                  <a:cubicBezTo>
                    <a:pt x="0" y="14"/>
                    <a:pt x="1" y="16"/>
                    <a:pt x="2" y="15"/>
                  </a:cubicBezTo>
                  <a:cubicBezTo>
                    <a:pt x="3" y="15"/>
                    <a:pt x="3" y="14"/>
                    <a:pt x="2" y="12"/>
                  </a:cubicBezTo>
                  <a:cubicBezTo>
                    <a:pt x="2" y="10"/>
                    <a:pt x="0" y="13"/>
                    <a:pt x="0" y="14"/>
                  </a:cubicBezTo>
                  <a:close/>
                  <a:moveTo>
                    <a:pt x="16" y="3"/>
                  </a:moveTo>
                  <a:cubicBezTo>
                    <a:pt x="15" y="3"/>
                    <a:pt x="12" y="4"/>
                    <a:pt x="11" y="4"/>
                  </a:cubicBezTo>
                  <a:cubicBezTo>
                    <a:pt x="11" y="7"/>
                    <a:pt x="11" y="7"/>
                    <a:pt x="11" y="7"/>
                  </a:cubicBezTo>
                  <a:cubicBezTo>
                    <a:pt x="11" y="7"/>
                    <a:pt x="15" y="9"/>
                    <a:pt x="17" y="9"/>
                  </a:cubicBezTo>
                  <a:cubicBezTo>
                    <a:pt x="18" y="10"/>
                    <a:pt x="19" y="9"/>
                    <a:pt x="20" y="7"/>
                  </a:cubicBezTo>
                  <a:cubicBezTo>
                    <a:pt x="21" y="5"/>
                    <a:pt x="21" y="5"/>
                    <a:pt x="19" y="4"/>
                  </a:cubicBezTo>
                  <a:cubicBezTo>
                    <a:pt x="18" y="2"/>
                    <a:pt x="18" y="3"/>
                    <a:pt x="16" y="3"/>
                  </a:cubicBezTo>
                  <a:close/>
                  <a:moveTo>
                    <a:pt x="29" y="1"/>
                  </a:moveTo>
                  <a:cubicBezTo>
                    <a:pt x="29" y="0"/>
                    <a:pt x="27" y="0"/>
                    <a:pt x="25" y="0"/>
                  </a:cubicBezTo>
                  <a:cubicBezTo>
                    <a:pt x="24" y="0"/>
                    <a:pt x="24" y="0"/>
                    <a:pt x="24" y="0"/>
                  </a:cubicBezTo>
                  <a:cubicBezTo>
                    <a:pt x="23" y="0"/>
                    <a:pt x="26" y="2"/>
                    <a:pt x="27" y="3"/>
                  </a:cubicBezTo>
                  <a:cubicBezTo>
                    <a:pt x="29" y="4"/>
                    <a:pt x="30" y="2"/>
                    <a:pt x="29" y="1"/>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679" name="Freeform 223"/>
            <p:cNvSpPr>
              <a:spLocks/>
            </p:cNvSpPr>
            <p:nvPr>
              <p:custDataLst>
                <p:tags r:id="rId126"/>
              </p:custDataLst>
            </p:nvPr>
          </p:nvSpPr>
          <p:spPr bwMode="auto">
            <a:xfrm>
              <a:off x="3034" y="2711"/>
              <a:ext cx="41" cy="84"/>
            </a:xfrm>
            <a:custGeom>
              <a:avLst/>
              <a:gdLst>
                <a:gd name="T0" fmla="*/ 40 w 32"/>
                <a:gd name="T1" fmla="*/ 118 h 66"/>
                <a:gd name="T2" fmla="*/ 51 w 32"/>
                <a:gd name="T3" fmla="*/ 107 h 66"/>
                <a:gd name="T4" fmla="*/ 45 w 32"/>
                <a:gd name="T5" fmla="*/ 101 h 66"/>
                <a:gd name="T6" fmla="*/ 46 w 32"/>
                <a:gd name="T7" fmla="*/ 90 h 66"/>
                <a:gd name="T8" fmla="*/ 47 w 32"/>
                <a:gd name="T9" fmla="*/ 78 h 66"/>
                <a:gd name="T10" fmla="*/ 42 w 32"/>
                <a:gd name="T11" fmla="*/ 67 h 66"/>
                <a:gd name="T12" fmla="*/ 51 w 32"/>
                <a:gd name="T13" fmla="*/ 60 h 66"/>
                <a:gd name="T14" fmla="*/ 54 w 32"/>
                <a:gd name="T15" fmla="*/ 41 h 66"/>
                <a:gd name="T16" fmla="*/ 53 w 32"/>
                <a:gd name="T17" fmla="*/ 29 h 66"/>
                <a:gd name="T18" fmla="*/ 60 w 32"/>
                <a:gd name="T19" fmla="*/ 23 h 66"/>
                <a:gd name="T20" fmla="*/ 63 w 32"/>
                <a:gd name="T21" fmla="*/ 14 h 66"/>
                <a:gd name="T22" fmla="*/ 58 w 32"/>
                <a:gd name="T23" fmla="*/ 6 h 66"/>
                <a:gd name="T24" fmla="*/ 46 w 32"/>
                <a:gd name="T25" fmla="*/ 6 h 66"/>
                <a:gd name="T26" fmla="*/ 35 w 32"/>
                <a:gd name="T27" fmla="*/ 10 h 66"/>
                <a:gd name="T28" fmla="*/ 28 w 32"/>
                <a:gd name="T29" fmla="*/ 6 h 66"/>
                <a:gd name="T30" fmla="*/ 22 w 32"/>
                <a:gd name="T31" fmla="*/ 1 h 66"/>
                <a:gd name="T32" fmla="*/ 10 w 32"/>
                <a:gd name="T33" fmla="*/ 6 h 66"/>
                <a:gd name="T34" fmla="*/ 10 w 32"/>
                <a:gd name="T35" fmla="*/ 13 h 66"/>
                <a:gd name="T36" fmla="*/ 17 w 32"/>
                <a:gd name="T37" fmla="*/ 29 h 66"/>
                <a:gd name="T38" fmla="*/ 13 w 32"/>
                <a:gd name="T39" fmla="*/ 46 h 66"/>
                <a:gd name="T40" fmla="*/ 6 w 32"/>
                <a:gd name="T41" fmla="*/ 61 h 66"/>
                <a:gd name="T42" fmla="*/ 1 w 32"/>
                <a:gd name="T43" fmla="*/ 84 h 66"/>
                <a:gd name="T44" fmla="*/ 6 w 32"/>
                <a:gd name="T45" fmla="*/ 93 h 66"/>
                <a:gd name="T46" fmla="*/ 13 w 32"/>
                <a:gd name="T47" fmla="*/ 103 h 66"/>
                <a:gd name="T48" fmla="*/ 10 w 32"/>
                <a:gd name="T49" fmla="*/ 118 h 66"/>
                <a:gd name="T50" fmla="*/ 10 w 32"/>
                <a:gd name="T51" fmla="*/ 135 h 66"/>
                <a:gd name="T52" fmla="*/ 35 w 32"/>
                <a:gd name="T53" fmla="*/ 136 h 66"/>
                <a:gd name="T54" fmla="*/ 42 w 32"/>
                <a:gd name="T55" fmla="*/ 130 h 66"/>
                <a:gd name="T56" fmla="*/ 40 w 32"/>
                <a:gd name="T57" fmla="*/ 118 h 6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
                <a:gd name="T88" fmla="*/ 0 h 66"/>
                <a:gd name="T89" fmla="*/ 32 w 32"/>
                <a:gd name="T90" fmla="*/ 66 h 6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 h="66">
                  <a:moveTo>
                    <a:pt x="19" y="57"/>
                  </a:moveTo>
                  <a:cubicBezTo>
                    <a:pt x="21" y="55"/>
                    <a:pt x="24" y="54"/>
                    <a:pt x="24" y="52"/>
                  </a:cubicBezTo>
                  <a:cubicBezTo>
                    <a:pt x="24" y="50"/>
                    <a:pt x="23" y="51"/>
                    <a:pt x="21" y="49"/>
                  </a:cubicBezTo>
                  <a:cubicBezTo>
                    <a:pt x="20" y="47"/>
                    <a:pt x="20" y="44"/>
                    <a:pt x="22" y="44"/>
                  </a:cubicBezTo>
                  <a:cubicBezTo>
                    <a:pt x="24" y="43"/>
                    <a:pt x="24" y="40"/>
                    <a:pt x="23" y="38"/>
                  </a:cubicBezTo>
                  <a:cubicBezTo>
                    <a:pt x="22" y="37"/>
                    <a:pt x="18" y="34"/>
                    <a:pt x="20" y="33"/>
                  </a:cubicBezTo>
                  <a:cubicBezTo>
                    <a:pt x="22" y="33"/>
                    <a:pt x="24" y="31"/>
                    <a:pt x="24" y="29"/>
                  </a:cubicBezTo>
                  <a:cubicBezTo>
                    <a:pt x="24" y="26"/>
                    <a:pt x="26" y="21"/>
                    <a:pt x="26" y="20"/>
                  </a:cubicBezTo>
                  <a:cubicBezTo>
                    <a:pt x="26" y="19"/>
                    <a:pt x="24" y="15"/>
                    <a:pt x="25" y="14"/>
                  </a:cubicBezTo>
                  <a:cubicBezTo>
                    <a:pt x="26" y="13"/>
                    <a:pt x="27" y="12"/>
                    <a:pt x="29" y="11"/>
                  </a:cubicBezTo>
                  <a:cubicBezTo>
                    <a:pt x="31" y="9"/>
                    <a:pt x="32" y="7"/>
                    <a:pt x="30" y="7"/>
                  </a:cubicBezTo>
                  <a:cubicBezTo>
                    <a:pt x="28" y="6"/>
                    <a:pt x="29" y="3"/>
                    <a:pt x="27" y="3"/>
                  </a:cubicBezTo>
                  <a:cubicBezTo>
                    <a:pt x="25" y="3"/>
                    <a:pt x="23" y="3"/>
                    <a:pt x="22" y="3"/>
                  </a:cubicBezTo>
                  <a:cubicBezTo>
                    <a:pt x="21" y="4"/>
                    <a:pt x="17" y="4"/>
                    <a:pt x="16" y="5"/>
                  </a:cubicBezTo>
                  <a:cubicBezTo>
                    <a:pt x="14" y="5"/>
                    <a:pt x="12" y="5"/>
                    <a:pt x="13" y="3"/>
                  </a:cubicBezTo>
                  <a:cubicBezTo>
                    <a:pt x="13" y="2"/>
                    <a:pt x="12" y="0"/>
                    <a:pt x="10" y="1"/>
                  </a:cubicBezTo>
                  <a:cubicBezTo>
                    <a:pt x="8" y="2"/>
                    <a:pt x="5" y="3"/>
                    <a:pt x="5" y="3"/>
                  </a:cubicBezTo>
                  <a:cubicBezTo>
                    <a:pt x="4" y="5"/>
                    <a:pt x="5" y="5"/>
                    <a:pt x="5" y="6"/>
                  </a:cubicBezTo>
                  <a:cubicBezTo>
                    <a:pt x="4" y="7"/>
                    <a:pt x="8" y="12"/>
                    <a:pt x="8" y="14"/>
                  </a:cubicBezTo>
                  <a:cubicBezTo>
                    <a:pt x="9" y="16"/>
                    <a:pt x="7" y="20"/>
                    <a:pt x="6" y="22"/>
                  </a:cubicBezTo>
                  <a:cubicBezTo>
                    <a:pt x="6" y="24"/>
                    <a:pt x="5" y="29"/>
                    <a:pt x="3" y="30"/>
                  </a:cubicBezTo>
                  <a:cubicBezTo>
                    <a:pt x="2" y="31"/>
                    <a:pt x="1" y="37"/>
                    <a:pt x="1" y="41"/>
                  </a:cubicBezTo>
                  <a:cubicBezTo>
                    <a:pt x="0" y="45"/>
                    <a:pt x="2" y="45"/>
                    <a:pt x="3" y="45"/>
                  </a:cubicBezTo>
                  <a:cubicBezTo>
                    <a:pt x="4" y="46"/>
                    <a:pt x="5" y="48"/>
                    <a:pt x="6" y="50"/>
                  </a:cubicBezTo>
                  <a:cubicBezTo>
                    <a:pt x="6" y="53"/>
                    <a:pt x="5" y="57"/>
                    <a:pt x="5" y="57"/>
                  </a:cubicBezTo>
                  <a:cubicBezTo>
                    <a:pt x="5" y="65"/>
                    <a:pt x="5" y="65"/>
                    <a:pt x="5" y="65"/>
                  </a:cubicBezTo>
                  <a:cubicBezTo>
                    <a:pt x="5" y="65"/>
                    <a:pt x="14" y="66"/>
                    <a:pt x="16" y="66"/>
                  </a:cubicBezTo>
                  <a:cubicBezTo>
                    <a:pt x="17" y="66"/>
                    <a:pt x="18" y="64"/>
                    <a:pt x="20" y="63"/>
                  </a:cubicBezTo>
                  <a:cubicBezTo>
                    <a:pt x="19" y="62"/>
                    <a:pt x="18" y="59"/>
                    <a:pt x="19" y="57"/>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680" name="Freeform 224"/>
            <p:cNvSpPr>
              <a:spLocks/>
            </p:cNvSpPr>
            <p:nvPr>
              <p:custDataLst>
                <p:tags r:id="rId127"/>
              </p:custDataLst>
            </p:nvPr>
          </p:nvSpPr>
          <p:spPr bwMode="auto">
            <a:xfrm>
              <a:off x="3257" y="2695"/>
              <a:ext cx="15" cy="32"/>
            </a:xfrm>
            <a:custGeom>
              <a:avLst/>
              <a:gdLst>
                <a:gd name="T0" fmla="*/ 16 w 12"/>
                <a:gd name="T1" fmla="*/ 46 h 25"/>
                <a:gd name="T2" fmla="*/ 8 w 12"/>
                <a:gd name="T3" fmla="*/ 37 h 25"/>
                <a:gd name="T4" fmla="*/ 6 w 12"/>
                <a:gd name="T5" fmla="*/ 23 h 25"/>
                <a:gd name="T6" fmla="*/ 10 w 12"/>
                <a:gd name="T7" fmla="*/ 15 h 25"/>
                <a:gd name="T8" fmla="*/ 17 w 12"/>
                <a:gd name="T9" fmla="*/ 8 h 25"/>
                <a:gd name="T10" fmla="*/ 24 w 12"/>
                <a:gd name="T11" fmla="*/ 0 h 25"/>
                <a:gd name="T12" fmla="*/ 21 w 12"/>
                <a:gd name="T13" fmla="*/ 15 h 25"/>
                <a:gd name="T14" fmla="*/ 21 w 12"/>
                <a:gd name="T15" fmla="*/ 33 h 25"/>
                <a:gd name="T16" fmla="*/ 16 w 12"/>
                <a:gd name="T17" fmla="*/ 46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25"/>
                <a:gd name="T29" fmla="*/ 12 w 12"/>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25">
                  <a:moveTo>
                    <a:pt x="8" y="22"/>
                  </a:moveTo>
                  <a:cubicBezTo>
                    <a:pt x="7" y="21"/>
                    <a:pt x="3" y="20"/>
                    <a:pt x="4" y="18"/>
                  </a:cubicBezTo>
                  <a:cubicBezTo>
                    <a:pt x="6" y="17"/>
                    <a:pt x="3" y="13"/>
                    <a:pt x="3" y="11"/>
                  </a:cubicBezTo>
                  <a:cubicBezTo>
                    <a:pt x="4" y="9"/>
                    <a:pt x="0" y="10"/>
                    <a:pt x="5" y="7"/>
                  </a:cubicBezTo>
                  <a:cubicBezTo>
                    <a:pt x="9" y="4"/>
                    <a:pt x="7" y="5"/>
                    <a:pt x="9" y="4"/>
                  </a:cubicBezTo>
                  <a:cubicBezTo>
                    <a:pt x="11" y="3"/>
                    <a:pt x="12" y="0"/>
                    <a:pt x="12" y="0"/>
                  </a:cubicBezTo>
                  <a:cubicBezTo>
                    <a:pt x="12" y="0"/>
                    <a:pt x="11" y="6"/>
                    <a:pt x="11" y="7"/>
                  </a:cubicBezTo>
                  <a:cubicBezTo>
                    <a:pt x="12" y="8"/>
                    <a:pt x="12" y="13"/>
                    <a:pt x="11" y="16"/>
                  </a:cubicBezTo>
                  <a:cubicBezTo>
                    <a:pt x="10" y="18"/>
                    <a:pt x="9" y="25"/>
                    <a:pt x="8" y="22"/>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681" name="Freeform 225"/>
            <p:cNvSpPr>
              <a:spLocks/>
            </p:cNvSpPr>
            <p:nvPr>
              <p:custDataLst>
                <p:tags r:id="rId128"/>
              </p:custDataLst>
            </p:nvPr>
          </p:nvSpPr>
          <p:spPr bwMode="auto">
            <a:xfrm>
              <a:off x="3222" y="2563"/>
              <a:ext cx="12" cy="18"/>
            </a:xfrm>
            <a:custGeom>
              <a:avLst/>
              <a:gdLst>
                <a:gd name="T0" fmla="*/ 20 w 9"/>
                <a:gd name="T1" fmla="*/ 24 h 14"/>
                <a:gd name="T2" fmla="*/ 21 w 9"/>
                <a:gd name="T3" fmla="*/ 10 h 14"/>
                <a:gd name="T4" fmla="*/ 15 w 9"/>
                <a:gd name="T5" fmla="*/ 0 h 14"/>
                <a:gd name="T6" fmla="*/ 5 w 9"/>
                <a:gd name="T7" fmla="*/ 8 h 14"/>
                <a:gd name="T8" fmla="*/ 7 w 9"/>
                <a:gd name="T9" fmla="*/ 22 h 14"/>
                <a:gd name="T10" fmla="*/ 7 w 9"/>
                <a:gd name="T11" fmla="*/ 23 h 14"/>
                <a:gd name="T12" fmla="*/ 7 w 9"/>
                <a:gd name="T13" fmla="*/ 23 h 14"/>
                <a:gd name="T14" fmla="*/ 20 w 9"/>
                <a:gd name="T15" fmla="*/ 24 h 14"/>
                <a:gd name="T16" fmla="*/ 21 w 9"/>
                <a:gd name="T17" fmla="*/ 28 h 14"/>
                <a:gd name="T18" fmla="*/ 20 w 9"/>
                <a:gd name="T19" fmla="*/ 24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4"/>
                <a:gd name="T32" fmla="*/ 9 w 9"/>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4">
                  <a:moveTo>
                    <a:pt x="8" y="12"/>
                  </a:moveTo>
                  <a:cubicBezTo>
                    <a:pt x="7" y="12"/>
                    <a:pt x="9" y="6"/>
                    <a:pt x="9" y="5"/>
                  </a:cubicBezTo>
                  <a:cubicBezTo>
                    <a:pt x="8" y="4"/>
                    <a:pt x="4" y="1"/>
                    <a:pt x="6" y="0"/>
                  </a:cubicBezTo>
                  <a:cubicBezTo>
                    <a:pt x="5" y="1"/>
                    <a:pt x="4" y="2"/>
                    <a:pt x="2" y="4"/>
                  </a:cubicBezTo>
                  <a:cubicBezTo>
                    <a:pt x="0" y="6"/>
                    <a:pt x="3" y="10"/>
                    <a:pt x="3" y="10"/>
                  </a:cubicBezTo>
                  <a:cubicBezTo>
                    <a:pt x="3" y="11"/>
                    <a:pt x="3" y="11"/>
                    <a:pt x="3" y="11"/>
                  </a:cubicBezTo>
                  <a:cubicBezTo>
                    <a:pt x="3" y="11"/>
                    <a:pt x="3" y="11"/>
                    <a:pt x="3" y="11"/>
                  </a:cubicBezTo>
                  <a:cubicBezTo>
                    <a:pt x="4" y="11"/>
                    <a:pt x="4" y="14"/>
                    <a:pt x="8" y="12"/>
                  </a:cubicBezTo>
                  <a:cubicBezTo>
                    <a:pt x="8" y="12"/>
                    <a:pt x="9" y="13"/>
                    <a:pt x="9" y="13"/>
                  </a:cubicBezTo>
                  <a:cubicBezTo>
                    <a:pt x="9" y="13"/>
                    <a:pt x="8" y="12"/>
                    <a:pt x="8" y="12"/>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682" name="Freeform 226"/>
            <p:cNvSpPr>
              <a:spLocks/>
            </p:cNvSpPr>
            <p:nvPr>
              <p:custDataLst>
                <p:tags r:id="rId129"/>
              </p:custDataLst>
            </p:nvPr>
          </p:nvSpPr>
          <p:spPr bwMode="auto">
            <a:xfrm>
              <a:off x="3182" y="2538"/>
              <a:ext cx="50" cy="41"/>
            </a:xfrm>
            <a:custGeom>
              <a:avLst/>
              <a:gdLst>
                <a:gd name="T0" fmla="*/ 77 w 39"/>
                <a:gd name="T1" fmla="*/ 42 h 32"/>
                <a:gd name="T2" fmla="*/ 77 w 39"/>
                <a:gd name="T3" fmla="*/ 42 h 32"/>
                <a:gd name="T4" fmla="*/ 77 w 39"/>
                <a:gd name="T5" fmla="*/ 35 h 32"/>
                <a:gd name="T6" fmla="*/ 76 w 39"/>
                <a:gd name="T7" fmla="*/ 24 h 32"/>
                <a:gd name="T8" fmla="*/ 76 w 39"/>
                <a:gd name="T9" fmla="*/ 23 h 32"/>
                <a:gd name="T10" fmla="*/ 69 w 39"/>
                <a:gd name="T11" fmla="*/ 23 h 32"/>
                <a:gd name="T12" fmla="*/ 68 w 39"/>
                <a:gd name="T13" fmla="*/ 8 h 32"/>
                <a:gd name="T14" fmla="*/ 59 w 39"/>
                <a:gd name="T15" fmla="*/ 5 h 32"/>
                <a:gd name="T16" fmla="*/ 47 w 39"/>
                <a:gd name="T17" fmla="*/ 1 h 32"/>
                <a:gd name="T18" fmla="*/ 37 w 39"/>
                <a:gd name="T19" fmla="*/ 10 h 32"/>
                <a:gd name="T20" fmla="*/ 24 w 39"/>
                <a:gd name="T21" fmla="*/ 8 h 32"/>
                <a:gd name="T22" fmla="*/ 22 w 39"/>
                <a:gd name="T23" fmla="*/ 6 h 32"/>
                <a:gd name="T24" fmla="*/ 10 w 39"/>
                <a:gd name="T25" fmla="*/ 10 h 32"/>
                <a:gd name="T26" fmla="*/ 0 w 39"/>
                <a:gd name="T27" fmla="*/ 15 h 32"/>
                <a:gd name="T28" fmla="*/ 6 w 39"/>
                <a:gd name="T29" fmla="*/ 23 h 32"/>
                <a:gd name="T30" fmla="*/ 15 w 39"/>
                <a:gd name="T31" fmla="*/ 24 h 32"/>
                <a:gd name="T32" fmla="*/ 22 w 39"/>
                <a:gd name="T33" fmla="*/ 36 h 32"/>
                <a:gd name="T34" fmla="*/ 29 w 39"/>
                <a:gd name="T35" fmla="*/ 40 h 32"/>
                <a:gd name="T36" fmla="*/ 37 w 39"/>
                <a:gd name="T37" fmla="*/ 47 h 32"/>
                <a:gd name="T38" fmla="*/ 45 w 39"/>
                <a:gd name="T39" fmla="*/ 51 h 32"/>
                <a:gd name="T40" fmla="*/ 51 w 39"/>
                <a:gd name="T41" fmla="*/ 46 h 32"/>
                <a:gd name="T42" fmla="*/ 54 w 39"/>
                <a:gd name="T43" fmla="*/ 54 h 32"/>
                <a:gd name="T44" fmla="*/ 63 w 39"/>
                <a:gd name="T45" fmla="*/ 65 h 32"/>
                <a:gd name="T46" fmla="*/ 72 w 39"/>
                <a:gd name="T47" fmla="*/ 65 h 32"/>
                <a:gd name="T48" fmla="*/ 72 w 39"/>
                <a:gd name="T49" fmla="*/ 63 h 32"/>
                <a:gd name="T50" fmla="*/ 69 w 39"/>
                <a:gd name="T51" fmla="*/ 51 h 32"/>
                <a:gd name="T52" fmla="*/ 77 w 39"/>
                <a:gd name="T53" fmla="*/ 42 h 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9"/>
                <a:gd name="T82" fmla="*/ 0 h 32"/>
                <a:gd name="T83" fmla="*/ 39 w 39"/>
                <a:gd name="T84" fmla="*/ 32 h 3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9" h="32">
                  <a:moveTo>
                    <a:pt x="37" y="20"/>
                  </a:moveTo>
                  <a:cubicBezTo>
                    <a:pt x="37" y="20"/>
                    <a:pt x="37" y="20"/>
                    <a:pt x="37" y="20"/>
                  </a:cubicBezTo>
                  <a:cubicBezTo>
                    <a:pt x="39" y="19"/>
                    <a:pt x="38" y="18"/>
                    <a:pt x="37" y="16"/>
                  </a:cubicBezTo>
                  <a:cubicBezTo>
                    <a:pt x="36" y="14"/>
                    <a:pt x="35" y="13"/>
                    <a:pt x="36" y="12"/>
                  </a:cubicBezTo>
                  <a:cubicBezTo>
                    <a:pt x="36" y="11"/>
                    <a:pt x="36" y="11"/>
                    <a:pt x="36" y="11"/>
                  </a:cubicBezTo>
                  <a:cubicBezTo>
                    <a:pt x="34" y="11"/>
                    <a:pt x="34" y="11"/>
                    <a:pt x="33" y="11"/>
                  </a:cubicBezTo>
                  <a:cubicBezTo>
                    <a:pt x="32" y="10"/>
                    <a:pt x="33" y="6"/>
                    <a:pt x="32" y="4"/>
                  </a:cubicBezTo>
                  <a:cubicBezTo>
                    <a:pt x="31" y="3"/>
                    <a:pt x="28" y="4"/>
                    <a:pt x="28" y="2"/>
                  </a:cubicBezTo>
                  <a:cubicBezTo>
                    <a:pt x="27" y="0"/>
                    <a:pt x="26" y="2"/>
                    <a:pt x="23" y="1"/>
                  </a:cubicBezTo>
                  <a:cubicBezTo>
                    <a:pt x="19" y="1"/>
                    <a:pt x="19" y="4"/>
                    <a:pt x="18" y="5"/>
                  </a:cubicBezTo>
                  <a:cubicBezTo>
                    <a:pt x="17" y="6"/>
                    <a:pt x="16" y="5"/>
                    <a:pt x="12" y="4"/>
                  </a:cubicBezTo>
                  <a:cubicBezTo>
                    <a:pt x="10" y="3"/>
                    <a:pt x="10" y="3"/>
                    <a:pt x="10" y="3"/>
                  </a:cubicBezTo>
                  <a:cubicBezTo>
                    <a:pt x="9" y="3"/>
                    <a:pt x="6" y="4"/>
                    <a:pt x="5" y="5"/>
                  </a:cubicBezTo>
                  <a:cubicBezTo>
                    <a:pt x="3" y="6"/>
                    <a:pt x="0" y="7"/>
                    <a:pt x="0" y="7"/>
                  </a:cubicBezTo>
                  <a:cubicBezTo>
                    <a:pt x="0" y="8"/>
                    <a:pt x="1" y="9"/>
                    <a:pt x="3" y="11"/>
                  </a:cubicBezTo>
                  <a:cubicBezTo>
                    <a:pt x="8" y="17"/>
                    <a:pt x="4" y="12"/>
                    <a:pt x="7" y="12"/>
                  </a:cubicBezTo>
                  <a:cubicBezTo>
                    <a:pt x="9" y="12"/>
                    <a:pt x="9" y="16"/>
                    <a:pt x="10" y="17"/>
                  </a:cubicBezTo>
                  <a:cubicBezTo>
                    <a:pt x="12" y="17"/>
                    <a:pt x="12" y="19"/>
                    <a:pt x="14" y="19"/>
                  </a:cubicBezTo>
                  <a:cubicBezTo>
                    <a:pt x="16" y="20"/>
                    <a:pt x="18" y="22"/>
                    <a:pt x="18" y="23"/>
                  </a:cubicBezTo>
                  <a:cubicBezTo>
                    <a:pt x="18" y="24"/>
                    <a:pt x="20" y="24"/>
                    <a:pt x="21" y="24"/>
                  </a:cubicBezTo>
                  <a:cubicBezTo>
                    <a:pt x="22" y="24"/>
                    <a:pt x="24" y="22"/>
                    <a:pt x="24" y="22"/>
                  </a:cubicBezTo>
                  <a:cubicBezTo>
                    <a:pt x="24" y="22"/>
                    <a:pt x="24" y="26"/>
                    <a:pt x="26" y="26"/>
                  </a:cubicBezTo>
                  <a:cubicBezTo>
                    <a:pt x="27" y="27"/>
                    <a:pt x="29" y="30"/>
                    <a:pt x="30" y="31"/>
                  </a:cubicBezTo>
                  <a:cubicBezTo>
                    <a:pt x="31" y="32"/>
                    <a:pt x="32" y="31"/>
                    <a:pt x="34" y="31"/>
                  </a:cubicBezTo>
                  <a:cubicBezTo>
                    <a:pt x="34" y="30"/>
                    <a:pt x="34" y="30"/>
                    <a:pt x="34" y="30"/>
                  </a:cubicBezTo>
                  <a:cubicBezTo>
                    <a:pt x="34" y="30"/>
                    <a:pt x="31" y="26"/>
                    <a:pt x="33" y="24"/>
                  </a:cubicBezTo>
                  <a:cubicBezTo>
                    <a:pt x="35" y="22"/>
                    <a:pt x="36" y="21"/>
                    <a:pt x="37" y="20"/>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683" name="Freeform 227"/>
            <p:cNvSpPr>
              <a:spLocks/>
            </p:cNvSpPr>
            <p:nvPr>
              <p:custDataLst>
                <p:tags r:id="rId130"/>
              </p:custDataLst>
            </p:nvPr>
          </p:nvSpPr>
          <p:spPr bwMode="auto">
            <a:xfrm>
              <a:off x="3195" y="2497"/>
              <a:ext cx="49" cy="55"/>
            </a:xfrm>
            <a:custGeom>
              <a:avLst/>
              <a:gdLst>
                <a:gd name="T0" fmla="*/ 75 w 38"/>
                <a:gd name="T1" fmla="*/ 28 h 43"/>
                <a:gd name="T2" fmla="*/ 80 w 38"/>
                <a:gd name="T3" fmla="*/ 10 h 43"/>
                <a:gd name="T4" fmla="*/ 76 w 38"/>
                <a:gd name="T5" fmla="*/ 1 h 43"/>
                <a:gd name="T6" fmla="*/ 76 w 38"/>
                <a:gd name="T7" fmla="*/ 1 h 43"/>
                <a:gd name="T8" fmla="*/ 71 w 38"/>
                <a:gd name="T9" fmla="*/ 0 h 43"/>
                <a:gd name="T10" fmla="*/ 59 w 38"/>
                <a:gd name="T11" fmla="*/ 0 h 43"/>
                <a:gd name="T12" fmla="*/ 46 w 38"/>
                <a:gd name="T13" fmla="*/ 8 h 43"/>
                <a:gd name="T14" fmla="*/ 41 w 38"/>
                <a:gd name="T15" fmla="*/ 17 h 43"/>
                <a:gd name="T16" fmla="*/ 45 w 38"/>
                <a:gd name="T17" fmla="*/ 24 h 43"/>
                <a:gd name="T18" fmla="*/ 45 w 38"/>
                <a:gd name="T19" fmla="*/ 31 h 43"/>
                <a:gd name="T20" fmla="*/ 35 w 38"/>
                <a:gd name="T21" fmla="*/ 40 h 43"/>
                <a:gd name="T22" fmla="*/ 32 w 38"/>
                <a:gd name="T23" fmla="*/ 29 h 43"/>
                <a:gd name="T24" fmla="*/ 36 w 38"/>
                <a:gd name="T25" fmla="*/ 24 h 43"/>
                <a:gd name="T26" fmla="*/ 35 w 38"/>
                <a:gd name="T27" fmla="*/ 19 h 43"/>
                <a:gd name="T28" fmla="*/ 36 w 38"/>
                <a:gd name="T29" fmla="*/ 10 h 43"/>
                <a:gd name="T30" fmla="*/ 46 w 38"/>
                <a:gd name="T31" fmla="*/ 0 h 43"/>
                <a:gd name="T32" fmla="*/ 32 w 38"/>
                <a:gd name="T33" fmla="*/ 8 h 43"/>
                <a:gd name="T34" fmla="*/ 25 w 38"/>
                <a:gd name="T35" fmla="*/ 24 h 43"/>
                <a:gd name="T36" fmla="*/ 22 w 38"/>
                <a:gd name="T37" fmla="*/ 42 h 43"/>
                <a:gd name="T38" fmla="*/ 15 w 38"/>
                <a:gd name="T39" fmla="*/ 52 h 43"/>
                <a:gd name="T40" fmla="*/ 15 w 38"/>
                <a:gd name="T41" fmla="*/ 60 h 43"/>
                <a:gd name="T42" fmla="*/ 6 w 38"/>
                <a:gd name="T43" fmla="*/ 60 h 43"/>
                <a:gd name="T44" fmla="*/ 13 w 38"/>
                <a:gd name="T45" fmla="*/ 65 h 43"/>
                <a:gd name="T46" fmla="*/ 1 w 38"/>
                <a:gd name="T47" fmla="*/ 65 h 43"/>
                <a:gd name="T48" fmla="*/ 10 w 38"/>
                <a:gd name="T49" fmla="*/ 74 h 43"/>
                <a:gd name="T50" fmla="*/ 0 w 38"/>
                <a:gd name="T51" fmla="*/ 74 h 43"/>
                <a:gd name="T52" fmla="*/ 5 w 38"/>
                <a:gd name="T53" fmla="*/ 75 h 43"/>
                <a:gd name="T54" fmla="*/ 17 w 38"/>
                <a:gd name="T55" fmla="*/ 77 h 43"/>
                <a:gd name="T56" fmla="*/ 28 w 38"/>
                <a:gd name="T57" fmla="*/ 69 h 43"/>
                <a:gd name="T58" fmla="*/ 39 w 38"/>
                <a:gd name="T59" fmla="*/ 70 h 43"/>
                <a:gd name="T60" fmla="*/ 46 w 38"/>
                <a:gd name="T61" fmla="*/ 75 h 43"/>
                <a:gd name="T62" fmla="*/ 50 w 38"/>
                <a:gd name="T63" fmla="*/ 90 h 43"/>
                <a:gd name="T64" fmla="*/ 57 w 38"/>
                <a:gd name="T65" fmla="*/ 90 h 43"/>
                <a:gd name="T66" fmla="*/ 57 w 38"/>
                <a:gd name="T67" fmla="*/ 77 h 43"/>
                <a:gd name="T68" fmla="*/ 58 w 38"/>
                <a:gd name="T69" fmla="*/ 65 h 43"/>
                <a:gd name="T70" fmla="*/ 53 w 38"/>
                <a:gd name="T71" fmla="*/ 54 h 43"/>
                <a:gd name="T72" fmla="*/ 67 w 38"/>
                <a:gd name="T73" fmla="*/ 47 h 43"/>
                <a:gd name="T74" fmla="*/ 75 w 38"/>
                <a:gd name="T75" fmla="*/ 45 h 43"/>
                <a:gd name="T76" fmla="*/ 71 w 38"/>
                <a:gd name="T77" fmla="*/ 33 h 43"/>
                <a:gd name="T78" fmla="*/ 75 w 38"/>
                <a:gd name="T79" fmla="*/ 28 h 4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8"/>
                <a:gd name="T121" fmla="*/ 0 h 43"/>
                <a:gd name="T122" fmla="*/ 38 w 38"/>
                <a:gd name="T123" fmla="*/ 43 h 4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8" h="43">
                  <a:moveTo>
                    <a:pt x="35" y="13"/>
                  </a:moveTo>
                  <a:cubicBezTo>
                    <a:pt x="37" y="10"/>
                    <a:pt x="38" y="7"/>
                    <a:pt x="37" y="5"/>
                  </a:cubicBezTo>
                  <a:cubicBezTo>
                    <a:pt x="37" y="3"/>
                    <a:pt x="35" y="4"/>
                    <a:pt x="36" y="1"/>
                  </a:cubicBezTo>
                  <a:cubicBezTo>
                    <a:pt x="36" y="1"/>
                    <a:pt x="36" y="1"/>
                    <a:pt x="36" y="1"/>
                  </a:cubicBezTo>
                  <a:cubicBezTo>
                    <a:pt x="33" y="0"/>
                    <a:pt x="33" y="0"/>
                    <a:pt x="33" y="0"/>
                  </a:cubicBezTo>
                  <a:cubicBezTo>
                    <a:pt x="33" y="0"/>
                    <a:pt x="29" y="0"/>
                    <a:pt x="28" y="0"/>
                  </a:cubicBezTo>
                  <a:cubicBezTo>
                    <a:pt x="27" y="0"/>
                    <a:pt x="23" y="2"/>
                    <a:pt x="22" y="4"/>
                  </a:cubicBezTo>
                  <a:cubicBezTo>
                    <a:pt x="21" y="5"/>
                    <a:pt x="19" y="8"/>
                    <a:pt x="19" y="8"/>
                  </a:cubicBezTo>
                  <a:cubicBezTo>
                    <a:pt x="21" y="12"/>
                    <a:pt x="21" y="12"/>
                    <a:pt x="21" y="12"/>
                  </a:cubicBezTo>
                  <a:cubicBezTo>
                    <a:pt x="21" y="12"/>
                    <a:pt x="22" y="14"/>
                    <a:pt x="21" y="15"/>
                  </a:cubicBezTo>
                  <a:cubicBezTo>
                    <a:pt x="20" y="17"/>
                    <a:pt x="17" y="19"/>
                    <a:pt x="16" y="19"/>
                  </a:cubicBezTo>
                  <a:cubicBezTo>
                    <a:pt x="15" y="19"/>
                    <a:pt x="15" y="14"/>
                    <a:pt x="15" y="14"/>
                  </a:cubicBezTo>
                  <a:cubicBezTo>
                    <a:pt x="17" y="12"/>
                    <a:pt x="17" y="12"/>
                    <a:pt x="17" y="12"/>
                  </a:cubicBezTo>
                  <a:cubicBezTo>
                    <a:pt x="17" y="12"/>
                    <a:pt x="18" y="9"/>
                    <a:pt x="16" y="9"/>
                  </a:cubicBezTo>
                  <a:cubicBezTo>
                    <a:pt x="14" y="8"/>
                    <a:pt x="17" y="5"/>
                    <a:pt x="17" y="5"/>
                  </a:cubicBezTo>
                  <a:cubicBezTo>
                    <a:pt x="22" y="0"/>
                    <a:pt x="22" y="0"/>
                    <a:pt x="22" y="0"/>
                  </a:cubicBezTo>
                  <a:cubicBezTo>
                    <a:pt x="15" y="4"/>
                    <a:pt x="15" y="4"/>
                    <a:pt x="15" y="4"/>
                  </a:cubicBezTo>
                  <a:cubicBezTo>
                    <a:pt x="15" y="4"/>
                    <a:pt x="13" y="11"/>
                    <a:pt x="12" y="12"/>
                  </a:cubicBezTo>
                  <a:cubicBezTo>
                    <a:pt x="11" y="14"/>
                    <a:pt x="11" y="20"/>
                    <a:pt x="10" y="20"/>
                  </a:cubicBezTo>
                  <a:cubicBezTo>
                    <a:pt x="9" y="21"/>
                    <a:pt x="7" y="25"/>
                    <a:pt x="7" y="25"/>
                  </a:cubicBezTo>
                  <a:cubicBezTo>
                    <a:pt x="7" y="29"/>
                    <a:pt x="7" y="29"/>
                    <a:pt x="7" y="29"/>
                  </a:cubicBezTo>
                  <a:cubicBezTo>
                    <a:pt x="3" y="29"/>
                    <a:pt x="3" y="29"/>
                    <a:pt x="3" y="29"/>
                  </a:cubicBezTo>
                  <a:cubicBezTo>
                    <a:pt x="6" y="31"/>
                    <a:pt x="6" y="31"/>
                    <a:pt x="6" y="31"/>
                  </a:cubicBezTo>
                  <a:cubicBezTo>
                    <a:pt x="1" y="31"/>
                    <a:pt x="1" y="31"/>
                    <a:pt x="1" y="31"/>
                  </a:cubicBezTo>
                  <a:cubicBezTo>
                    <a:pt x="5" y="35"/>
                    <a:pt x="5" y="35"/>
                    <a:pt x="5" y="35"/>
                  </a:cubicBezTo>
                  <a:cubicBezTo>
                    <a:pt x="0" y="35"/>
                    <a:pt x="0" y="35"/>
                    <a:pt x="0" y="35"/>
                  </a:cubicBezTo>
                  <a:cubicBezTo>
                    <a:pt x="0" y="35"/>
                    <a:pt x="0" y="35"/>
                    <a:pt x="2" y="36"/>
                  </a:cubicBezTo>
                  <a:cubicBezTo>
                    <a:pt x="6" y="37"/>
                    <a:pt x="7" y="38"/>
                    <a:pt x="8" y="37"/>
                  </a:cubicBezTo>
                  <a:cubicBezTo>
                    <a:pt x="9" y="36"/>
                    <a:pt x="9" y="33"/>
                    <a:pt x="13" y="33"/>
                  </a:cubicBezTo>
                  <a:cubicBezTo>
                    <a:pt x="16" y="34"/>
                    <a:pt x="17" y="32"/>
                    <a:pt x="18" y="34"/>
                  </a:cubicBezTo>
                  <a:cubicBezTo>
                    <a:pt x="18" y="36"/>
                    <a:pt x="21" y="35"/>
                    <a:pt x="22" y="36"/>
                  </a:cubicBezTo>
                  <a:cubicBezTo>
                    <a:pt x="23" y="38"/>
                    <a:pt x="22" y="42"/>
                    <a:pt x="23" y="43"/>
                  </a:cubicBezTo>
                  <a:cubicBezTo>
                    <a:pt x="24" y="43"/>
                    <a:pt x="24" y="43"/>
                    <a:pt x="26" y="43"/>
                  </a:cubicBezTo>
                  <a:cubicBezTo>
                    <a:pt x="26" y="41"/>
                    <a:pt x="25" y="38"/>
                    <a:pt x="26" y="37"/>
                  </a:cubicBezTo>
                  <a:cubicBezTo>
                    <a:pt x="27" y="35"/>
                    <a:pt x="28" y="33"/>
                    <a:pt x="27" y="31"/>
                  </a:cubicBezTo>
                  <a:cubicBezTo>
                    <a:pt x="27" y="30"/>
                    <a:pt x="23" y="27"/>
                    <a:pt x="25" y="26"/>
                  </a:cubicBezTo>
                  <a:cubicBezTo>
                    <a:pt x="27" y="25"/>
                    <a:pt x="31" y="23"/>
                    <a:pt x="31" y="23"/>
                  </a:cubicBezTo>
                  <a:cubicBezTo>
                    <a:pt x="31" y="23"/>
                    <a:pt x="35" y="22"/>
                    <a:pt x="35" y="21"/>
                  </a:cubicBezTo>
                  <a:cubicBezTo>
                    <a:pt x="36" y="19"/>
                    <a:pt x="34" y="17"/>
                    <a:pt x="33" y="16"/>
                  </a:cubicBezTo>
                  <a:cubicBezTo>
                    <a:pt x="33" y="15"/>
                    <a:pt x="33" y="16"/>
                    <a:pt x="35" y="13"/>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684" name="Freeform 228"/>
            <p:cNvSpPr>
              <a:spLocks/>
            </p:cNvSpPr>
            <p:nvPr>
              <p:custDataLst>
                <p:tags r:id="rId131"/>
              </p:custDataLst>
            </p:nvPr>
          </p:nvSpPr>
          <p:spPr bwMode="auto">
            <a:xfrm>
              <a:off x="3409" y="2043"/>
              <a:ext cx="140" cy="310"/>
            </a:xfrm>
            <a:custGeom>
              <a:avLst/>
              <a:gdLst>
                <a:gd name="T0" fmla="*/ 152 w 109"/>
                <a:gd name="T1" fmla="*/ 479 h 242"/>
                <a:gd name="T2" fmla="*/ 181 w 109"/>
                <a:gd name="T3" fmla="*/ 446 h 242"/>
                <a:gd name="T4" fmla="*/ 225 w 109"/>
                <a:gd name="T5" fmla="*/ 391 h 242"/>
                <a:gd name="T6" fmla="*/ 226 w 109"/>
                <a:gd name="T7" fmla="*/ 366 h 242"/>
                <a:gd name="T8" fmla="*/ 202 w 109"/>
                <a:gd name="T9" fmla="*/ 338 h 242"/>
                <a:gd name="T10" fmla="*/ 209 w 109"/>
                <a:gd name="T11" fmla="*/ 315 h 242"/>
                <a:gd name="T12" fmla="*/ 199 w 109"/>
                <a:gd name="T13" fmla="*/ 293 h 242"/>
                <a:gd name="T14" fmla="*/ 193 w 109"/>
                <a:gd name="T15" fmla="*/ 284 h 242"/>
                <a:gd name="T16" fmla="*/ 195 w 109"/>
                <a:gd name="T17" fmla="*/ 269 h 242"/>
                <a:gd name="T18" fmla="*/ 195 w 109"/>
                <a:gd name="T19" fmla="*/ 247 h 242"/>
                <a:gd name="T20" fmla="*/ 195 w 109"/>
                <a:gd name="T21" fmla="*/ 211 h 242"/>
                <a:gd name="T22" fmla="*/ 185 w 109"/>
                <a:gd name="T23" fmla="*/ 164 h 242"/>
                <a:gd name="T24" fmla="*/ 193 w 109"/>
                <a:gd name="T25" fmla="*/ 129 h 242"/>
                <a:gd name="T26" fmla="*/ 172 w 109"/>
                <a:gd name="T27" fmla="*/ 106 h 242"/>
                <a:gd name="T28" fmla="*/ 173 w 109"/>
                <a:gd name="T29" fmla="*/ 69 h 242"/>
                <a:gd name="T30" fmla="*/ 176 w 109"/>
                <a:gd name="T31" fmla="*/ 60 h 242"/>
                <a:gd name="T32" fmla="*/ 181 w 109"/>
                <a:gd name="T33" fmla="*/ 42 h 242"/>
                <a:gd name="T34" fmla="*/ 173 w 109"/>
                <a:gd name="T35" fmla="*/ 19 h 242"/>
                <a:gd name="T36" fmla="*/ 150 w 109"/>
                <a:gd name="T37" fmla="*/ 1 h 242"/>
                <a:gd name="T38" fmla="*/ 126 w 109"/>
                <a:gd name="T39" fmla="*/ 10 h 242"/>
                <a:gd name="T40" fmla="*/ 110 w 109"/>
                <a:gd name="T41" fmla="*/ 46 h 242"/>
                <a:gd name="T42" fmla="*/ 98 w 109"/>
                <a:gd name="T43" fmla="*/ 76 h 242"/>
                <a:gd name="T44" fmla="*/ 87 w 109"/>
                <a:gd name="T45" fmla="*/ 82 h 242"/>
                <a:gd name="T46" fmla="*/ 68 w 109"/>
                <a:gd name="T47" fmla="*/ 81 h 242"/>
                <a:gd name="T48" fmla="*/ 40 w 109"/>
                <a:gd name="T49" fmla="*/ 77 h 242"/>
                <a:gd name="T50" fmla="*/ 17 w 109"/>
                <a:gd name="T51" fmla="*/ 47 h 242"/>
                <a:gd name="T52" fmla="*/ 6 w 109"/>
                <a:gd name="T53" fmla="*/ 58 h 242"/>
                <a:gd name="T54" fmla="*/ 13 w 109"/>
                <a:gd name="T55" fmla="*/ 68 h 242"/>
                <a:gd name="T56" fmla="*/ 35 w 109"/>
                <a:gd name="T57" fmla="*/ 92 h 242"/>
                <a:gd name="T58" fmla="*/ 59 w 109"/>
                <a:gd name="T59" fmla="*/ 110 h 242"/>
                <a:gd name="T60" fmla="*/ 64 w 109"/>
                <a:gd name="T61" fmla="*/ 133 h 242"/>
                <a:gd name="T62" fmla="*/ 68 w 109"/>
                <a:gd name="T63" fmla="*/ 151 h 242"/>
                <a:gd name="T64" fmla="*/ 73 w 109"/>
                <a:gd name="T65" fmla="*/ 179 h 242"/>
                <a:gd name="T66" fmla="*/ 68 w 109"/>
                <a:gd name="T67" fmla="*/ 210 h 242"/>
                <a:gd name="T68" fmla="*/ 80 w 109"/>
                <a:gd name="T69" fmla="*/ 238 h 242"/>
                <a:gd name="T70" fmla="*/ 99 w 109"/>
                <a:gd name="T71" fmla="*/ 252 h 242"/>
                <a:gd name="T72" fmla="*/ 103 w 109"/>
                <a:gd name="T73" fmla="*/ 279 h 242"/>
                <a:gd name="T74" fmla="*/ 73 w 109"/>
                <a:gd name="T75" fmla="*/ 307 h 242"/>
                <a:gd name="T76" fmla="*/ 45 w 109"/>
                <a:gd name="T77" fmla="*/ 334 h 242"/>
                <a:gd name="T78" fmla="*/ 24 w 109"/>
                <a:gd name="T79" fmla="*/ 357 h 242"/>
                <a:gd name="T80" fmla="*/ 15 w 109"/>
                <a:gd name="T81" fmla="*/ 361 h 242"/>
                <a:gd name="T82" fmla="*/ 15 w 109"/>
                <a:gd name="T83" fmla="*/ 391 h 242"/>
                <a:gd name="T84" fmla="*/ 19 w 109"/>
                <a:gd name="T85" fmla="*/ 451 h 242"/>
                <a:gd name="T86" fmla="*/ 15 w 109"/>
                <a:gd name="T87" fmla="*/ 485 h 242"/>
                <a:gd name="T88" fmla="*/ 39 w 109"/>
                <a:gd name="T89" fmla="*/ 492 h 242"/>
                <a:gd name="T90" fmla="*/ 53 w 109"/>
                <a:gd name="T91" fmla="*/ 501 h 242"/>
                <a:gd name="T92" fmla="*/ 80 w 109"/>
                <a:gd name="T93" fmla="*/ 502 h 242"/>
                <a:gd name="T94" fmla="*/ 126 w 109"/>
                <a:gd name="T95" fmla="*/ 484 h 24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9"/>
                <a:gd name="T145" fmla="*/ 0 h 242"/>
                <a:gd name="T146" fmla="*/ 109 w 109"/>
                <a:gd name="T147" fmla="*/ 242 h 24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9" h="242">
                  <a:moveTo>
                    <a:pt x="71" y="228"/>
                  </a:moveTo>
                  <a:cubicBezTo>
                    <a:pt x="71" y="228"/>
                    <a:pt x="71" y="228"/>
                    <a:pt x="72" y="228"/>
                  </a:cubicBezTo>
                  <a:cubicBezTo>
                    <a:pt x="80" y="219"/>
                    <a:pt x="80" y="219"/>
                    <a:pt x="80" y="219"/>
                  </a:cubicBezTo>
                  <a:cubicBezTo>
                    <a:pt x="86" y="212"/>
                    <a:pt x="86" y="212"/>
                    <a:pt x="86" y="212"/>
                  </a:cubicBezTo>
                  <a:cubicBezTo>
                    <a:pt x="86" y="212"/>
                    <a:pt x="94" y="201"/>
                    <a:pt x="97" y="199"/>
                  </a:cubicBezTo>
                  <a:cubicBezTo>
                    <a:pt x="100" y="196"/>
                    <a:pt x="105" y="187"/>
                    <a:pt x="106" y="186"/>
                  </a:cubicBezTo>
                  <a:cubicBezTo>
                    <a:pt x="107" y="185"/>
                    <a:pt x="109" y="178"/>
                    <a:pt x="109" y="178"/>
                  </a:cubicBezTo>
                  <a:cubicBezTo>
                    <a:pt x="107" y="174"/>
                    <a:pt x="107" y="174"/>
                    <a:pt x="107" y="174"/>
                  </a:cubicBezTo>
                  <a:cubicBezTo>
                    <a:pt x="107" y="174"/>
                    <a:pt x="104" y="167"/>
                    <a:pt x="101" y="167"/>
                  </a:cubicBezTo>
                  <a:cubicBezTo>
                    <a:pt x="99" y="166"/>
                    <a:pt x="96" y="162"/>
                    <a:pt x="95" y="161"/>
                  </a:cubicBezTo>
                  <a:cubicBezTo>
                    <a:pt x="95" y="160"/>
                    <a:pt x="93" y="158"/>
                    <a:pt x="96" y="157"/>
                  </a:cubicBezTo>
                  <a:cubicBezTo>
                    <a:pt x="98" y="157"/>
                    <a:pt x="99" y="152"/>
                    <a:pt x="99" y="150"/>
                  </a:cubicBezTo>
                  <a:cubicBezTo>
                    <a:pt x="99" y="149"/>
                    <a:pt x="95" y="145"/>
                    <a:pt x="95" y="145"/>
                  </a:cubicBezTo>
                  <a:cubicBezTo>
                    <a:pt x="94" y="140"/>
                    <a:pt x="94" y="140"/>
                    <a:pt x="94" y="140"/>
                  </a:cubicBezTo>
                  <a:cubicBezTo>
                    <a:pt x="94" y="136"/>
                    <a:pt x="94" y="136"/>
                    <a:pt x="94" y="136"/>
                  </a:cubicBezTo>
                  <a:cubicBezTo>
                    <a:pt x="91" y="135"/>
                    <a:pt x="91" y="135"/>
                    <a:pt x="91" y="135"/>
                  </a:cubicBezTo>
                  <a:cubicBezTo>
                    <a:pt x="90" y="129"/>
                    <a:pt x="90" y="129"/>
                    <a:pt x="90" y="129"/>
                  </a:cubicBezTo>
                  <a:cubicBezTo>
                    <a:pt x="92" y="128"/>
                    <a:pt x="92" y="128"/>
                    <a:pt x="92" y="128"/>
                  </a:cubicBezTo>
                  <a:cubicBezTo>
                    <a:pt x="92" y="128"/>
                    <a:pt x="92" y="125"/>
                    <a:pt x="91" y="125"/>
                  </a:cubicBezTo>
                  <a:cubicBezTo>
                    <a:pt x="90" y="125"/>
                    <a:pt x="91" y="120"/>
                    <a:pt x="92" y="118"/>
                  </a:cubicBezTo>
                  <a:cubicBezTo>
                    <a:pt x="92" y="117"/>
                    <a:pt x="94" y="114"/>
                    <a:pt x="95" y="115"/>
                  </a:cubicBezTo>
                  <a:cubicBezTo>
                    <a:pt x="97" y="115"/>
                    <a:pt x="95" y="107"/>
                    <a:pt x="92" y="101"/>
                  </a:cubicBezTo>
                  <a:cubicBezTo>
                    <a:pt x="89" y="95"/>
                    <a:pt x="85" y="90"/>
                    <a:pt x="85" y="87"/>
                  </a:cubicBezTo>
                  <a:cubicBezTo>
                    <a:pt x="84" y="84"/>
                    <a:pt x="87" y="78"/>
                    <a:pt x="87" y="78"/>
                  </a:cubicBezTo>
                  <a:cubicBezTo>
                    <a:pt x="87" y="78"/>
                    <a:pt x="94" y="69"/>
                    <a:pt x="94" y="67"/>
                  </a:cubicBezTo>
                  <a:cubicBezTo>
                    <a:pt x="94" y="65"/>
                    <a:pt x="91" y="63"/>
                    <a:pt x="91" y="62"/>
                  </a:cubicBezTo>
                  <a:cubicBezTo>
                    <a:pt x="91" y="61"/>
                    <a:pt x="87" y="54"/>
                    <a:pt x="87" y="54"/>
                  </a:cubicBezTo>
                  <a:cubicBezTo>
                    <a:pt x="81" y="51"/>
                    <a:pt x="81" y="51"/>
                    <a:pt x="81" y="51"/>
                  </a:cubicBezTo>
                  <a:cubicBezTo>
                    <a:pt x="79" y="43"/>
                    <a:pt x="79" y="43"/>
                    <a:pt x="79" y="43"/>
                  </a:cubicBezTo>
                  <a:cubicBezTo>
                    <a:pt x="82" y="33"/>
                    <a:pt x="82" y="33"/>
                    <a:pt x="82" y="33"/>
                  </a:cubicBezTo>
                  <a:cubicBezTo>
                    <a:pt x="79" y="32"/>
                    <a:pt x="79" y="32"/>
                    <a:pt x="79" y="32"/>
                  </a:cubicBezTo>
                  <a:cubicBezTo>
                    <a:pt x="83" y="29"/>
                    <a:pt x="83" y="29"/>
                    <a:pt x="83" y="29"/>
                  </a:cubicBezTo>
                  <a:cubicBezTo>
                    <a:pt x="83" y="28"/>
                    <a:pt x="83" y="28"/>
                    <a:pt x="83" y="28"/>
                  </a:cubicBezTo>
                  <a:cubicBezTo>
                    <a:pt x="84" y="25"/>
                    <a:pt x="85" y="20"/>
                    <a:pt x="86" y="20"/>
                  </a:cubicBezTo>
                  <a:cubicBezTo>
                    <a:pt x="87" y="20"/>
                    <a:pt x="87" y="17"/>
                    <a:pt x="87" y="14"/>
                  </a:cubicBezTo>
                  <a:cubicBezTo>
                    <a:pt x="87" y="11"/>
                    <a:pt x="84" y="10"/>
                    <a:pt x="82" y="9"/>
                  </a:cubicBezTo>
                  <a:cubicBezTo>
                    <a:pt x="81" y="8"/>
                    <a:pt x="78" y="7"/>
                    <a:pt x="77" y="5"/>
                  </a:cubicBezTo>
                  <a:cubicBezTo>
                    <a:pt x="75" y="4"/>
                    <a:pt x="73" y="0"/>
                    <a:pt x="71" y="1"/>
                  </a:cubicBezTo>
                  <a:cubicBezTo>
                    <a:pt x="68" y="2"/>
                    <a:pt x="66" y="4"/>
                    <a:pt x="65" y="4"/>
                  </a:cubicBezTo>
                  <a:cubicBezTo>
                    <a:pt x="63" y="3"/>
                    <a:pt x="61" y="3"/>
                    <a:pt x="59" y="5"/>
                  </a:cubicBezTo>
                  <a:cubicBezTo>
                    <a:pt x="57" y="7"/>
                    <a:pt x="56" y="10"/>
                    <a:pt x="54" y="13"/>
                  </a:cubicBezTo>
                  <a:cubicBezTo>
                    <a:pt x="53" y="15"/>
                    <a:pt x="53" y="20"/>
                    <a:pt x="52" y="22"/>
                  </a:cubicBezTo>
                  <a:cubicBezTo>
                    <a:pt x="52" y="24"/>
                    <a:pt x="53" y="31"/>
                    <a:pt x="51" y="33"/>
                  </a:cubicBezTo>
                  <a:cubicBezTo>
                    <a:pt x="48" y="35"/>
                    <a:pt x="48" y="33"/>
                    <a:pt x="46" y="36"/>
                  </a:cubicBezTo>
                  <a:cubicBezTo>
                    <a:pt x="45" y="39"/>
                    <a:pt x="45" y="39"/>
                    <a:pt x="44" y="43"/>
                  </a:cubicBezTo>
                  <a:cubicBezTo>
                    <a:pt x="43" y="48"/>
                    <a:pt x="42" y="40"/>
                    <a:pt x="41" y="39"/>
                  </a:cubicBezTo>
                  <a:cubicBezTo>
                    <a:pt x="41" y="38"/>
                    <a:pt x="37" y="36"/>
                    <a:pt x="35" y="35"/>
                  </a:cubicBezTo>
                  <a:cubicBezTo>
                    <a:pt x="33" y="34"/>
                    <a:pt x="32" y="38"/>
                    <a:pt x="32" y="38"/>
                  </a:cubicBezTo>
                  <a:cubicBezTo>
                    <a:pt x="32" y="38"/>
                    <a:pt x="27" y="41"/>
                    <a:pt x="27" y="40"/>
                  </a:cubicBezTo>
                  <a:cubicBezTo>
                    <a:pt x="26" y="39"/>
                    <a:pt x="19" y="37"/>
                    <a:pt x="19" y="37"/>
                  </a:cubicBezTo>
                  <a:cubicBezTo>
                    <a:pt x="19" y="37"/>
                    <a:pt x="15" y="27"/>
                    <a:pt x="14" y="25"/>
                  </a:cubicBezTo>
                  <a:cubicBezTo>
                    <a:pt x="13" y="22"/>
                    <a:pt x="11" y="22"/>
                    <a:pt x="8" y="23"/>
                  </a:cubicBezTo>
                  <a:cubicBezTo>
                    <a:pt x="5" y="23"/>
                    <a:pt x="7" y="28"/>
                    <a:pt x="7" y="28"/>
                  </a:cubicBezTo>
                  <a:cubicBezTo>
                    <a:pt x="3" y="27"/>
                    <a:pt x="3" y="27"/>
                    <a:pt x="3" y="27"/>
                  </a:cubicBezTo>
                  <a:cubicBezTo>
                    <a:pt x="3" y="27"/>
                    <a:pt x="0" y="27"/>
                    <a:pt x="2" y="28"/>
                  </a:cubicBezTo>
                  <a:cubicBezTo>
                    <a:pt x="3" y="29"/>
                    <a:pt x="6" y="32"/>
                    <a:pt x="6" y="32"/>
                  </a:cubicBezTo>
                  <a:cubicBezTo>
                    <a:pt x="6" y="32"/>
                    <a:pt x="9" y="36"/>
                    <a:pt x="10" y="38"/>
                  </a:cubicBezTo>
                  <a:cubicBezTo>
                    <a:pt x="11" y="40"/>
                    <a:pt x="15" y="43"/>
                    <a:pt x="16" y="44"/>
                  </a:cubicBezTo>
                  <a:cubicBezTo>
                    <a:pt x="16" y="46"/>
                    <a:pt x="22" y="46"/>
                    <a:pt x="23" y="47"/>
                  </a:cubicBezTo>
                  <a:cubicBezTo>
                    <a:pt x="24" y="47"/>
                    <a:pt x="27" y="51"/>
                    <a:pt x="28" y="52"/>
                  </a:cubicBezTo>
                  <a:cubicBezTo>
                    <a:pt x="29" y="53"/>
                    <a:pt x="31" y="56"/>
                    <a:pt x="31" y="57"/>
                  </a:cubicBezTo>
                  <a:cubicBezTo>
                    <a:pt x="31" y="58"/>
                    <a:pt x="30" y="61"/>
                    <a:pt x="30" y="63"/>
                  </a:cubicBezTo>
                  <a:cubicBezTo>
                    <a:pt x="30" y="64"/>
                    <a:pt x="31" y="68"/>
                    <a:pt x="29" y="70"/>
                  </a:cubicBezTo>
                  <a:cubicBezTo>
                    <a:pt x="27" y="73"/>
                    <a:pt x="30" y="71"/>
                    <a:pt x="32" y="72"/>
                  </a:cubicBezTo>
                  <a:cubicBezTo>
                    <a:pt x="33" y="74"/>
                    <a:pt x="31" y="75"/>
                    <a:pt x="30" y="76"/>
                  </a:cubicBezTo>
                  <a:cubicBezTo>
                    <a:pt x="29" y="77"/>
                    <a:pt x="34" y="83"/>
                    <a:pt x="34" y="85"/>
                  </a:cubicBezTo>
                  <a:cubicBezTo>
                    <a:pt x="34" y="87"/>
                    <a:pt x="35" y="92"/>
                    <a:pt x="33" y="93"/>
                  </a:cubicBezTo>
                  <a:cubicBezTo>
                    <a:pt x="31" y="95"/>
                    <a:pt x="31" y="99"/>
                    <a:pt x="32" y="100"/>
                  </a:cubicBezTo>
                  <a:cubicBezTo>
                    <a:pt x="32" y="102"/>
                    <a:pt x="34" y="104"/>
                    <a:pt x="35" y="105"/>
                  </a:cubicBezTo>
                  <a:cubicBezTo>
                    <a:pt x="35" y="107"/>
                    <a:pt x="37" y="113"/>
                    <a:pt x="37" y="113"/>
                  </a:cubicBezTo>
                  <a:cubicBezTo>
                    <a:pt x="37" y="113"/>
                    <a:pt x="41" y="115"/>
                    <a:pt x="42" y="115"/>
                  </a:cubicBezTo>
                  <a:cubicBezTo>
                    <a:pt x="43" y="116"/>
                    <a:pt x="46" y="119"/>
                    <a:pt x="47" y="120"/>
                  </a:cubicBezTo>
                  <a:cubicBezTo>
                    <a:pt x="48" y="122"/>
                    <a:pt x="48" y="123"/>
                    <a:pt x="48" y="128"/>
                  </a:cubicBezTo>
                  <a:cubicBezTo>
                    <a:pt x="48" y="133"/>
                    <a:pt x="49" y="130"/>
                    <a:pt x="48" y="133"/>
                  </a:cubicBezTo>
                  <a:cubicBezTo>
                    <a:pt x="46" y="136"/>
                    <a:pt x="43" y="134"/>
                    <a:pt x="42" y="135"/>
                  </a:cubicBezTo>
                  <a:cubicBezTo>
                    <a:pt x="40" y="137"/>
                    <a:pt x="36" y="144"/>
                    <a:pt x="34" y="146"/>
                  </a:cubicBezTo>
                  <a:cubicBezTo>
                    <a:pt x="32" y="148"/>
                    <a:pt x="28" y="154"/>
                    <a:pt x="26" y="155"/>
                  </a:cubicBezTo>
                  <a:cubicBezTo>
                    <a:pt x="24" y="156"/>
                    <a:pt x="24" y="157"/>
                    <a:pt x="21" y="159"/>
                  </a:cubicBezTo>
                  <a:cubicBezTo>
                    <a:pt x="18" y="161"/>
                    <a:pt x="18" y="165"/>
                    <a:pt x="17" y="167"/>
                  </a:cubicBezTo>
                  <a:cubicBezTo>
                    <a:pt x="17" y="169"/>
                    <a:pt x="15" y="169"/>
                    <a:pt x="12" y="170"/>
                  </a:cubicBezTo>
                  <a:cubicBezTo>
                    <a:pt x="10" y="171"/>
                    <a:pt x="10" y="168"/>
                    <a:pt x="8" y="167"/>
                  </a:cubicBezTo>
                  <a:cubicBezTo>
                    <a:pt x="7" y="165"/>
                    <a:pt x="7" y="170"/>
                    <a:pt x="7" y="172"/>
                  </a:cubicBezTo>
                  <a:cubicBezTo>
                    <a:pt x="7" y="174"/>
                    <a:pt x="13" y="173"/>
                    <a:pt x="12" y="174"/>
                  </a:cubicBezTo>
                  <a:cubicBezTo>
                    <a:pt x="10" y="175"/>
                    <a:pt x="6" y="183"/>
                    <a:pt x="7" y="186"/>
                  </a:cubicBezTo>
                  <a:cubicBezTo>
                    <a:pt x="7" y="190"/>
                    <a:pt x="8" y="194"/>
                    <a:pt x="10" y="201"/>
                  </a:cubicBezTo>
                  <a:cubicBezTo>
                    <a:pt x="13" y="208"/>
                    <a:pt x="11" y="213"/>
                    <a:pt x="9" y="215"/>
                  </a:cubicBezTo>
                  <a:cubicBezTo>
                    <a:pt x="7" y="217"/>
                    <a:pt x="7" y="226"/>
                    <a:pt x="7" y="226"/>
                  </a:cubicBezTo>
                  <a:cubicBezTo>
                    <a:pt x="7" y="231"/>
                    <a:pt x="7" y="231"/>
                    <a:pt x="7" y="231"/>
                  </a:cubicBezTo>
                  <a:cubicBezTo>
                    <a:pt x="7" y="231"/>
                    <a:pt x="13" y="235"/>
                    <a:pt x="14" y="234"/>
                  </a:cubicBezTo>
                  <a:cubicBezTo>
                    <a:pt x="15" y="234"/>
                    <a:pt x="18" y="234"/>
                    <a:pt x="18" y="234"/>
                  </a:cubicBezTo>
                  <a:cubicBezTo>
                    <a:pt x="20" y="240"/>
                    <a:pt x="20" y="240"/>
                    <a:pt x="20" y="240"/>
                  </a:cubicBezTo>
                  <a:cubicBezTo>
                    <a:pt x="25" y="238"/>
                    <a:pt x="25" y="238"/>
                    <a:pt x="25" y="238"/>
                  </a:cubicBezTo>
                  <a:cubicBezTo>
                    <a:pt x="25" y="238"/>
                    <a:pt x="24" y="242"/>
                    <a:pt x="26" y="242"/>
                  </a:cubicBezTo>
                  <a:cubicBezTo>
                    <a:pt x="27" y="242"/>
                    <a:pt x="35" y="238"/>
                    <a:pt x="37" y="239"/>
                  </a:cubicBezTo>
                  <a:cubicBezTo>
                    <a:pt x="39" y="240"/>
                    <a:pt x="41" y="236"/>
                    <a:pt x="44" y="235"/>
                  </a:cubicBezTo>
                  <a:cubicBezTo>
                    <a:pt x="47" y="234"/>
                    <a:pt x="54" y="233"/>
                    <a:pt x="59" y="230"/>
                  </a:cubicBezTo>
                  <a:cubicBezTo>
                    <a:pt x="63" y="227"/>
                    <a:pt x="69" y="229"/>
                    <a:pt x="71" y="228"/>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685" name="Freeform 229"/>
            <p:cNvSpPr>
              <a:spLocks noEditPoints="1"/>
            </p:cNvSpPr>
            <p:nvPr>
              <p:custDataLst>
                <p:tags r:id="rId132"/>
              </p:custDataLst>
            </p:nvPr>
          </p:nvSpPr>
          <p:spPr bwMode="auto">
            <a:xfrm>
              <a:off x="3290" y="2079"/>
              <a:ext cx="167" cy="381"/>
            </a:xfrm>
            <a:custGeom>
              <a:avLst/>
              <a:gdLst>
                <a:gd name="T0" fmla="*/ 267 w 130"/>
                <a:gd name="T1" fmla="*/ 136 h 297"/>
                <a:gd name="T2" fmla="*/ 266 w 130"/>
                <a:gd name="T3" fmla="*/ 92 h 297"/>
                <a:gd name="T4" fmla="*/ 262 w 130"/>
                <a:gd name="T5" fmla="*/ 60 h 297"/>
                <a:gd name="T6" fmla="*/ 231 w 130"/>
                <a:gd name="T7" fmla="*/ 35 h 297"/>
                <a:gd name="T8" fmla="*/ 202 w 130"/>
                <a:gd name="T9" fmla="*/ 0 h 297"/>
                <a:gd name="T10" fmla="*/ 195 w 130"/>
                <a:gd name="T11" fmla="*/ 17 h 297"/>
                <a:gd name="T12" fmla="*/ 186 w 130"/>
                <a:gd name="T13" fmla="*/ 40 h 297"/>
                <a:gd name="T14" fmla="*/ 149 w 130"/>
                <a:gd name="T15" fmla="*/ 36 h 297"/>
                <a:gd name="T16" fmla="*/ 132 w 130"/>
                <a:gd name="T17" fmla="*/ 54 h 297"/>
                <a:gd name="T18" fmla="*/ 109 w 130"/>
                <a:gd name="T19" fmla="*/ 87 h 297"/>
                <a:gd name="T20" fmla="*/ 104 w 130"/>
                <a:gd name="T21" fmla="*/ 124 h 297"/>
                <a:gd name="T22" fmla="*/ 85 w 130"/>
                <a:gd name="T23" fmla="*/ 158 h 297"/>
                <a:gd name="T24" fmla="*/ 73 w 130"/>
                <a:gd name="T25" fmla="*/ 204 h 297"/>
                <a:gd name="T26" fmla="*/ 64 w 130"/>
                <a:gd name="T27" fmla="*/ 260 h 297"/>
                <a:gd name="T28" fmla="*/ 24 w 130"/>
                <a:gd name="T29" fmla="*/ 285 h 297"/>
                <a:gd name="T30" fmla="*/ 23 w 130"/>
                <a:gd name="T31" fmla="*/ 330 h 297"/>
                <a:gd name="T32" fmla="*/ 36 w 130"/>
                <a:gd name="T33" fmla="*/ 380 h 297"/>
                <a:gd name="T34" fmla="*/ 31 w 130"/>
                <a:gd name="T35" fmla="*/ 417 h 297"/>
                <a:gd name="T36" fmla="*/ 19 w 130"/>
                <a:gd name="T37" fmla="*/ 449 h 297"/>
                <a:gd name="T38" fmla="*/ 17 w 130"/>
                <a:gd name="T39" fmla="*/ 471 h 297"/>
                <a:gd name="T40" fmla="*/ 0 w 130"/>
                <a:gd name="T41" fmla="*/ 484 h 297"/>
                <a:gd name="T42" fmla="*/ 17 w 130"/>
                <a:gd name="T43" fmla="*/ 538 h 297"/>
                <a:gd name="T44" fmla="*/ 39 w 130"/>
                <a:gd name="T45" fmla="*/ 570 h 297"/>
                <a:gd name="T46" fmla="*/ 35 w 130"/>
                <a:gd name="T47" fmla="*/ 589 h 297"/>
                <a:gd name="T48" fmla="*/ 42 w 130"/>
                <a:gd name="T49" fmla="*/ 621 h 297"/>
                <a:gd name="T50" fmla="*/ 69 w 130"/>
                <a:gd name="T51" fmla="*/ 603 h 297"/>
                <a:gd name="T52" fmla="*/ 110 w 130"/>
                <a:gd name="T53" fmla="*/ 576 h 297"/>
                <a:gd name="T54" fmla="*/ 127 w 130"/>
                <a:gd name="T55" fmla="*/ 546 h 297"/>
                <a:gd name="T56" fmla="*/ 123 w 130"/>
                <a:gd name="T57" fmla="*/ 508 h 297"/>
                <a:gd name="T58" fmla="*/ 155 w 130"/>
                <a:gd name="T59" fmla="*/ 481 h 297"/>
                <a:gd name="T60" fmla="*/ 173 w 130"/>
                <a:gd name="T61" fmla="*/ 441 h 297"/>
                <a:gd name="T62" fmla="*/ 149 w 130"/>
                <a:gd name="T63" fmla="*/ 419 h 297"/>
                <a:gd name="T64" fmla="*/ 128 w 130"/>
                <a:gd name="T65" fmla="*/ 378 h 297"/>
                <a:gd name="T66" fmla="*/ 141 w 130"/>
                <a:gd name="T67" fmla="*/ 336 h 297"/>
                <a:gd name="T68" fmla="*/ 193 w 130"/>
                <a:gd name="T69" fmla="*/ 278 h 297"/>
                <a:gd name="T70" fmla="*/ 216 w 130"/>
                <a:gd name="T71" fmla="*/ 237 h 297"/>
                <a:gd name="T72" fmla="*/ 236 w 130"/>
                <a:gd name="T73" fmla="*/ 194 h 297"/>
                <a:gd name="T74" fmla="*/ 261 w 130"/>
                <a:gd name="T75" fmla="*/ 178 h 297"/>
                <a:gd name="T76" fmla="*/ 62 w 130"/>
                <a:gd name="T77" fmla="*/ 484 h 297"/>
                <a:gd name="T78" fmla="*/ 30 w 130"/>
                <a:gd name="T79" fmla="*/ 505 h 297"/>
                <a:gd name="T80" fmla="*/ 51 w 130"/>
                <a:gd name="T81" fmla="*/ 478 h 297"/>
                <a:gd name="T82" fmla="*/ 82 w 130"/>
                <a:gd name="T83" fmla="*/ 494 h 297"/>
                <a:gd name="T84" fmla="*/ 75 w 130"/>
                <a:gd name="T85" fmla="*/ 500 h 297"/>
                <a:gd name="T86" fmla="*/ 150 w 130"/>
                <a:gd name="T87" fmla="*/ 538 h 297"/>
                <a:gd name="T88" fmla="*/ 162 w 130"/>
                <a:gd name="T89" fmla="*/ 543 h 297"/>
                <a:gd name="T90" fmla="*/ 181 w 130"/>
                <a:gd name="T91" fmla="*/ 426 h 297"/>
                <a:gd name="T92" fmla="*/ 199 w 130"/>
                <a:gd name="T93" fmla="*/ 435 h 29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0"/>
                <a:gd name="T142" fmla="*/ 0 h 297"/>
                <a:gd name="T143" fmla="*/ 130 w 130"/>
                <a:gd name="T144" fmla="*/ 297 h 29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0" h="297">
                  <a:moveTo>
                    <a:pt x="128" y="77"/>
                  </a:moveTo>
                  <a:cubicBezTo>
                    <a:pt x="127" y="76"/>
                    <a:pt x="125" y="74"/>
                    <a:pt x="125" y="72"/>
                  </a:cubicBezTo>
                  <a:cubicBezTo>
                    <a:pt x="124" y="71"/>
                    <a:pt x="124" y="67"/>
                    <a:pt x="126" y="65"/>
                  </a:cubicBezTo>
                  <a:cubicBezTo>
                    <a:pt x="128" y="64"/>
                    <a:pt x="127" y="59"/>
                    <a:pt x="127" y="57"/>
                  </a:cubicBezTo>
                  <a:cubicBezTo>
                    <a:pt x="127" y="55"/>
                    <a:pt x="122" y="49"/>
                    <a:pt x="123" y="48"/>
                  </a:cubicBezTo>
                  <a:cubicBezTo>
                    <a:pt x="124" y="47"/>
                    <a:pt x="126" y="46"/>
                    <a:pt x="125" y="44"/>
                  </a:cubicBezTo>
                  <a:cubicBezTo>
                    <a:pt x="123" y="43"/>
                    <a:pt x="120" y="45"/>
                    <a:pt x="122" y="42"/>
                  </a:cubicBezTo>
                  <a:cubicBezTo>
                    <a:pt x="124" y="40"/>
                    <a:pt x="123" y="36"/>
                    <a:pt x="123" y="35"/>
                  </a:cubicBezTo>
                  <a:cubicBezTo>
                    <a:pt x="123" y="33"/>
                    <a:pt x="124" y="30"/>
                    <a:pt x="124" y="29"/>
                  </a:cubicBezTo>
                  <a:cubicBezTo>
                    <a:pt x="124" y="28"/>
                    <a:pt x="122" y="25"/>
                    <a:pt x="121" y="24"/>
                  </a:cubicBezTo>
                  <a:cubicBezTo>
                    <a:pt x="120" y="23"/>
                    <a:pt x="117" y="19"/>
                    <a:pt x="116" y="19"/>
                  </a:cubicBezTo>
                  <a:cubicBezTo>
                    <a:pt x="115" y="18"/>
                    <a:pt x="109" y="18"/>
                    <a:pt x="109" y="16"/>
                  </a:cubicBezTo>
                  <a:cubicBezTo>
                    <a:pt x="108" y="15"/>
                    <a:pt x="104" y="12"/>
                    <a:pt x="103" y="10"/>
                  </a:cubicBezTo>
                  <a:cubicBezTo>
                    <a:pt x="102" y="8"/>
                    <a:pt x="99" y="4"/>
                    <a:pt x="99" y="4"/>
                  </a:cubicBezTo>
                  <a:cubicBezTo>
                    <a:pt x="99" y="4"/>
                    <a:pt x="96" y="1"/>
                    <a:pt x="95" y="0"/>
                  </a:cubicBezTo>
                  <a:cubicBezTo>
                    <a:pt x="95" y="1"/>
                    <a:pt x="95" y="1"/>
                    <a:pt x="96" y="1"/>
                  </a:cubicBezTo>
                  <a:cubicBezTo>
                    <a:pt x="93" y="1"/>
                    <a:pt x="90" y="1"/>
                    <a:pt x="90" y="1"/>
                  </a:cubicBezTo>
                  <a:cubicBezTo>
                    <a:pt x="90" y="1"/>
                    <a:pt x="93" y="6"/>
                    <a:pt x="92" y="8"/>
                  </a:cubicBezTo>
                  <a:cubicBezTo>
                    <a:pt x="90" y="9"/>
                    <a:pt x="91" y="12"/>
                    <a:pt x="88" y="15"/>
                  </a:cubicBezTo>
                  <a:cubicBezTo>
                    <a:pt x="86" y="18"/>
                    <a:pt x="91" y="16"/>
                    <a:pt x="91" y="16"/>
                  </a:cubicBezTo>
                  <a:cubicBezTo>
                    <a:pt x="88" y="19"/>
                    <a:pt x="88" y="19"/>
                    <a:pt x="88" y="19"/>
                  </a:cubicBezTo>
                  <a:cubicBezTo>
                    <a:pt x="79" y="16"/>
                    <a:pt x="79" y="16"/>
                    <a:pt x="79" y="16"/>
                  </a:cubicBezTo>
                  <a:cubicBezTo>
                    <a:pt x="79" y="16"/>
                    <a:pt x="74" y="15"/>
                    <a:pt x="73" y="14"/>
                  </a:cubicBezTo>
                  <a:cubicBezTo>
                    <a:pt x="73" y="13"/>
                    <a:pt x="71" y="15"/>
                    <a:pt x="70" y="17"/>
                  </a:cubicBezTo>
                  <a:cubicBezTo>
                    <a:pt x="69" y="19"/>
                    <a:pt x="71" y="21"/>
                    <a:pt x="70" y="25"/>
                  </a:cubicBezTo>
                  <a:cubicBezTo>
                    <a:pt x="69" y="29"/>
                    <a:pt x="67" y="30"/>
                    <a:pt x="67" y="30"/>
                  </a:cubicBezTo>
                  <a:cubicBezTo>
                    <a:pt x="62" y="26"/>
                    <a:pt x="62" y="26"/>
                    <a:pt x="62" y="26"/>
                  </a:cubicBezTo>
                  <a:cubicBezTo>
                    <a:pt x="62" y="26"/>
                    <a:pt x="59" y="30"/>
                    <a:pt x="58" y="30"/>
                  </a:cubicBezTo>
                  <a:cubicBezTo>
                    <a:pt x="57" y="31"/>
                    <a:pt x="56" y="34"/>
                    <a:pt x="54" y="37"/>
                  </a:cubicBezTo>
                  <a:cubicBezTo>
                    <a:pt x="53" y="40"/>
                    <a:pt x="52" y="41"/>
                    <a:pt x="51" y="41"/>
                  </a:cubicBezTo>
                  <a:cubicBezTo>
                    <a:pt x="50" y="41"/>
                    <a:pt x="51" y="46"/>
                    <a:pt x="52" y="47"/>
                  </a:cubicBezTo>
                  <a:cubicBezTo>
                    <a:pt x="52" y="48"/>
                    <a:pt x="53" y="50"/>
                    <a:pt x="53" y="52"/>
                  </a:cubicBezTo>
                  <a:cubicBezTo>
                    <a:pt x="54" y="55"/>
                    <a:pt x="51" y="55"/>
                    <a:pt x="49" y="59"/>
                  </a:cubicBezTo>
                  <a:cubicBezTo>
                    <a:pt x="46" y="62"/>
                    <a:pt x="44" y="67"/>
                    <a:pt x="44" y="67"/>
                  </a:cubicBezTo>
                  <a:cubicBezTo>
                    <a:pt x="45" y="72"/>
                    <a:pt x="45" y="72"/>
                    <a:pt x="45" y="72"/>
                  </a:cubicBezTo>
                  <a:cubicBezTo>
                    <a:pt x="45" y="72"/>
                    <a:pt x="42" y="75"/>
                    <a:pt x="40" y="75"/>
                  </a:cubicBezTo>
                  <a:cubicBezTo>
                    <a:pt x="39" y="76"/>
                    <a:pt x="36" y="76"/>
                    <a:pt x="36" y="76"/>
                  </a:cubicBezTo>
                  <a:cubicBezTo>
                    <a:pt x="36" y="76"/>
                    <a:pt x="36" y="82"/>
                    <a:pt x="36" y="84"/>
                  </a:cubicBezTo>
                  <a:cubicBezTo>
                    <a:pt x="35" y="87"/>
                    <a:pt x="34" y="97"/>
                    <a:pt x="34" y="97"/>
                  </a:cubicBezTo>
                  <a:cubicBezTo>
                    <a:pt x="34" y="97"/>
                    <a:pt x="30" y="108"/>
                    <a:pt x="28" y="110"/>
                  </a:cubicBezTo>
                  <a:cubicBezTo>
                    <a:pt x="26" y="112"/>
                    <a:pt x="29" y="114"/>
                    <a:pt x="31" y="114"/>
                  </a:cubicBezTo>
                  <a:cubicBezTo>
                    <a:pt x="32" y="115"/>
                    <a:pt x="31" y="120"/>
                    <a:pt x="30" y="123"/>
                  </a:cubicBezTo>
                  <a:cubicBezTo>
                    <a:pt x="29" y="126"/>
                    <a:pt x="28" y="126"/>
                    <a:pt x="25" y="124"/>
                  </a:cubicBezTo>
                  <a:cubicBezTo>
                    <a:pt x="22" y="123"/>
                    <a:pt x="18" y="126"/>
                    <a:pt x="18" y="126"/>
                  </a:cubicBezTo>
                  <a:cubicBezTo>
                    <a:pt x="18" y="126"/>
                    <a:pt x="12" y="132"/>
                    <a:pt x="12" y="135"/>
                  </a:cubicBezTo>
                  <a:cubicBezTo>
                    <a:pt x="11" y="139"/>
                    <a:pt x="10" y="141"/>
                    <a:pt x="10" y="141"/>
                  </a:cubicBezTo>
                  <a:cubicBezTo>
                    <a:pt x="10" y="141"/>
                    <a:pt x="14" y="148"/>
                    <a:pt x="12" y="149"/>
                  </a:cubicBezTo>
                  <a:cubicBezTo>
                    <a:pt x="10" y="150"/>
                    <a:pt x="11" y="154"/>
                    <a:pt x="11" y="156"/>
                  </a:cubicBezTo>
                  <a:cubicBezTo>
                    <a:pt x="11" y="158"/>
                    <a:pt x="13" y="162"/>
                    <a:pt x="12" y="166"/>
                  </a:cubicBezTo>
                  <a:cubicBezTo>
                    <a:pt x="12" y="170"/>
                    <a:pt x="12" y="174"/>
                    <a:pt x="13" y="177"/>
                  </a:cubicBezTo>
                  <a:cubicBezTo>
                    <a:pt x="14" y="179"/>
                    <a:pt x="16" y="178"/>
                    <a:pt x="17" y="180"/>
                  </a:cubicBezTo>
                  <a:cubicBezTo>
                    <a:pt x="18" y="183"/>
                    <a:pt x="19" y="184"/>
                    <a:pt x="17" y="187"/>
                  </a:cubicBezTo>
                  <a:cubicBezTo>
                    <a:pt x="15" y="190"/>
                    <a:pt x="13" y="190"/>
                    <a:pt x="13" y="190"/>
                  </a:cubicBezTo>
                  <a:cubicBezTo>
                    <a:pt x="13" y="190"/>
                    <a:pt x="14" y="195"/>
                    <a:pt x="15" y="197"/>
                  </a:cubicBezTo>
                  <a:cubicBezTo>
                    <a:pt x="16" y="199"/>
                    <a:pt x="16" y="203"/>
                    <a:pt x="15" y="204"/>
                  </a:cubicBezTo>
                  <a:cubicBezTo>
                    <a:pt x="15" y="206"/>
                    <a:pt x="15" y="210"/>
                    <a:pt x="11" y="212"/>
                  </a:cubicBezTo>
                  <a:cubicBezTo>
                    <a:pt x="10" y="213"/>
                    <a:pt x="9" y="213"/>
                    <a:pt x="9" y="213"/>
                  </a:cubicBezTo>
                  <a:cubicBezTo>
                    <a:pt x="9" y="213"/>
                    <a:pt x="9" y="213"/>
                    <a:pt x="9" y="214"/>
                  </a:cubicBezTo>
                  <a:cubicBezTo>
                    <a:pt x="9" y="216"/>
                    <a:pt x="10" y="217"/>
                    <a:pt x="8" y="218"/>
                  </a:cubicBezTo>
                  <a:cubicBezTo>
                    <a:pt x="7" y="218"/>
                    <a:pt x="8" y="221"/>
                    <a:pt x="8" y="223"/>
                  </a:cubicBezTo>
                  <a:cubicBezTo>
                    <a:pt x="8" y="224"/>
                    <a:pt x="7" y="230"/>
                    <a:pt x="7" y="230"/>
                  </a:cubicBezTo>
                  <a:cubicBezTo>
                    <a:pt x="7" y="230"/>
                    <a:pt x="5" y="230"/>
                    <a:pt x="4" y="228"/>
                  </a:cubicBezTo>
                  <a:cubicBezTo>
                    <a:pt x="3" y="225"/>
                    <a:pt x="1" y="228"/>
                    <a:pt x="0" y="229"/>
                  </a:cubicBezTo>
                  <a:cubicBezTo>
                    <a:pt x="0" y="229"/>
                    <a:pt x="3" y="238"/>
                    <a:pt x="3" y="240"/>
                  </a:cubicBezTo>
                  <a:cubicBezTo>
                    <a:pt x="3" y="242"/>
                    <a:pt x="5" y="243"/>
                    <a:pt x="6" y="247"/>
                  </a:cubicBezTo>
                  <a:cubicBezTo>
                    <a:pt x="7" y="251"/>
                    <a:pt x="8" y="250"/>
                    <a:pt x="8" y="255"/>
                  </a:cubicBezTo>
                  <a:cubicBezTo>
                    <a:pt x="8" y="259"/>
                    <a:pt x="9" y="259"/>
                    <a:pt x="10" y="260"/>
                  </a:cubicBezTo>
                  <a:cubicBezTo>
                    <a:pt x="11" y="261"/>
                    <a:pt x="14" y="265"/>
                    <a:pt x="14" y="266"/>
                  </a:cubicBezTo>
                  <a:cubicBezTo>
                    <a:pt x="14" y="267"/>
                    <a:pt x="16" y="267"/>
                    <a:pt x="18" y="270"/>
                  </a:cubicBezTo>
                  <a:cubicBezTo>
                    <a:pt x="19" y="273"/>
                    <a:pt x="20" y="276"/>
                    <a:pt x="19" y="276"/>
                  </a:cubicBezTo>
                  <a:cubicBezTo>
                    <a:pt x="17" y="276"/>
                    <a:pt x="15" y="275"/>
                    <a:pt x="16" y="277"/>
                  </a:cubicBezTo>
                  <a:cubicBezTo>
                    <a:pt x="17" y="280"/>
                    <a:pt x="17" y="278"/>
                    <a:pt x="16" y="279"/>
                  </a:cubicBezTo>
                  <a:cubicBezTo>
                    <a:pt x="15" y="280"/>
                    <a:pt x="16" y="283"/>
                    <a:pt x="15" y="283"/>
                  </a:cubicBezTo>
                  <a:cubicBezTo>
                    <a:pt x="14" y="283"/>
                    <a:pt x="19" y="286"/>
                    <a:pt x="20" y="288"/>
                  </a:cubicBezTo>
                  <a:cubicBezTo>
                    <a:pt x="21" y="289"/>
                    <a:pt x="17" y="291"/>
                    <a:pt x="20" y="294"/>
                  </a:cubicBezTo>
                  <a:cubicBezTo>
                    <a:pt x="22" y="297"/>
                    <a:pt x="26" y="296"/>
                    <a:pt x="28" y="296"/>
                  </a:cubicBezTo>
                  <a:cubicBezTo>
                    <a:pt x="30" y="296"/>
                    <a:pt x="36" y="297"/>
                    <a:pt x="34" y="292"/>
                  </a:cubicBezTo>
                  <a:cubicBezTo>
                    <a:pt x="32" y="287"/>
                    <a:pt x="32" y="285"/>
                    <a:pt x="33" y="285"/>
                  </a:cubicBezTo>
                  <a:cubicBezTo>
                    <a:pt x="34" y="284"/>
                    <a:pt x="41" y="280"/>
                    <a:pt x="43" y="280"/>
                  </a:cubicBezTo>
                  <a:cubicBezTo>
                    <a:pt x="45" y="280"/>
                    <a:pt x="49" y="283"/>
                    <a:pt x="49" y="280"/>
                  </a:cubicBezTo>
                  <a:cubicBezTo>
                    <a:pt x="50" y="276"/>
                    <a:pt x="52" y="273"/>
                    <a:pt x="52" y="273"/>
                  </a:cubicBezTo>
                  <a:cubicBezTo>
                    <a:pt x="53" y="281"/>
                    <a:pt x="53" y="281"/>
                    <a:pt x="53" y="281"/>
                  </a:cubicBezTo>
                  <a:cubicBezTo>
                    <a:pt x="53" y="281"/>
                    <a:pt x="57" y="270"/>
                    <a:pt x="58" y="269"/>
                  </a:cubicBezTo>
                  <a:cubicBezTo>
                    <a:pt x="59" y="269"/>
                    <a:pt x="60" y="259"/>
                    <a:pt x="60" y="259"/>
                  </a:cubicBezTo>
                  <a:cubicBezTo>
                    <a:pt x="55" y="266"/>
                    <a:pt x="55" y="266"/>
                    <a:pt x="55" y="266"/>
                  </a:cubicBezTo>
                  <a:cubicBezTo>
                    <a:pt x="55" y="266"/>
                    <a:pt x="54" y="263"/>
                    <a:pt x="56" y="259"/>
                  </a:cubicBezTo>
                  <a:cubicBezTo>
                    <a:pt x="57" y="255"/>
                    <a:pt x="58" y="241"/>
                    <a:pt x="58" y="241"/>
                  </a:cubicBezTo>
                  <a:cubicBezTo>
                    <a:pt x="58" y="241"/>
                    <a:pt x="57" y="238"/>
                    <a:pt x="60" y="235"/>
                  </a:cubicBezTo>
                  <a:cubicBezTo>
                    <a:pt x="63" y="232"/>
                    <a:pt x="66" y="232"/>
                    <a:pt x="68" y="232"/>
                  </a:cubicBezTo>
                  <a:cubicBezTo>
                    <a:pt x="69" y="232"/>
                    <a:pt x="71" y="231"/>
                    <a:pt x="73" y="228"/>
                  </a:cubicBezTo>
                  <a:cubicBezTo>
                    <a:pt x="76" y="224"/>
                    <a:pt x="75" y="220"/>
                    <a:pt x="75" y="220"/>
                  </a:cubicBezTo>
                  <a:cubicBezTo>
                    <a:pt x="75" y="220"/>
                    <a:pt x="78" y="220"/>
                    <a:pt x="80" y="216"/>
                  </a:cubicBezTo>
                  <a:cubicBezTo>
                    <a:pt x="81" y="212"/>
                    <a:pt x="88" y="212"/>
                    <a:pt x="82" y="209"/>
                  </a:cubicBezTo>
                  <a:cubicBezTo>
                    <a:pt x="76" y="207"/>
                    <a:pt x="76" y="205"/>
                    <a:pt x="76" y="203"/>
                  </a:cubicBezTo>
                  <a:cubicBezTo>
                    <a:pt x="75" y="201"/>
                    <a:pt x="72" y="199"/>
                    <a:pt x="72" y="200"/>
                  </a:cubicBezTo>
                  <a:cubicBezTo>
                    <a:pt x="73" y="201"/>
                    <a:pt x="70" y="201"/>
                    <a:pt x="70" y="199"/>
                  </a:cubicBezTo>
                  <a:cubicBezTo>
                    <a:pt x="70" y="198"/>
                    <a:pt x="67" y="199"/>
                    <a:pt x="66" y="198"/>
                  </a:cubicBezTo>
                  <a:cubicBezTo>
                    <a:pt x="65" y="198"/>
                    <a:pt x="62" y="193"/>
                    <a:pt x="62" y="193"/>
                  </a:cubicBezTo>
                  <a:cubicBezTo>
                    <a:pt x="62" y="193"/>
                    <a:pt x="60" y="182"/>
                    <a:pt x="61" y="179"/>
                  </a:cubicBezTo>
                  <a:cubicBezTo>
                    <a:pt x="61" y="176"/>
                    <a:pt x="62" y="177"/>
                    <a:pt x="63" y="176"/>
                  </a:cubicBezTo>
                  <a:cubicBezTo>
                    <a:pt x="64" y="174"/>
                    <a:pt x="63" y="170"/>
                    <a:pt x="63" y="168"/>
                  </a:cubicBezTo>
                  <a:cubicBezTo>
                    <a:pt x="63" y="165"/>
                    <a:pt x="65" y="161"/>
                    <a:pt x="67" y="159"/>
                  </a:cubicBezTo>
                  <a:cubicBezTo>
                    <a:pt x="70" y="157"/>
                    <a:pt x="73" y="150"/>
                    <a:pt x="75" y="149"/>
                  </a:cubicBezTo>
                  <a:cubicBezTo>
                    <a:pt x="76" y="147"/>
                    <a:pt x="82" y="139"/>
                    <a:pt x="83" y="137"/>
                  </a:cubicBezTo>
                  <a:cubicBezTo>
                    <a:pt x="85" y="136"/>
                    <a:pt x="88" y="134"/>
                    <a:pt x="91" y="132"/>
                  </a:cubicBezTo>
                  <a:cubicBezTo>
                    <a:pt x="94" y="131"/>
                    <a:pt x="97" y="129"/>
                    <a:pt x="99" y="125"/>
                  </a:cubicBezTo>
                  <a:cubicBezTo>
                    <a:pt x="100" y="120"/>
                    <a:pt x="102" y="120"/>
                    <a:pt x="104" y="118"/>
                  </a:cubicBezTo>
                  <a:cubicBezTo>
                    <a:pt x="106" y="115"/>
                    <a:pt x="103" y="113"/>
                    <a:pt x="102" y="112"/>
                  </a:cubicBezTo>
                  <a:cubicBezTo>
                    <a:pt x="101" y="110"/>
                    <a:pt x="102" y="107"/>
                    <a:pt x="103" y="105"/>
                  </a:cubicBezTo>
                  <a:cubicBezTo>
                    <a:pt x="103" y="104"/>
                    <a:pt x="106" y="95"/>
                    <a:pt x="106" y="95"/>
                  </a:cubicBezTo>
                  <a:cubicBezTo>
                    <a:pt x="106" y="95"/>
                    <a:pt x="108" y="98"/>
                    <a:pt x="111" y="92"/>
                  </a:cubicBezTo>
                  <a:cubicBezTo>
                    <a:pt x="113" y="86"/>
                    <a:pt x="112" y="83"/>
                    <a:pt x="112" y="83"/>
                  </a:cubicBezTo>
                  <a:cubicBezTo>
                    <a:pt x="117" y="85"/>
                    <a:pt x="117" y="85"/>
                    <a:pt x="117" y="85"/>
                  </a:cubicBezTo>
                  <a:cubicBezTo>
                    <a:pt x="117" y="85"/>
                    <a:pt x="120" y="85"/>
                    <a:pt x="123" y="84"/>
                  </a:cubicBezTo>
                  <a:cubicBezTo>
                    <a:pt x="126" y="84"/>
                    <a:pt x="126" y="85"/>
                    <a:pt x="130" y="84"/>
                  </a:cubicBezTo>
                  <a:cubicBezTo>
                    <a:pt x="129" y="83"/>
                    <a:pt x="128" y="79"/>
                    <a:pt x="128" y="77"/>
                  </a:cubicBezTo>
                  <a:close/>
                  <a:moveTo>
                    <a:pt x="29" y="229"/>
                  </a:moveTo>
                  <a:cubicBezTo>
                    <a:pt x="27" y="233"/>
                    <a:pt x="26" y="237"/>
                    <a:pt x="24" y="236"/>
                  </a:cubicBezTo>
                  <a:cubicBezTo>
                    <a:pt x="22" y="235"/>
                    <a:pt x="20" y="238"/>
                    <a:pt x="20" y="238"/>
                  </a:cubicBezTo>
                  <a:cubicBezTo>
                    <a:pt x="20" y="238"/>
                    <a:pt x="14" y="240"/>
                    <a:pt x="14" y="239"/>
                  </a:cubicBezTo>
                  <a:cubicBezTo>
                    <a:pt x="12" y="236"/>
                    <a:pt x="16" y="237"/>
                    <a:pt x="16" y="233"/>
                  </a:cubicBezTo>
                  <a:cubicBezTo>
                    <a:pt x="17" y="229"/>
                    <a:pt x="19" y="226"/>
                    <a:pt x="20" y="228"/>
                  </a:cubicBezTo>
                  <a:cubicBezTo>
                    <a:pt x="22" y="230"/>
                    <a:pt x="24" y="233"/>
                    <a:pt x="24" y="227"/>
                  </a:cubicBezTo>
                  <a:cubicBezTo>
                    <a:pt x="24" y="221"/>
                    <a:pt x="25" y="220"/>
                    <a:pt x="27" y="221"/>
                  </a:cubicBezTo>
                  <a:cubicBezTo>
                    <a:pt x="28" y="223"/>
                    <a:pt x="30" y="226"/>
                    <a:pt x="29" y="229"/>
                  </a:cubicBezTo>
                  <a:close/>
                  <a:moveTo>
                    <a:pt x="39" y="234"/>
                  </a:moveTo>
                  <a:cubicBezTo>
                    <a:pt x="38" y="238"/>
                    <a:pt x="37" y="240"/>
                    <a:pt x="36" y="243"/>
                  </a:cubicBezTo>
                  <a:cubicBezTo>
                    <a:pt x="35" y="245"/>
                    <a:pt x="32" y="248"/>
                    <a:pt x="32" y="248"/>
                  </a:cubicBezTo>
                  <a:cubicBezTo>
                    <a:pt x="32" y="248"/>
                    <a:pt x="32" y="239"/>
                    <a:pt x="35" y="237"/>
                  </a:cubicBezTo>
                  <a:cubicBezTo>
                    <a:pt x="37" y="234"/>
                    <a:pt x="39" y="229"/>
                    <a:pt x="39" y="234"/>
                  </a:cubicBezTo>
                  <a:close/>
                  <a:moveTo>
                    <a:pt x="76" y="251"/>
                  </a:moveTo>
                  <a:cubicBezTo>
                    <a:pt x="75" y="248"/>
                    <a:pt x="74" y="252"/>
                    <a:pt x="71" y="255"/>
                  </a:cubicBezTo>
                  <a:cubicBezTo>
                    <a:pt x="69" y="258"/>
                    <a:pt x="72" y="261"/>
                    <a:pt x="72" y="263"/>
                  </a:cubicBezTo>
                  <a:cubicBezTo>
                    <a:pt x="72" y="266"/>
                    <a:pt x="78" y="259"/>
                    <a:pt x="78" y="259"/>
                  </a:cubicBezTo>
                  <a:cubicBezTo>
                    <a:pt x="76" y="257"/>
                    <a:pt x="76" y="257"/>
                    <a:pt x="76" y="257"/>
                  </a:cubicBezTo>
                  <a:cubicBezTo>
                    <a:pt x="76" y="257"/>
                    <a:pt x="77" y="254"/>
                    <a:pt x="76" y="251"/>
                  </a:cubicBezTo>
                  <a:close/>
                  <a:moveTo>
                    <a:pt x="92" y="202"/>
                  </a:moveTo>
                  <a:cubicBezTo>
                    <a:pt x="92" y="202"/>
                    <a:pt x="90" y="201"/>
                    <a:pt x="86" y="202"/>
                  </a:cubicBezTo>
                  <a:cubicBezTo>
                    <a:pt x="84" y="206"/>
                    <a:pt x="84" y="206"/>
                    <a:pt x="84" y="206"/>
                  </a:cubicBezTo>
                  <a:cubicBezTo>
                    <a:pt x="84" y="206"/>
                    <a:pt x="90" y="209"/>
                    <a:pt x="92" y="210"/>
                  </a:cubicBezTo>
                  <a:cubicBezTo>
                    <a:pt x="94" y="210"/>
                    <a:pt x="94" y="208"/>
                    <a:pt x="94" y="206"/>
                  </a:cubicBezTo>
                  <a:cubicBezTo>
                    <a:pt x="94" y="205"/>
                    <a:pt x="92" y="202"/>
                    <a:pt x="92" y="202"/>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686" name="Freeform 230"/>
            <p:cNvSpPr>
              <a:spLocks noEditPoints="1"/>
            </p:cNvSpPr>
            <p:nvPr>
              <p:custDataLst>
                <p:tags r:id="rId133"/>
              </p:custDataLst>
            </p:nvPr>
          </p:nvSpPr>
          <p:spPr bwMode="auto">
            <a:xfrm>
              <a:off x="3252" y="2405"/>
              <a:ext cx="92" cy="69"/>
            </a:xfrm>
            <a:custGeom>
              <a:avLst/>
              <a:gdLst>
                <a:gd name="T0" fmla="*/ 51 w 72"/>
                <a:gd name="T1" fmla="*/ 77 h 54"/>
                <a:gd name="T2" fmla="*/ 42 w 72"/>
                <a:gd name="T3" fmla="*/ 74 h 54"/>
                <a:gd name="T4" fmla="*/ 51 w 72"/>
                <a:gd name="T5" fmla="*/ 60 h 54"/>
                <a:gd name="T6" fmla="*/ 55 w 72"/>
                <a:gd name="T7" fmla="*/ 46 h 54"/>
                <a:gd name="T8" fmla="*/ 47 w 72"/>
                <a:gd name="T9" fmla="*/ 33 h 54"/>
                <a:gd name="T10" fmla="*/ 52 w 72"/>
                <a:gd name="T11" fmla="*/ 17 h 54"/>
                <a:gd name="T12" fmla="*/ 51 w 72"/>
                <a:gd name="T13" fmla="*/ 0 h 54"/>
                <a:gd name="T14" fmla="*/ 40 w 72"/>
                <a:gd name="T15" fmla="*/ 5 h 54"/>
                <a:gd name="T16" fmla="*/ 31 w 72"/>
                <a:gd name="T17" fmla="*/ 17 h 54"/>
                <a:gd name="T18" fmla="*/ 8 w 72"/>
                <a:gd name="T19" fmla="*/ 24 h 54"/>
                <a:gd name="T20" fmla="*/ 15 w 72"/>
                <a:gd name="T21" fmla="*/ 36 h 54"/>
                <a:gd name="T22" fmla="*/ 23 w 72"/>
                <a:gd name="T23" fmla="*/ 24 h 54"/>
                <a:gd name="T24" fmla="*/ 28 w 72"/>
                <a:gd name="T25" fmla="*/ 36 h 54"/>
                <a:gd name="T26" fmla="*/ 19 w 72"/>
                <a:gd name="T27" fmla="*/ 36 h 54"/>
                <a:gd name="T28" fmla="*/ 17 w 72"/>
                <a:gd name="T29" fmla="*/ 42 h 54"/>
                <a:gd name="T30" fmla="*/ 8 w 72"/>
                <a:gd name="T31" fmla="*/ 37 h 54"/>
                <a:gd name="T32" fmla="*/ 6 w 72"/>
                <a:gd name="T33" fmla="*/ 46 h 54"/>
                <a:gd name="T34" fmla="*/ 5 w 72"/>
                <a:gd name="T35" fmla="*/ 66 h 54"/>
                <a:gd name="T36" fmla="*/ 15 w 72"/>
                <a:gd name="T37" fmla="*/ 84 h 54"/>
                <a:gd name="T38" fmla="*/ 13 w 72"/>
                <a:gd name="T39" fmla="*/ 102 h 54"/>
                <a:gd name="T40" fmla="*/ 19 w 72"/>
                <a:gd name="T41" fmla="*/ 105 h 54"/>
                <a:gd name="T42" fmla="*/ 29 w 72"/>
                <a:gd name="T43" fmla="*/ 102 h 54"/>
                <a:gd name="T44" fmla="*/ 37 w 72"/>
                <a:gd name="T45" fmla="*/ 102 h 54"/>
                <a:gd name="T46" fmla="*/ 37 w 72"/>
                <a:gd name="T47" fmla="*/ 100 h 54"/>
                <a:gd name="T48" fmla="*/ 33 w 72"/>
                <a:gd name="T49" fmla="*/ 88 h 54"/>
                <a:gd name="T50" fmla="*/ 47 w 72"/>
                <a:gd name="T51" fmla="*/ 89 h 54"/>
                <a:gd name="T52" fmla="*/ 59 w 72"/>
                <a:gd name="T53" fmla="*/ 100 h 54"/>
                <a:gd name="T54" fmla="*/ 59 w 72"/>
                <a:gd name="T55" fmla="*/ 84 h 54"/>
                <a:gd name="T56" fmla="*/ 59 w 72"/>
                <a:gd name="T57" fmla="*/ 80 h 54"/>
                <a:gd name="T58" fmla="*/ 51 w 72"/>
                <a:gd name="T59" fmla="*/ 77 h 54"/>
                <a:gd name="T60" fmla="*/ 89 w 72"/>
                <a:gd name="T61" fmla="*/ 69 h 54"/>
                <a:gd name="T62" fmla="*/ 84 w 72"/>
                <a:gd name="T63" fmla="*/ 59 h 54"/>
                <a:gd name="T64" fmla="*/ 80 w 72"/>
                <a:gd name="T65" fmla="*/ 66 h 54"/>
                <a:gd name="T66" fmla="*/ 66 w 72"/>
                <a:gd name="T67" fmla="*/ 70 h 54"/>
                <a:gd name="T68" fmla="*/ 65 w 72"/>
                <a:gd name="T69" fmla="*/ 82 h 54"/>
                <a:gd name="T70" fmla="*/ 75 w 72"/>
                <a:gd name="T71" fmla="*/ 89 h 54"/>
                <a:gd name="T72" fmla="*/ 80 w 72"/>
                <a:gd name="T73" fmla="*/ 102 h 54"/>
                <a:gd name="T74" fmla="*/ 65 w 72"/>
                <a:gd name="T75" fmla="*/ 102 h 54"/>
                <a:gd name="T76" fmla="*/ 70 w 72"/>
                <a:gd name="T77" fmla="*/ 112 h 54"/>
                <a:gd name="T78" fmla="*/ 84 w 72"/>
                <a:gd name="T79" fmla="*/ 107 h 54"/>
                <a:gd name="T80" fmla="*/ 88 w 72"/>
                <a:gd name="T81" fmla="*/ 100 h 54"/>
                <a:gd name="T82" fmla="*/ 89 w 72"/>
                <a:gd name="T83" fmla="*/ 89 h 54"/>
                <a:gd name="T84" fmla="*/ 92 w 72"/>
                <a:gd name="T85" fmla="*/ 82 h 54"/>
                <a:gd name="T86" fmla="*/ 89 w 72"/>
                <a:gd name="T87" fmla="*/ 69 h 54"/>
                <a:gd name="T88" fmla="*/ 141 w 72"/>
                <a:gd name="T89" fmla="*/ 89 h 54"/>
                <a:gd name="T90" fmla="*/ 146 w 72"/>
                <a:gd name="T91" fmla="*/ 98 h 54"/>
                <a:gd name="T92" fmla="*/ 141 w 72"/>
                <a:gd name="T93" fmla="*/ 89 h 5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2"/>
                <a:gd name="T142" fmla="*/ 0 h 54"/>
                <a:gd name="T143" fmla="*/ 72 w 72"/>
                <a:gd name="T144" fmla="*/ 54 h 5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2" h="54">
                  <a:moveTo>
                    <a:pt x="24" y="37"/>
                  </a:moveTo>
                  <a:cubicBezTo>
                    <a:pt x="22" y="37"/>
                    <a:pt x="20" y="35"/>
                    <a:pt x="20" y="35"/>
                  </a:cubicBezTo>
                  <a:cubicBezTo>
                    <a:pt x="20" y="35"/>
                    <a:pt x="23" y="31"/>
                    <a:pt x="24" y="29"/>
                  </a:cubicBezTo>
                  <a:cubicBezTo>
                    <a:pt x="26" y="28"/>
                    <a:pt x="27" y="22"/>
                    <a:pt x="27" y="22"/>
                  </a:cubicBezTo>
                  <a:cubicBezTo>
                    <a:pt x="23" y="16"/>
                    <a:pt x="23" y="16"/>
                    <a:pt x="23" y="16"/>
                  </a:cubicBezTo>
                  <a:cubicBezTo>
                    <a:pt x="23" y="16"/>
                    <a:pt x="25" y="11"/>
                    <a:pt x="25" y="8"/>
                  </a:cubicBezTo>
                  <a:cubicBezTo>
                    <a:pt x="26" y="6"/>
                    <a:pt x="24" y="0"/>
                    <a:pt x="24" y="0"/>
                  </a:cubicBezTo>
                  <a:cubicBezTo>
                    <a:pt x="24" y="0"/>
                    <a:pt x="21" y="0"/>
                    <a:pt x="19" y="2"/>
                  </a:cubicBezTo>
                  <a:cubicBezTo>
                    <a:pt x="16" y="4"/>
                    <a:pt x="19" y="6"/>
                    <a:pt x="15" y="8"/>
                  </a:cubicBezTo>
                  <a:cubicBezTo>
                    <a:pt x="10" y="10"/>
                    <a:pt x="5" y="11"/>
                    <a:pt x="4" y="12"/>
                  </a:cubicBezTo>
                  <a:cubicBezTo>
                    <a:pt x="3" y="14"/>
                    <a:pt x="7" y="17"/>
                    <a:pt x="7" y="17"/>
                  </a:cubicBezTo>
                  <a:cubicBezTo>
                    <a:pt x="7" y="17"/>
                    <a:pt x="5" y="14"/>
                    <a:pt x="11" y="12"/>
                  </a:cubicBezTo>
                  <a:cubicBezTo>
                    <a:pt x="16" y="9"/>
                    <a:pt x="13" y="14"/>
                    <a:pt x="13" y="17"/>
                  </a:cubicBezTo>
                  <a:cubicBezTo>
                    <a:pt x="13" y="20"/>
                    <a:pt x="9" y="17"/>
                    <a:pt x="9" y="17"/>
                  </a:cubicBezTo>
                  <a:cubicBezTo>
                    <a:pt x="8" y="20"/>
                    <a:pt x="8" y="20"/>
                    <a:pt x="8" y="20"/>
                  </a:cubicBezTo>
                  <a:cubicBezTo>
                    <a:pt x="4" y="18"/>
                    <a:pt x="4" y="18"/>
                    <a:pt x="4" y="18"/>
                  </a:cubicBezTo>
                  <a:cubicBezTo>
                    <a:pt x="4" y="18"/>
                    <a:pt x="3" y="19"/>
                    <a:pt x="3" y="22"/>
                  </a:cubicBezTo>
                  <a:cubicBezTo>
                    <a:pt x="3" y="25"/>
                    <a:pt x="5" y="29"/>
                    <a:pt x="2" y="32"/>
                  </a:cubicBezTo>
                  <a:cubicBezTo>
                    <a:pt x="0" y="35"/>
                    <a:pt x="6" y="39"/>
                    <a:pt x="7" y="41"/>
                  </a:cubicBezTo>
                  <a:cubicBezTo>
                    <a:pt x="8" y="43"/>
                    <a:pt x="6" y="49"/>
                    <a:pt x="6" y="49"/>
                  </a:cubicBezTo>
                  <a:cubicBezTo>
                    <a:pt x="9" y="50"/>
                    <a:pt x="9" y="50"/>
                    <a:pt x="9" y="50"/>
                  </a:cubicBezTo>
                  <a:cubicBezTo>
                    <a:pt x="11" y="51"/>
                    <a:pt x="14" y="49"/>
                    <a:pt x="14" y="49"/>
                  </a:cubicBezTo>
                  <a:cubicBezTo>
                    <a:pt x="14" y="49"/>
                    <a:pt x="16" y="49"/>
                    <a:pt x="18" y="49"/>
                  </a:cubicBezTo>
                  <a:cubicBezTo>
                    <a:pt x="18" y="48"/>
                    <a:pt x="18" y="48"/>
                    <a:pt x="18" y="48"/>
                  </a:cubicBezTo>
                  <a:cubicBezTo>
                    <a:pt x="16" y="42"/>
                    <a:pt x="16" y="42"/>
                    <a:pt x="16" y="42"/>
                  </a:cubicBezTo>
                  <a:cubicBezTo>
                    <a:pt x="16" y="42"/>
                    <a:pt x="21" y="42"/>
                    <a:pt x="23" y="43"/>
                  </a:cubicBezTo>
                  <a:cubicBezTo>
                    <a:pt x="24" y="44"/>
                    <a:pt x="28" y="48"/>
                    <a:pt x="28" y="48"/>
                  </a:cubicBezTo>
                  <a:cubicBezTo>
                    <a:pt x="28" y="48"/>
                    <a:pt x="28" y="43"/>
                    <a:pt x="28" y="41"/>
                  </a:cubicBezTo>
                  <a:cubicBezTo>
                    <a:pt x="28" y="39"/>
                    <a:pt x="28" y="38"/>
                    <a:pt x="28" y="38"/>
                  </a:cubicBezTo>
                  <a:cubicBezTo>
                    <a:pt x="28" y="38"/>
                    <a:pt x="25" y="37"/>
                    <a:pt x="24" y="37"/>
                  </a:cubicBezTo>
                  <a:close/>
                  <a:moveTo>
                    <a:pt x="43" y="33"/>
                  </a:moveTo>
                  <a:cubicBezTo>
                    <a:pt x="43" y="30"/>
                    <a:pt x="43" y="33"/>
                    <a:pt x="41" y="28"/>
                  </a:cubicBezTo>
                  <a:cubicBezTo>
                    <a:pt x="39" y="24"/>
                    <a:pt x="38" y="32"/>
                    <a:pt x="38" y="32"/>
                  </a:cubicBezTo>
                  <a:cubicBezTo>
                    <a:pt x="38" y="32"/>
                    <a:pt x="38" y="37"/>
                    <a:pt x="32" y="34"/>
                  </a:cubicBezTo>
                  <a:cubicBezTo>
                    <a:pt x="27" y="32"/>
                    <a:pt x="31" y="37"/>
                    <a:pt x="31" y="39"/>
                  </a:cubicBezTo>
                  <a:cubicBezTo>
                    <a:pt x="31" y="41"/>
                    <a:pt x="34" y="42"/>
                    <a:pt x="36" y="43"/>
                  </a:cubicBezTo>
                  <a:cubicBezTo>
                    <a:pt x="36" y="43"/>
                    <a:pt x="40" y="47"/>
                    <a:pt x="38" y="49"/>
                  </a:cubicBezTo>
                  <a:cubicBezTo>
                    <a:pt x="36" y="51"/>
                    <a:pt x="35" y="49"/>
                    <a:pt x="31" y="49"/>
                  </a:cubicBezTo>
                  <a:cubicBezTo>
                    <a:pt x="27" y="49"/>
                    <a:pt x="34" y="54"/>
                    <a:pt x="34" y="54"/>
                  </a:cubicBezTo>
                  <a:cubicBezTo>
                    <a:pt x="41" y="52"/>
                    <a:pt x="41" y="52"/>
                    <a:pt x="41" y="52"/>
                  </a:cubicBezTo>
                  <a:cubicBezTo>
                    <a:pt x="42" y="48"/>
                    <a:pt x="42" y="48"/>
                    <a:pt x="42" y="48"/>
                  </a:cubicBezTo>
                  <a:cubicBezTo>
                    <a:pt x="42" y="48"/>
                    <a:pt x="41" y="45"/>
                    <a:pt x="43" y="43"/>
                  </a:cubicBezTo>
                  <a:cubicBezTo>
                    <a:pt x="45" y="42"/>
                    <a:pt x="44" y="39"/>
                    <a:pt x="44" y="39"/>
                  </a:cubicBezTo>
                  <a:cubicBezTo>
                    <a:pt x="44" y="39"/>
                    <a:pt x="43" y="35"/>
                    <a:pt x="43" y="33"/>
                  </a:cubicBezTo>
                  <a:close/>
                  <a:moveTo>
                    <a:pt x="67" y="43"/>
                  </a:moveTo>
                  <a:cubicBezTo>
                    <a:pt x="66" y="45"/>
                    <a:pt x="69" y="50"/>
                    <a:pt x="70" y="47"/>
                  </a:cubicBezTo>
                  <a:cubicBezTo>
                    <a:pt x="72" y="44"/>
                    <a:pt x="69" y="40"/>
                    <a:pt x="67" y="43"/>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687" name="Freeform 231"/>
            <p:cNvSpPr>
              <a:spLocks/>
            </p:cNvSpPr>
            <p:nvPr>
              <p:custDataLst>
                <p:tags r:id="rId134"/>
              </p:custDataLst>
            </p:nvPr>
          </p:nvSpPr>
          <p:spPr bwMode="auto">
            <a:xfrm>
              <a:off x="3038" y="2002"/>
              <a:ext cx="16" cy="17"/>
            </a:xfrm>
            <a:custGeom>
              <a:avLst/>
              <a:gdLst>
                <a:gd name="T0" fmla="*/ 1 w 13"/>
                <a:gd name="T1" fmla="*/ 21 h 13"/>
                <a:gd name="T2" fmla="*/ 11 w 13"/>
                <a:gd name="T3" fmla="*/ 5 h 13"/>
                <a:gd name="T4" fmla="*/ 22 w 13"/>
                <a:gd name="T5" fmla="*/ 0 h 13"/>
                <a:gd name="T6" fmla="*/ 21 w 13"/>
                <a:gd name="T7" fmla="*/ 9 h 13"/>
                <a:gd name="T8" fmla="*/ 1 w 13"/>
                <a:gd name="T9" fmla="*/ 21 h 13"/>
                <a:gd name="T10" fmla="*/ 0 60000 65536"/>
                <a:gd name="T11" fmla="*/ 0 60000 65536"/>
                <a:gd name="T12" fmla="*/ 0 60000 65536"/>
                <a:gd name="T13" fmla="*/ 0 60000 65536"/>
                <a:gd name="T14" fmla="*/ 0 60000 65536"/>
                <a:gd name="T15" fmla="*/ 0 w 13"/>
                <a:gd name="T16" fmla="*/ 0 h 13"/>
                <a:gd name="T17" fmla="*/ 13 w 13"/>
                <a:gd name="T18" fmla="*/ 13 h 13"/>
              </a:gdLst>
              <a:ahLst/>
              <a:cxnLst>
                <a:cxn ang="T10">
                  <a:pos x="T0" y="T1"/>
                </a:cxn>
                <a:cxn ang="T11">
                  <a:pos x="T2" y="T3"/>
                </a:cxn>
                <a:cxn ang="T12">
                  <a:pos x="T4" y="T5"/>
                </a:cxn>
                <a:cxn ang="T13">
                  <a:pos x="T6" y="T7"/>
                </a:cxn>
                <a:cxn ang="T14">
                  <a:pos x="T8" y="T9"/>
                </a:cxn>
              </a:cxnLst>
              <a:rect l="T15" t="T16" r="T17" b="T18"/>
              <a:pathLst>
                <a:path w="13" h="13">
                  <a:moveTo>
                    <a:pt x="1" y="9"/>
                  </a:moveTo>
                  <a:cubicBezTo>
                    <a:pt x="1" y="9"/>
                    <a:pt x="1" y="2"/>
                    <a:pt x="6" y="2"/>
                  </a:cubicBezTo>
                  <a:cubicBezTo>
                    <a:pt x="11" y="2"/>
                    <a:pt x="12" y="0"/>
                    <a:pt x="12" y="0"/>
                  </a:cubicBezTo>
                  <a:cubicBezTo>
                    <a:pt x="12" y="0"/>
                    <a:pt x="13" y="3"/>
                    <a:pt x="11" y="4"/>
                  </a:cubicBezTo>
                  <a:cubicBezTo>
                    <a:pt x="9" y="4"/>
                    <a:pt x="0" y="13"/>
                    <a:pt x="1" y="9"/>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688" name="Freeform 232"/>
            <p:cNvSpPr>
              <a:spLocks noEditPoints="1"/>
            </p:cNvSpPr>
            <p:nvPr>
              <p:custDataLst>
                <p:tags r:id="rId135"/>
              </p:custDataLst>
            </p:nvPr>
          </p:nvSpPr>
          <p:spPr bwMode="auto">
            <a:xfrm>
              <a:off x="3209" y="1999"/>
              <a:ext cx="333" cy="398"/>
            </a:xfrm>
            <a:custGeom>
              <a:avLst/>
              <a:gdLst>
                <a:gd name="T0" fmla="*/ 526 w 260"/>
                <a:gd name="T1" fmla="*/ 46 h 311"/>
                <a:gd name="T2" fmla="*/ 494 w 260"/>
                <a:gd name="T3" fmla="*/ 47 h 311"/>
                <a:gd name="T4" fmla="*/ 492 w 260"/>
                <a:gd name="T5" fmla="*/ 24 h 311"/>
                <a:gd name="T6" fmla="*/ 471 w 260"/>
                <a:gd name="T7" fmla="*/ 28 h 311"/>
                <a:gd name="T8" fmla="*/ 450 w 260"/>
                <a:gd name="T9" fmla="*/ 24 h 311"/>
                <a:gd name="T10" fmla="*/ 442 w 260"/>
                <a:gd name="T11" fmla="*/ 19 h 311"/>
                <a:gd name="T12" fmla="*/ 420 w 260"/>
                <a:gd name="T13" fmla="*/ 19 h 311"/>
                <a:gd name="T14" fmla="*/ 405 w 260"/>
                <a:gd name="T15" fmla="*/ 37 h 311"/>
                <a:gd name="T16" fmla="*/ 379 w 260"/>
                <a:gd name="T17" fmla="*/ 51 h 311"/>
                <a:gd name="T18" fmla="*/ 380 w 260"/>
                <a:gd name="T19" fmla="*/ 69 h 311"/>
                <a:gd name="T20" fmla="*/ 359 w 260"/>
                <a:gd name="T21" fmla="*/ 88 h 311"/>
                <a:gd name="T22" fmla="*/ 329 w 260"/>
                <a:gd name="T23" fmla="*/ 81 h 311"/>
                <a:gd name="T24" fmla="*/ 315 w 260"/>
                <a:gd name="T25" fmla="*/ 81 h 311"/>
                <a:gd name="T26" fmla="*/ 297 w 260"/>
                <a:gd name="T27" fmla="*/ 69 h 311"/>
                <a:gd name="T28" fmla="*/ 286 w 260"/>
                <a:gd name="T29" fmla="*/ 106 h 311"/>
                <a:gd name="T30" fmla="*/ 256 w 260"/>
                <a:gd name="T31" fmla="*/ 136 h 311"/>
                <a:gd name="T32" fmla="*/ 246 w 260"/>
                <a:gd name="T33" fmla="*/ 136 h 311"/>
                <a:gd name="T34" fmla="*/ 223 w 260"/>
                <a:gd name="T35" fmla="*/ 141 h 311"/>
                <a:gd name="T36" fmla="*/ 220 w 260"/>
                <a:gd name="T37" fmla="*/ 163 h 311"/>
                <a:gd name="T38" fmla="*/ 187 w 260"/>
                <a:gd name="T39" fmla="*/ 188 h 311"/>
                <a:gd name="T40" fmla="*/ 264 w 260"/>
                <a:gd name="T41" fmla="*/ 165 h 311"/>
                <a:gd name="T42" fmla="*/ 211 w 260"/>
                <a:gd name="T43" fmla="*/ 209 h 311"/>
                <a:gd name="T44" fmla="*/ 168 w 260"/>
                <a:gd name="T45" fmla="*/ 280 h 311"/>
                <a:gd name="T46" fmla="*/ 158 w 260"/>
                <a:gd name="T47" fmla="*/ 322 h 311"/>
                <a:gd name="T48" fmla="*/ 124 w 260"/>
                <a:gd name="T49" fmla="*/ 375 h 311"/>
                <a:gd name="T50" fmla="*/ 83 w 260"/>
                <a:gd name="T51" fmla="*/ 406 h 311"/>
                <a:gd name="T52" fmla="*/ 68 w 260"/>
                <a:gd name="T53" fmla="*/ 434 h 311"/>
                <a:gd name="T54" fmla="*/ 8 w 260"/>
                <a:gd name="T55" fmla="*/ 486 h 311"/>
                <a:gd name="T56" fmla="*/ 1 w 260"/>
                <a:gd name="T57" fmla="*/ 534 h 311"/>
                <a:gd name="T58" fmla="*/ 13 w 260"/>
                <a:gd name="T59" fmla="*/ 578 h 311"/>
                <a:gd name="T60" fmla="*/ 22 w 260"/>
                <a:gd name="T61" fmla="*/ 621 h 311"/>
                <a:gd name="T62" fmla="*/ 95 w 260"/>
                <a:gd name="T63" fmla="*/ 627 h 311"/>
                <a:gd name="T64" fmla="*/ 133 w 260"/>
                <a:gd name="T65" fmla="*/ 613 h 311"/>
                <a:gd name="T66" fmla="*/ 151 w 260"/>
                <a:gd name="T67" fmla="*/ 580 h 311"/>
                <a:gd name="T68" fmla="*/ 159 w 260"/>
                <a:gd name="T69" fmla="*/ 531 h 311"/>
                <a:gd name="T70" fmla="*/ 156 w 260"/>
                <a:gd name="T71" fmla="*/ 458 h 311"/>
                <a:gd name="T72" fmla="*/ 186 w 260"/>
                <a:gd name="T73" fmla="*/ 392 h 311"/>
                <a:gd name="T74" fmla="*/ 209 w 260"/>
                <a:gd name="T75" fmla="*/ 308 h 311"/>
                <a:gd name="T76" fmla="*/ 234 w 260"/>
                <a:gd name="T77" fmla="*/ 256 h 311"/>
                <a:gd name="T78" fmla="*/ 255 w 260"/>
                <a:gd name="T79" fmla="*/ 195 h 311"/>
                <a:gd name="T80" fmla="*/ 286 w 260"/>
                <a:gd name="T81" fmla="*/ 163 h 311"/>
                <a:gd name="T82" fmla="*/ 327 w 260"/>
                <a:gd name="T83" fmla="*/ 148 h 311"/>
                <a:gd name="T84" fmla="*/ 343 w 260"/>
                <a:gd name="T85" fmla="*/ 133 h 311"/>
                <a:gd name="T86" fmla="*/ 396 w 260"/>
                <a:gd name="T87" fmla="*/ 152 h 311"/>
                <a:gd name="T88" fmla="*/ 434 w 260"/>
                <a:gd name="T89" fmla="*/ 142 h 311"/>
                <a:gd name="T90" fmla="*/ 478 w 260"/>
                <a:gd name="T91" fmla="*/ 76 h 311"/>
                <a:gd name="T92" fmla="*/ 502 w 260"/>
                <a:gd name="T93" fmla="*/ 133 h 311"/>
                <a:gd name="T94" fmla="*/ 510 w 260"/>
                <a:gd name="T95" fmla="*/ 124 h 311"/>
                <a:gd name="T96" fmla="*/ 544 w 260"/>
                <a:gd name="T97" fmla="*/ 104 h 311"/>
                <a:gd name="T98" fmla="*/ 524 w 260"/>
                <a:gd name="T99" fmla="*/ 74 h 311"/>
                <a:gd name="T100" fmla="*/ 361 w 260"/>
                <a:gd name="T101" fmla="*/ 40 h 31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0"/>
                <a:gd name="T154" fmla="*/ 0 h 311"/>
                <a:gd name="T155" fmla="*/ 260 w 260"/>
                <a:gd name="T156" fmla="*/ 311 h 31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0" h="311">
                  <a:moveTo>
                    <a:pt x="249" y="35"/>
                  </a:moveTo>
                  <a:cubicBezTo>
                    <a:pt x="252" y="34"/>
                    <a:pt x="253" y="31"/>
                    <a:pt x="255" y="30"/>
                  </a:cubicBezTo>
                  <a:cubicBezTo>
                    <a:pt x="257" y="30"/>
                    <a:pt x="260" y="32"/>
                    <a:pt x="260" y="28"/>
                  </a:cubicBezTo>
                  <a:cubicBezTo>
                    <a:pt x="260" y="24"/>
                    <a:pt x="257" y="22"/>
                    <a:pt x="256" y="21"/>
                  </a:cubicBezTo>
                  <a:cubicBezTo>
                    <a:pt x="255" y="21"/>
                    <a:pt x="251" y="22"/>
                    <a:pt x="251" y="22"/>
                  </a:cubicBezTo>
                  <a:cubicBezTo>
                    <a:pt x="251" y="22"/>
                    <a:pt x="252" y="18"/>
                    <a:pt x="250" y="17"/>
                  </a:cubicBezTo>
                  <a:cubicBezTo>
                    <a:pt x="249" y="17"/>
                    <a:pt x="246" y="16"/>
                    <a:pt x="245" y="16"/>
                  </a:cubicBezTo>
                  <a:cubicBezTo>
                    <a:pt x="244" y="17"/>
                    <a:pt x="245" y="14"/>
                    <a:pt x="242" y="13"/>
                  </a:cubicBezTo>
                  <a:cubicBezTo>
                    <a:pt x="239" y="11"/>
                    <a:pt x="237" y="13"/>
                    <a:pt x="237" y="13"/>
                  </a:cubicBezTo>
                  <a:cubicBezTo>
                    <a:pt x="235" y="23"/>
                    <a:pt x="235" y="23"/>
                    <a:pt x="235" y="23"/>
                  </a:cubicBezTo>
                  <a:cubicBezTo>
                    <a:pt x="235" y="23"/>
                    <a:pt x="230" y="23"/>
                    <a:pt x="229" y="23"/>
                  </a:cubicBezTo>
                  <a:cubicBezTo>
                    <a:pt x="230" y="23"/>
                    <a:pt x="233" y="18"/>
                    <a:pt x="233" y="18"/>
                  </a:cubicBezTo>
                  <a:cubicBezTo>
                    <a:pt x="230" y="18"/>
                    <a:pt x="230" y="18"/>
                    <a:pt x="230" y="18"/>
                  </a:cubicBezTo>
                  <a:cubicBezTo>
                    <a:pt x="230" y="18"/>
                    <a:pt x="227" y="14"/>
                    <a:pt x="229" y="14"/>
                  </a:cubicBezTo>
                  <a:cubicBezTo>
                    <a:pt x="231" y="14"/>
                    <a:pt x="234" y="12"/>
                    <a:pt x="234" y="12"/>
                  </a:cubicBezTo>
                  <a:cubicBezTo>
                    <a:pt x="234" y="12"/>
                    <a:pt x="236" y="7"/>
                    <a:pt x="235" y="7"/>
                  </a:cubicBezTo>
                  <a:cubicBezTo>
                    <a:pt x="234" y="7"/>
                    <a:pt x="233" y="4"/>
                    <a:pt x="231" y="5"/>
                  </a:cubicBezTo>
                  <a:cubicBezTo>
                    <a:pt x="230" y="6"/>
                    <a:pt x="226" y="5"/>
                    <a:pt x="225" y="6"/>
                  </a:cubicBezTo>
                  <a:cubicBezTo>
                    <a:pt x="225" y="7"/>
                    <a:pt x="222" y="7"/>
                    <a:pt x="223" y="9"/>
                  </a:cubicBezTo>
                  <a:cubicBezTo>
                    <a:pt x="224" y="11"/>
                    <a:pt x="225" y="13"/>
                    <a:pt x="224" y="13"/>
                  </a:cubicBezTo>
                  <a:cubicBezTo>
                    <a:pt x="223" y="14"/>
                    <a:pt x="221" y="20"/>
                    <a:pt x="220" y="21"/>
                  </a:cubicBezTo>
                  <a:cubicBezTo>
                    <a:pt x="219" y="22"/>
                    <a:pt x="216" y="27"/>
                    <a:pt x="216" y="25"/>
                  </a:cubicBezTo>
                  <a:cubicBezTo>
                    <a:pt x="216" y="23"/>
                    <a:pt x="216" y="18"/>
                    <a:pt x="216" y="18"/>
                  </a:cubicBezTo>
                  <a:cubicBezTo>
                    <a:pt x="216" y="18"/>
                    <a:pt x="217" y="14"/>
                    <a:pt x="217" y="12"/>
                  </a:cubicBezTo>
                  <a:cubicBezTo>
                    <a:pt x="217" y="11"/>
                    <a:pt x="214" y="12"/>
                    <a:pt x="214" y="12"/>
                  </a:cubicBezTo>
                  <a:cubicBezTo>
                    <a:pt x="206" y="25"/>
                    <a:pt x="206" y="25"/>
                    <a:pt x="206" y="25"/>
                  </a:cubicBezTo>
                  <a:cubicBezTo>
                    <a:pt x="206" y="25"/>
                    <a:pt x="204" y="30"/>
                    <a:pt x="203" y="32"/>
                  </a:cubicBezTo>
                  <a:cubicBezTo>
                    <a:pt x="202" y="34"/>
                    <a:pt x="202" y="30"/>
                    <a:pt x="202" y="26"/>
                  </a:cubicBezTo>
                  <a:cubicBezTo>
                    <a:pt x="203" y="23"/>
                    <a:pt x="204" y="17"/>
                    <a:pt x="207" y="15"/>
                  </a:cubicBezTo>
                  <a:cubicBezTo>
                    <a:pt x="209" y="13"/>
                    <a:pt x="212" y="9"/>
                    <a:pt x="210" y="9"/>
                  </a:cubicBezTo>
                  <a:cubicBezTo>
                    <a:pt x="208" y="9"/>
                    <a:pt x="211" y="7"/>
                    <a:pt x="211" y="7"/>
                  </a:cubicBezTo>
                  <a:cubicBezTo>
                    <a:pt x="211" y="7"/>
                    <a:pt x="210" y="0"/>
                    <a:pt x="207" y="3"/>
                  </a:cubicBezTo>
                  <a:cubicBezTo>
                    <a:pt x="204" y="5"/>
                    <a:pt x="203" y="4"/>
                    <a:pt x="203" y="7"/>
                  </a:cubicBezTo>
                  <a:cubicBezTo>
                    <a:pt x="204" y="9"/>
                    <a:pt x="204" y="13"/>
                    <a:pt x="204" y="13"/>
                  </a:cubicBezTo>
                  <a:cubicBezTo>
                    <a:pt x="204" y="13"/>
                    <a:pt x="201" y="11"/>
                    <a:pt x="200" y="9"/>
                  </a:cubicBezTo>
                  <a:cubicBezTo>
                    <a:pt x="200" y="8"/>
                    <a:pt x="197" y="9"/>
                    <a:pt x="197" y="8"/>
                  </a:cubicBezTo>
                  <a:cubicBezTo>
                    <a:pt x="196" y="7"/>
                    <a:pt x="197" y="12"/>
                    <a:pt x="197" y="12"/>
                  </a:cubicBezTo>
                  <a:cubicBezTo>
                    <a:pt x="197" y="12"/>
                    <a:pt x="193" y="9"/>
                    <a:pt x="193" y="11"/>
                  </a:cubicBezTo>
                  <a:cubicBezTo>
                    <a:pt x="193" y="13"/>
                    <a:pt x="196" y="16"/>
                    <a:pt x="196" y="16"/>
                  </a:cubicBezTo>
                  <a:cubicBezTo>
                    <a:pt x="193" y="18"/>
                    <a:pt x="193" y="18"/>
                    <a:pt x="193" y="18"/>
                  </a:cubicBezTo>
                  <a:cubicBezTo>
                    <a:pt x="193" y="21"/>
                    <a:pt x="193" y="21"/>
                    <a:pt x="193" y="21"/>
                  </a:cubicBezTo>
                  <a:cubicBezTo>
                    <a:pt x="188" y="14"/>
                    <a:pt x="188" y="14"/>
                    <a:pt x="188" y="14"/>
                  </a:cubicBezTo>
                  <a:cubicBezTo>
                    <a:pt x="188" y="14"/>
                    <a:pt x="188" y="19"/>
                    <a:pt x="188" y="21"/>
                  </a:cubicBezTo>
                  <a:cubicBezTo>
                    <a:pt x="189" y="24"/>
                    <a:pt x="186" y="21"/>
                    <a:pt x="185" y="21"/>
                  </a:cubicBezTo>
                  <a:cubicBezTo>
                    <a:pt x="184" y="22"/>
                    <a:pt x="181" y="22"/>
                    <a:pt x="180" y="24"/>
                  </a:cubicBezTo>
                  <a:cubicBezTo>
                    <a:pt x="179" y="25"/>
                    <a:pt x="175" y="28"/>
                    <a:pt x="175" y="28"/>
                  </a:cubicBezTo>
                  <a:cubicBezTo>
                    <a:pt x="175" y="28"/>
                    <a:pt x="178" y="30"/>
                    <a:pt x="180" y="29"/>
                  </a:cubicBezTo>
                  <a:cubicBezTo>
                    <a:pt x="182" y="29"/>
                    <a:pt x="184" y="30"/>
                    <a:pt x="184" y="31"/>
                  </a:cubicBezTo>
                  <a:cubicBezTo>
                    <a:pt x="184" y="32"/>
                    <a:pt x="186" y="34"/>
                    <a:pt x="184" y="36"/>
                  </a:cubicBezTo>
                  <a:cubicBezTo>
                    <a:pt x="183" y="38"/>
                    <a:pt x="180" y="34"/>
                    <a:pt x="181" y="33"/>
                  </a:cubicBezTo>
                  <a:cubicBezTo>
                    <a:pt x="181" y="32"/>
                    <a:pt x="175" y="30"/>
                    <a:pt x="173" y="29"/>
                  </a:cubicBezTo>
                  <a:cubicBezTo>
                    <a:pt x="171" y="28"/>
                    <a:pt x="167" y="28"/>
                    <a:pt x="167" y="28"/>
                  </a:cubicBezTo>
                  <a:cubicBezTo>
                    <a:pt x="167" y="28"/>
                    <a:pt x="161" y="31"/>
                    <a:pt x="163" y="32"/>
                  </a:cubicBezTo>
                  <a:cubicBezTo>
                    <a:pt x="165" y="33"/>
                    <a:pt x="170" y="37"/>
                    <a:pt x="170" y="37"/>
                  </a:cubicBezTo>
                  <a:cubicBezTo>
                    <a:pt x="170" y="37"/>
                    <a:pt x="172" y="42"/>
                    <a:pt x="171" y="42"/>
                  </a:cubicBezTo>
                  <a:cubicBezTo>
                    <a:pt x="170" y="42"/>
                    <a:pt x="167" y="39"/>
                    <a:pt x="166" y="38"/>
                  </a:cubicBezTo>
                  <a:cubicBezTo>
                    <a:pt x="166" y="37"/>
                    <a:pt x="164" y="38"/>
                    <a:pt x="163" y="39"/>
                  </a:cubicBezTo>
                  <a:cubicBezTo>
                    <a:pt x="162" y="40"/>
                    <a:pt x="162" y="38"/>
                    <a:pt x="160" y="34"/>
                  </a:cubicBezTo>
                  <a:cubicBezTo>
                    <a:pt x="159" y="30"/>
                    <a:pt x="158" y="29"/>
                    <a:pt x="157" y="31"/>
                  </a:cubicBezTo>
                  <a:cubicBezTo>
                    <a:pt x="156" y="34"/>
                    <a:pt x="157" y="36"/>
                    <a:pt x="157" y="38"/>
                  </a:cubicBezTo>
                  <a:cubicBezTo>
                    <a:pt x="157" y="40"/>
                    <a:pt x="156" y="48"/>
                    <a:pt x="156" y="48"/>
                  </a:cubicBezTo>
                  <a:cubicBezTo>
                    <a:pt x="156" y="48"/>
                    <a:pt x="155" y="48"/>
                    <a:pt x="155" y="47"/>
                  </a:cubicBezTo>
                  <a:cubicBezTo>
                    <a:pt x="156" y="46"/>
                    <a:pt x="158" y="37"/>
                    <a:pt x="155" y="38"/>
                  </a:cubicBezTo>
                  <a:cubicBezTo>
                    <a:pt x="151" y="39"/>
                    <a:pt x="150" y="46"/>
                    <a:pt x="150" y="46"/>
                  </a:cubicBezTo>
                  <a:cubicBezTo>
                    <a:pt x="150" y="46"/>
                    <a:pt x="148" y="41"/>
                    <a:pt x="150" y="38"/>
                  </a:cubicBezTo>
                  <a:cubicBezTo>
                    <a:pt x="152" y="35"/>
                    <a:pt x="150" y="32"/>
                    <a:pt x="150" y="32"/>
                  </a:cubicBezTo>
                  <a:cubicBezTo>
                    <a:pt x="150" y="32"/>
                    <a:pt x="147" y="27"/>
                    <a:pt x="147" y="30"/>
                  </a:cubicBezTo>
                  <a:cubicBezTo>
                    <a:pt x="147" y="32"/>
                    <a:pt x="149" y="36"/>
                    <a:pt x="147" y="34"/>
                  </a:cubicBezTo>
                  <a:cubicBezTo>
                    <a:pt x="146" y="32"/>
                    <a:pt x="145" y="31"/>
                    <a:pt x="145" y="30"/>
                  </a:cubicBezTo>
                  <a:cubicBezTo>
                    <a:pt x="144" y="29"/>
                    <a:pt x="141" y="33"/>
                    <a:pt x="141" y="33"/>
                  </a:cubicBezTo>
                  <a:cubicBezTo>
                    <a:pt x="137" y="37"/>
                    <a:pt x="137" y="37"/>
                    <a:pt x="137" y="37"/>
                  </a:cubicBezTo>
                  <a:cubicBezTo>
                    <a:pt x="139" y="40"/>
                    <a:pt x="139" y="40"/>
                    <a:pt x="139" y="40"/>
                  </a:cubicBezTo>
                  <a:cubicBezTo>
                    <a:pt x="139" y="40"/>
                    <a:pt x="137" y="42"/>
                    <a:pt x="135" y="44"/>
                  </a:cubicBezTo>
                  <a:cubicBezTo>
                    <a:pt x="133" y="45"/>
                    <a:pt x="132" y="49"/>
                    <a:pt x="132" y="49"/>
                  </a:cubicBezTo>
                  <a:cubicBezTo>
                    <a:pt x="132" y="49"/>
                    <a:pt x="135" y="50"/>
                    <a:pt x="136" y="51"/>
                  </a:cubicBezTo>
                  <a:cubicBezTo>
                    <a:pt x="137" y="52"/>
                    <a:pt x="138" y="55"/>
                    <a:pt x="138" y="55"/>
                  </a:cubicBezTo>
                  <a:cubicBezTo>
                    <a:pt x="138" y="55"/>
                    <a:pt x="137" y="53"/>
                    <a:pt x="133" y="52"/>
                  </a:cubicBezTo>
                  <a:cubicBezTo>
                    <a:pt x="130" y="51"/>
                    <a:pt x="128" y="49"/>
                    <a:pt x="128" y="49"/>
                  </a:cubicBezTo>
                  <a:cubicBezTo>
                    <a:pt x="128" y="49"/>
                    <a:pt x="123" y="55"/>
                    <a:pt x="122" y="58"/>
                  </a:cubicBezTo>
                  <a:cubicBezTo>
                    <a:pt x="121" y="61"/>
                    <a:pt x="120" y="67"/>
                    <a:pt x="122" y="65"/>
                  </a:cubicBezTo>
                  <a:cubicBezTo>
                    <a:pt x="124" y="63"/>
                    <a:pt x="128" y="61"/>
                    <a:pt x="129" y="61"/>
                  </a:cubicBezTo>
                  <a:cubicBezTo>
                    <a:pt x="130" y="61"/>
                    <a:pt x="127" y="67"/>
                    <a:pt x="127" y="67"/>
                  </a:cubicBezTo>
                  <a:cubicBezTo>
                    <a:pt x="127" y="67"/>
                    <a:pt x="125" y="67"/>
                    <a:pt x="123" y="70"/>
                  </a:cubicBezTo>
                  <a:cubicBezTo>
                    <a:pt x="121" y="73"/>
                    <a:pt x="118" y="74"/>
                    <a:pt x="119" y="73"/>
                  </a:cubicBezTo>
                  <a:cubicBezTo>
                    <a:pt x="119" y="72"/>
                    <a:pt x="120" y="66"/>
                    <a:pt x="117" y="65"/>
                  </a:cubicBezTo>
                  <a:cubicBezTo>
                    <a:pt x="115" y="65"/>
                    <a:pt x="114" y="70"/>
                    <a:pt x="113" y="71"/>
                  </a:cubicBezTo>
                  <a:cubicBezTo>
                    <a:pt x="113" y="72"/>
                    <a:pt x="112" y="67"/>
                    <a:pt x="112" y="66"/>
                  </a:cubicBezTo>
                  <a:cubicBezTo>
                    <a:pt x="111" y="65"/>
                    <a:pt x="113" y="60"/>
                    <a:pt x="113" y="58"/>
                  </a:cubicBezTo>
                  <a:cubicBezTo>
                    <a:pt x="114" y="56"/>
                    <a:pt x="111" y="57"/>
                    <a:pt x="110" y="60"/>
                  </a:cubicBezTo>
                  <a:cubicBezTo>
                    <a:pt x="109" y="62"/>
                    <a:pt x="106" y="67"/>
                    <a:pt x="106" y="67"/>
                  </a:cubicBezTo>
                  <a:cubicBezTo>
                    <a:pt x="106" y="67"/>
                    <a:pt x="103" y="64"/>
                    <a:pt x="102" y="65"/>
                  </a:cubicBezTo>
                  <a:cubicBezTo>
                    <a:pt x="102" y="66"/>
                    <a:pt x="98" y="71"/>
                    <a:pt x="97" y="73"/>
                  </a:cubicBezTo>
                  <a:cubicBezTo>
                    <a:pt x="96" y="75"/>
                    <a:pt x="99" y="77"/>
                    <a:pt x="99" y="77"/>
                  </a:cubicBezTo>
                  <a:cubicBezTo>
                    <a:pt x="99" y="77"/>
                    <a:pt x="100" y="79"/>
                    <a:pt x="102" y="79"/>
                  </a:cubicBezTo>
                  <a:cubicBezTo>
                    <a:pt x="103" y="79"/>
                    <a:pt x="105" y="77"/>
                    <a:pt x="105" y="77"/>
                  </a:cubicBezTo>
                  <a:cubicBezTo>
                    <a:pt x="106" y="80"/>
                    <a:pt x="106" y="80"/>
                    <a:pt x="106" y="80"/>
                  </a:cubicBezTo>
                  <a:cubicBezTo>
                    <a:pt x="106" y="80"/>
                    <a:pt x="96" y="81"/>
                    <a:pt x="94" y="82"/>
                  </a:cubicBezTo>
                  <a:cubicBezTo>
                    <a:pt x="92" y="84"/>
                    <a:pt x="83" y="90"/>
                    <a:pt x="82" y="93"/>
                  </a:cubicBezTo>
                  <a:cubicBezTo>
                    <a:pt x="80" y="95"/>
                    <a:pt x="81" y="98"/>
                    <a:pt x="81" y="98"/>
                  </a:cubicBezTo>
                  <a:cubicBezTo>
                    <a:pt x="81" y="98"/>
                    <a:pt x="86" y="93"/>
                    <a:pt x="89" y="90"/>
                  </a:cubicBezTo>
                  <a:cubicBezTo>
                    <a:pt x="91" y="88"/>
                    <a:pt x="96" y="86"/>
                    <a:pt x="96" y="86"/>
                  </a:cubicBezTo>
                  <a:cubicBezTo>
                    <a:pt x="96" y="86"/>
                    <a:pt x="97" y="89"/>
                    <a:pt x="100" y="87"/>
                  </a:cubicBezTo>
                  <a:cubicBezTo>
                    <a:pt x="103" y="84"/>
                    <a:pt x="106" y="85"/>
                    <a:pt x="108" y="84"/>
                  </a:cubicBezTo>
                  <a:cubicBezTo>
                    <a:pt x="110" y="82"/>
                    <a:pt x="112" y="82"/>
                    <a:pt x="114" y="81"/>
                  </a:cubicBezTo>
                  <a:cubicBezTo>
                    <a:pt x="116" y="81"/>
                    <a:pt x="125" y="78"/>
                    <a:pt x="126" y="79"/>
                  </a:cubicBezTo>
                  <a:cubicBezTo>
                    <a:pt x="127" y="79"/>
                    <a:pt x="123" y="81"/>
                    <a:pt x="123" y="81"/>
                  </a:cubicBezTo>
                  <a:cubicBezTo>
                    <a:pt x="115" y="85"/>
                    <a:pt x="115" y="85"/>
                    <a:pt x="115" y="85"/>
                  </a:cubicBezTo>
                  <a:cubicBezTo>
                    <a:pt x="109" y="87"/>
                    <a:pt x="109" y="87"/>
                    <a:pt x="109" y="87"/>
                  </a:cubicBezTo>
                  <a:cubicBezTo>
                    <a:pt x="109" y="87"/>
                    <a:pt x="105" y="93"/>
                    <a:pt x="103" y="94"/>
                  </a:cubicBezTo>
                  <a:cubicBezTo>
                    <a:pt x="102" y="96"/>
                    <a:pt x="99" y="100"/>
                    <a:pt x="101" y="99"/>
                  </a:cubicBezTo>
                  <a:cubicBezTo>
                    <a:pt x="103" y="99"/>
                    <a:pt x="105" y="100"/>
                    <a:pt x="105" y="100"/>
                  </a:cubicBezTo>
                  <a:cubicBezTo>
                    <a:pt x="105" y="100"/>
                    <a:pt x="102" y="107"/>
                    <a:pt x="99" y="109"/>
                  </a:cubicBezTo>
                  <a:cubicBezTo>
                    <a:pt x="96" y="111"/>
                    <a:pt x="94" y="114"/>
                    <a:pt x="93" y="116"/>
                  </a:cubicBezTo>
                  <a:cubicBezTo>
                    <a:pt x="91" y="118"/>
                    <a:pt x="87" y="123"/>
                    <a:pt x="85" y="127"/>
                  </a:cubicBezTo>
                  <a:cubicBezTo>
                    <a:pt x="83" y="130"/>
                    <a:pt x="80" y="133"/>
                    <a:pt x="80" y="134"/>
                  </a:cubicBezTo>
                  <a:cubicBezTo>
                    <a:pt x="80" y="136"/>
                    <a:pt x="78" y="138"/>
                    <a:pt x="75" y="141"/>
                  </a:cubicBezTo>
                  <a:cubicBezTo>
                    <a:pt x="72" y="144"/>
                    <a:pt x="75" y="143"/>
                    <a:pt x="76" y="143"/>
                  </a:cubicBezTo>
                  <a:cubicBezTo>
                    <a:pt x="78" y="143"/>
                    <a:pt x="78" y="146"/>
                    <a:pt x="78" y="146"/>
                  </a:cubicBezTo>
                  <a:cubicBezTo>
                    <a:pt x="78" y="146"/>
                    <a:pt x="79" y="151"/>
                    <a:pt x="76" y="150"/>
                  </a:cubicBezTo>
                  <a:cubicBezTo>
                    <a:pt x="73" y="150"/>
                    <a:pt x="76" y="151"/>
                    <a:pt x="75" y="154"/>
                  </a:cubicBezTo>
                  <a:cubicBezTo>
                    <a:pt x="74" y="158"/>
                    <a:pt x="72" y="163"/>
                    <a:pt x="70" y="164"/>
                  </a:cubicBezTo>
                  <a:cubicBezTo>
                    <a:pt x="69" y="165"/>
                    <a:pt x="66" y="166"/>
                    <a:pt x="65" y="166"/>
                  </a:cubicBezTo>
                  <a:cubicBezTo>
                    <a:pt x="63" y="166"/>
                    <a:pt x="62" y="170"/>
                    <a:pt x="63" y="169"/>
                  </a:cubicBezTo>
                  <a:cubicBezTo>
                    <a:pt x="64" y="169"/>
                    <a:pt x="70" y="169"/>
                    <a:pt x="65" y="172"/>
                  </a:cubicBezTo>
                  <a:cubicBezTo>
                    <a:pt x="60" y="175"/>
                    <a:pt x="61" y="177"/>
                    <a:pt x="59" y="179"/>
                  </a:cubicBezTo>
                  <a:cubicBezTo>
                    <a:pt x="57" y="182"/>
                    <a:pt x="58" y="184"/>
                    <a:pt x="54" y="188"/>
                  </a:cubicBezTo>
                  <a:cubicBezTo>
                    <a:pt x="51" y="192"/>
                    <a:pt x="51" y="196"/>
                    <a:pt x="52" y="197"/>
                  </a:cubicBezTo>
                  <a:cubicBezTo>
                    <a:pt x="53" y="198"/>
                    <a:pt x="52" y="197"/>
                    <a:pt x="48" y="198"/>
                  </a:cubicBezTo>
                  <a:cubicBezTo>
                    <a:pt x="44" y="200"/>
                    <a:pt x="43" y="197"/>
                    <a:pt x="43" y="197"/>
                  </a:cubicBezTo>
                  <a:cubicBezTo>
                    <a:pt x="43" y="197"/>
                    <a:pt x="42" y="193"/>
                    <a:pt x="40" y="194"/>
                  </a:cubicBezTo>
                  <a:cubicBezTo>
                    <a:pt x="38" y="195"/>
                    <a:pt x="34" y="199"/>
                    <a:pt x="37" y="198"/>
                  </a:cubicBezTo>
                  <a:cubicBezTo>
                    <a:pt x="40" y="197"/>
                    <a:pt x="36" y="200"/>
                    <a:pt x="36" y="201"/>
                  </a:cubicBezTo>
                  <a:cubicBezTo>
                    <a:pt x="36" y="202"/>
                    <a:pt x="32" y="200"/>
                    <a:pt x="32" y="203"/>
                  </a:cubicBezTo>
                  <a:cubicBezTo>
                    <a:pt x="32" y="205"/>
                    <a:pt x="35" y="204"/>
                    <a:pt x="37" y="204"/>
                  </a:cubicBezTo>
                  <a:cubicBezTo>
                    <a:pt x="38" y="203"/>
                    <a:pt x="34" y="206"/>
                    <a:pt x="32" y="207"/>
                  </a:cubicBezTo>
                  <a:cubicBezTo>
                    <a:pt x="30" y="208"/>
                    <a:pt x="23" y="212"/>
                    <a:pt x="22" y="214"/>
                  </a:cubicBezTo>
                  <a:cubicBezTo>
                    <a:pt x="21" y="216"/>
                    <a:pt x="19" y="218"/>
                    <a:pt x="19" y="218"/>
                  </a:cubicBezTo>
                  <a:cubicBezTo>
                    <a:pt x="14" y="220"/>
                    <a:pt x="14" y="220"/>
                    <a:pt x="14" y="220"/>
                  </a:cubicBezTo>
                  <a:cubicBezTo>
                    <a:pt x="14" y="220"/>
                    <a:pt x="9" y="224"/>
                    <a:pt x="8" y="227"/>
                  </a:cubicBezTo>
                  <a:cubicBezTo>
                    <a:pt x="7" y="229"/>
                    <a:pt x="3" y="230"/>
                    <a:pt x="4" y="232"/>
                  </a:cubicBezTo>
                  <a:cubicBezTo>
                    <a:pt x="6" y="233"/>
                    <a:pt x="3" y="232"/>
                    <a:pt x="3" y="236"/>
                  </a:cubicBezTo>
                  <a:cubicBezTo>
                    <a:pt x="3" y="240"/>
                    <a:pt x="2" y="242"/>
                    <a:pt x="2" y="242"/>
                  </a:cubicBezTo>
                  <a:cubicBezTo>
                    <a:pt x="2" y="242"/>
                    <a:pt x="2" y="247"/>
                    <a:pt x="4" y="247"/>
                  </a:cubicBezTo>
                  <a:cubicBezTo>
                    <a:pt x="5" y="247"/>
                    <a:pt x="0" y="250"/>
                    <a:pt x="1" y="250"/>
                  </a:cubicBezTo>
                  <a:cubicBezTo>
                    <a:pt x="3" y="251"/>
                    <a:pt x="1" y="255"/>
                    <a:pt x="1" y="255"/>
                  </a:cubicBezTo>
                  <a:cubicBezTo>
                    <a:pt x="1" y="255"/>
                    <a:pt x="1" y="257"/>
                    <a:pt x="2" y="257"/>
                  </a:cubicBezTo>
                  <a:cubicBezTo>
                    <a:pt x="3" y="257"/>
                    <a:pt x="2" y="262"/>
                    <a:pt x="4" y="262"/>
                  </a:cubicBezTo>
                  <a:cubicBezTo>
                    <a:pt x="6" y="263"/>
                    <a:pt x="4" y="264"/>
                    <a:pt x="4" y="267"/>
                  </a:cubicBezTo>
                  <a:cubicBezTo>
                    <a:pt x="4" y="270"/>
                    <a:pt x="6" y="272"/>
                    <a:pt x="6" y="272"/>
                  </a:cubicBezTo>
                  <a:cubicBezTo>
                    <a:pt x="6" y="272"/>
                    <a:pt x="7" y="273"/>
                    <a:pt x="6" y="276"/>
                  </a:cubicBezTo>
                  <a:cubicBezTo>
                    <a:pt x="5" y="279"/>
                    <a:pt x="6" y="282"/>
                    <a:pt x="6" y="282"/>
                  </a:cubicBezTo>
                  <a:cubicBezTo>
                    <a:pt x="6" y="282"/>
                    <a:pt x="6" y="285"/>
                    <a:pt x="6" y="286"/>
                  </a:cubicBezTo>
                  <a:cubicBezTo>
                    <a:pt x="6" y="287"/>
                    <a:pt x="5" y="293"/>
                    <a:pt x="7" y="291"/>
                  </a:cubicBezTo>
                  <a:cubicBezTo>
                    <a:pt x="8" y="289"/>
                    <a:pt x="12" y="285"/>
                    <a:pt x="12" y="288"/>
                  </a:cubicBezTo>
                  <a:cubicBezTo>
                    <a:pt x="12" y="290"/>
                    <a:pt x="9" y="293"/>
                    <a:pt x="10" y="296"/>
                  </a:cubicBezTo>
                  <a:cubicBezTo>
                    <a:pt x="11" y="298"/>
                    <a:pt x="12" y="300"/>
                    <a:pt x="15" y="303"/>
                  </a:cubicBezTo>
                  <a:cubicBezTo>
                    <a:pt x="18" y="305"/>
                    <a:pt x="19" y="309"/>
                    <a:pt x="22" y="310"/>
                  </a:cubicBezTo>
                  <a:cubicBezTo>
                    <a:pt x="25" y="311"/>
                    <a:pt x="25" y="311"/>
                    <a:pt x="30" y="311"/>
                  </a:cubicBezTo>
                  <a:cubicBezTo>
                    <a:pt x="35" y="310"/>
                    <a:pt x="38" y="307"/>
                    <a:pt x="38" y="307"/>
                  </a:cubicBezTo>
                  <a:cubicBezTo>
                    <a:pt x="38" y="307"/>
                    <a:pt x="42" y="302"/>
                    <a:pt x="45" y="299"/>
                  </a:cubicBezTo>
                  <a:cubicBezTo>
                    <a:pt x="48" y="296"/>
                    <a:pt x="47" y="295"/>
                    <a:pt x="50" y="294"/>
                  </a:cubicBezTo>
                  <a:cubicBezTo>
                    <a:pt x="53" y="293"/>
                    <a:pt x="56" y="290"/>
                    <a:pt x="58" y="290"/>
                  </a:cubicBezTo>
                  <a:cubicBezTo>
                    <a:pt x="59" y="290"/>
                    <a:pt x="59" y="287"/>
                    <a:pt x="59" y="285"/>
                  </a:cubicBezTo>
                  <a:cubicBezTo>
                    <a:pt x="60" y="286"/>
                    <a:pt x="60" y="287"/>
                    <a:pt x="61" y="289"/>
                  </a:cubicBezTo>
                  <a:cubicBezTo>
                    <a:pt x="63" y="292"/>
                    <a:pt x="63" y="294"/>
                    <a:pt x="63" y="292"/>
                  </a:cubicBezTo>
                  <a:cubicBezTo>
                    <a:pt x="64" y="291"/>
                    <a:pt x="66" y="288"/>
                    <a:pt x="67" y="291"/>
                  </a:cubicBezTo>
                  <a:cubicBezTo>
                    <a:pt x="68" y="293"/>
                    <a:pt x="70" y="293"/>
                    <a:pt x="70" y="293"/>
                  </a:cubicBezTo>
                  <a:cubicBezTo>
                    <a:pt x="70" y="293"/>
                    <a:pt x="71" y="287"/>
                    <a:pt x="71" y="286"/>
                  </a:cubicBezTo>
                  <a:cubicBezTo>
                    <a:pt x="71" y="284"/>
                    <a:pt x="70" y="281"/>
                    <a:pt x="71" y="281"/>
                  </a:cubicBezTo>
                  <a:cubicBezTo>
                    <a:pt x="73" y="280"/>
                    <a:pt x="72" y="279"/>
                    <a:pt x="72" y="277"/>
                  </a:cubicBezTo>
                  <a:cubicBezTo>
                    <a:pt x="72" y="276"/>
                    <a:pt x="72" y="276"/>
                    <a:pt x="72" y="276"/>
                  </a:cubicBezTo>
                  <a:cubicBezTo>
                    <a:pt x="72" y="276"/>
                    <a:pt x="73" y="276"/>
                    <a:pt x="74" y="275"/>
                  </a:cubicBezTo>
                  <a:cubicBezTo>
                    <a:pt x="78" y="273"/>
                    <a:pt x="78" y="269"/>
                    <a:pt x="78" y="267"/>
                  </a:cubicBezTo>
                  <a:cubicBezTo>
                    <a:pt x="79" y="266"/>
                    <a:pt x="79" y="262"/>
                    <a:pt x="78" y="260"/>
                  </a:cubicBezTo>
                  <a:cubicBezTo>
                    <a:pt x="77" y="258"/>
                    <a:pt x="76" y="253"/>
                    <a:pt x="76" y="253"/>
                  </a:cubicBezTo>
                  <a:cubicBezTo>
                    <a:pt x="76" y="253"/>
                    <a:pt x="78" y="253"/>
                    <a:pt x="80" y="250"/>
                  </a:cubicBezTo>
                  <a:cubicBezTo>
                    <a:pt x="82" y="247"/>
                    <a:pt x="81" y="246"/>
                    <a:pt x="80" y="243"/>
                  </a:cubicBezTo>
                  <a:cubicBezTo>
                    <a:pt x="79" y="241"/>
                    <a:pt x="77" y="242"/>
                    <a:pt x="76" y="240"/>
                  </a:cubicBezTo>
                  <a:cubicBezTo>
                    <a:pt x="75" y="237"/>
                    <a:pt x="75" y="233"/>
                    <a:pt x="75" y="229"/>
                  </a:cubicBezTo>
                  <a:cubicBezTo>
                    <a:pt x="76" y="225"/>
                    <a:pt x="74" y="221"/>
                    <a:pt x="74" y="219"/>
                  </a:cubicBezTo>
                  <a:cubicBezTo>
                    <a:pt x="74" y="217"/>
                    <a:pt x="73" y="213"/>
                    <a:pt x="75" y="212"/>
                  </a:cubicBezTo>
                  <a:cubicBezTo>
                    <a:pt x="77" y="211"/>
                    <a:pt x="73" y="204"/>
                    <a:pt x="73" y="204"/>
                  </a:cubicBezTo>
                  <a:cubicBezTo>
                    <a:pt x="73" y="204"/>
                    <a:pt x="74" y="202"/>
                    <a:pt x="75" y="198"/>
                  </a:cubicBezTo>
                  <a:cubicBezTo>
                    <a:pt x="75" y="195"/>
                    <a:pt x="81" y="189"/>
                    <a:pt x="81" y="189"/>
                  </a:cubicBezTo>
                  <a:cubicBezTo>
                    <a:pt x="81" y="189"/>
                    <a:pt x="85" y="186"/>
                    <a:pt x="88" y="187"/>
                  </a:cubicBezTo>
                  <a:cubicBezTo>
                    <a:pt x="91" y="189"/>
                    <a:pt x="92" y="189"/>
                    <a:pt x="93" y="186"/>
                  </a:cubicBezTo>
                  <a:cubicBezTo>
                    <a:pt x="94" y="183"/>
                    <a:pt x="95" y="178"/>
                    <a:pt x="94" y="177"/>
                  </a:cubicBezTo>
                  <a:cubicBezTo>
                    <a:pt x="92" y="177"/>
                    <a:pt x="89" y="175"/>
                    <a:pt x="91" y="173"/>
                  </a:cubicBezTo>
                  <a:cubicBezTo>
                    <a:pt x="93" y="171"/>
                    <a:pt x="97" y="160"/>
                    <a:pt x="97" y="160"/>
                  </a:cubicBezTo>
                  <a:cubicBezTo>
                    <a:pt x="97" y="160"/>
                    <a:pt x="98" y="150"/>
                    <a:pt x="99" y="147"/>
                  </a:cubicBezTo>
                  <a:cubicBezTo>
                    <a:pt x="99" y="145"/>
                    <a:pt x="99" y="139"/>
                    <a:pt x="99" y="139"/>
                  </a:cubicBezTo>
                  <a:cubicBezTo>
                    <a:pt x="99" y="139"/>
                    <a:pt x="102" y="139"/>
                    <a:pt x="103" y="138"/>
                  </a:cubicBezTo>
                  <a:cubicBezTo>
                    <a:pt x="105" y="138"/>
                    <a:pt x="108" y="135"/>
                    <a:pt x="108" y="135"/>
                  </a:cubicBezTo>
                  <a:cubicBezTo>
                    <a:pt x="107" y="130"/>
                    <a:pt x="107" y="130"/>
                    <a:pt x="107" y="130"/>
                  </a:cubicBezTo>
                  <a:cubicBezTo>
                    <a:pt x="107" y="130"/>
                    <a:pt x="109" y="125"/>
                    <a:pt x="112" y="122"/>
                  </a:cubicBezTo>
                  <a:cubicBezTo>
                    <a:pt x="114" y="118"/>
                    <a:pt x="117" y="118"/>
                    <a:pt x="116" y="115"/>
                  </a:cubicBezTo>
                  <a:cubicBezTo>
                    <a:pt x="116" y="113"/>
                    <a:pt x="115" y="111"/>
                    <a:pt x="115" y="110"/>
                  </a:cubicBezTo>
                  <a:cubicBezTo>
                    <a:pt x="114" y="109"/>
                    <a:pt x="113" y="104"/>
                    <a:pt x="114" y="104"/>
                  </a:cubicBezTo>
                  <a:cubicBezTo>
                    <a:pt x="115" y="104"/>
                    <a:pt x="116" y="103"/>
                    <a:pt x="117" y="100"/>
                  </a:cubicBezTo>
                  <a:cubicBezTo>
                    <a:pt x="119" y="97"/>
                    <a:pt x="120" y="94"/>
                    <a:pt x="121" y="93"/>
                  </a:cubicBezTo>
                  <a:cubicBezTo>
                    <a:pt x="122" y="93"/>
                    <a:pt x="125" y="89"/>
                    <a:pt x="125" y="89"/>
                  </a:cubicBezTo>
                  <a:cubicBezTo>
                    <a:pt x="130" y="93"/>
                    <a:pt x="130" y="93"/>
                    <a:pt x="130" y="93"/>
                  </a:cubicBezTo>
                  <a:cubicBezTo>
                    <a:pt x="130" y="93"/>
                    <a:pt x="132" y="92"/>
                    <a:pt x="133" y="88"/>
                  </a:cubicBezTo>
                  <a:cubicBezTo>
                    <a:pt x="134" y="84"/>
                    <a:pt x="132" y="82"/>
                    <a:pt x="133" y="80"/>
                  </a:cubicBezTo>
                  <a:cubicBezTo>
                    <a:pt x="134" y="78"/>
                    <a:pt x="136" y="76"/>
                    <a:pt x="136" y="77"/>
                  </a:cubicBezTo>
                  <a:cubicBezTo>
                    <a:pt x="137" y="78"/>
                    <a:pt x="142" y="79"/>
                    <a:pt x="142" y="79"/>
                  </a:cubicBezTo>
                  <a:cubicBezTo>
                    <a:pt x="151" y="82"/>
                    <a:pt x="151" y="82"/>
                    <a:pt x="151" y="82"/>
                  </a:cubicBezTo>
                  <a:cubicBezTo>
                    <a:pt x="154" y="79"/>
                    <a:pt x="154" y="79"/>
                    <a:pt x="154" y="79"/>
                  </a:cubicBezTo>
                  <a:cubicBezTo>
                    <a:pt x="154" y="79"/>
                    <a:pt x="149" y="81"/>
                    <a:pt x="151" y="78"/>
                  </a:cubicBezTo>
                  <a:cubicBezTo>
                    <a:pt x="154" y="75"/>
                    <a:pt x="153" y="72"/>
                    <a:pt x="155" y="71"/>
                  </a:cubicBezTo>
                  <a:cubicBezTo>
                    <a:pt x="156" y="69"/>
                    <a:pt x="153" y="64"/>
                    <a:pt x="153" y="64"/>
                  </a:cubicBezTo>
                  <a:cubicBezTo>
                    <a:pt x="153" y="64"/>
                    <a:pt x="156" y="64"/>
                    <a:pt x="159" y="64"/>
                  </a:cubicBezTo>
                  <a:cubicBezTo>
                    <a:pt x="158" y="64"/>
                    <a:pt x="158" y="64"/>
                    <a:pt x="158" y="63"/>
                  </a:cubicBezTo>
                  <a:cubicBezTo>
                    <a:pt x="156" y="62"/>
                    <a:pt x="159" y="62"/>
                    <a:pt x="159" y="62"/>
                  </a:cubicBezTo>
                  <a:cubicBezTo>
                    <a:pt x="163" y="63"/>
                    <a:pt x="163" y="63"/>
                    <a:pt x="163" y="63"/>
                  </a:cubicBezTo>
                  <a:cubicBezTo>
                    <a:pt x="163" y="63"/>
                    <a:pt x="161" y="58"/>
                    <a:pt x="164" y="58"/>
                  </a:cubicBezTo>
                  <a:cubicBezTo>
                    <a:pt x="167" y="57"/>
                    <a:pt x="169" y="57"/>
                    <a:pt x="170" y="60"/>
                  </a:cubicBezTo>
                  <a:cubicBezTo>
                    <a:pt x="171" y="62"/>
                    <a:pt x="175" y="72"/>
                    <a:pt x="175" y="72"/>
                  </a:cubicBezTo>
                  <a:cubicBezTo>
                    <a:pt x="175" y="72"/>
                    <a:pt x="182" y="74"/>
                    <a:pt x="183" y="75"/>
                  </a:cubicBezTo>
                  <a:cubicBezTo>
                    <a:pt x="183" y="76"/>
                    <a:pt x="188" y="73"/>
                    <a:pt x="188" y="73"/>
                  </a:cubicBezTo>
                  <a:cubicBezTo>
                    <a:pt x="188" y="73"/>
                    <a:pt x="189" y="69"/>
                    <a:pt x="191" y="70"/>
                  </a:cubicBezTo>
                  <a:cubicBezTo>
                    <a:pt x="193" y="71"/>
                    <a:pt x="197" y="73"/>
                    <a:pt x="197" y="74"/>
                  </a:cubicBezTo>
                  <a:cubicBezTo>
                    <a:pt x="198" y="75"/>
                    <a:pt x="199" y="83"/>
                    <a:pt x="200" y="78"/>
                  </a:cubicBezTo>
                  <a:cubicBezTo>
                    <a:pt x="201" y="74"/>
                    <a:pt x="201" y="74"/>
                    <a:pt x="202" y="71"/>
                  </a:cubicBezTo>
                  <a:cubicBezTo>
                    <a:pt x="204" y="68"/>
                    <a:pt x="204" y="70"/>
                    <a:pt x="207" y="68"/>
                  </a:cubicBezTo>
                  <a:cubicBezTo>
                    <a:pt x="209" y="66"/>
                    <a:pt x="208" y="59"/>
                    <a:pt x="208" y="57"/>
                  </a:cubicBezTo>
                  <a:cubicBezTo>
                    <a:pt x="209" y="55"/>
                    <a:pt x="209" y="50"/>
                    <a:pt x="210" y="48"/>
                  </a:cubicBezTo>
                  <a:cubicBezTo>
                    <a:pt x="212" y="45"/>
                    <a:pt x="213" y="42"/>
                    <a:pt x="215" y="40"/>
                  </a:cubicBezTo>
                  <a:cubicBezTo>
                    <a:pt x="217" y="38"/>
                    <a:pt x="219" y="38"/>
                    <a:pt x="221" y="39"/>
                  </a:cubicBezTo>
                  <a:cubicBezTo>
                    <a:pt x="222" y="39"/>
                    <a:pt x="224" y="37"/>
                    <a:pt x="227" y="36"/>
                  </a:cubicBezTo>
                  <a:cubicBezTo>
                    <a:pt x="229" y="35"/>
                    <a:pt x="231" y="39"/>
                    <a:pt x="233" y="40"/>
                  </a:cubicBezTo>
                  <a:cubicBezTo>
                    <a:pt x="234" y="42"/>
                    <a:pt x="237" y="43"/>
                    <a:pt x="238" y="44"/>
                  </a:cubicBezTo>
                  <a:cubicBezTo>
                    <a:pt x="240" y="45"/>
                    <a:pt x="243" y="46"/>
                    <a:pt x="243" y="49"/>
                  </a:cubicBezTo>
                  <a:cubicBezTo>
                    <a:pt x="243" y="52"/>
                    <a:pt x="243" y="55"/>
                    <a:pt x="242" y="55"/>
                  </a:cubicBezTo>
                  <a:cubicBezTo>
                    <a:pt x="241" y="55"/>
                    <a:pt x="240" y="60"/>
                    <a:pt x="239" y="63"/>
                  </a:cubicBezTo>
                  <a:cubicBezTo>
                    <a:pt x="239" y="63"/>
                    <a:pt x="239" y="63"/>
                    <a:pt x="239" y="64"/>
                  </a:cubicBezTo>
                  <a:cubicBezTo>
                    <a:pt x="235" y="67"/>
                    <a:pt x="235" y="67"/>
                    <a:pt x="235" y="67"/>
                  </a:cubicBezTo>
                  <a:cubicBezTo>
                    <a:pt x="239" y="63"/>
                    <a:pt x="239" y="63"/>
                    <a:pt x="239" y="63"/>
                  </a:cubicBezTo>
                  <a:cubicBezTo>
                    <a:pt x="239" y="63"/>
                    <a:pt x="239" y="68"/>
                    <a:pt x="241" y="65"/>
                  </a:cubicBezTo>
                  <a:cubicBezTo>
                    <a:pt x="243" y="62"/>
                    <a:pt x="243" y="59"/>
                    <a:pt x="243" y="59"/>
                  </a:cubicBezTo>
                  <a:cubicBezTo>
                    <a:pt x="243" y="59"/>
                    <a:pt x="245" y="56"/>
                    <a:pt x="246" y="56"/>
                  </a:cubicBezTo>
                  <a:cubicBezTo>
                    <a:pt x="247" y="56"/>
                    <a:pt x="251" y="54"/>
                    <a:pt x="251" y="54"/>
                  </a:cubicBezTo>
                  <a:cubicBezTo>
                    <a:pt x="251" y="47"/>
                    <a:pt x="251" y="47"/>
                    <a:pt x="251" y="47"/>
                  </a:cubicBezTo>
                  <a:cubicBezTo>
                    <a:pt x="251" y="47"/>
                    <a:pt x="255" y="48"/>
                    <a:pt x="256" y="49"/>
                  </a:cubicBezTo>
                  <a:cubicBezTo>
                    <a:pt x="257" y="51"/>
                    <a:pt x="259" y="49"/>
                    <a:pt x="259" y="49"/>
                  </a:cubicBezTo>
                  <a:cubicBezTo>
                    <a:pt x="259" y="43"/>
                    <a:pt x="259" y="43"/>
                    <a:pt x="259" y="43"/>
                  </a:cubicBezTo>
                  <a:cubicBezTo>
                    <a:pt x="259" y="43"/>
                    <a:pt x="253" y="41"/>
                    <a:pt x="251" y="40"/>
                  </a:cubicBezTo>
                  <a:cubicBezTo>
                    <a:pt x="249" y="39"/>
                    <a:pt x="245" y="38"/>
                    <a:pt x="243" y="36"/>
                  </a:cubicBezTo>
                  <a:cubicBezTo>
                    <a:pt x="242" y="35"/>
                    <a:pt x="240" y="34"/>
                    <a:pt x="239" y="34"/>
                  </a:cubicBezTo>
                  <a:cubicBezTo>
                    <a:pt x="242" y="35"/>
                    <a:pt x="247" y="36"/>
                    <a:pt x="249" y="35"/>
                  </a:cubicBezTo>
                  <a:close/>
                  <a:moveTo>
                    <a:pt x="178" y="22"/>
                  </a:moveTo>
                  <a:cubicBezTo>
                    <a:pt x="181" y="23"/>
                    <a:pt x="185" y="16"/>
                    <a:pt x="185" y="13"/>
                  </a:cubicBezTo>
                  <a:cubicBezTo>
                    <a:pt x="185" y="10"/>
                    <a:pt x="182" y="13"/>
                    <a:pt x="182" y="15"/>
                  </a:cubicBezTo>
                  <a:cubicBezTo>
                    <a:pt x="181" y="16"/>
                    <a:pt x="180" y="18"/>
                    <a:pt x="178" y="16"/>
                  </a:cubicBezTo>
                  <a:cubicBezTo>
                    <a:pt x="175" y="15"/>
                    <a:pt x="174" y="17"/>
                    <a:pt x="172" y="19"/>
                  </a:cubicBezTo>
                  <a:cubicBezTo>
                    <a:pt x="170" y="20"/>
                    <a:pt x="175" y="22"/>
                    <a:pt x="178" y="22"/>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689" name="Freeform 233"/>
            <p:cNvSpPr>
              <a:spLocks noEditPoints="1"/>
            </p:cNvSpPr>
            <p:nvPr>
              <p:custDataLst>
                <p:tags r:id="rId136"/>
              </p:custDataLst>
            </p:nvPr>
          </p:nvSpPr>
          <p:spPr bwMode="auto">
            <a:xfrm>
              <a:off x="3275" y="1580"/>
              <a:ext cx="292" cy="296"/>
            </a:xfrm>
            <a:custGeom>
              <a:avLst/>
              <a:gdLst>
                <a:gd name="T0" fmla="*/ 174 w 228"/>
                <a:gd name="T1" fmla="*/ 484 h 231"/>
                <a:gd name="T2" fmla="*/ 206 w 228"/>
                <a:gd name="T3" fmla="*/ 164 h 231"/>
                <a:gd name="T4" fmla="*/ 159 w 228"/>
                <a:gd name="T5" fmla="*/ 110 h 231"/>
                <a:gd name="T6" fmla="*/ 129 w 228"/>
                <a:gd name="T7" fmla="*/ 87 h 231"/>
                <a:gd name="T8" fmla="*/ 110 w 228"/>
                <a:gd name="T9" fmla="*/ 110 h 231"/>
                <a:gd name="T10" fmla="*/ 83 w 228"/>
                <a:gd name="T11" fmla="*/ 92 h 231"/>
                <a:gd name="T12" fmla="*/ 60 w 228"/>
                <a:gd name="T13" fmla="*/ 118 h 231"/>
                <a:gd name="T14" fmla="*/ 72 w 228"/>
                <a:gd name="T15" fmla="*/ 87 h 231"/>
                <a:gd name="T16" fmla="*/ 29 w 228"/>
                <a:gd name="T17" fmla="*/ 90 h 231"/>
                <a:gd name="T18" fmla="*/ 15 w 228"/>
                <a:gd name="T19" fmla="*/ 105 h 231"/>
                <a:gd name="T20" fmla="*/ 24 w 228"/>
                <a:gd name="T21" fmla="*/ 136 h 231"/>
                <a:gd name="T22" fmla="*/ 22 w 228"/>
                <a:gd name="T23" fmla="*/ 169 h 231"/>
                <a:gd name="T24" fmla="*/ 42 w 228"/>
                <a:gd name="T25" fmla="*/ 202 h 231"/>
                <a:gd name="T26" fmla="*/ 77 w 228"/>
                <a:gd name="T27" fmla="*/ 223 h 231"/>
                <a:gd name="T28" fmla="*/ 87 w 228"/>
                <a:gd name="T29" fmla="*/ 186 h 231"/>
                <a:gd name="T30" fmla="*/ 118 w 228"/>
                <a:gd name="T31" fmla="*/ 202 h 231"/>
                <a:gd name="T32" fmla="*/ 113 w 228"/>
                <a:gd name="T33" fmla="*/ 217 h 231"/>
                <a:gd name="T34" fmla="*/ 77 w 228"/>
                <a:gd name="T35" fmla="*/ 240 h 231"/>
                <a:gd name="T36" fmla="*/ 95 w 228"/>
                <a:gd name="T37" fmla="*/ 259 h 231"/>
                <a:gd name="T38" fmla="*/ 97 w 228"/>
                <a:gd name="T39" fmla="*/ 270 h 231"/>
                <a:gd name="T40" fmla="*/ 74 w 228"/>
                <a:gd name="T41" fmla="*/ 284 h 231"/>
                <a:gd name="T42" fmla="*/ 124 w 228"/>
                <a:gd name="T43" fmla="*/ 320 h 231"/>
                <a:gd name="T44" fmla="*/ 136 w 228"/>
                <a:gd name="T45" fmla="*/ 342 h 231"/>
                <a:gd name="T46" fmla="*/ 159 w 228"/>
                <a:gd name="T47" fmla="*/ 279 h 231"/>
                <a:gd name="T48" fmla="*/ 179 w 228"/>
                <a:gd name="T49" fmla="*/ 233 h 231"/>
                <a:gd name="T50" fmla="*/ 216 w 228"/>
                <a:gd name="T51" fmla="*/ 188 h 231"/>
                <a:gd name="T52" fmla="*/ 279 w 228"/>
                <a:gd name="T53" fmla="*/ 252 h 231"/>
                <a:gd name="T54" fmla="*/ 224 w 228"/>
                <a:gd name="T55" fmla="*/ 229 h 231"/>
                <a:gd name="T56" fmla="*/ 216 w 228"/>
                <a:gd name="T57" fmla="*/ 284 h 231"/>
                <a:gd name="T58" fmla="*/ 269 w 228"/>
                <a:gd name="T59" fmla="*/ 286 h 231"/>
                <a:gd name="T60" fmla="*/ 15 w 228"/>
                <a:gd name="T61" fmla="*/ 186 h 231"/>
                <a:gd name="T62" fmla="*/ 31 w 228"/>
                <a:gd name="T63" fmla="*/ 222 h 231"/>
                <a:gd name="T64" fmla="*/ 239 w 228"/>
                <a:gd name="T65" fmla="*/ 197 h 231"/>
                <a:gd name="T66" fmla="*/ 215 w 228"/>
                <a:gd name="T67" fmla="*/ 227 h 231"/>
                <a:gd name="T68" fmla="*/ 327 w 228"/>
                <a:gd name="T69" fmla="*/ 179 h 231"/>
                <a:gd name="T70" fmla="*/ 379 w 228"/>
                <a:gd name="T71" fmla="*/ 170 h 231"/>
                <a:gd name="T72" fmla="*/ 202 w 228"/>
                <a:gd name="T73" fmla="*/ 151 h 231"/>
                <a:gd name="T74" fmla="*/ 195 w 228"/>
                <a:gd name="T75" fmla="*/ 136 h 231"/>
                <a:gd name="T76" fmla="*/ 297 w 228"/>
                <a:gd name="T77" fmla="*/ 45 h 231"/>
                <a:gd name="T78" fmla="*/ 269 w 228"/>
                <a:gd name="T79" fmla="*/ 51 h 231"/>
                <a:gd name="T80" fmla="*/ 252 w 228"/>
                <a:gd name="T81" fmla="*/ 36 h 231"/>
                <a:gd name="T82" fmla="*/ 233 w 228"/>
                <a:gd name="T83" fmla="*/ 54 h 231"/>
                <a:gd name="T84" fmla="*/ 209 w 228"/>
                <a:gd name="T85" fmla="*/ 40 h 231"/>
                <a:gd name="T86" fmla="*/ 192 w 228"/>
                <a:gd name="T87" fmla="*/ 53 h 231"/>
                <a:gd name="T88" fmla="*/ 163 w 228"/>
                <a:gd name="T89" fmla="*/ 58 h 231"/>
                <a:gd name="T90" fmla="*/ 168 w 228"/>
                <a:gd name="T91" fmla="*/ 95 h 231"/>
                <a:gd name="T92" fmla="*/ 209 w 228"/>
                <a:gd name="T93" fmla="*/ 105 h 231"/>
                <a:gd name="T94" fmla="*/ 197 w 228"/>
                <a:gd name="T95" fmla="*/ 122 h 231"/>
                <a:gd name="T96" fmla="*/ 256 w 228"/>
                <a:gd name="T97" fmla="*/ 136 h 231"/>
                <a:gd name="T98" fmla="*/ 316 w 228"/>
                <a:gd name="T99" fmla="*/ 122 h 231"/>
                <a:gd name="T100" fmla="*/ 343 w 228"/>
                <a:gd name="T101" fmla="*/ 69 h 231"/>
                <a:gd name="T102" fmla="*/ 159 w 228"/>
                <a:gd name="T103" fmla="*/ 40 h 231"/>
                <a:gd name="T104" fmla="*/ 206 w 228"/>
                <a:gd name="T105" fmla="*/ 1 h 231"/>
                <a:gd name="T106" fmla="*/ 364 w 228"/>
                <a:gd name="T107" fmla="*/ 69 h 231"/>
                <a:gd name="T108" fmla="*/ 433 w 228"/>
                <a:gd name="T109" fmla="*/ 60 h 23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28"/>
                <a:gd name="T166" fmla="*/ 0 h 231"/>
                <a:gd name="T167" fmla="*/ 228 w 228"/>
                <a:gd name="T168" fmla="*/ 231 h 23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28" h="231">
                  <a:moveTo>
                    <a:pt x="83" y="230"/>
                  </a:moveTo>
                  <a:cubicBezTo>
                    <a:pt x="83" y="231"/>
                    <a:pt x="87" y="231"/>
                    <a:pt x="87" y="231"/>
                  </a:cubicBezTo>
                  <a:cubicBezTo>
                    <a:pt x="86" y="227"/>
                    <a:pt x="86" y="227"/>
                    <a:pt x="86" y="227"/>
                  </a:cubicBezTo>
                  <a:cubicBezTo>
                    <a:pt x="86" y="227"/>
                    <a:pt x="83" y="228"/>
                    <a:pt x="83" y="230"/>
                  </a:cubicBezTo>
                  <a:close/>
                  <a:moveTo>
                    <a:pt x="103" y="90"/>
                  </a:moveTo>
                  <a:cubicBezTo>
                    <a:pt x="106" y="93"/>
                    <a:pt x="106" y="90"/>
                    <a:pt x="108" y="88"/>
                  </a:cubicBezTo>
                  <a:cubicBezTo>
                    <a:pt x="111" y="87"/>
                    <a:pt x="109" y="85"/>
                    <a:pt x="106" y="84"/>
                  </a:cubicBezTo>
                  <a:cubicBezTo>
                    <a:pt x="102" y="83"/>
                    <a:pt x="101" y="78"/>
                    <a:pt x="98" y="78"/>
                  </a:cubicBezTo>
                  <a:cubicBezTo>
                    <a:pt x="94" y="78"/>
                    <a:pt x="95" y="77"/>
                    <a:pt x="90" y="70"/>
                  </a:cubicBezTo>
                  <a:cubicBezTo>
                    <a:pt x="85" y="63"/>
                    <a:pt x="90" y="72"/>
                    <a:pt x="86" y="71"/>
                  </a:cubicBezTo>
                  <a:cubicBezTo>
                    <a:pt x="83" y="71"/>
                    <a:pt x="83" y="64"/>
                    <a:pt x="83" y="61"/>
                  </a:cubicBezTo>
                  <a:cubicBezTo>
                    <a:pt x="84" y="57"/>
                    <a:pt x="79" y="52"/>
                    <a:pt x="76" y="52"/>
                  </a:cubicBezTo>
                  <a:cubicBezTo>
                    <a:pt x="74" y="52"/>
                    <a:pt x="74" y="62"/>
                    <a:pt x="73" y="59"/>
                  </a:cubicBezTo>
                  <a:cubicBezTo>
                    <a:pt x="72" y="57"/>
                    <a:pt x="75" y="47"/>
                    <a:pt x="75" y="47"/>
                  </a:cubicBezTo>
                  <a:cubicBezTo>
                    <a:pt x="75" y="47"/>
                    <a:pt x="67" y="39"/>
                    <a:pt x="67" y="38"/>
                  </a:cubicBezTo>
                  <a:cubicBezTo>
                    <a:pt x="66" y="36"/>
                    <a:pt x="62" y="41"/>
                    <a:pt x="62" y="41"/>
                  </a:cubicBezTo>
                  <a:cubicBezTo>
                    <a:pt x="62" y="41"/>
                    <a:pt x="60" y="35"/>
                    <a:pt x="59" y="33"/>
                  </a:cubicBezTo>
                  <a:cubicBezTo>
                    <a:pt x="58" y="31"/>
                    <a:pt x="55" y="35"/>
                    <a:pt x="55" y="35"/>
                  </a:cubicBezTo>
                  <a:cubicBezTo>
                    <a:pt x="55" y="35"/>
                    <a:pt x="53" y="40"/>
                    <a:pt x="51" y="41"/>
                  </a:cubicBezTo>
                  <a:cubicBezTo>
                    <a:pt x="48" y="41"/>
                    <a:pt x="51" y="41"/>
                    <a:pt x="52" y="52"/>
                  </a:cubicBezTo>
                  <a:cubicBezTo>
                    <a:pt x="54" y="64"/>
                    <a:pt x="59" y="80"/>
                    <a:pt x="58" y="78"/>
                  </a:cubicBezTo>
                  <a:cubicBezTo>
                    <a:pt x="58" y="77"/>
                    <a:pt x="52" y="72"/>
                    <a:pt x="52" y="68"/>
                  </a:cubicBezTo>
                  <a:cubicBezTo>
                    <a:pt x="51" y="64"/>
                    <a:pt x="47" y="55"/>
                    <a:pt x="46" y="52"/>
                  </a:cubicBezTo>
                  <a:cubicBezTo>
                    <a:pt x="46" y="49"/>
                    <a:pt x="43" y="45"/>
                    <a:pt x="40" y="44"/>
                  </a:cubicBezTo>
                  <a:cubicBezTo>
                    <a:pt x="37" y="43"/>
                    <a:pt x="38" y="50"/>
                    <a:pt x="35" y="54"/>
                  </a:cubicBezTo>
                  <a:cubicBezTo>
                    <a:pt x="32" y="57"/>
                    <a:pt x="36" y="65"/>
                    <a:pt x="36" y="66"/>
                  </a:cubicBezTo>
                  <a:cubicBezTo>
                    <a:pt x="35" y="67"/>
                    <a:pt x="33" y="60"/>
                    <a:pt x="33" y="59"/>
                  </a:cubicBezTo>
                  <a:cubicBezTo>
                    <a:pt x="33" y="57"/>
                    <a:pt x="29" y="56"/>
                    <a:pt x="29" y="56"/>
                  </a:cubicBezTo>
                  <a:cubicBezTo>
                    <a:pt x="29" y="56"/>
                    <a:pt x="29" y="54"/>
                    <a:pt x="28" y="53"/>
                  </a:cubicBezTo>
                  <a:cubicBezTo>
                    <a:pt x="27" y="52"/>
                    <a:pt x="19" y="53"/>
                    <a:pt x="19" y="53"/>
                  </a:cubicBezTo>
                  <a:cubicBezTo>
                    <a:pt x="19" y="53"/>
                    <a:pt x="30" y="48"/>
                    <a:pt x="33" y="48"/>
                  </a:cubicBezTo>
                  <a:cubicBezTo>
                    <a:pt x="37" y="47"/>
                    <a:pt x="34" y="41"/>
                    <a:pt x="34" y="41"/>
                  </a:cubicBezTo>
                  <a:cubicBezTo>
                    <a:pt x="34" y="41"/>
                    <a:pt x="24" y="45"/>
                    <a:pt x="22" y="45"/>
                  </a:cubicBezTo>
                  <a:cubicBezTo>
                    <a:pt x="20" y="46"/>
                    <a:pt x="21" y="43"/>
                    <a:pt x="19" y="42"/>
                  </a:cubicBezTo>
                  <a:cubicBezTo>
                    <a:pt x="17" y="41"/>
                    <a:pt x="17" y="45"/>
                    <a:pt x="18" y="48"/>
                  </a:cubicBezTo>
                  <a:cubicBezTo>
                    <a:pt x="18" y="52"/>
                    <a:pt x="15" y="47"/>
                    <a:pt x="14" y="43"/>
                  </a:cubicBezTo>
                  <a:cubicBezTo>
                    <a:pt x="13" y="39"/>
                    <a:pt x="10" y="44"/>
                    <a:pt x="8" y="44"/>
                  </a:cubicBezTo>
                  <a:cubicBezTo>
                    <a:pt x="7" y="45"/>
                    <a:pt x="10" y="49"/>
                    <a:pt x="10" y="49"/>
                  </a:cubicBezTo>
                  <a:cubicBezTo>
                    <a:pt x="10" y="49"/>
                    <a:pt x="3" y="45"/>
                    <a:pt x="2" y="45"/>
                  </a:cubicBezTo>
                  <a:cubicBezTo>
                    <a:pt x="0" y="46"/>
                    <a:pt x="7" y="50"/>
                    <a:pt x="7" y="50"/>
                  </a:cubicBezTo>
                  <a:cubicBezTo>
                    <a:pt x="2" y="53"/>
                    <a:pt x="2" y="53"/>
                    <a:pt x="2" y="53"/>
                  </a:cubicBezTo>
                  <a:cubicBezTo>
                    <a:pt x="2" y="53"/>
                    <a:pt x="5" y="55"/>
                    <a:pt x="4" y="59"/>
                  </a:cubicBezTo>
                  <a:cubicBezTo>
                    <a:pt x="4" y="62"/>
                    <a:pt x="4" y="65"/>
                    <a:pt x="7" y="71"/>
                  </a:cubicBezTo>
                  <a:cubicBezTo>
                    <a:pt x="11" y="78"/>
                    <a:pt x="12" y="65"/>
                    <a:pt x="12" y="65"/>
                  </a:cubicBezTo>
                  <a:cubicBezTo>
                    <a:pt x="12" y="65"/>
                    <a:pt x="16" y="70"/>
                    <a:pt x="14" y="71"/>
                  </a:cubicBezTo>
                  <a:cubicBezTo>
                    <a:pt x="13" y="71"/>
                    <a:pt x="14" y="75"/>
                    <a:pt x="16" y="76"/>
                  </a:cubicBezTo>
                  <a:cubicBezTo>
                    <a:pt x="17" y="78"/>
                    <a:pt x="21" y="80"/>
                    <a:pt x="19" y="80"/>
                  </a:cubicBezTo>
                  <a:cubicBezTo>
                    <a:pt x="17" y="81"/>
                    <a:pt x="8" y="78"/>
                    <a:pt x="10" y="80"/>
                  </a:cubicBezTo>
                  <a:cubicBezTo>
                    <a:pt x="11" y="82"/>
                    <a:pt x="13" y="84"/>
                    <a:pt x="12" y="86"/>
                  </a:cubicBezTo>
                  <a:cubicBezTo>
                    <a:pt x="11" y="87"/>
                    <a:pt x="15" y="91"/>
                    <a:pt x="17" y="92"/>
                  </a:cubicBezTo>
                  <a:cubicBezTo>
                    <a:pt x="19" y="94"/>
                    <a:pt x="28" y="95"/>
                    <a:pt x="28" y="95"/>
                  </a:cubicBezTo>
                  <a:cubicBezTo>
                    <a:pt x="20" y="96"/>
                    <a:pt x="20" y="96"/>
                    <a:pt x="20" y="96"/>
                  </a:cubicBezTo>
                  <a:cubicBezTo>
                    <a:pt x="20" y="96"/>
                    <a:pt x="19" y="99"/>
                    <a:pt x="20" y="100"/>
                  </a:cubicBezTo>
                  <a:cubicBezTo>
                    <a:pt x="22" y="101"/>
                    <a:pt x="21" y="102"/>
                    <a:pt x="24" y="106"/>
                  </a:cubicBezTo>
                  <a:cubicBezTo>
                    <a:pt x="28" y="109"/>
                    <a:pt x="28" y="108"/>
                    <a:pt x="30" y="108"/>
                  </a:cubicBezTo>
                  <a:cubicBezTo>
                    <a:pt x="31" y="108"/>
                    <a:pt x="34" y="107"/>
                    <a:pt x="37" y="106"/>
                  </a:cubicBezTo>
                  <a:cubicBezTo>
                    <a:pt x="41" y="105"/>
                    <a:pt x="36" y="102"/>
                    <a:pt x="36" y="102"/>
                  </a:cubicBezTo>
                  <a:cubicBezTo>
                    <a:pt x="36" y="102"/>
                    <a:pt x="41" y="100"/>
                    <a:pt x="43" y="101"/>
                  </a:cubicBezTo>
                  <a:cubicBezTo>
                    <a:pt x="45" y="102"/>
                    <a:pt x="43" y="99"/>
                    <a:pt x="40" y="96"/>
                  </a:cubicBezTo>
                  <a:cubicBezTo>
                    <a:pt x="37" y="94"/>
                    <a:pt x="41" y="88"/>
                    <a:pt x="41" y="88"/>
                  </a:cubicBezTo>
                  <a:cubicBezTo>
                    <a:pt x="41" y="88"/>
                    <a:pt x="41" y="86"/>
                    <a:pt x="45" y="92"/>
                  </a:cubicBezTo>
                  <a:cubicBezTo>
                    <a:pt x="46" y="94"/>
                    <a:pt x="47" y="94"/>
                    <a:pt x="47" y="93"/>
                  </a:cubicBezTo>
                  <a:cubicBezTo>
                    <a:pt x="47" y="94"/>
                    <a:pt x="46" y="95"/>
                    <a:pt x="46" y="95"/>
                  </a:cubicBezTo>
                  <a:cubicBezTo>
                    <a:pt x="46" y="97"/>
                    <a:pt x="53" y="99"/>
                    <a:pt x="56" y="96"/>
                  </a:cubicBezTo>
                  <a:cubicBezTo>
                    <a:pt x="59" y="93"/>
                    <a:pt x="63" y="89"/>
                    <a:pt x="61" y="92"/>
                  </a:cubicBezTo>
                  <a:cubicBezTo>
                    <a:pt x="59" y="94"/>
                    <a:pt x="59" y="97"/>
                    <a:pt x="60" y="99"/>
                  </a:cubicBezTo>
                  <a:cubicBezTo>
                    <a:pt x="61" y="101"/>
                    <a:pt x="67" y="100"/>
                    <a:pt x="64" y="102"/>
                  </a:cubicBezTo>
                  <a:cubicBezTo>
                    <a:pt x="61" y="103"/>
                    <a:pt x="60" y="103"/>
                    <a:pt x="54" y="103"/>
                  </a:cubicBezTo>
                  <a:cubicBezTo>
                    <a:pt x="48" y="103"/>
                    <a:pt x="51" y="103"/>
                    <a:pt x="51" y="106"/>
                  </a:cubicBezTo>
                  <a:cubicBezTo>
                    <a:pt x="51" y="109"/>
                    <a:pt x="48" y="104"/>
                    <a:pt x="47" y="107"/>
                  </a:cubicBezTo>
                  <a:cubicBezTo>
                    <a:pt x="45" y="111"/>
                    <a:pt x="46" y="111"/>
                    <a:pt x="39" y="111"/>
                  </a:cubicBezTo>
                  <a:cubicBezTo>
                    <a:pt x="36" y="112"/>
                    <a:pt x="36" y="113"/>
                    <a:pt x="37" y="114"/>
                  </a:cubicBezTo>
                  <a:cubicBezTo>
                    <a:pt x="34" y="112"/>
                    <a:pt x="34" y="112"/>
                    <a:pt x="34" y="112"/>
                  </a:cubicBezTo>
                  <a:cubicBezTo>
                    <a:pt x="34" y="112"/>
                    <a:pt x="31" y="114"/>
                    <a:pt x="31" y="117"/>
                  </a:cubicBezTo>
                  <a:cubicBezTo>
                    <a:pt x="31" y="121"/>
                    <a:pt x="34" y="125"/>
                    <a:pt x="34" y="126"/>
                  </a:cubicBezTo>
                  <a:cubicBezTo>
                    <a:pt x="34" y="127"/>
                    <a:pt x="42" y="124"/>
                    <a:pt x="45" y="123"/>
                  </a:cubicBezTo>
                  <a:cubicBezTo>
                    <a:pt x="47" y="122"/>
                    <a:pt x="54" y="121"/>
                    <a:pt x="57" y="121"/>
                  </a:cubicBezTo>
                  <a:cubicBezTo>
                    <a:pt x="60" y="121"/>
                    <a:pt x="63" y="123"/>
                    <a:pt x="63" y="123"/>
                  </a:cubicBezTo>
                  <a:cubicBezTo>
                    <a:pt x="63" y="123"/>
                    <a:pt x="51" y="125"/>
                    <a:pt x="49" y="126"/>
                  </a:cubicBezTo>
                  <a:cubicBezTo>
                    <a:pt x="48" y="126"/>
                    <a:pt x="43" y="129"/>
                    <a:pt x="46" y="129"/>
                  </a:cubicBezTo>
                  <a:cubicBezTo>
                    <a:pt x="47" y="129"/>
                    <a:pt x="50" y="131"/>
                    <a:pt x="53" y="132"/>
                  </a:cubicBezTo>
                  <a:cubicBezTo>
                    <a:pt x="50" y="132"/>
                    <a:pt x="47" y="132"/>
                    <a:pt x="44" y="132"/>
                  </a:cubicBezTo>
                  <a:cubicBezTo>
                    <a:pt x="39" y="131"/>
                    <a:pt x="40" y="132"/>
                    <a:pt x="39" y="130"/>
                  </a:cubicBezTo>
                  <a:cubicBezTo>
                    <a:pt x="38" y="128"/>
                    <a:pt x="33" y="132"/>
                    <a:pt x="35" y="135"/>
                  </a:cubicBezTo>
                  <a:cubicBezTo>
                    <a:pt x="36" y="139"/>
                    <a:pt x="36" y="144"/>
                    <a:pt x="42" y="145"/>
                  </a:cubicBezTo>
                  <a:cubicBezTo>
                    <a:pt x="48" y="147"/>
                    <a:pt x="47" y="149"/>
                    <a:pt x="49" y="150"/>
                  </a:cubicBezTo>
                  <a:cubicBezTo>
                    <a:pt x="50" y="152"/>
                    <a:pt x="54" y="150"/>
                    <a:pt x="56" y="149"/>
                  </a:cubicBezTo>
                  <a:cubicBezTo>
                    <a:pt x="58" y="149"/>
                    <a:pt x="59" y="152"/>
                    <a:pt x="59" y="152"/>
                  </a:cubicBezTo>
                  <a:cubicBezTo>
                    <a:pt x="59" y="152"/>
                    <a:pt x="57" y="153"/>
                    <a:pt x="51" y="154"/>
                  </a:cubicBezTo>
                  <a:cubicBezTo>
                    <a:pt x="45" y="156"/>
                    <a:pt x="53" y="157"/>
                    <a:pt x="54" y="158"/>
                  </a:cubicBezTo>
                  <a:cubicBezTo>
                    <a:pt x="55" y="159"/>
                    <a:pt x="61" y="166"/>
                    <a:pt x="61" y="166"/>
                  </a:cubicBezTo>
                  <a:cubicBezTo>
                    <a:pt x="63" y="167"/>
                    <a:pt x="65" y="162"/>
                    <a:pt x="65" y="162"/>
                  </a:cubicBezTo>
                  <a:cubicBezTo>
                    <a:pt x="65" y="162"/>
                    <a:pt x="63" y="158"/>
                    <a:pt x="65" y="158"/>
                  </a:cubicBezTo>
                  <a:cubicBezTo>
                    <a:pt x="67" y="158"/>
                    <a:pt x="67" y="152"/>
                    <a:pt x="66" y="149"/>
                  </a:cubicBezTo>
                  <a:cubicBezTo>
                    <a:pt x="66" y="147"/>
                    <a:pt x="70" y="142"/>
                    <a:pt x="71" y="138"/>
                  </a:cubicBezTo>
                  <a:cubicBezTo>
                    <a:pt x="72" y="134"/>
                    <a:pt x="72" y="133"/>
                    <a:pt x="76" y="133"/>
                  </a:cubicBezTo>
                  <a:cubicBezTo>
                    <a:pt x="81" y="132"/>
                    <a:pt x="77" y="129"/>
                    <a:pt x="78" y="126"/>
                  </a:cubicBezTo>
                  <a:cubicBezTo>
                    <a:pt x="79" y="123"/>
                    <a:pt x="78" y="118"/>
                    <a:pt x="78" y="115"/>
                  </a:cubicBezTo>
                  <a:cubicBezTo>
                    <a:pt x="78" y="111"/>
                    <a:pt x="79" y="112"/>
                    <a:pt x="82" y="115"/>
                  </a:cubicBezTo>
                  <a:cubicBezTo>
                    <a:pt x="86" y="118"/>
                    <a:pt x="82" y="115"/>
                    <a:pt x="85" y="111"/>
                  </a:cubicBezTo>
                  <a:cubicBezTo>
                    <a:pt x="88" y="106"/>
                    <a:pt x="84" y="102"/>
                    <a:pt x="84" y="99"/>
                  </a:cubicBezTo>
                  <a:cubicBezTo>
                    <a:pt x="83" y="95"/>
                    <a:pt x="90" y="96"/>
                    <a:pt x="91" y="96"/>
                  </a:cubicBezTo>
                  <a:cubicBezTo>
                    <a:pt x="93" y="96"/>
                    <a:pt x="90" y="93"/>
                    <a:pt x="94" y="92"/>
                  </a:cubicBezTo>
                  <a:cubicBezTo>
                    <a:pt x="98" y="90"/>
                    <a:pt x="100" y="88"/>
                    <a:pt x="103" y="90"/>
                  </a:cubicBezTo>
                  <a:close/>
                  <a:moveTo>
                    <a:pt x="48" y="93"/>
                  </a:moveTo>
                  <a:cubicBezTo>
                    <a:pt x="49" y="91"/>
                    <a:pt x="49" y="84"/>
                    <a:pt x="49" y="87"/>
                  </a:cubicBezTo>
                  <a:cubicBezTo>
                    <a:pt x="50" y="89"/>
                    <a:pt x="48" y="92"/>
                    <a:pt x="48" y="93"/>
                  </a:cubicBezTo>
                  <a:close/>
                  <a:moveTo>
                    <a:pt x="133" y="120"/>
                  </a:moveTo>
                  <a:cubicBezTo>
                    <a:pt x="130" y="121"/>
                    <a:pt x="127" y="118"/>
                    <a:pt x="126" y="115"/>
                  </a:cubicBezTo>
                  <a:cubicBezTo>
                    <a:pt x="125" y="113"/>
                    <a:pt x="130" y="110"/>
                    <a:pt x="125" y="108"/>
                  </a:cubicBezTo>
                  <a:cubicBezTo>
                    <a:pt x="120" y="107"/>
                    <a:pt x="119" y="107"/>
                    <a:pt x="116" y="107"/>
                  </a:cubicBezTo>
                  <a:cubicBezTo>
                    <a:pt x="113" y="107"/>
                    <a:pt x="109" y="109"/>
                    <a:pt x="107" y="109"/>
                  </a:cubicBezTo>
                  <a:cubicBezTo>
                    <a:pt x="105" y="110"/>
                    <a:pt x="99" y="111"/>
                    <a:pt x="104" y="114"/>
                  </a:cubicBezTo>
                  <a:cubicBezTo>
                    <a:pt x="107" y="116"/>
                    <a:pt x="112" y="117"/>
                    <a:pt x="110" y="119"/>
                  </a:cubicBezTo>
                  <a:cubicBezTo>
                    <a:pt x="107" y="121"/>
                    <a:pt x="105" y="128"/>
                    <a:pt x="104" y="129"/>
                  </a:cubicBezTo>
                  <a:cubicBezTo>
                    <a:pt x="103" y="130"/>
                    <a:pt x="99" y="135"/>
                    <a:pt x="103" y="135"/>
                  </a:cubicBezTo>
                  <a:cubicBezTo>
                    <a:pt x="107" y="134"/>
                    <a:pt x="113" y="134"/>
                    <a:pt x="115" y="132"/>
                  </a:cubicBezTo>
                  <a:cubicBezTo>
                    <a:pt x="116" y="131"/>
                    <a:pt x="120" y="128"/>
                    <a:pt x="120" y="132"/>
                  </a:cubicBezTo>
                  <a:cubicBezTo>
                    <a:pt x="119" y="136"/>
                    <a:pt x="119" y="140"/>
                    <a:pt x="119" y="140"/>
                  </a:cubicBezTo>
                  <a:cubicBezTo>
                    <a:pt x="119" y="140"/>
                    <a:pt x="124" y="140"/>
                    <a:pt x="128" y="136"/>
                  </a:cubicBezTo>
                  <a:cubicBezTo>
                    <a:pt x="131" y="132"/>
                    <a:pt x="133" y="132"/>
                    <a:pt x="136" y="130"/>
                  </a:cubicBezTo>
                  <a:cubicBezTo>
                    <a:pt x="138" y="127"/>
                    <a:pt x="134" y="126"/>
                    <a:pt x="136" y="124"/>
                  </a:cubicBezTo>
                  <a:cubicBezTo>
                    <a:pt x="138" y="123"/>
                    <a:pt x="135" y="119"/>
                    <a:pt x="133" y="120"/>
                  </a:cubicBezTo>
                  <a:close/>
                  <a:moveTo>
                    <a:pt x="7" y="88"/>
                  </a:moveTo>
                  <a:cubicBezTo>
                    <a:pt x="7" y="85"/>
                    <a:pt x="0" y="82"/>
                    <a:pt x="0" y="82"/>
                  </a:cubicBezTo>
                  <a:cubicBezTo>
                    <a:pt x="1" y="85"/>
                    <a:pt x="5" y="94"/>
                    <a:pt x="5" y="95"/>
                  </a:cubicBezTo>
                  <a:cubicBezTo>
                    <a:pt x="6" y="97"/>
                    <a:pt x="10" y="97"/>
                    <a:pt x="11" y="100"/>
                  </a:cubicBezTo>
                  <a:cubicBezTo>
                    <a:pt x="12" y="104"/>
                    <a:pt x="15" y="105"/>
                    <a:pt x="15" y="105"/>
                  </a:cubicBezTo>
                  <a:cubicBezTo>
                    <a:pt x="15" y="105"/>
                    <a:pt x="14" y="100"/>
                    <a:pt x="13" y="98"/>
                  </a:cubicBezTo>
                  <a:cubicBezTo>
                    <a:pt x="12" y="96"/>
                    <a:pt x="7" y="90"/>
                    <a:pt x="7" y="88"/>
                  </a:cubicBezTo>
                  <a:close/>
                  <a:moveTo>
                    <a:pt x="116" y="104"/>
                  </a:moveTo>
                  <a:cubicBezTo>
                    <a:pt x="116" y="104"/>
                    <a:pt x="115" y="96"/>
                    <a:pt x="114" y="94"/>
                  </a:cubicBezTo>
                  <a:cubicBezTo>
                    <a:pt x="113" y="91"/>
                    <a:pt x="109" y="92"/>
                    <a:pt x="106" y="92"/>
                  </a:cubicBezTo>
                  <a:cubicBezTo>
                    <a:pt x="102" y="92"/>
                    <a:pt x="104" y="94"/>
                    <a:pt x="99" y="96"/>
                  </a:cubicBezTo>
                  <a:cubicBezTo>
                    <a:pt x="95" y="97"/>
                    <a:pt x="97" y="97"/>
                    <a:pt x="99" y="99"/>
                  </a:cubicBezTo>
                  <a:cubicBezTo>
                    <a:pt x="102" y="108"/>
                    <a:pt x="102" y="108"/>
                    <a:pt x="102" y="108"/>
                  </a:cubicBezTo>
                  <a:lnTo>
                    <a:pt x="116" y="104"/>
                  </a:lnTo>
                  <a:close/>
                  <a:moveTo>
                    <a:pt x="155" y="85"/>
                  </a:moveTo>
                  <a:cubicBezTo>
                    <a:pt x="157" y="89"/>
                    <a:pt x="159" y="94"/>
                    <a:pt x="161" y="90"/>
                  </a:cubicBezTo>
                  <a:cubicBezTo>
                    <a:pt x="164" y="87"/>
                    <a:pt x="155" y="83"/>
                    <a:pt x="155" y="85"/>
                  </a:cubicBezTo>
                  <a:close/>
                  <a:moveTo>
                    <a:pt x="187" y="80"/>
                  </a:moveTo>
                  <a:cubicBezTo>
                    <a:pt x="183" y="81"/>
                    <a:pt x="183" y="80"/>
                    <a:pt x="180" y="79"/>
                  </a:cubicBezTo>
                  <a:cubicBezTo>
                    <a:pt x="176" y="78"/>
                    <a:pt x="173" y="82"/>
                    <a:pt x="173" y="82"/>
                  </a:cubicBezTo>
                  <a:cubicBezTo>
                    <a:pt x="171" y="86"/>
                    <a:pt x="176" y="83"/>
                    <a:pt x="180" y="81"/>
                  </a:cubicBezTo>
                  <a:cubicBezTo>
                    <a:pt x="184" y="79"/>
                    <a:pt x="184" y="83"/>
                    <a:pt x="187" y="82"/>
                  </a:cubicBezTo>
                  <a:cubicBezTo>
                    <a:pt x="190" y="81"/>
                    <a:pt x="190" y="80"/>
                    <a:pt x="187" y="80"/>
                  </a:cubicBezTo>
                  <a:close/>
                  <a:moveTo>
                    <a:pt x="101" y="74"/>
                  </a:moveTo>
                  <a:cubicBezTo>
                    <a:pt x="104" y="73"/>
                    <a:pt x="100" y="73"/>
                    <a:pt x="96" y="72"/>
                  </a:cubicBezTo>
                  <a:cubicBezTo>
                    <a:pt x="96" y="72"/>
                    <a:pt x="96" y="72"/>
                    <a:pt x="94" y="74"/>
                  </a:cubicBezTo>
                  <a:cubicBezTo>
                    <a:pt x="92" y="77"/>
                    <a:pt x="99" y="76"/>
                    <a:pt x="101" y="74"/>
                  </a:cubicBezTo>
                  <a:close/>
                  <a:moveTo>
                    <a:pt x="91" y="60"/>
                  </a:moveTo>
                  <a:cubicBezTo>
                    <a:pt x="89" y="61"/>
                    <a:pt x="91" y="66"/>
                    <a:pt x="93" y="65"/>
                  </a:cubicBezTo>
                  <a:cubicBezTo>
                    <a:pt x="96" y="65"/>
                    <a:pt x="94" y="58"/>
                    <a:pt x="91" y="60"/>
                  </a:cubicBezTo>
                  <a:close/>
                  <a:moveTo>
                    <a:pt x="156" y="28"/>
                  </a:moveTo>
                  <a:cubicBezTo>
                    <a:pt x="152" y="29"/>
                    <a:pt x="153" y="27"/>
                    <a:pt x="148" y="25"/>
                  </a:cubicBezTo>
                  <a:cubicBezTo>
                    <a:pt x="142" y="23"/>
                    <a:pt x="143" y="22"/>
                    <a:pt x="141" y="21"/>
                  </a:cubicBezTo>
                  <a:cubicBezTo>
                    <a:pt x="140" y="20"/>
                    <a:pt x="134" y="13"/>
                    <a:pt x="134" y="13"/>
                  </a:cubicBezTo>
                  <a:cubicBezTo>
                    <a:pt x="135" y="21"/>
                    <a:pt x="135" y="21"/>
                    <a:pt x="135" y="21"/>
                  </a:cubicBezTo>
                  <a:cubicBezTo>
                    <a:pt x="130" y="24"/>
                    <a:pt x="130" y="24"/>
                    <a:pt x="130" y="24"/>
                  </a:cubicBezTo>
                  <a:cubicBezTo>
                    <a:pt x="128" y="24"/>
                    <a:pt x="128" y="24"/>
                    <a:pt x="128" y="24"/>
                  </a:cubicBezTo>
                  <a:cubicBezTo>
                    <a:pt x="128" y="24"/>
                    <a:pt x="127" y="29"/>
                    <a:pt x="124" y="29"/>
                  </a:cubicBezTo>
                  <a:cubicBezTo>
                    <a:pt x="122" y="28"/>
                    <a:pt x="127" y="21"/>
                    <a:pt x="127" y="21"/>
                  </a:cubicBezTo>
                  <a:cubicBezTo>
                    <a:pt x="127" y="21"/>
                    <a:pt x="128" y="16"/>
                    <a:pt x="126" y="15"/>
                  </a:cubicBezTo>
                  <a:cubicBezTo>
                    <a:pt x="124" y="14"/>
                    <a:pt x="120" y="17"/>
                    <a:pt x="120" y="17"/>
                  </a:cubicBezTo>
                  <a:cubicBezTo>
                    <a:pt x="118" y="24"/>
                    <a:pt x="118" y="24"/>
                    <a:pt x="118" y="24"/>
                  </a:cubicBezTo>
                  <a:cubicBezTo>
                    <a:pt x="115" y="36"/>
                    <a:pt x="115" y="36"/>
                    <a:pt x="115" y="36"/>
                  </a:cubicBezTo>
                  <a:cubicBezTo>
                    <a:pt x="115" y="36"/>
                    <a:pt x="115" y="36"/>
                    <a:pt x="113" y="29"/>
                  </a:cubicBezTo>
                  <a:cubicBezTo>
                    <a:pt x="112" y="27"/>
                    <a:pt x="112" y="26"/>
                    <a:pt x="111" y="26"/>
                  </a:cubicBezTo>
                  <a:cubicBezTo>
                    <a:pt x="111" y="26"/>
                    <a:pt x="112" y="25"/>
                    <a:pt x="112" y="24"/>
                  </a:cubicBezTo>
                  <a:cubicBezTo>
                    <a:pt x="114" y="19"/>
                    <a:pt x="109" y="24"/>
                    <a:pt x="106" y="26"/>
                  </a:cubicBezTo>
                  <a:cubicBezTo>
                    <a:pt x="103" y="28"/>
                    <a:pt x="101" y="24"/>
                    <a:pt x="101" y="24"/>
                  </a:cubicBezTo>
                  <a:cubicBezTo>
                    <a:pt x="101" y="24"/>
                    <a:pt x="100" y="21"/>
                    <a:pt x="99" y="19"/>
                  </a:cubicBezTo>
                  <a:cubicBezTo>
                    <a:pt x="98" y="17"/>
                    <a:pt x="94" y="18"/>
                    <a:pt x="95" y="15"/>
                  </a:cubicBezTo>
                  <a:cubicBezTo>
                    <a:pt x="95" y="12"/>
                    <a:pt x="93" y="11"/>
                    <a:pt x="90" y="11"/>
                  </a:cubicBezTo>
                  <a:cubicBezTo>
                    <a:pt x="87" y="11"/>
                    <a:pt x="85" y="13"/>
                    <a:pt x="91" y="19"/>
                  </a:cubicBezTo>
                  <a:cubicBezTo>
                    <a:pt x="97" y="24"/>
                    <a:pt x="92" y="22"/>
                    <a:pt x="91" y="25"/>
                  </a:cubicBezTo>
                  <a:cubicBezTo>
                    <a:pt x="90" y="28"/>
                    <a:pt x="85" y="20"/>
                    <a:pt x="84" y="20"/>
                  </a:cubicBezTo>
                  <a:cubicBezTo>
                    <a:pt x="82" y="20"/>
                    <a:pt x="86" y="28"/>
                    <a:pt x="89" y="29"/>
                  </a:cubicBezTo>
                  <a:cubicBezTo>
                    <a:pt x="91" y="30"/>
                    <a:pt x="88" y="34"/>
                    <a:pt x="85" y="30"/>
                  </a:cubicBezTo>
                  <a:cubicBezTo>
                    <a:pt x="82" y="27"/>
                    <a:pt x="81" y="28"/>
                    <a:pt x="77" y="27"/>
                  </a:cubicBezTo>
                  <a:cubicBezTo>
                    <a:pt x="74" y="26"/>
                    <a:pt x="74" y="30"/>
                    <a:pt x="75" y="33"/>
                  </a:cubicBezTo>
                  <a:cubicBezTo>
                    <a:pt x="77" y="36"/>
                    <a:pt x="81" y="32"/>
                    <a:pt x="82" y="35"/>
                  </a:cubicBezTo>
                  <a:cubicBezTo>
                    <a:pt x="83" y="38"/>
                    <a:pt x="76" y="38"/>
                    <a:pt x="76" y="38"/>
                  </a:cubicBezTo>
                  <a:cubicBezTo>
                    <a:pt x="76" y="38"/>
                    <a:pt x="81" y="43"/>
                    <a:pt x="80" y="45"/>
                  </a:cubicBezTo>
                  <a:cubicBezTo>
                    <a:pt x="79" y="47"/>
                    <a:pt x="90" y="47"/>
                    <a:pt x="91" y="47"/>
                  </a:cubicBezTo>
                  <a:cubicBezTo>
                    <a:pt x="93" y="46"/>
                    <a:pt x="107" y="45"/>
                    <a:pt x="109" y="43"/>
                  </a:cubicBezTo>
                  <a:cubicBezTo>
                    <a:pt x="112" y="42"/>
                    <a:pt x="109" y="46"/>
                    <a:pt x="110" y="48"/>
                  </a:cubicBezTo>
                  <a:cubicBezTo>
                    <a:pt x="110" y="50"/>
                    <a:pt x="107" y="48"/>
                    <a:pt x="99" y="50"/>
                  </a:cubicBezTo>
                  <a:cubicBezTo>
                    <a:pt x="91" y="51"/>
                    <a:pt x="107" y="54"/>
                    <a:pt x="107" y="54"/>
                  </a:cubicBezTo>
                  <a:cubicBezTo>
                    <a:pt x="107" y="54"/>
                    <a:pt x="104" y="56"/>
                    <a:pt x="101" y="54"/>
                  </a:cubicBezTo>
                  <a:cubicBezTo>
                    <a:pt x="98" y="52"/>
                    <a:pt x="93" y="51"/>
                    <a:pt x="90" y="52"/>
                  </a:cubicBezTo>
                  <a:cubicBezTo>
                    <a:pt x="88" y="52"/>
                    <a:pt x="87" y="54"/>
                    <a:pt x="94" y="58"/>
                  </a:cubicBezTo>
                  <a:cubicBezTo>
                    <a:pt x="100" y="62"/>
                    <a:pt x="100" y="61"/>
                    <a:pt x="102" y="62"/>
                  </a:cubicBezTo>
                  <a:cubicBezTo>
                    <a:pt x="103" y="64"/>
                    <a:pt x="106" y="62"/>
                    <a:pt x="110" y="61"/>
                  </a:cubicBezTo>
                  <a:cubicBezTo>
                    <a:pt x="114" y="60"/>
                    <a:pt x="115" y="63"/>
                    <a:pt x="118" y="61"/>
                  </a:cubicBezTo>
                  <a:cubicBezTo>
                    <a:pt x="120" y="59"/>
                    <a:pt x="119" y="64"/>
                    <a:pt x="122" y="65"/>
                  </a:cubicBezTo>
                  <a:cubicBezTo>
                    <a:pt x="124" y="66"/>
                    <a:pt x="130" y="67"/>
                    <a:pt x="132" y="68"/>
                  </a:cubicBezTo>
                  <a:cubicBezTo>
                    <a:pt x="135" y="69"/>
                    <a:pt x="136" y="67"/>
                    <a:pt x="138" y="64"/>
                  </a:cubicBezTo>
                  <a:cubicBezTo>
                    <a:pt x="140" y="62"/>
                    <a:pt x="142" y="64"/>
                    <a:pt x="144" y="64"/>
                  </a:cubicBezTo>
                  <a:cubicBezTo>
                    <a:pt x="146" y="64"/>
                    <a:pt x="149" y="60"/>
                    <a:pt x="151" y="58"/>
                  </a:cubicBezTo>
                  <a:cubicBezTo>
                    <a:pt x="153" y="56"/>
                    <a:pt x="151" y="53"/>
                    <a:pt x="150" y="52"/>
                  </a:cubicBezTo>
                  <a:cubicBezTo>
                    <a:pt x="149" y="50"/>
                    <a:pt x="156" y="47"/>
                    <a:pt x="159" y="45"/>
                  </a:cubicBezTo>
                  <a:cubicBezTo>
                    <a:pt x="162" y="42"/>
                    <a:pt x="162" y="43"/>
                    <a:pt x="164" y="40"/>
                  </a:cubicBezTo>
                  <a:cubicBezTo>
                    <a:pt x="165" y="36"/>
                    <a:pt x="163" y="33"/>
                    <a:pt x="163" y="33"/>
                  </a:cubicBezTo>
                  <a:cubicBezTo>
                    <a:pt x="163" y="33"/>
                    <a:pt x="159" y="28"/>
                    <a:pt x="156" y="28"/>
                  </a:cubicBezTo>
                  <a:close/>
                  <a:moveTo>
                    <a:pt x="77" y="22"/>
                  </a:moveTo>
                  <a:cubicBezTo>
                    <a:pt x="80" y="23"/>
                    <a:pt x="80" y="20"/>
                    <a:pt x="79" y="19"/>
                  </a:cubicBezTo>
                  <a:cubicBezTo>
                    <a:pt x="78" y="17"/>
                    <a:pt x="76" y="19"/>
                    <a:pt x="76" y="19"/>
                  </a:cubicBezTo>
                  <a:cubicBezTo>
                    <a:pt x="76" y="19"/>
                    <a:pt x="74" y="22"/>
                    <a:pt x="77" y="22"/>
                  </a:cubicBezTo>
                  <a:close/>
                  <a:moveTo>
                    <a:pt x="101" y="6"/>
                  </a:moveTo>
                  <a:cubicBezTo>
                    <a:pt x="103" y="4"/>
                    <a:pt x="104" y="0"/>
                    <a:pt x="102" y="0"/>
                  </a:cubicBezTo>
                  <a:cubicBezTo>
                    <a:pt x="100" y="1"/>
                    <a:pt x="98" y="1"/>
                    <a:pt x="98" y="1"/>
                  </a:cubicBezTo>
                  <a:cubicBezTo>
                    <a:pt x="99" y="3"/>
                    <a:pt x="100" y="8"/>
                    <a:pt x="101" y="6"/>
                  </a:cubicBezTo>
                  <a:close/>
                  <a:moveTo>
                    <a:pt x="173" y="28"/>
                  </a:moveTo>
                  <a:cubicBezTo>
                    <a:pt x="171" y="27"/>
                    <a:pt x="169" y="27"/>
                    <a:pt x="169" y="27"/>
                  </a:cubicBezTo>
                  <a:cubicBezTo>
                    <a:pt x="170" y="31"/>
                    <a:pt x="170" y="35"/>
                    <a:pt x="173" y="33"/>
                  </a:cubicBezTo>
                  <a:cubicBezTo>
                    <a:pt x="176" y="31"/>
                    <a:pt x="176" y="28"/>
                    <a:pt x="173" y="28"/>
                  </a:cubicBezTo>
                  <a:close/>
                  <a:moveTo>
                    <a:pt x="221" y="21"/>
                  </a:moveTo>
                  <a:cubicBezTo>
                    <a:pt x="219" y="19"/>
                    <a:pt x="218" y="22"/>
                    <a:pt x="213" y="23"/>
                  </a:cubicBezTo>
                  <a:cubicBezTo>
                    <a:pt x="208" y="24"/>
                    <a:pt x="209" y="26"/>
                    <a:pt x="206" y="29"/>
                  </a:cubicBezTo>
                  <a:cubicBezTo>
                    <a:pt x="204" y="30"/>
                    <a:pt x="211" y="34"/>
                    <a:pt x="213" y="32"/>
                  </a:cubicBezTo>
                  <a:cubicBezTo>
                    <a:pt x="215" y="30"/>
                    <a:pt x="225" y="28"/>
                    <a:pt x="227" y="26"/>
                  </a:cubicBezTo>
                  <a:cubicBezTo>
                    <a:pt x="228" y="24"/>
                    <a:pt x="224" y="22"/>
                    <a:pt x="221" y="21"/>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690" name="Freeform 234"/>
            <p:cNvSpPr>
              <a:spLocks/>
            </p:cNvSpPr>
            <p:nvPr>
              <p:custDataLst>
                <p:tags r:id="rId137"/>
              </p:custDataLst>
            </p:nvPr>
          </p:nvSpPr>
          <p:spPr bwMode="auto">
            <a:xfrm>
              <a:off x="2844" y="2160"/>
              <a:ext cx="141" cy="100"/>
            </a:xfrm>
            <a:custGeom>
              <a:avLst/>
              <a:gdLst>
                <a:gd name="T0" fmla="*/ 36 w 110"/>
                <a:gd name="T1" fmla="*/ 140 h 78"/>
                <a:gd name="T2" fmla="*/ 40 w 110"/>
                <a:gd name="T3" fmla="*/ 128 h 78"/>
                <a:gd name="T4" fmla="*/ 54 w 110"/>
                <a:gd name="T5" fmla="*/ 127 h 78"/>
                <a:gd name="T6" fmla="*/ 46 w 110"/>
                <a:gd name="T7" fmla="*/ 105 h 78"/>
                <a:gd name="T8" fmla="*/ 40 w 110"/>
                <a:gd name="T9" fmla="*/ 95 h 78"/>
                <a:gd name="T10" fmla="*/ 15 w 110"/>
                <a:gd name="T11" fmla="*/ 95 h 78"/>
                <a:gd name="T12" fmla="*/ 15 w 110"/>
                <a:gd name="T13" fmla="*/ 87 h 78"/>
                <a:gd name="T14" fmla="*/ 53 w 110"/>
                <a:gd name="T15" fmla="*/ 82 h 78"/>
                <a:gd name="T16" fmla="*/ 45 w 110"/>
                <a:gd name="T17" fmla="*/ 72 h 78"/>
                <a:gd name="T18" fmla="*/ 53 w 110"/>
                <a:gd name="T19" fmla="*/ 60 h 78"/>
                <a:gd name="T20" fmla="*/ 31 w 110"/>
                <a:gd name="T21" fmla="*/ 59 h 78"/>
                <a:gd name="T22" fmla="*/ 10 w 110"/>
                <a:gd name="T23" fmla="*/ 65 h 78"/>
                <a:gd name="T24" fmla="*/ 5 w 110"/>
                <a:gd name="T25" fmla="*/ 58 h 78"/>
                <a:gd name="T26" fmla="*/ 8 w 110"/>
                <a:gd name="T27" fmla="*/ 45 h 78"/>
                <a:gd name="T28" fmla="*/ 23 w 110"/>
                <a:gd name="T29" fmla="*/ 45 h 78"/>
                <a:gd name="T30" fmla="*/ 13 w 110"/>
                <a:gd name="T31" fmla="*/ 31 h 78"/>
                <a:gd name="T32" fmla="*/ 22 w 110"/>
                <a:gd name="T33" fmla="*/ 23 h 78"/>
                <a:gd name="T34" fmla="*/ 42 w 110"/>
                <a:gd name="T35" fmla="*/ 35 h 78"/>
                <a:gd name="T36" fmla="*/ 31 w 110"/>
                <a:gd name="T37" fmla="*/ 19 h 78"/>
                <a:gd name="T38" fmla="*/ 37 w 110"/>
                <a:gd name="T39" fmla="*/ 6 h 78"/>
                <a:gd name="T40" fmla="*/ 47 w 110"/>
                <a:gd name="T41" fmla="*/ 22 h 78"/>
                <a:gd name="T42" fmla="*/ 65 w 110"/>
                <a:gd name="T43" fmla="*/ 35 h 78"/>
                <a:gd name="T44" fmla="*/ 68 w 110"/>
                <a:gd name="T45" fmla="*/ 59 h 78"/>
                <a:gd name="T46" fmla="*/ 77 w 110"/>
                <a:gd name="T47" fmla="*/ 47 h 78"/>
                <a:gd name="T48" fmla="*/ 87 w 110"/>
                <a:gd name="T49" fmla="*/ 53 h 78"/>
                <a:gd name="T50" fmla="*/ 83 w 110"/>
                <a:gd name="T51" fmla="*/ 31 h 78"/>
                <a:gd name="T52" fmla="*/ 91 w 110"/>
                <a:gd name="T53" fmla="*/ 29 h 78"/>
                <a:gd name="T54" fmla="*/ 105 w 110"/>
                <a:gd name="T55" fmla="*/ 46 h 78"/>
                <a:gd name="T56" fmla="*/ 106 w 110"/>
                <a:gd name="T57" fmla="*/ 31 h 78"/>
                <a:gd name="T58" fmla="*/ 118 w 110"/>
                <a:gd name="T59" fmla="*/ 24 h 78"/>
                <a:gd name="T60" fmla="*/ 133 w 110"/>
                <a:gd name="T61" fmla="*/ 45 h 78"/>
                <a:gd name="T62" fmla="*/ 129 w 110"/>
                <a:gd name="T63" fmla="*/ 24 h 78"/>
                <a:gd name="T64" fmla="*/ 147 w 110"/>
                <a:gd name="T65" fmla="*/ 35 h 78"/>
                <a:gd name="T66" fmla="*/ 156 w 110"/>
                <a:gd name="T67" fmla="*/ 23 h 78"/>
                <a:gd name="T68" fmla="*/ 169 w 110"/>
                <a:gd name="T69" fmla="*/ 22 h 78"/>
                <a:gd name="T70" fmla="*/ 165 w 110"/>
                <a:gd name="T71" fmla="*/ 1 h 78"/>
                <a:gd name="T72" fmla="*/ 181 w 110"/>
                <a:gd name="T73" fmla="*/ 10 h 78"/>
                <a:gd name="T74" fmla="*/ 194 w 110"/>
                <a:gd name="T75" fmla="*/ 19 h 78"/>
                <a:gd name="T76" fmla="*/ 204 w 110"/>
                <a:gd name="T77" fmla="*/ 19 h 78"/>
                <a:gd name="T78" fmla="*/ 197 w 110"/>
                <a:gd name="T79" fmla="*/ 29 h 78"/>
                <a:gd name="T80" fmla="*/ 203 w 110"/>
                <a:gd name="T81" fmla="*/ 40 h 78"/>
                <a:gd name="T82" fmla="*/ 212 w 110"/>
                <a:gd name="T83" fmla="*/ 46 h 78"/>
                <a:gd name="T84" fmla="*/ 223 w 110"/>
                <a:gd name="T85" fmla="*/ 63 h 78"/>
                <a:gd name="T86" fmla="*/ 222 w 110"/>
                <a:gd name="T87" fmla="*/ 82 h 78"/>
                <a:gd name="T88" fmla="*/ 210 w 110"/>
                <a:gd name="T89" fmla="*/ 101 h 78"/>
                <a:gd name="T90" fmla="*/ 197 w 110"/>
                <a:gd name="T91" fmla="*/ 121 h 78"/>
                <a:gd name="T92" fmla="*/ 185 w 110"/>
                <a:gd name="T93" fmla="*/ 127 h 78"/>
                <a:gd name="T94" fmla="*/ 158 w 110"/>
                <a:gd name="T95" fmla="*/ 141 h 78"/>
                <a:gd name="T96" fmla="*/ 135 w 110"/>
                <a:gd name="T97" fmla="*/ 155 h 78"/>
                <a:gd name="T98" fmla="*/ 110 w 110"/>
                <a:gd name="T99" fmla="*/ 159 h 78"/>
                <a:gd name="T100" fmla="*/ 83 w 110"/>
                <a:gd name="T101" fmla="*/ 151 h 78"/>
                <a:gd name="T102" fmla="*/ 59 w 110"/>
                <a:gd name="T103" fmla="*/ 141 h 78"/>
                <a:gd name="T104" fmla="*/ 36 w 110"/>
                <a:gd name="T105" fmla="*/ 140 h 7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0"/>
                <a:gd name="T160" fmla="*/ 0 h 78"/>
                <a:gd name="T161" fmla="*/ 110 w 110"/>
                <a:gd name="T162" fmla="*/ 78 h 7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0" h="78">
                  <a:moveTo>
                    <a:pt x="17" y="66"/>
                  </a:moveTo>
                  <a:cubicBezTo>
                    <a:pt x="17" y="66"/>
                    <a:pt x="15" y="61"/>
                    <a:pt x="19" y="61"/>
                  </a:cubicBezTo>
                  <a:cubicBezTo>
                    <a:pt x="23" y="62"/>
                    <a:pt x="25" y="64"/>
                    <a:pt x="26" y="60"/>
                  </a:cubicBezTo>
                  <a:cubicBezTo>
                    <a:pt x="27" y="56"/>
                    <a:pt x="22" y="54"/>
                    <a:pt x="22" y="50"/>
                  </a:cubicBezTo>
                  <a:cubicBezTo>
                    <a:pt x="21" y="46"/>
                    <a:pt x="21" y="45"/>
                    <a:pt x="19" y="45"/>
                  </a:cubicBezTo>
                  <a:cubicBezTo>
                    <a:pt x="16" y="44"/>
                    <a:pt x="9" y="44"/>
                    <a:pt x="7" y="45"/>
                  </a:cubicBezTo>
                  <a:cubicBezTo>
                    <a:pt x="5" y="45"/>
                    <a:pt x="2" y="41"/>
                    <a:pt x="7" y="41"/>
                  </a:cubicBezTo>
                  <a:cubicBezTo>
                    <a:pt x="13" y="40"/>
                    <a:pt x="25" y="39"/>
                    <a:pt x="25" y="39"/>
                  </a:cubicBezTo>
                  <a:cubicBezTo>
                    <a:pt x="25" y="39"/>
                    <a:pt x="19" y="37"/>
                    <a:pt x="21" y="34"/>
                  </a:cubicBezTo>
                  <a:cubicBezTo>
                    <a:pt x="22" y="31"/>
                    <a:pt x="25" y="29"/>
                    <a:pt x="25" y="29"/>
                  </a:cubicBezTo>
                  <a:cubicBezTo>
                    <a:pt x="25" y="29"/>
                    <a:pt x="18" y="25"/>
                    <a:pt x="15" y="28"/>
                  </a:cubicBezTo>
                  <a:cubicBezTo>
                    <a:pt x="11" y="31"/>
                    <a:pt x="5" y="31"/>
                    <a:pt x="5" y="31"/>
                  </a:cubicBezTo>
                  <a:cubicBezTo>
                    <a:pt x="5" y="31"/>
                    <a:pt x="0" y="28"/>
                    <a:pt x="2" y="27"/>
                  </a:cubicBezTo>
                  <a:cubicBezTo>
                    <a:pt x="3" y="26"/>
                    <a:pt x="0" y="20"/>
                    <a:pt x="4" y="21"/>
                  </a:cubicBezTo>
                  <a:cubicBezTo>
                    <a:pt x="8" y="23"/>
                    <a:pt x="18" y="27"/>
                    <a:pt x="11" y="21"/>
                  </a:cubicBezTo>
                  <a:cubicBezTo>
                    <a:pt x="4" y="15"/>
                    <a:pt x="6" y="15"/>
                    <a:pt x="6" y="15"/>
                  </a:cubicBezTo>
                  <a:cubicBezTo>
                    <a:pt x="6" y="15"/>
                    <a:pt x="3" y="6"/>
                    <a:pt x="10" y="11"/>
                  </a:cubicBezTo>
                  <a:cubicBezTo>
                    <a:pt x="17" y="16"/>
                    <a:pt x="21" y="18"/>
                    <a:pt x="20" y="16"/>
                  </a:cubicBezTo>
                  <a:cubicBezTo>
                    <a:pt x="19" y="14"/>
                    <a:pt x="15" y="11"/>
                    <a:pt x="15" y="9"/>
                  </a:cubicBezTo>
                  <a:cubicBezTo>
                    <a:pt x="16" y="7"/>
                    <a:pt x="17" y="3"/>
                    <a:pt x="18" y="3"/>
                  </a:cubicBezTo>
                  <a:cubicBezTo>
                    <a:pt x="20" y="4"/>
                    <a:pt x="17" y="6"/>
                    <a:pt x="23" y="10"/>
                  </a:cubicBezTo>
                  <a:cubicBezTo>
                    <a:pt x="29" y="15"/>
                    <a:pt x="32" y="14"/>
                    <a:pt x="31" y="16"/>
                  </a:cubicBezTo>
                  <a:cubicBezTo>
                    <a:pt x="30" y="18"/>
                    <a:pt x="30" y="24"/>
                    <a:pt x="32" y="28"/>
                  </a:cubicBezTo>
                  <a:cubicBezTo>
                    <a:pt x="34" y="32"/>
                    <a:pt x="35" y="24"/>
                    <a:pt x="37" y="23"/>
                  </a:cubicBezTo>
                  <a:cubicBezTo>
                    <a:pt x="39" y="23"/>
                    <a:pt x="40" y="27"/>
                    <a:pt x="41" y="25"/>
                  </a:cubicBezTo>
                  <a:cubicBezTo>
                    <a:pt x="42" y="23"/>
                    <a:pt x="40" y="15"/>
                    <a:pt x="40" y="15"/>
                  </a:cubicBezTo>
                  <a:cubicBezTo>
                    <a:pt x="40" y="15"/>
                    <a:pt x="37" y="10"/>
                    <a:pt x="43" y="14"/>
                  </a:cubicBezTo>
                  <a:cubicBezTo>
                    <a:pt x="49" y="19"/>
                    <a:pt x="50" y="22"/>
                    <a:pt x="50" y="22"/>
                  </a:cubicBezTo>
                  <a:cubicBezTo>
                    <a:pt x="50" y="22"/>
                    <a:pt x="49" y="15"/>
                    <a:pt x="51" y="15"/>
                  </a:cubicBezTo>
                  <a:cubicBezTo>
                    <a:pt x="53" y="14"/>
                    <a:pt x="56" y="12"/>
                    <a:pt x="56" y="12"/>
                  </a:cubicBezTo>
                  <a:cubicBezTo>
                    <a:pt x="63" y="21"/>
                    <a:pt x="63" y="21"/>
                    <a:pt x="63" y="21"/>
                  </a:cubicBezTo>
                  <a:cubicBezTo>
                    <a:pt x="63" y="21"/>
                    <a:pt x="58" y="10"/>
                    <a:pt x="62" y="12"/>
                  </a:cubicBezTo>
                  <a:cubicBezTo>
                    <a:pt x="67" y="13"/>
                    <a:pt x="67" y="23"/>
                    <a:pt x="70" y="16"/>
                  </a:cubicBezTo>
                  <a:cubicBezTo>
                    <a:pt x="73" y="10"/>
                    <a:pt x="71" y="9"/>
                    <a:pt x="74" y="11"/>
                  </a:cubicBezTo>
                  <a:cubicBezTo>
                    <a:pt x="77" y="14"/>
                    <a:pt x="80" y="15"/>
                    <a:pt x="80" y="10"/>
                  </a:cubicBezTo>
                  <a:cubicBezTo>
                    <a:pt x="80" y="5"/>
                    <a:pt x="73" y="0"/>
                    <a:pt x="79" y="1"/>
                  </a:cubicBezTo>
                  <a:cubicBezTo>
                    <a:pt x="84" y="1"/>
                    <a:pt x="85" y="2"/>
                    <a:pt x="86" y="5"/>
                  </a:cubicBezTo>
                  <a:cubicBezTo>
                    <a:pt x="87" y="9"/>
                    <a:pt x="89" y="10"/>
                    <a:pt x="92" y="9"/>
                  </a:cubicBezTo>
                  <a:cubicBezTo>
                    <a:pt x="94" y="7"/>
                    <a:pt x="102" y="5"/>
                    <a:pt x="97" y="9"/>
                  </a:cubicBezTo>
                  <a:cubicBezTo>
                    <a:pt x="93" y="12"/>
                    <a:pt x="89" y="9"/>
                    <a:pt x="94" y="14"/>
                  </a:cubicBezTo>
                  <a:cubicBezTo>
                    <a:pt x="98" y="18"/>
                    <a:pt x="97" y="18"/>
                    <a:pt x="96" y="19"/>
                  </a:cubicBezTo>
                  <a:cubicBezTo>
                    <a:pt x="95" y="21"/>
                    <a:pt x="100" y="21"/>
                    <a:pt x="101" y="22"/>
                  </a:cubicBezTo>
                  <a:cubicBezTo>
                    <a:pt x="103" y="22"/>
                    <a:pt x="106" y="27"/>
                    <a:pt x="106" y="30"/>
                  </a:cubicBezTo>
                  <a:cubicBezTo>
                    <a:pt x="107" y="33"/>
                    <a:pt x="110" y="30"/>
                    <a:pt x="105" y="39"/>
                  </a:cubicBezTo>
                  <a:cubicBezTo>
                    <a:pt x="100" y="48"/>
                    <a:pt x="100" y="48"/>
                    <a:pt x="100" y="48"/>
                  </a:cubicBezTo>
                  <a:cubicBezTo>
                    <a:pt x="100" y="48"/>
                    <a:pt x="99" y="57"/>
                    <a:pt x="94" y="57"/>
                  </a:cubicBezTo>
                  <a:cubicBezTo>
                    <a:pt x="89" y="58"/>
                    <a:pt x="88" y="57"/>
                    <a:pt x="87" y="60"/>
                  </a:cubicBezTo>
                  <a:cubicBezTo>
                    <a:pt x="85" y="64"/>
                    <a:pt x="80" y="66"/>
                    <a:pt x="75" y="67"/>
                  </a:cubicBezTo>
                  <a:cubicBezTo>
                    <a:pt x="70" y="68"/>
                    <a:pt x="64" y="72"/>
                    <a:pt x="64" y="73"/>
                  </a:cubicBezTo>
                  <a:cubicBezTo>
                    <a:pt x="63" y="75"/>
                    <a:pt x="55" y="78"/>
                    <a:pt x="52" y="76"/>
                  </a:cubicBezTo>
                  <a:cubicBezTo>
                    <a:pt x="49" y="74"/>
                    <a:pt x="42" y="75"/>
                    <a:pt x="40" y="72"/>
                  </a:cubicBezTo>
                  <a:cubicBezTo>
                    <a:pt x="38" y="69"/>
                    <a:pt x="31" y="66"/>
                    <a:pt x="28" y="67"/>
                  </a:cubicBezTo>
                  <a:cubicBezTo>
                    <a:pt x="26" y="67"/>
                    <a:pt x="20" y="71"/>
                    <a:pt x="17" y="66"/>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691" name="Freeform 235"/>
            <p:cNvSpPr>
              <a:spLocks noEditPoints="1"/>
            </p:cNvSpPr>
            <p:nvPr>
              <p:custDataLst>
                <p:tags r:id="rId138"/>
              </p:custDataLst>
            </p:nvPr>
          </p:nvSpPr>
          <p:spPr bwMode="auto">
            <a:xfrm>
              <a:off x="3061" y="2288"/>
              <a:ext cx="13" cy="24"/>
            </a:xfrm>
            <a:custGeom>
              <a:avLst/>
              <a:gdLst>
                <a:gd name="T0" fmla="*/ 12 w 10"/>
                <a:gd name="T1" fmla="*/ 10 h 19"/>
                <a:gd name="T2" fmla="*/ 12 w 10"/>
                <a:gd name="T3" fmla="*/ 0 h 19"/>
                <a:gd name="T4" fmla="*/ 0 w 10"/>
                <a:gd name="T5" fmla="*/ 5 h 19"/>
                <a:gd name="T6" fmla="*/ 5 w 10"/>
                <a:gd name="T7" fmla="*/ 10 h 19"/>
                <a:gd name="T8" fmla="*/ 9 w 10"/>
                <a:gd name="T9" fmla="*/ 18 h 19"/>
                <a:gd name="T10" fmla="*/ 13 w 10"/>
                <a:gd name="T11" fmla="*/ 20 h 19"/>
                <a:gd name="T12" fmla="*/ 12 w 10"/>
                <a:gd name="T13" fmla="*/ 10 h 19"/>
                <a:gd name="T14" fmla="*/ 7 w 10"/>
                <a:gd name="T15" fmla="*/ 29 h 19"/>
                <a:gd name="T16" fmla="*/ 12 w 10"/>
                <a:gd name="T17" fmla="*/ 38 h 19"/>
                <a:gd name="T18" fmla="*/ 12 w 10"/>
                <a:gd name="T19" fmla="*/ 30 h 19"/>
                <a:gd name="T20" fmla="*/ 7 w 10"/>
                <a:gd name="T21" fmla="*/ 29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19"/>
                <a:gd name="T35" fmla="*/ 10 w 10"/>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19">
                  <a:moveTo>
                    <a:pt x="5" y="5"/>
                  </a:moveTo>
                  <a:cubicBezTo>
                    <a:pt x="6" y="3"/>
                    <a:pt x="10" y="0"/>
                    <a:pt x="5" y="0"/>
                  </a:cubicBezTo>
                  <a:cubicBezTo>
                    <a:pt x="1" y="0"/>
                    <a:pt x="1" y="0"/>
                    <a:pt x="0" y="2"/>
                  </a:cubicBezTo>
                  <a:cubicBezTo>
                    <a:pt x="2" y="5"/>
                    <a:pt x="2" y="5"/>
                    <a:pt x="2" y="5"/>
                  </a:cubicBezTo>
                  <a:cubicBezTo>
                    <a:pt x="2" y="5"/>
                    <a:pt x="4" y="8"/>
                    <a:pt x="4" y="9"/>
                  </a:cubicBezTo>
                  <a:cubicBezTo>
                    <a:pt x="4" y="10"/>
                    <a:pt x="7" y="11"/>
                    <a:pt x="6" y="10"/>
                  </a:cubicBezTo>
                  <a:cubicBezTo>
                    <a:pt x="6" y="9"/>
                    <a:pt x="5" y="7"/>
                    <a:pt x="5" y="5"/>
                  </a:cubicBezTo>
                  <a:close/>
                  <a:moveTo>
                    <a:pt x="3" y="14"/>
                  </a:moveTo>
                  <a:cubicBezTo>
                    <a:pt x="2" y="18"/>
                    <a:pt x="4" y="19"/>
                    <a:pt x="5" y="19"/>
                  </a:cubicBezTo>
                  <a:cubicBezTo>
                    <a:pt x="6" y="19"/>
                    <a:pt x="5" y="15"/>
                    <a:pt x="5" y="15"/>
                  </a:cubicBezTo>
                  <a:cubicBezTo>
                    <a:pt x="5" y="15"/>
                    <a:pt x="3" y="12"/>
                    <a:pt x="3" y="14"/>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692" name="Freeform 236"/>
            <p:cNvSpPr>
              <a:spLocks noEditPoints="1"/>
            </p:cNvSpPr>
            <p:nvPr>
              <p:custDataLst>
                <p:tags r:id="rId139"/>
              </p:custDataLst>
            </p:nvPr>
          </p:nvSpPr>
          <p:spPr bwMode="auto">
            <a:xfrm>
              <a:off x="3109" y="2326"/>
              <a:ext cx="32" cy="52"/>
            </a:xfrm>
            <a:custGeom>
              <a:avLst/>
              <a:gdLst>
                <a:gd name="T0" fmla="*/ 47 w 25"/>
                <a:gd name="T1" fmla="*/ 1 h 40"/>
                <a:gd name="T2" fmla="*/ 45 w 25"/>
                <a:gd name="T3" fmla="*/ 13 h 40"/>
                <a:gd name="T4" fmla="*/ 37 w 25"/>
                <a:gd name="T5" fmla="*/ 12 h 40"/>
                <a:gd name="T6" fmla="*/ 36 w 25"/>
                <a:gd name="T7" fmla="*/ 22 h 40"/>
                <a:gd name="T8" fmla="*/ 40 w 25"/>
                <a:gd name="T9" fmla="*/ 30 h 40"/>
                <a:gd name="T10" fmla="*/ 45 w 25"/>
                <a:gd name="T11" fmla="*/ 42 h 40"/>
                <a:gd name="T12" fmla="*/ 47 w 25"/>
                <a:gd name="T13" fmla="*/ 22 h 40"/>
                <a:gd name="T14" fmla="*/ 52 w 25"/>
                <a:gd name="T15" fmla="*/ 5 h 40"/>
                <a:gd name="T16" fmla="*/ 47 w 25"/>
                <a:gd name="T17" fmla="*/ 1 h 40"/>
                <a:gd name="T18" fmla="*/ 15 w 25"/>
                <a:gd name="T19" fmla="*/ 73 h 40"/>
                <a:gd name="T20" fmla="*/ 10 w 25"/>
                <a:gd name="T21" fmla="*/ 68 h 40"/>
                <a:gd name="T22" fmla="*/ 5 w 25"/>
                <a:gd name="T23" fmla="*/ 71 h 40"/>
                <a:gd name="T24" fmla="*/ 0 w 25"/>
                <a:gd name="T25" fmla="*/ 81 h 40"/>
                <a:gd name="T26" fmla="*/ 1 w 25"/>
                <a:gd name="T27" fmla="*/ 88 h 40"/>
                <a:gd name="T28" fmla="*/ 8 w 25"/>
                <a:gd name="T29" fmla="*/ 86 h 40"/>
                <a:gd name="T30" fmla="*/ 19 w 25"/>
                <a:gd name="T31" fmla="*/ 66 h 40"/>
                <a:gd name="T32" fmla="*/ 15 w 25"/>
                <a:gd name="T33" fmla="*/ 73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40"/>
                <a:gd name="T53" fmla="*/ 25 w 25"/>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40">
                  <a:moveTo>
                    <a:pt x="23" y="1"/>
                  </a:moveTo>
                  <a:cubicBezTo>
                    <a:pt x="22" y="2"/>
                    <a:pt x="22" y="4"/>
                    <a:pt x="21" y="6"/>
                  </a:cubicBezTo>
                  <a:cubicBezTo>
                    <a:pt x="21" y="8"/>
                    <a:pt x="20" y="4"/>
                    <a:pt x="18" y="5"/>
                  </a:cubicBezTo>
                  <a:cubicBezTo>
                    <a:pt x="16" y="6"/>
                    <a:pt x="19" y="9"/>
                    <a:pt x="17" y="10"/>
                  </a:cubicBezTo>
                  <a:cubicBezTo>
                    <a:pt x="16" y="11"/>
                    <a:pt x="18" y="15"/>
                    <a:pt x="19" y="14"/>
                  </a:cubicBezTo>
                  <a:cubicBezTo>
                    <a:pt x="21" y="13"/>
                    <a:pt x="20" y="19"/>
                    <a:pt x="21" y="19"/>
                  </a:cubicBezTo>
                  <a:cubicBezTo>
                    <a:pt x="22" y="19"/>
                    <a:pt x="23" y="10"/>
                    <a:pt x="23" y="10"/>
                  </a:cubicBezTo>
                  <a:cubicBezTo>
                    <a:pt x="23" y="10"/>
                    <a:pt x="24" y="4"/>
                    <a:pt x="25" y="2"/>
                  </a:cubicBezTo>
                  <a:cubicBezTo>
                    <a:pt x="25" y="1"/>
                    <a:pt x="24" y="0"/>
                    <a:pt x="23" y="1"/>
                  </a:cubicBezTo>
                  <a:close/>
                  <a:moveTo>
                    <a:pt x="7" y="33"/>
                  </a:moveTo>
                  <a:cubicBezTo>
                    <a:pt x="6" y="34"/>
                    <a:pt x="4" y="33"/>
                    <a:pt x="5" y="31"/>
                  </a:cubicBezTo>
                  <a:cubicBezTo>
                    <a:pt x="6" y="30"/>
                    <a:pt x="3" y="32"/>
                    <a:pt x="2" y="32"/>
                  </a:cubicBezTo>
                  <a:cubicBezTo>
                    <a:pt x="1" y="33"/>
                    <a:pt x="0" y="37"/>
                    <a:pt x="0" y="37"/>
                  </a:cubicBezTo>
                  <a:cubicBezTo>
                    <a:pt x="1" y="40"/>
                    <a:pt x="1" y="40"/>
                    <a:pt x="1" y="40"/>
                  </a:cubicBezTo>
                  <a:cubicBezTo>
                    <a:pt x="4" y="39"/>
                    <a:pt x="4" y="39"/>
                    <a:pt x="4" y="39"/>
                  </a:cubicBezTo>
                  <a:cubicBezTo>
                    <a:pt x="4" y="39"/>
                    <a:pt x="8" y="34"/>
                    <a:pt x="9" y="30"/>
                  </a:cubicBezTo>
                  <a:cubicBezTo>
                    <a:pt x="11" y="26"/>
                    <a:pt x="7" y="31"/>
                    <a:pt x="7" y="33"/>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693" name="Freeform 237"/>
            <p:cNvSpPr>
              <a:spLocks noEditPoints="1"/>
            </p:cNvSpPr>
            <p:nvPr>
              <p:custDataLst>
                <p:tags r:id="rId140"/>
              </p:custDataLst>
            </p:nvPr>
          </p:nvSpPr>
          <p:spPr bwMode="auto">
            <a:xfrm>
              <a:off x="3057" y="2382"/>
              <a:ext cx="73" cy="91"/>
            </a:xfrm>
            <a:custGeom>
              <a:avLst/>
              <a:gdLst>
                <a:gd name="T0" fmla="*/ 1 w 57"/>
                <a:gd name="T1" fmla="*/ 47 h 71"/>
                <a:gd name="T2" fmla="*/ 5 w 57"/>
                <a:gd name="T3" fmla="*/ 60 h 71"/>
                <a:gd name="T4" fmla="*/ 8 w 57"/>
                <a:gd name="T5" fmla="*/ 37 h 71"/>
                <a:gd name="T6" fmla="*/ 23 w 57"/>
                <a:gd name="T7" fmla="*/ 28 h 71"/>
                <a:gd name="T8" fmla="*/ 23 w 57"/>
                <a:gd name="T9" fmla="*/ 8 h 71"/>
                <a:gd name="T10" fmla="*/ 10 w 57"/>
                <a:gd name="T11" fmla="*/ 24 h 71"/>
                <a:gd name="T12" fmla="*/ 13 w 57"/>
                <a:gd name="T13" fmla="*/ 35 h 71"/>
                <a:gd name="T14" fmla="*/ 110 w 57"/>
                <a:gd name="T15" fmla="*/ 69 h 71"/>
                <a:gd name="T16" fmla="*/ 115 w 57"/>
                <a:gd name="T17" fmla="*/ 37 h 71"/>
                <a:gd name="T18" fmla="*/ 87 w 57"/>
                <a:gd name="T19" fmla="*/ 36 h 71"/>
                <a:gd name="T20" fmla="*/ 76 w 57"/>
                <a:gd name="T21" fmla="*/ 36 h 71"/>
                <a:gd name="T22" fmla="*/ 83 w 57"/>
                <a:gd name="T23" fmla="*/ 19 h 71"/>
                <a:gd name="T24" fmla="*/ 87 w 57"/>
                <a:gd name="T25" fmla="*/ 0 h 71"/>
                <a:gd name="T26" fmla="*/ 54 w 57"/>
                <a:gd name="T27" fmla="*/ 6 h 71"/>
                <a:gd name="T28" fmla="*/ 42 w 57"/>
                <a:gd name="T29" fmla="*/ 24 h 71"/>
                <a:gd name="T30" fmla="*/ 36 w 57"/>
                <a:gd name="T31" fmla="*/ 51 h 71"/>
                <a:gd name="T32" fmla="*/ 23 w 57"/>
                <a:gd name="T33" fmla="*/ 36 h 71"/>
                <a:gd name="T34" fmla="*/ 22 w 57"/>
                <a:gd name="T35" fmla="*/ 53 h 71"/>
                <a:gd name="T36" fmla="*/ 33 w 57"/>
                <a:gd name="T37" fmla="*/ 65 h 71"/>
                <a:gd name="T38" fmla="*/ 28 w 57"/>
                <a:gd name="T39" fmla="*/ 76 h 71"/>
                <a:gd name="T40" fmla="*/ 29 w 57"/>
                <a:gd name="T41" fmla="*/ 90 h 71"/>
                <a:gd name="T42" fmla="*/ 37 w 57"/>
                <a:gd name="T43" fmla="*/ 95 h 71"/>
                <a:gd name="T44" fmla="*/ 37 w 57"/>
                <a:gd name="T45" fmla="*/ 120 h 71"/>
                <a:gd name="T46" fmla="*/ 46 w 57"/>
                <a:gd name="T47" fmla="*/ 110 h 71"/>
                <a:gd name="T48" fmla="*/ 59 w 57"/>
                <a:gd name="T49" fmla="*/ 120 h 71"/>
                <a:gd name="T50" fmla="*/ 53 w 57"/>
                <a:gd name="T51" fmla="*/ 145 h 71"/>
                <a:gd name="T52" fmla="*/ 65 w 57"/>
                <a:gd name="T53" fmla="*/ 150 h 71"/>
                <a:gd name="T54" fmla="*/ 83 w 57"/>
                <a:gd name="T55" fmla="*/ 144 h 71"/>
                <a:gd name="T56" fmla="*/ 106 w 57"/>
                <a:gd name="T57" fmla="*/ 122 h 71"/>
                <a:gd name="T58" fmla="*/ 106 w 57"/>
                <a:gd name="T59" fmla="*/ 104 h 71"/>
                <a:gd name="T60" fmla="*/ 82 w 57"/>
                <a:gd name="T61" fmla="*/ 105 h 71"/>
                <a:gd name="T62" fmla="*/ 104 w 57"/>
                <a:gd name="T63" fmla="*/ 90 h 71"/>
                <a:gd name="T64" fmla="*/ 110 w 57"/>
                <a:gd name="T65" fmla="*/ 69 h 71"/>
                <a:gd name="T66" fmla="*/ 23 w 57"/>
                <a:gd name="T67" fmla="*/ 105 h 71"/>
                <a:gd name="T68" fmla="*/ 31 w 57"/>
                <a:gd name="T69" fmla="*/ 110 h 71"/>
                <a:gd name="T70" fmla="*/ 46 w 57"/>
                <a:gd name="T71" fmla="*/ 120 h 71"/>
                <a:gd name="T72" fmla="*/ 47 w 57"/>
                <a:gd name="T73" fmla="*/ 112 h 7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7"/>
                <a:gd name="T112" fmla="*/ 0 h 71"/>
                <a:gd name="T113" fmla="*/ 57 w 57"/>
                <a:gd name="T114" fmla="*/ 71 h 7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7" h="71">
                  <a:moveTo>
                    <a:pt x="1" y="18"/>
                  </a:moveTo>
                  <a:cubicBezTo>
                    <a:pt x="0" y="19"/>
                    <a:pt x="1" y="22"/>
                    <a:pt x="1" y="23"/>
                  </a:cubicBezTo>
                  <a:cubicBezTo>
                    <a:pt x="1" y="25"/>
                    <a:pt x="1" y="29"/>
                    <a:pt x="1" y="29"/>
                  </a:cubicBezTo>
                  <a:cubicBezTo>
                    <a:pt x="1" y="29"/>
                    <a:pt x="1" y="31"/>
                    <a:pt x="2" y="29"/>
                  </a:cubicBezTo>
                  <a:cubicBezTo>
                    <a:pt x="3" y="28"/>
                    <a:pt x="2" y="27"/>
                    <a:pt x="3" y="25"/>
                  </a:cubicBezTo>
                  <a:cubicBezTo>
                    <a:pt x="4" y="23"/>
                    <a:pt x="4" y="19"/>
                    <a:pt x="4" y="18"/>
                  </a:cubicBezTo>
                  <a:cubicBezTo>
                    <a:pt x="4" y="17"/>
                    <a:pt x="2" y="18"/>
                    <a:pt x="1" y="18"/>
                  </a:cubicBezTo>
                  <a:close/>
                  <a:moveTo>
                    <a:pt x="11" y="13"/>
                  </a:moveTo>
                  <a:cubicBezTo>
                    <a:pt x="12" y="11"/>
                    <a:pt x="13" y="8"/>
                    <a:pt x="13" y="6"/>
                  </a:cubicBezTo>
                  <a:cubicBezTo>
                    <a:pt x="14" y="4"/>
                    <a:pt x="12" y="3"/>
                    <a:pt x="11" y="4"/>
                  </a:cubicBezTo>
                  <a:cubicBezTo>
                    <a:pt x="10" y="5"/>
                    <a:pt x="8" y="6"/>
                    <a:pt x="5" y="6"/>
                  </a:cubicBezTo>
                  <a:cubicBezTo>
                    <a:pt x="3" y="7"/>
                    <a:pt x="4" y="10"/>
                    <a:pt x="5" y="12"/>
                  </a:cubicBezTo>
                  <a:cubicBezTo>
                    <a:pt x="5" y="13"/>
                    <a:pt x="5" y="13"/>
                    <a:pt x="5" y="13"/>
                  </a:cubicBezTo>
                  <a:cubicBezTo>
                    <a:pt x="5" y="13"/>
                    <a:pt x="5" y="16"/>
                    <a:pt x="6" y="16"/>
                  </a:cubicBezTo>
                  <a:cubicBezTo>
                    <a:pt x="7" y="17"/>
                    <a:pt x="9" y="14"/>
                    <a:pt x="11" y="13"/>
                  </a:cubicBezTo>
                  <a:close/>
                  <a:moveTo>
                    <a:pt x="52" y="33"/>
                  </a:moveTo>
                  <a:cubicBezTo>
                    <a:pt x="53" y="31"/>
                    <a:pt x="53" y="28"/>
                    <a:pt x="55" y="25"/>
                  </a:cubicBezTo>
                  <a:cubicBezTo>
                    <a:pt x="57" y="22"/>
                    <a:pt x="56" y="20"/>
                    <a:pt x="55" y="18"/>
                  </a:cubicBezTo>
                  <a:cubicBezTo>
                    <a:pt x="55" y="16"/>
                    <a:pt x="52" y="17"/>
                    <a:pt x="49" y="18"/>
                  </a:cubicBezTo>
                  <a:cubicBezTo>
                    <a:pt x="46" y="19"/>
                    <a:pt x="42" y="17"/>
                    <a:pt x="41" y="17"/>
                  </a:cubicBezTo>
                  <a:cubicBezTo>
                    <a:pt x="40" y="17"/>
                    <a:pt x="34" y="21"/>
                    <a:pt x="34" y="21"/>
                  </a:cubicBezTo>
                  <a:cubicBezTo>
                    <a:pt x="34" y="21"/>
                    <a:pt x="36" y="17"/>
                    <a:pt x="36" y="17"/>
                  </a:cubicBezTo>
                  <a:cubicBezTo>
                    <a:pt x="36" y="16"/>
                    <a:pt x="35" y="15"/>
                    <a:pt x="35" y="14"/>
                  </a:cubicBezTo>
                  <a:cubicBezTo>
                    <a:pt x="35" y="12"/>
                    <a:pt x="39" y="10"/>
                    <a:pt x="40" y="9"/>
                  </a:cubicBezTo>
                  <a:cubicBezTo>
                    <a:pt x="42" y="8"/>
                    <a:pt x="44" y="3"/>
                    <a:pt x="44" y="2"/>
                  </a:cubicBezTo>
                  <a:cubicBezTo>
                    <a:pt x="45" y="0"/>
                    <a:pt x="43" y="0"/>
                    <a:pt x="41" y="0"/>
                  </a:cubicBezTo>
                  <a:cubicBezTo>
                    <a:pt x="40" y="0"/>
                    <a:pt x="32" y="2"/>
                    <a:pt x="29" y="1"/>
                  </a:cubicBezTo>
                  <a:cubicBezTo>
                    <a:pt x="27" y="0"/>
                    <a:pt x="26" y="1"/>
                    <a:pt x="26" y="3"/>
                  </a:cubicBezTo>
                  <a:cubicBezTo>
                    <a:pt x="25" y="4"/>
                    <a:pt x="23" y="6"/>
                    <a:pt x="23" y="8"/>
                  </a:cubicBezTo>
                  <a:cubicBezTo>
                    <a:pt x="23" y="10"/>
                    <a:pt x="21" y="14"/>
                    <a:pt x="20" y="12"/>
                  </a:cubicBezTo>
                  <a:cubicBezTo>
                    <a:pt x="18" y="10"/>
                    <a:pt x="17" y="15"/>
                    <a:pt x="17" y="17"/>
                  </a:cubicBezTo>
                  <a:cubicBezTo>
                    <a:pt x="17" y="18"/>
                    <a:pt x="19" y="23"/>
                    <a:pt x="17" y="24"/>
                  </a:cubicBezTo>
                  <a:cubicBezTo>
                    <a:pt x="16" y="24"/>
                    <a:pt x="15" y="23"/>
                    <a:pt x="14" y="20"/>
                  </a:cubicBezTo>
                  <a:cubicBezTo>
                    <a:pt x="14" y="18"/>
                    <a:pt x="12" y="18"/>
                    <a:pt x="11" y="17"/>
                  </a:cubicBezTo>
                  <a:cubicBezTo>
                    <a:pt x="10" y="17"/>
                    <a:pt x="9" y="20"/>
                    <a:pt x="8" y="21"/>
                  </a:cubicBezTo>
                  <a:cubicBezTo>
                    <a:pt x="7" y="22"/>
                    <a:pt x="10" y="24"/>
                    <a:pt x="10" y="25"/>
                  </a:cubicBezTo>
                  <a:cubicBezTo>
                    <a:pt x="11" y="26"/>
                    <a:pt x="13" y="28"/>
                    <a:pt x="16" y="28"/>
                  </a:cubicBezTo>
                  <a:cubicBezTo>
                    <a:pt x="16" y="28"/>
                    <a:pt x="18" y="30"/>
                    <a:pt x="16" y="31"/>
                  </a:cubicBezTo>
                  <a:cubicBezTo>
                    <a:pt x="15" y="32"/>
                    <a:pt x="17" y="33"/>
                    <a:pt x="15" y="33"/>
                  </a:cubicBezTo>
                  <a:cubicBezTo>
                    <a:pt x="12" y="33"/>
                    <a:pt x="15" y="34"/>
                    <a:pt x="13" y="36"/>
                  </a:cubicBezTo>
                  <a:cubicBezTo>
                    <a:pt x="10" y="38"/>
                    <a:pt x="14" y="39"/>
                    <a:pt x="12" y="39"/>
                  </a:cubicBezTo>
                  <a:cubicBezTo>
                    <a:pt x="10" y="40"/>
                    <a:pt x="14" y="43"/>
                    <a:pt x="14" y="43"/>
                  </a:cubicBezTo>
                  <a:cubicBezTo>
                    <a:pt x="14" y="43"/>
                    <a:pt x="17" y="42"/>
                    <a:pt x="19" y="40"/>
                  </a:cubicBezTo>
                  <a:cubicBezTo>
                    <a:pt x="21" y="38"/>
                    <a:pt x="18" y="45"/>
                    <a:pt x="18" y="45"/>
                  </a:cubicBezTo>
                  <a:cubicBezTo>
                    <a:pt x="18" y="45"/>
                    <a:pt x="18" y="48"/>
                    <a:pt x="19" y="51"/>
                  </a:cubicBezTo>
                  <a:cubicBezTo>
                    <a:pt x="19" y="53"/>
                    <a:pt x="18" y="55"/>
                    <a:pt x="18" y="57"/>
                  </a:cubicBezTo>
                  <a:cubicBezTo>
                    <a:pt x="18" y="58"/>
                    <a:pt x="20" y="59"/>
                    <a:pt x="21" y="57"/>
                  </a:cubicBezTo>
                  <a:cubicBezTo>
                    <a:pt x="21" y="56"/>
                    <a:pt x="22" y="52"/>
                    <a:pt x="22" y="52"/>
                  </a:cubicBezTo>
                  <a:cubicBezTo>
                    <a:pt x="25" y="52"/>
                    <a:pt x="25" y="52"/>
                    <a:pt x="25" y="52"/>
                  </a:cubicBezTo>
                  <a:cubicBezTo>
                    <a:pt x="28" y="57"/>
                    <a:pt x="28" y="57"/>
                    <a:pt x="28" y="57"/>
                  </a:cubicBezTo>
                  <a:cubicBezTo>
                    <a:pt x="25" y="64"/>
                    <a:pt x="25" y="64"/>
                    <a:pt x="25" y="64"/>
                  </a:cubicBezTo>
                  <a:cubicBezTo>
                    <a:pt x="25" y="69"/>
                    <a:pt x="25" y="69"/>
                    <a:pt x="25" y="69"/>
                  </a:cubicBezTo>
                  <a:cubicBezTo>
                    <a:pt x="28" y="70"/>
                    <a:pt x="28" y="70"/>
                    <a:pt x="28" y="70"/>
                  </a:cubicBezTo>
                  <a:cubicBezTo>
                    <a:pt x="31" y="71"/>
                    <a:pt x="31" y="71"/>
                    <a:pt x="31" y="71"/>
                  </a:cubicBezTo>
                  <a:cubicBezTo>
                    <a:pt x="35" y="69"/>
                    <a:pt x="35" y="69"/>
                    <a:pt x="35" y="69"/>
                  </a:cubicBezTo>
                  <a:cubicBezTo>
                    <a:pt x="40" y="68"/>
                    <a:pt x="40" y="68"/>
                    <a:pt x="40" y="68"/>
                  </a:cubicBezTo>
                  <a:cubicBezTo>
                    <a:pt x="40" y="68"/>
                    <a:pt x="43" y="66"/>
                    <a:pt x="44" y="65"/>
                  </a:cubicBezTo>
                  <a:cubicBezTo>
                    <a:pt x="45" y="65"/>
                    <a:pt x="50" y="59"/>
                    <a:pt x="51" y="58"/>
                  </a:cubicBezTo>
                  <a:cubicBezTo>
                    <a:pt x="53" y="57"/>
                    <a:pt x="52" y="55"/>
                    <a:pt x="53" y="52"/>
                  </a:cubicBezTo>
                  <a:cubicBezTo>
                    <a:pt x="54" y="49"/>
                    <a:pt x="51" y="49"/>
                    <a:pt x="51" y="49"/>
                  </a:cubicBezTo>
                  <a:cubicBezTo>
                    <a:pt x="51" y="49"/>
                    <a:pt x="48" y="47"/>
                    <a:pt x="46" y="47"/>
                  </a:cubicBezTo>
                  <a:cubicBezTo>
                    <a:pt x="44" y="48"/>
                    <a:pt x="40" y="51"/>
                    <a:pt x="39" y="50"/>
                  </a:cubicBezTo>
                  <a:cubicBezTo>
                    <a:pt x="38" y="48"/>
                    <a:pt x="40" y="49"/>
                    <a:pt x="42" y="47"/>
                  </a:cubicBezTo>
                  <a:cubicBezTo>
                    <a:pt x="43" y="46"/>
                    <a:pt x="45" y="44"/>
                    <a:pt x="49" y="43"/>
                  </a:cubicBezTo>
                  <a:cubicBezTo>
                    <a:pt x="52" y="41"/>
                    <a:pt x="47" y="41"/>
                    <a:pt x="48" y="40"/>
                  </a:cubicBezTo>
                  <a:cubicBezTo>
                    <a:pt x="49" y="39"/>
                    <a:pt x="52" y="34"/>
                    <a:pt x="52" y="33"/>
                  </a:cubicBezTo>
                  <a:close/>
                  <a:moveTo>
                    <a:pt x="16" y="47"/>
                  </a:moveTo>
                  <a:cubicBezTo>
                    <a:pt x="15" y="48"/>
                    <a:pt x="11" y="50"/>
                    <a:pt x="11" y="50"/>
                  </a:cubicBezTo>
                  <a:cubicBezTo>
                    <a:pt x="11" y="51"/>
                    <a:pt x="11" y="53"/>
                    <a:pt x="12" y="54"/>
                  </a:cubicBezTo>
                  <a:cubicBezTo>
                    <a:pt x="13" y="55"/>
                    <a:pt x="14" y="53"/>
                    <a:pt x="15" y="52"/>
                  </a:cubicBezTo>
                  <a:cubicBezTo>
                    <a:pt x="16" y="51"/>
                    <a:pt x="18" y="47"/>
                    <a:pt x="16" y="47"/>
                  </a:cubicBezTo>
                  <a:close/>
                  <a:moveTo>
                    <a:pt x="22" y="57"/>
                  </a:moveTo>
                  <a:cubicBezTo>
                    <a:pt x="23" y="58"/>
                    <a:pt x="24" y="57"/>
                    <a:pt x="24" y="57"/>
                  </a:cubicBezTo>
                  <a:cubicBezTo>
                    <a:pt x="25" y="56"/>
                    <a:pt x="23" y="53"/>
                    <a:pt x="23" y="53"/>
                  </a:cubicBezTo>
                  <a:cubicBezTo>
                    <a:pt x="23" y="53"/>
                    <a:pt x="21" y="55"/>
                    <a:pt x="22" y="57"/>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694" name="Freeform 238"/>
            <p:cNvSpPr>
              <a:spLocks/>
            </p:cNvSpPr>
            <p:nvPr>
              <p:custDataLst>
                <p:tags r:id="rId141"/>
              </p:custDataLst>
            </p:nvPr>
          </p:nvSpPr>
          <p:spPr bwMode="auto">
            <a:xfrm>
              <a:off x="3080" y="2448"/>
              <a:ext cx="95" cy="123"/>
            </a:xfrm>
            <a:custGeom>
              <a:avLst/>
              <a:gdLst>
                <a:gd name="T0" fmla="*/ 140 w 74"/>
                <a:gd name="T1" fmla="*/ 151 h 96"/>
                <a:gd name="T2" fmla="*/ 127 w 74"/>
                <a:gd name="T3" fmla="*/ 150 h 96"/>
                <a:gd name="T4" fmla="*/ 137 w 74"/>
                <a:gd name="T5" fmla="*/ 145 h 96"/>
                <a:gd name="T6" fmla="*/ 146 w 74"/>
                <a:gd name="T7" fmla="*/ 135 h 96"/>
                <a:gd name="T8" fmla="*/ 155 w 74"/>
                <a:gd name="T9" fmla="*/ 127 h 96"/>
                <a:gd name="T10" fmla="*/ 155 w 74"/>
                <a:gd name="T11" fmla="*/ 113 h 96"/>
                <a:gd name="T12" fmla="*/ 151 w 74"/>
                <a:gd name="T13" fmla="*/ 105 h 96"/>
                <a:gd name="T14" fmla="*/ 134 w 74"/>
                <a:gd name="T15" fmla="*/ 105 h 96"/>
                <a:gd name="T16" fmla="*/ 126 w 74"/>
                <a:gd name="T17" fmla="*/ 105 h 96"/>
                <a:gd name="T18" fmla="*/ 126 w 74"/>
                <a:gd name="T19" fmla="*/ 95 h 96"/>
                <a:gd name="T20" fmla="*/ 118 w 74"/>
                <a:gd name="T21" fmla="*/ 74 h 96"/>
                <a:gd name="T22" fmla="*/ 114 w 74"/>
                <a:gd name="T23" fmla="*/ 58 h 96"/>
                <a:gd name="T24" fmla="*/ 104 w 74"/>
                <a:gd name="T25" fmla="*/ 45 h 96"/>
                <a:gd name="T26" fmla="*/ 92 w 74"/>
                <a:gd name="T27" fmla="*/ 36 h 96"/>
                <a:gd name="T28" fmla="*/ 89 w 74"/>
                <a:gd name="T29" fmla="*/ 22 h 96"/>
                <a:gd name="T30" fmla="*/ 82 w 74"/>
                <a:gd name="T31" fmla="*/ 5 h 96"/>
                <a:gd name="T32" fmla="*/ 74 w 74"/>
                <a:gd name="T33" fmla="*/ 0 h 96"/>
                <a:gd name="T34" fmla="*/ 74 w 74"/>
                <a:gd name="T35" fmla="*/ 0 h 96"/>
                <a:gd name="T36" fmla="*/ 69 w 74"/>
                <a:gd name="T37" fmla="*/ 13 h 96"/>
                <a:gd name="T38" fmla="*/ 54 w 74"/>
                <a:gd name="T39" fmla="*/ 28 h 96"/>
                <a:gd name="T40" fmla="*/ 46 w 74"/>
                <a:gd name="T41" fmla="*/ 35 h 96"/>
                <a:gd name="T42" fmla="*/ 45 w 74"/>
                <a:gd name="T43" fmla="*/ 36 h 96"/>
                <a:gd name="T44" fmla="*/ 50 w 74"/>
                <a:gd name="T45" fmla="*/ 46 h 96"/>
                <a:gd name="T46" fmla="*/ 53 w 74"/>
                <a:gd name="T47" fmla="*/ 59 h 96"/>
                <a:gd name="T48" fmla="*/ 59 w 74"/>
                <a:gd name="T49" fmla="*/ 60 h 96"/>
                <a:gd name="T50" fmla="*/ 54 w 74"/>
                <a:gd name="T51" fmla="*/ 74 h 96"/>
                <a:gd name="T52" fmla="*/ 54 w 74"/>
                <a:gd name="T53" fmla="*/ 90 h 96"/>
                <a:gd name="T54" fmla="*/ 59 w 74"/>
                <a:gd name="T55" fmla="*/ 101 h 96"/>
                <a:gd name="T56" fmla="*/ 54 w 74"/>
                <a:gd name="T57" fmla="*/ 111 h 96"/>
                <a:gd name="T58" fmla="*/ 58 w 74"/>
                <a:gd name="T59" fmla="*/ 118 h 96"/>
                <a:gd name="T60" fmla="*/ 58 w 74"/>
                <a:gd name="T61" fmla="*/ 124 h 96"/>
                <a:gd name="T62" fmla="*/ 62 w 74"/>
                <a:gd name="T63" fmla="*/ 129 h 96"/>
                <a:gd name="T64" fmla="*/ 62 w 74"/>
                <a:gd name="T65" fmla="*/ 135 h 96"/>
                <a:gd name="T66" fmla="*/ 62 w 74"/>
                <a:gd name="T67" fmla="*/ 142 h 96"/>
                <a:gd name="T68" fmla="*/ 68 w 74"/>
                <a:gd name="T69" fmla="*/ 142 h 96"/>
                <a:gd name="T70" fmla="*/ 62 w 74"/>
                <a:gd name="T71" fmla="*/ 154 h 96"/>
                <a:gd name="T72" fmla="*/ 54 w 74"/>
                <a:gd name="T73" fmla="*/ 159 h 96"/>
                <a:gd name="T74" fmla="*/ 39 w 74"/>
                <a:gd name="T75" fmla="*/ 159 h 96"/>
                <a:gd name="T76" fmla="*/ 28 w 74"/>
                <a:gd name="T77" fmla="*/ 165 h 96"/>
                <a:gd name="T78" fmla="*/ 19 w 74"/>
                <a:gd name="T79" fmla="*/ 174 h 96"/>
                <a:gd name="T80" fmla="*/ 8 w 74"/>
                <a:gd name="T81" fmla="*/ 187 h 96"/>
                <a:gd name="T82" fmla="*/ 0 w 74"/>
                <a:gd name="T83" fmla="*/ 193 h 96"/>
                <a:gd name="T84" fmla="*/ 6 w 74"/>
                <a:gd name="T85" fmla="*/ 195 h 96"/>
                <a:gd name="T86" fmla="*/ 10 w 74"/>
                <a:gd name="T87" fmla="*/ 200 h 96"/>
                <a:gd name="T88" fmla="*/ 19 w 74"/>
                <a:gd name="T89" fmla="*/ 192 h 96"/>
                <a:gd name="T90" fmla="*/ 35 w 74"/>
                <a:gd name="T91" fmla="*/ 188 h 96"/>
                <a:gd name="T92" fmla="*/ 45 w 74"/>
                <a:gd name="T93" fmla="*/ 192 h 96"/>
                <a:gd name="T94" fmla="*/ 50 w 74"/>
                <a:gd name="T95" fmla="*/ 179 h 96"/>
                <a:gd name="T96" fmla="*/ 65 w 74"/>
                <a:gd name="T97" fmla="*/ 179 h 96"/>
                <a:gd name="T98" fmla="*/ 91 w 74"/>
                <a:gd name="T99" fmla="*/ 177 h 96"/>
                <a:gd name="T100" fmla="*/ 103 w 74"/>
                <a:gd name="T101" fmla="*/ 174 h 96"/>
                <a:gd name="T102" fmla="*/ 118 w 74"/>
                <a:gd name="T103" fmla="*/ 174 h 96"/>
                <a:gd name="T104" fmla="*/ 134 w 74"/>
                <a:gd name="T105" fmla="*/ 170 h 96"/>
                <a:gd name="T106" fmla="*/ 144 w 74"/>
                <a:gd name="T107" fmla="*/ 163 h 96"/>
                <a:gd name="T108" fmla="*/ 150 w 74"/>
                <a:gd name="T109" fmla="*/ 151 h 96"/>
                <a:gd name="T110" fmla="*/ 140 w 74"/>
                <a:gd name="T111" fmla="*/ 151 h 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4"/>
                <a:gd name="T169" fmla="*/ 0 h 96"/>
                <a:gd name="T170" fmla="*/ 74 w 74"/>
                <a:gd name="T171" fmla="*/ 96 h 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4" h="96">
                  <a:moveTo>
                    <a:pt x="66" y="72"/>
                  </a:moveTo>
                  <a:cubicBezTo>
                    <a:pt x="60" y="71"/>
                    <a:pt x="60" y="71"/>
                    <a:pt x="60" y="71"/>
                  </a:cubicBezTo>
                  <a:cubicBezTo>
                    <a:pt x="60" y="71"/>
                    <a:pt x="63" y="71"/>
                    <a:pt x="65" y="69"/>
                  </a:cubicBezTo>
                  <a:cubicBezTo>
                    <a:pt x="67" y="66"/>
                    <a:pt x="67" y="64"/>
                    <a:pt x="69" y="64"/>
                  </a:cubicBezTo>
                  <a:cubicBezTo>
                    <a:pt x="70" y="63"/>
                    <a:pt x="73" y="60"/>
                    <a:pt x="73" y="60"/>
                  </a:cubicBezTo>
                  <a:cubicBezTo>
                    <a:pt x="73" y="60"/>
                    <a:pt x="71" y="56"/>
                    <a:pt x="73" y="54"/>
                  </a:cubicBezTo>
                  <a:cubicBezTo>
                    <a:pt x="74" y="52"/>
                    <a:pt x="73" y="51"/>
                    <a:pt x="72" y="50"/>
                  </a:cubicBezTo>
                  <a:cubicBezTo>
                    <a:pt x="70" y="50"/>
                    <a:pt x="64" y="49"/>
                    <a:pt x="63" y="50"/>
                  </a:cubicBezTo>
                  <a:cubicBezTo>
                    <a:pt x="62" y="51"/>
                    <a:pt x="60" y="50"/>
                    <a:pt x="59" y="50"/>
                  </a:cubicBezTo>
                  <a:cubicBezTo>
                    <a:pt x="59" y="49"/>
                    <a:pt x="59" y="48"/>
                    <a:pt x="59" y="45"/>
                  </a:cubicBezTo>
                  <a:cubicBezTo>
                    <a:pt x="57" y="34"/>
                    <a:pt x="56" y="35"/>
                    <a:pt x="56" y="35"/>
                  </a:cubicBezTo>
                  <a:cubicBezTo>
                    <a:pt x="56" y="35"/>
                    <a:pt x="55" y="29"/>
                    <a:pt x="54" y="27"/>
                  </a:cubicBezTo>
                  <a:cubicBezTo>
                    <a:pt x="52" y="25"/>
                    <a:pt x="50" y="21"/>
                    <a:pt x="49" y="21"/>
                  </a:cubicBezTo>
                  <a:cubicBezTo>
                    <a:pt x="48" y="21"/>
                    <a:pt x="45" y="20"/>
                    <a:pt x="44" y="17"/>
                  </a:cubicBezTo>
                  <a:cubicBezTo>
                    <a:pt x="44" y="15"/>
                    <a:pt x="41" y="13"/>
                    <a:pt x="42" y="10"/>
                  </a:cubicBezTo>
                  <a:cubicBezTo>
                    <a:pt x="42" y="7"/>
                    <a:pt x="41" y="4"/>
                    <a:pt x="39" y="2"/>
                  </a:cubicBezTo>
                  <a:cubicBezTo>
                    <a:pt x="38" y="1"/>
                    <a:pt x="36" y="0"/>
                    <a:pt x="35" y="0"/>
                  </a:cubicBezTo>
                  <a:cubicBezTo>
                    <a:pt x="35" y="0"/>
                    <a:pt x="35" y="0"/>
                    <a:pt x="35" y="0"/>
                  </a:cubicBezTo>
                  <a:cubicBezTo>
                    <a:pt x="34" y="3"/>
                    <a:pt x="35" y="5"/>
                    <a:pt x="33" y="6"/>
                  </a:cubicBezTo>
                  <a:cubicBezTo>
                    <a:pt x="32" y="7"/>
                    <a:pt x="27" y="13"/>
                    <a:pt x="26" y="13"/>
                  </a:cubicBezTo>
                  <a:cubicBezTo>
                    <a:pt x="25" y="14"/>
                    <a:pt x="22" y="16"/>
                    <a:pt x="22" y="16"/>
                  </a:cubicBezTo>
                  <a:cubicBezTo>
                    <a:pt x="21" y="17"/>
                    <a:pt x="21" y="17"/>
                    <a:pt x="21" y="17"/>
                  </a:cubicBezTo>
                  <a:cubicBezTo>
                    <a:pt x="22" y="20"/>
                    <a:pt x="22" y="18"/>
                    <a:pt x="23" y="22"/>
                  </a:cubicBezTo>
                  <a:cubicBezTo>
                    <a:pt x="24" y="27"/>
                    <a:pt x="25" y="28"/>
                    <a:pt x="25" y="28"/>
                  </a:cubicBezTo>
                  <a:cubicBezTo>
                    <a:pt x="25" y="28"/>
                    <a:pt x="29" y="27"/>
                    <a:pt x="28" y="29"/>
                  </a:cubicBezTo>
                  <a:cubicBezTo>
                    <a:pt x="26" y="32"/>
                    <a:pt x="26" y="33"/>
                    <a:pt x="26" y="35"/>
                  </a:cubicBezTo>
                  <a:cubicBezTo>
                    <a:pt x="27" y="36"/>
                    <a:pt x="26" y="42"/>
                    <a:pt x="26" y="43"/>
                  </a:cubicBezTo>
                  <a:cubicBezTo>
                    <a:pt x="27" y="45"/>
                    <a:pt x="26" y="47"/>
                    <a:pt x="28" y="48"/>
                  </a:cubicBezTo>
                  <a:cubicBezTo>
                    <a:pt x="30" y="49"/>
                    <a:pt x="27" y="51"/>
                    <a:pt x="26" y="53"/>
                  </a:cubicBezTo>
                  <a:cubicBezTo>
                    <a:pt x="26" y="55"/>
                    <a:pt x="30" y="53"/>
                    <a:pt x="27" y="56"/>
                  </a:cubicBezTo>
                  <a:cubicBezTo>
                    <a:pt x="24" y="58"/>
                    <a:pt x="27" y="59"/>
                    <a:pt x="27" y="59"/>
                  </a:cubicBezTo>
                  <a:cubicBezTo>
                    <a:pt x="27" y="59"/>
                    <a:pt x="29" y="60"/>
                    <a:pt x="29" y="62"/>
                  </a:cubicBezTo>
                  <a:cubicBezTo>
                    <a:pt x="29" y="63"/>
                    <a:pt x="29" y="64"/>
                    <a:pt x="29" y="64"/>
                  </a:cubicBezTo>
                  <a:cubicBezTo>
                    <a:pt x="29" y="64"/>
                    <a:pt x="27" y="66"/>
                    <a:pt x="29" y="68"/>
                  </a:cubicBezTo>
                  <a:cubicBezTo>
                    <a:pt x="30" y="69"/>
                    <a:pt x="31" y="68"/>
                    <a:pt x="32" y="68"/>
                  </a:cubicBezTo>
                  <a:cubicBezTo>
                    <a:pt x="29" y="73"/>
                    <a:pt x="29" y="73"/>
                    <a:pt x="29" y="73"/>
                  </a:cubicBezTo>
                  <a:cubicBezTo>
                    <a:pt x="26" y="76"/>
                    <a:pt x="26" y="76"/>
                    <a:pt x="26" y="76"/>
                  </a:cubicBezTo>
                  <a:cubicBezTo>
                    <a:pt x="26" y="76"/>
                    <a:pt x="20" y="75"/>
                    <a:pt x="18" y="76"/>
                  </a:cubicBezTo>
                  <a:cubicBezTo>
                    <a:pt x="16" y="77"/>
                    <a:pt x="13" y="79"/>
                    <a:pt x="13" y="79"/>
                  </a:cubicBezTo>
                  <a:cubicBezTo>
                    <a:pt x="13" y="79"/>
                    <a:pt x="9" y="81"/>
                    <a:pt x="9" y="83"/>
                  </a:cubicBezTo>
                  <a:cubicBezTo>
                    <a:pt x="8" y="85"/>
                    <a:pt x="6" y="89"/>
                    <a:pt x="4" y="89"/>
                  </a:cubicBezTo>
                  <a:cubicBezTo>
                    <a:pt x="3" y="89"/>
                    <a:pt x="0" y="92"/>
                    <a:pt x="0" y="92"/>
                  </a:cubicBezTo>
                  <a:cubicBezTo>
                    <a:pt x="3" y="93"/>
                    <a:pt x="3" y="93"/>
                    <a:pt x="3" y="93"/>
                  </a:cubicBezTo>
                  <a:cubicBezTo>
                    <a:pt x="3" y="93"/>
                    <a:pt x="4" y="96"/>
                    <a:pt x="5" y="95"/>
                  </a:cubicBezTo>
                  <a:cubicBezTo>
                    <a:pt x="6" y="94"/>
                    <a:pt x="7" y="93"/>
                    <a:pt x="9" y="91"/>
                  </a:cubicBezTo>
                  <a:cubicBezTo>
                    <a:pt x="11" y="90"/>
                    <a:pt x="14" y="88"/>
                    <a:pt x="16" y="90"/>
                  </a:cubicBezTo>
                  <a:cubicBezTo>
                    <a:pt x="18" y="91"/>
                    <a:pt x="20" y="92"/>
                    <a:pt x="21" y="91"/>
                  </a:cubicBezTo>
                  <a:cubicBezTo>
                    <a:pt x="22" y="90"/>
                    <a:pt x="22" y="86"/>
                    <a:pt x="23" y="85"/>
                  </a:cubicBezTo>
                  <a:cubicBezTo>
                    <a:pt x="24" y="84"/>
                    <a:pt x="29" y="84"/>
                    <a:pt x="31" y="85"/>
                  </a:cubicBezTo>
                  <a:cubicBezTo>
                    <a:pt x="34" y="85"/>
                    <a:pt x="41" y="84"/>
                    <a:pt x="43" y="84"/>
                  </a:cubicBezTo>
                  <a:cubicBezTo>
                    <a:pt x="45" y="85"/>
                    <a:pt x="46" y="83"/>
                    <a:pt x="48" y="83"/>
                  </a:cubicBezTo>
                  <a:cubicBezTo>
                    <a:pt x="50" y="82"/>
                    <a:pt x="55" y="82"/>
                    <a:pt x="56" y="83"/>
                  </a:cubicBezTo>
                  <a:cubicBezTo>
                    <a:pt x="57" y="84"/>
                    <a:pt x="61" y="82"/>
                    <a:pt x="63" y="81"/>
                  </a:cubicBezTo>
                  <a:cubicBezTo>
                    <a:pt x="65" y="81"/>
                    <a:pt x="66" y="77"/>
                    <a:pt x="68" y="77"/>
                  </a:cubicBezTo>
                  <a:cubicBezTo>
                    <a:pt x="69" y="76"/>
                    <a:pt x="73" y="72"/>
                    <a:pt x="71" y="72"/>
                  </a:cubicBezTo>
                  <a:cubicBezTo>
                    <a:pt x="69" y="73"/>
                    <a:pt x="66" y="72"/>
                    <a:pt x="66" y="72"/>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695" name="Freeform 239"/>
            <p:cNvSpPr>
              <a:spLocks/>
            </p:cNvSpPr>
            <p:nvPr>
              <p:custDataLst>
                <p:tags r:id="rId142"/>
              </p:custDataLst>
            </p:nvPr>
          </p:nvSpPr>
          <p:spPr bwMode="auto">
            <a:xfrm>
              <a:off x="3086" y="2501"/>
              <a:ext cx="35" cy="39"/>
            </a:xfrm>
            <a:custGeom>
              <a:avLst/>
              <a:gdLst>
                <a:gd name="T0" fmla="*/ 6 w 27"/>
                <a:gd name="T1" fmla="*/ 54 h 31"/>
                <a:gd name="T2" fmla="*/ 16 w 27"/>
                <a:gd name="T3" fmla="*/ 53 h 31"/>
                <a:gd name="T4" fmla="*/ 22 w 27"/>
                <a:gd name="T5" fmla="*/ 60 h 31"/>
                <a:gd name="T6" fmla="*/ 35 w 27"/>
                <a:gd name="T7" fmla="*/ 57 h 31"/>
                <a:gd name="T8" fmla="*/ 44 w 27"/>
                <a:gd name="T9" fmla="*/ 62 h 31"/>
                <a:gd name="T10" fmla="*/ 57 w 27"/>
                <a:gd name="T11" fmla="*/ 55 h 31"/>
                <a:gd name="T12" fmla="*/ 57 w 27"/>
                <a:gd name="T13" fmla="*/ 55 h 31"/>
                <a:gd name="T14" fmla="*/ 58 w 27"/>
                <a:gd name="T15" fmla="*/ 54 h 31"/>
                <a:gd name="T16" fmla="*/ 52 w 27"/>
                <a:gd name="T17" fmla="*/ 54 h 31"/>
                <a:gd name="T18" fmla="*/ 52 w 27"/>
                <a:gd name="T19" fmla="*/ 45 h 31"/>
                <a:gd name="T20" fmla="*/ 52 w 27"/>
                <a:gd name="T21" fmla="*/ 42 h 31"/>
                <a:gd name="T22" fmla="*/ 49 w 27"/>
                <a:gd name="T23" fmla="*/ 36 h 31"/>
                <a:gd name="T24" fmla="*/ 49 w 27"/>
                <a:gd name="T25" fmla="*/ 30 h 31"/>
                <a:gd name="T26" fmla="*/ 45 w 27"/>
                <a:gd name="T27" fmla="*/ 24 h 31"/>
                <a:gd name="T28" fmla="*/ 51 w 27"/>
                <a:gd name="T29" fmla="*/ 14 h 31"/>
                <a:gd name="T30" fmla="*/ 45 w 27"/>
                <a:gd name="T31" fmla="*/ 5 h 31"/>
                <a:gd name="T32" fmla="*/ 45 w 27"/>
                <a:gd name="T33" fmla="*/ 5 h 31"/>
                <a:gd name="T34" fmla="*/ 41 w 27"/>
                <a:gd name="T35" fmla="*/ 5 h 31"/>
                <a:gd name="T36" fmla="*/ 35 w 27"/>
                <a:gd name="T37" fmla="*/ 6 h 31"/>
                <a:gd name="T38" fmla="*/ 21 w 27"/>
                <a:gd name="T39" fmla="*/ 5 h 31"/>
                <a:gd name="T40" fmla="*/ 16 w 27"/>
                <a:gd name="T41" fmla="*/ 0 h 31"/>
                <a:gd name="T42" fmla="*/ 16 w 27"/>
                <a:gd name="T43" fmla="*/ 6 h 31"/>
                <a:gd name="T44" fmla="*/ 13 w 27"/>
                <a:gd name="T45" fmla="*/ 14 h 31"/>
                <a:gd name="T46" fmla="*/ 17 w 27"/>
                <a:gd name="T47" fmla="*/ 16 h 31"/>
                <a:gd name="T48" fmla="*/ 22 w 27"/>
                <a:gd name="T49" fmla="*/ 16 h 31"/>
                <a:gd name="T50" fmla="*/ 22 w 27"/>
                <a:gd name="T51" fmla="*/ 29 h 31"/>
                <a:gd name="T52" fmla="*/ 13 w 27"/>
                <a:gd name="T53" fmla="*/ 39 h 31"/>
                <a:gd name="T54" fmla="*/ 0 w 27"/>
                <a:gd name="T55" fmla="*/ 45 h 31"/>
                <a:gd name="T56" fmla="*/ 6 w 27"/>
                <a:gd name="T57" fmla="*/ 54 h 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7"/>
                <a:gd name="T88" fmla="*/ 0 h 31"/>
                <a:gd name="T89" fmla="*/ 27 w 27"/>
                <a:gd name="T90" fmla="*/ 31 h 3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7" h="31">
                  <a:moveTo>
                    <a:pt x="3" y="27"/>
                  </a:moveTo>
                  <a:cubicBezTo>
                    <a:pt x="7" y="26"/>
                    <a:pt x="7" y="26"/>
                    <a:pt x="7" y="26"/>
                  </a:cubicBezTo>
                  <a:cubicBezTo>
                    <a:pt x="7" y="26"/>
                    <a:pt x="8" y="30"/>
                    <a:pt x="10" y="30"/>
                  </a:cubicBezTo>
                  <a:cubicBezTo>
                    <a:pt x="13" y="30"/>
                    <a:pt x="16" y="29"/>
                    <a:pt x="16" y="29"/>
                  </a:cubicBezTo>
                  <a:cubicBezTo>
                    <a:pt x="20" y="31"/>
                    <a:pt x="20" y="31"/>
                    <a:pt x="20" y="31"/>
                  </a:cubicBezTo>
                  <a:cubicBezTo>
                    <a:pt x="20" y="31"/>
                    <a:pt x="24" y="29"/>
                    <a:pt x="26" y="28"/>
                  </a:cubicBezTo>
                  <a:cubicBezTo>
                    <a:pt x="26" y="28"/>
                    <a:pt x="26" y="28"/>
                    <a:pt x="26" y="28"/>
                  </a:cubicBezTo>
                  <a:cubicBezTo>
                    <a:pt x="27" y="27"/>
                    <a:pt x="27" y="27"/>
                    <a:pt x="27" y="27"/>
                  </a:cubicBezTo>
                  <a:cubicBezTo>
                    <a:pt x="26" y="27"/>
                    <a:pt x="25" y="28"/>
                    <a:pt x="24" y="27"/>
                  </a:cubicBezTo>
                  <a:cubicBezTo>
                    <a:pt x="22" y="25"/>
                    <a:pt x="24" y="23"/>
                    <a:pt x="24" y="23"/>
                  </a:cubicBezTo>
                  <a:cubicBezTo>
                    <a:pt x="24" y="23"/>
                    <a:pt x="24" y="22"/>
                    <a:pt x="24" y="21"/>
                  </a:cubicBezTo>
                  <a:cubicBezTo>
                    <a:pt x="24" y="19"/>
                    <a:pt x="22" y="18"/>
                    <a:pt x="22" y="18"/>
                  </a:cubicBezTo>
                  <a:cubicBezTo>
                    <a:pt x="22" y="18"/>
                    <a:pt x="19" y="17"/>
                    <a:pt x="22" y="15"/>
                  </a:cubicBezTo>
                  <a:cubicBezTo>
                    <a:pt x="25" y="12"/>
                    <a:pt x="21" y="14"/>
                    <a:pt x="21" y="12"/>
                  </a:cubicBezTo>
                  <a:cubicBezTo>
                    <a:pt x="22" y="10"/>
                    <a:pt x="25" y="8"/>
                    <a:pt x="23" y="7"/>
                  </a:cubicBezTo>
                  <a:cubicBezTo>
                    <a:pt x="21" y="6"/>
                    <a:pt x="22" y="4"/>
                    <a:pt x="21" y="2"/>
                  </a:cubicBezTo>
                  <a:cubicBezTo>
                    <a:pt x="21" y="2"/>
                    <a:pt x="21" y="2"/>
                    <a:pt x="21" y="2"/>
                  </a:cubicBezTo>
                  <a:cubicBezTo>
                    <a:pt x="19" y="2"/>
                    <a:pt x="19" y="2"/>
                    <a:pt x="19" y="2"/>
                  </a:cubicBezTo>
                  <a:cubicBezTo>
                    <a:pt x="16" y="3"/>
                    <a:pt x="16" y="3"/>
                    <a:pt x="16" y="3"/>
                  </a:cubicBezTo>
                  <a:cubicBezTo>
                    <a:pt x="16" y="3"/>
                    <a:pt x="10" y="3"/>
                    <a:pt x="9" y="2"/>
                  </a:cubicBezTo>
                  <a:cubicBezTo>
                    <a:pt x="8" y="1"/>
                    <a:pt x="7" y="0"/>
                    <a:pt x="7" y="0"/>
                  </a:cubicBezTo>
                  <a:cubicBezTo>
                    <a:pt x="7" y="3"/>
                    <a:pt x="7" y="3"/>
                    <a:pt x="7" y="3"/>
                  </a:cubicBezTo>
                  <a:cubicBezTo>
                    <a:pt x="7" y="3"/>
                    <a:pt x="7" y="5"/>
                    <a:pt x="6" y="7"/>
                  </a:cubicBezTo>
                  <a:cubicBezTo>
                    <a:pt x="5" y="9"/>
                    <a:pt x="8" y="8"/>
                    <a:pt x="8" y="8"/>
                  </a:cubicBezTo>
                  <a:cubicBezTo>
                    <a:pt x="10" y="8"/>
                    <a:pt x="10" y="8"/>
                    <a:pt x="10" y="8"/>
                  </a:cubicBezTo>
                  <a:cubicBezTo>
                    <a:pt x="10" y="8"/>
                    <a:pt x="11" y="12"/>
                    <a:pt x="10" y="14"/>
                  </a:cubicBezTo>
                  <a:cubicBezTo>
                    <a:pt x="10" y="17"/>
                    <a:pt x="8" y="20"/>
                    <a:pt x="6" y="20"/>
                  </a:cubicBezTo>
                  <a:cubicBezTo>
                    <a:pt x="5" y="20"/>
                    <a:pt x="0" y="21"/>
                    <a:pt x="0" y="23"/>
                  </a:cubicBezTo>
                  <a:cubicBezTo>
                    <a:pt x="1" y="25"/>
                    <a:pt x="3" y="27"/>
                    <a:pt x="3" y="27"/>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696" name="Freeform 240"/>
            <p:cNvSpPr>
              <a:spLocks/>
            </p:cNvSpPr>
            <p:nvPr>
              <p:custDataLst>
                <p:tags r:id="rId143"/>
              </p:custDataLst>
            </p:nvPr>
          </p:nvSpPr>
          <p:spPr bwMode="auto">
            <a:xfrm>
              <a:off x="3050" y="2461"/>
              <a:ext cx="34" cy="29"/>
            </a:xfrm>
            <a:custGeom>
              <a:avLst/>
              <a:gdLst>
                <a:gd name="T0" fmla="*/ 0 w 26"/>
                <a:gd name="T1" fmla="*/ 29 h 23"/>
                <a:gd name="T2" fmla="*/ 5 w 26"/>
                <a:gd name="T3" fmla="*/ 23 h 23"/>
                <a:gd name="T4" fmla="*/ 5 w 26"/>
                <a:gd name="T5" fmla="*/ 16 h 23"/>
                <a:gd name="T6" fmla="*/ 13 w 26"/>
                <a:gd name="T7" fmla="*/ 10 h 23"/>
                <a:gd name="T8" fmla="*/ 21 w 26"/>
                <a:gd name="T9" fmla="*/ 1 h 23"/>
                <a:gd name="T10" fmla="*/ 38 w 26"/>
                <a:gd name="T11" fmla="*/ 0 h 23"/>
                <a:gd name="T12" fmla="*/ 46 w 26"/>
                <a:gd name="T13" fmla="*/ 5 h 23"/>
                <a:gd name="T14" fmla="*/ 50 w 26"/>
                <a:gd name="T15" fmla="*/ 13 h 23"/>
                <a:gd name="T16" fmla="*/ 54 w 26"/>
                <a:gd name="T17" fmla="*/ 20 h 23"/>
                <a:gd name="T18" fmla="*/ 58 w 26"/>
                <a:gd name="T19" fmla="*/ 29 h 23"/>
                <a:gd name="T20" fmla="*/ 50 w 26"/>
                <a:gd name="T21" fmla="*/ 33 h 23"/>
                <a:gd name="T22" fmla="*/ 41 w 26"/>
                <a:gd name="T23" fmla="*/ 40 h 23"/>
                <a:gd name="T24" fmla="*/ 31 w 26"/>
                <a:gd name="T25" fmla="*/ 37 h 23"/>
                <a:gd name="T26" fmla="*/ 27 w 26"/>
                <a:gd name="T27" fmla="*/ 25 h 23"/>
                <a:gd name="T28" fmla="*/ 17 w 26"/>
                <a:gd name="T29" fmla="*/ 32 h 23"/>
                <a:gd name="T30" fmla="*/ 5 w 26"/>
                <a:gd name="T31" fmla="*/ 32 h 23"/>
                <a:gd name="T32" fmla="*/ 0 w 26"/>
                <a:gd name="T33" fmla="*/ 29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3"/>
                <a:gd name="T53" fmla="*/ 26 w 26"/>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3">
                  <a:moveTo>
                    <a:pt x="0" y="14"/>
                  </a:moveTo>
                  <a:cubicBezTo>
                    <a:pt x="0" y="14"/>
                    <a:pt x="1" y="11"/>
                    <a:pt x="2" y="11"/>
                  </a:cubicBezTo>
                  <a:cubicBezTo>
                    <a:pt x="4" y="10"/>
                    <a:pt x="1" y="8"/>
                    <a:pt x="2" y="8"/>
                  </a:cubicBezTo>
                  <a:cubicBezTo>
                    <a:pt x="3" y="8"/>
                    <a:pt x="4" y="6"/>
                    <a:pt x="6" y="5"/>
                  </a:cubicBezTo>
                  <a:cubicBezTo>
                    <a:pt x="8" y="4"/>
                    <a:pt x="9" y="1"/>
                    <a:pt x="9" y="1"/>
                  </a:cubicBezTo>
                  <a:cubicBezTo>
                    <a:pt x="9" y="1"/>
                    <a:pt x="16" y="0"/>
                    <a:pt x="17" y="0"/>
                  </a:cubicBezTo>
                  <a:cubicBezTo>
                    <a:pt x="19" y="1"/>
                    <a:pt x="21" y="1"/>
                    <a:pt x="21" y="2"/>
                  </a:cubicBezTo>
                  <a:cubicBezTo>
                    <a:pt x="22" y="3"/>
                    <a:pt x="22" y="6"/>
                    <a:pt x="22" y="6"/>
                  </a:cubicBezTo>
                  <a:cubicBezTo>
                    <a:pt x="22" y="6"/>
                    <a:pt x="23" y="9"/>
                    <a:pt x="24" y="10"/>
                  </a:cubicBezTo>
                  <a:cubicBezTo>
                    <a:pt x="25" y="11"/>
                    <a:pt x="26" y="14"/>
                    <a:pt x="26" y="14"/>
                  </a:cubicBezTo>
                  <a:cubicBezTo>
                    <a:pt x="22" y="17"/>
                    <a:pt x="22" y="17"/>
                    <a:pt x="22" y="17"/>
                  </a:cubicBezTo>
                  <a:cubicBezTo>
                    <a:pt x="18" y="20"/>
                    <a:pt x="18" y="20"/>
                    <a:pt x="18" y="20"/>
                  </a:cubicBezTo>
                  <a:cubicBezTo>
                    <a:pt x="18" y="20"/>
                    <a:pt x="15" y="23"/>
                    <a:pt x="14" y="18"/>
                  </a:cubicBezTo>
                  <a:cubicBezTo>
                    <a:pt x="13" y="14"/>
                    <a:pt x="14" y="14"/>
                    <a:pt x="12" y="13"/>
                  </a:cubicBezTo>
                  <a:cubicBezTo>
                    <a:pt x="10" y="13"/>
                    <a:pt x="10" y="14"/>
                    <a:pt x="8" y="16"/>
                  </a:cubicBezTo>
                  <a:cubicBezTo>
                    <a:pt x="6" y="18"/>
                    <a:pt x="3" y="17"/>
                    <a:pt x="2" y="16"/>
                  </a:cubicBezTo>
                  <a:cubicBezTo>
                    <a:pt x="1" y="15"/>
                    <a:pt x="0" y="14"/>
                    <a:pt x="0" y="14"/>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697" name="Freeform 241"/>
            <p:cNvSpPr>
              <a:spLocks/>
            </p:cNvSpPr>
            <p:nvPr>
              <p:custDataLst>
                <p:tags r:id="rId144"/>
              </p:custDataLst>
            </p:nvPr>
          </p:nvSpPr>
          <p:spPr bwMode="auto">
            <a:xfrm>
              <a:off x="3017" y="2458"/>
              <a:ext cx="63" cy="82"/>
            </a:xfrm>
            <a:custGeom>
              <a:avLst/>
              <a:gdLst>
                <a:gd name="T0" fmla="*/ 98 w 49"/>
                <a:gd name="T1" fmla="*/ 74 h 64"/>
                <a:gd name="T2" fmla="*/ 94 w 49"/>
                <a:gd name="T3" fmla="*/ 54 h 64"/>
                <a:gd name="T4" fmla="*/ 94 w 49"/>
                <a:gd name="T5" fmla="*/ 46 h 64"/>
                <a:gd name="T6" fmla="*/ 94 w 49"/>
                <a:gd name="T7" fmla="*/ 46 h 64"/>
                <a:gd name="T8" fmla="*/ 85 w 49"/>
                <a:gd name="T9" fmla="*/ 42 h 64"/>
                <a:gd name="T10" fmla="*/ 81 w 49"/>
                <a:gd name="T11" fmla="*/ 31 h 64"/>
                <a:gd name="T12" fmla="*/ 73 w 49"/>
                <a:gd name="T13" fmla="*/ 37 h 64"/>
                <a:gd name="T14" fmla="*/ 59 w 49"/>
                <a:gd name="T15" fmla="*/ 37 h 64"/>
                <a:gd name="T16" fmla="*/ 54 w 49"/>
                <a:gd name="T17" fmla="*/ 35 h 64"/>
                <a:gd name="T18" fmla="*/ 59 w 49"/>
                <a:gd name="T19" fmla="*/ 28 h 64"/>
                <a:gd name="T20" fmla="*/ 59 w 49"/>
                <a:gd name="T21" fmla="*/ 22 h 64"/>
                <a:gd name="T22" fmla="*/ 68 w 49"/>
                <a:gd name="T23" fmla="*/ 15 h 64"/>
                <a:gd name="T24" fmla="*/ 75 w 49"/>
                <a:gd name="T25" fmla="*/ 6 h 64"/>
                <a:gd name="T26" fmla="*/ 80 w 49"/>
                <a:gd name="T27" fmla="*/ 6 h 64"/>
                <a:gd name="T28" fmla="*/ 75 w 49"/>
                <a:gd name="T29" fmla="*/ 1 h 64"/>
                <a:gd name="T30" fmla="*/ 58 w 49"/>
                <a:gd name="T31" fmla="*/ 1 h 64"/>
                <a:gd name="T32" fmla="*/ 50 w 49"/>
                <a:gd name="T33" fmla="*/ 10 h 64"/>
                <a:gd name="T34" fmla="*/ 50 w 49"/>
                <a:gd name="T35" fmla="*/ 22 h 64"/>
                <a:gd name="T36" fmla="*/ 50 w 49"/>
                <a:gd name="T37" fmla="*/ 31 h 64"/>
                <a:gd name="T38" fmla="*/ 39 w 49"/>
                <a:gd name="T39" fmla="*/ 36 h 64"/>
                <a:gd name="T40" fmla="*/ 23 w 49"/>
                <a:gd name="T41" fmla="*/ 35 h 64"/>
                <a:gd name="T42" fmla="*/ 15 w 49"/>
                <a:gd name="T43" fmla="*/ 37 h 64"/>
                <a:gd name="T44" fmla="*/ 13 w 49"/>
                <a:gd name="T45" fmla="*/ 47 h 64"/>
                <a:gd name="T46" fmla="*/ 23 w 49"/>
                <a:gd name="T47" fmla="*/ 53 h 64"/>
                <a:gd name="T48" fmla="*/ 17 w 49"/>
                <a:gd name="T49" fmla="*/ 59 h 64"/>
                <a:gd name="T50" fmla="*/ 13 w 49"/>
                <a:gd name="T51" fmla="*/ 68 h 64"/>
                <a:gd name="T52" fmla="*/ 24 w 49"/>
                <a:gd name="T53" fmla="*/ 74 h 64"/>
                <a:gd name="T54" fmla="*/ 36 w 49"/>
                <a:gd name="T55" fmla="*/ 69 h 64"/>
                <a:gd name="T56" fmla="*/ 30 w 49"/>
                <a:gd name="T57" fmla="*/ 77 h 64"/>
                <a:gd name="T58" fmla="*/ 23 w 49"/>
                <a:gd name="T59" fmla="*/ 88 h 64"/>
                <a:gd name="T60" fmla="*/ 35 w 49"/>
                <a:gd name="T61" fmla="*/ 92 h 64"/>
                <a:gd name="T62" fmla="*/ 24 w 49"/>
                <a:gd name="T63" fmla="*/ 95 h 64"/>
                <a:gd name="T64" fmla="*/ 15 w 49"/>
                <a:gd name="T65" fmla="*/ 104 h 64"/>
                <a:gd name="T66" fmla="*/ 6 w 49"/>
                <a:gd name="T67" fmla="*/ 106 h 64"/>
                <a:gd name="T68" fmla="*/ 17 w 49"/>
                <a:gd name="T69" fmla="*/ 111 h 64"/>
                <a:gd name="T70" fmla="*/ 8 w 49"/>
                <a:gd name="T71" fmla="*/ 120 h 64"/>
                <a:gd name="T72" fmla="*/ 15 w 49"/>
                <a:gd name="T73" fmla="*/ 122 h 64"/>
                <a:gd name="T74" fmla="*/ 13 w 49"/>
                <a:gd name="T75" fmla="*/ 128 h 64"/>
                <a:gd name="T76" fmla="*/ 22 w 49"/>
                <a:gd name="T77" fmla="*/ 127 h 64"/>
                <a:gd name="T78" fmla="*/ 19 w 49"/>
                <a:gd name="T79" fmla="*/ 133 h 64"/>
                <a:gd name="T80" fmla="*/ 30 w 49"/>
                <a:gd name="T81" fmla="*/ 129 h 64"/>
                <a:gd name="T82" fmla="*/ 53 w 49"/>
                <a:gd name="T83" fmla="*/ 127 h 64"/>
                <a:gd name="T84" fmla="*/ 54 w 49"/>
                <a:gd name="T85" fmla="*/ 120 h 64"/>
                <a:gd name="T86" fmla="*/ 73 w 49"/>
                <a:gd name="T87" fmla="*/ 111 h 64"/>
                <a:gd name="T88" fmla="*/ 91 w 49"/>
                <a:gd name="T89" fmla="*/ 106 h 64"/>
                <a:gd name="T90" fmla="*/ 96 w 49"/>
                <a:gd name="T91" fmla="*/ 95 h 64"/>
                <a:gd name="T92" fmla="*/ 99 w 49"/>
                <a:gd name="T93" fmla="*/ 83 h 64"/>
                <a:gd name="T94" fmla="*/ 98 w 49"/>
                <a:gd name="T95" fmla="*/ 74 h 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9"/>
                <a:gd name="T145" fmla="*/ 0 h 64"/>
                <a:gd name="T146" fmla="*/ 49 w 49"/>
                <a:gd name="T147" fmla="*/ 64 h 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9" h="64">
                  <a:moveTo>
                    <a:pt x="46" y="35"/>
                  </a:moveTo>
                  <a:cubicBezTo>
                    <a:pt x="45" y="33"/>
                    <a:pt x="44" y="26"/>
                    <a:pt x="44" y="26"/>
                  </a:cubicBezTo>
                  <a:cubicBezTo>
                    <a:pt x="44" y="26"/>
                    <a:pt x="44" y="24"/>
                    <a:pt x="44" y="22"/>
                  </a:cubicBezTo>
                  <a:cubicBezTo>
                    <a:pt x="44" y="22"/>
                    <a:pt x="44" y="22"/>
                    <a:pt x="44" y="22"/>
                  </a:cubicBezTo>
                  <a:cubicBezTo>
                    <a:pt x="44" y="22"/>
                    <a:pt x="41" y="25"/>
                    <a:pt x="40" y="20"/>
                  </a:cubicBezTo>
                  <a:cubicBezTo>
                    <a:pt x="39" y="16"/>
                    <a:pt x="40" y="16"/>
                    <a:pt x="38" y="15"/>
                  </a:cubicBezTo>
                  <a:cubicBezTo>
                    <a:pt x="36" y="15"/>
                    <a:pt x="36" y="16"/>
                    <a:pt x="34" y="18"/>
                  </a:cubicBezTo>
                  <a:cubicBezTo>
                    <a:pt x="32" y="20"/>
                    <a:pt x="29" y="19"/>
                    <a:pt x="28" y="18"/>
                  </a:cubicBezTo>
                  <a:cubicBezTo>
                    <a:pt x="27" y="17"/>
                    <a:pt x="26" y="16"/>
                    <a:pt x="26" y="16"/>
                  </a:cubicBezTo>
                  <a:cubicBezTo>
                    <a:pt x="26" y="16"/>
                    <a:pt x="27" y="13"/>
                    <a:pt x="28" y="13"/>
                  </a:cubicBezTo>
                  <a:cubicBezTo>
                    <a:pt x="30" y="12"/>
                    <a:pt x="27" y="10"/>
                    <a:pt x="28" y="10"/>
                  </a:cubicBezTo>
                  <a:cubicBezTo>
                    <a:pt x="29" y="10"/>
                    <a:pt x="30" y="8"/>
                    <a:pt x="32" y="7"/>
                  </a:cubicBezTo>
                  <a:cubicBezTo>
                    <a:pt x="34" y="6"/>
                    <a:pt x="35" y="3"/>
                    <a:pt x="35" y="3"/>
                  </a:cubicBezTo>
                  <a:cubicBezTo>
                    <a:pt x="35" y="3"/>
                    <a:pt x="36" y="3"/>
                    <a:pt x="37" y="3"/>
                  </a:cubicBezTo>
                  <a:cubicBezTo>
                    <a:pt x="36" y="2"/>
                    <a:pt x="35" y="1"/>
                    <a:pt x="35" y="1"/>
                  </a:cubicBezTo>
                  <a:cubicBezTo>
                    <a:pt x="34" y="0"/>
                    <a:pt x="29" y="1"/>
                    <a:pt x="27" y="1"/>
                  </a:cubicBezTo>
                  <a:cubicBezTo>
                    <a:pt x="26" y="1"/>
                    <a:pt x="24" y="4"/>
                    <a:pt x="23" y="5"/>
                  </a:cubicBezTo>
                  <a:cubicBezTo>
                    <a:pt x="21" y="6"/>
                    <a:pt x="23" y="10"/>
                    <a:pt x="23" y="10"/>
                  </a:cubicBezTo>
                  <a:cubicBezTo>
                    <a:pt x="23" y="10"/>
                    <a:pt x="24" y="14"/>
                    <a:pt x="23" y="15"/>
                  </a:cubicBezTo>
                  <a:cubicBezTo>
                    <a:pt x="22" y="15"/>
                    <a:pt x="19" y="18"/>
                    <a:pt x="18" y="17"/>
                  </a:cubicBezTo>
                  <a:cubicBezTo>
                    <a:pt x="16" y="17"/>
                    <a:pt x="13" y="17"/>
                    <a:pt x="11" y="16"/>
                  </a:cubicBezTo>
                  <a:cubicBezTo>
                    <a:pt x="10" y="15"/>
                    <a:pt x="9" y="18"/>
                    <a:pt x="7" y="18"/>
                  </a:cubicBezTo>
                  <a:cubicBezTo>
                    <a:pt x="5" y="17"/>
                    <a:pt x="5" y="21"/>
                    <a:pt x="6" y="23"/>
                  </a:cubicBezTo>
                  <a:cubicBezTo>
                    <a:pt x="8" y="25"/>
                    <a:pt x="11" y="25"/>
                    <a:pt x="11" y="25"/>
                  </a:cubicBezTo>
                  <a:cubicBezTo>
                    <a:pt x="11" y="25"/>
                    <a:pt x="9" y="28"/>
                    <a:pt x="8" y="28"/>
                  </a:cubicBezTo>
                  <a:cubicBezTo>
                    <a:pt x="6" y="28"/>
                    <a:pt x="6" y="31"/>
                    <a:pt x="6" y="32"/>
                  </a:cubicBezTo>
                  <a:cubicBezTo>
                    <a:pt x="6" y="33"/>
                    <a:pt x="10" y="35"/>
                    <a:pt x="12" y="35"/>
                  </a:cubicBezTo>
                  <a:cubicBezTo>
                    <a:pt x="14" y="35"/>
                    <a:pt x="14" y="35"/>
                    <a:pt x="17" y="33"/>
                  </a:cubicBezTo>
                  <a:cubicBezTo>
                    <a:pt x="21" y="32"/>
                    <a:pt x="15" y="36"/>
                    <a:pt x="14" y="37"/>
                  </a:cubicBezTo>
                  <a:cubicBezTo>
                    <a:pt x="13" y="38"/>
                    <a:pt x="11" y="42"/>
                    <a:pt x="11" y="42"/>
                  </a:cubicBezTo>
                  <a:cubicBezTo>
                    <a:pt x="16" y="44"/>
                    <a:pt x="16" y="44"/>
                    <a:pt x="16" y="44"/>
                  </a:cubicBezTo>
                  <a:cubicBezTo>
                    <a:pt x="12" y="45"/>
                    <a:pt x="12" y="45"/>
                    <a:pt x="12" y="45"/>
                  </a:cubicBezTo>
                  <a:cubicBezTo>
                    <a:pt x="7" y="49"/>
                    <a:pt x="7" y="49"/>
                    <a:pt x="7" y="49"/>
                  </a:cubicBezTo>
                  <a:cubicBezTo>
                    <a:pt x="7" y="49"/>
                    <a:pt x="6" y="51"/>
                    <a:pt x="3" y="51"/>
                  </a:cubicBezTo>
                  <a:cubicBezTo>
                    <a:pt x="0" y="52"/>
                    <a:pt x="8" y="53"/>
                    <a:pt x="8" y="53"/>
                  </a:cubicBezTo>
                  <a:cubicBezTo>
                    <a:pt x="8" y="53"/>
                    <a:pt x="3" y="54"/>
                    <a:pt x="4" y="57"/>
                  </a:cubicBezTo>
                  <a:cubicBezTo>
                    <a:pt x="5" y="60"/>
                    <a:pt x="5" y="58"/>
                    <a:pt x="7" y="58"/>
                  </a:cubicBezTo>
                  <a:cubicBezTo>
                    <a:pt x="10" y="58"/>
                    <a:pt x="6" y="59"/>
                    <a:pt x="6" y="61"/>
                  </a:cubicBezTo>
                  <a:cubicBezTo>
                    <a:pt x="6" y="64"/>
                    <a:pt x="9" y="60"/>
                    <a:pt x="10" y="60"/>
                  </a:cubicBezTo>
                  <a:cubicBezTo>
                    <a:pt x="11" y="60"/>
                    <a:pt x="9" y="63"/>
                    <a:pt x="9" y="63"/>
                  </a:cubicBezTo>
                  <a:cubicBezTo>
                    <a:pt x="14" y="62"/>
                    <a:pt x="14" y="62"/>
                    <a:pt x="14" y="62"/>
                  </a:cubicBezTo>
                  <a:cubicBezTo>
                    <a:pt x="14" y="62"/>
                    <a:pt x="22" y="62"/>
                    <a:pt x="25" y="60"/>
                  </a:cubicBezTo>
                  <a:cubicBezTo>
                    <a:pt x="27" y="59"/>
                    <a:pt x="26" y="57"/>
                    <a:pt x="26" y="57"/>
                  </a:cubicBezTo>
                  <a:cubicBezTo>
                    <a:pt x="26" y="57"/>
                    <a:pt x="33" y="52"/>
                    <a:pt x="34" y="53"/>
                  </a:cubicBezTo>
                  <a:cubicBezTo>
                    <a:pt x="36" y="53"/>
                    <a:pt x="43" y="51"/>
                    <a:pt x="43" y="51"/>
                  </a:cubicBezTo>
                  <a:cubicBezTo>
                    <a:pt x="45" y="45"/>
                    <a:pt x="45" y="45"/>
                    <a:pt x="45" y="45"/>
                  </a:cubicBezTo>
                  <a:cubicBezTo>
                    <a:pt x="45" y="45"/>
                    <a:pt x="45" y="44"/>
                    <a:pt x="47" y="40"/>
                  </a:cubicBezTo>
                  <a:cubicBezTo>
                    <a:pt x="49" y="35"/>
                    <a:pt x="46" y="36"/>
                    <a:pt x="46" y="35"/>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698" name="Freeform 242"/>
            <p:cNvSpPr>
              <a:spLocks/>
            </p:cNvSpPr>
            <p:nvPr>
              <p:custDataLst>
                <p:tags r:id="rId145"/>
              </p:custDataLst>
            </p:nvPr>
          </p:nvSpPr>
          <p:spPr bwMode="auto">
            <a:xfrm>
              <a:off x="3089" y="2544"/>
              <a:ext cx="166" cy="163"/>
            </a:xfrm>
            <a:custGeom>
              <a:avLst/>
              <a:gdLst>
                <a:gd name="T0" fmla="*/ 258 w 130"/>
                <a:gd name="T1" fmla="*/ 98 h 127"/>
                <a:gd name="T2" fmla="*/ 266 w 130"/>
                <a:gd name="T3" fmla="*/ 72 h 127"/>
                <a:gd name="T4" fmla="*/ 246 w 130"/>
                <a:gd name="T5" fmla="*/ 68 h 127"/>
                <a:gd name="T6" fmla="*/ 234 w 130"/>
                <a:gd name="T7" fmla="*/ 58 h 127"/>
                <a:gd name="T8" fmla="*/ 216 w 130"/>
                <a:gd name="T9" fmla="*/ 54 h 127"/>
                <a:gd name="T10" fmla="*/ 202 w 130"/>
                <a:gd name="T11" fmla="*/ 36 h 127"/>
                <a:gd name="T12" fmla="*/ 189 w 130"/>
                <a:gd name="T13" fmla="*/ 39 h 127"/>
                <a:gd name="T14" fmla="*/ 172 w 130"/>
                <a:gd name="T15" fmla="*/ 24 h 127"/>
                <a:gd name="T16" fmla="*/ 158 w 130"/>
                <a:gd name="T17" fmla="*/ 13 h 127"/>
                <a:gd name="T18" fmla="*/ 135 w 130"/>
                <a:gd name="T19" fmla="*/ 15 h 127"/>
                <a:gd name="T20" fmla="*/ 107 w 130"/>
                <a:gd name="T21" fmla="*/ 50 h 127"/>
                <a:gd name="T22" fmla="*/ 80 w 130"/>
                <a:gd name="T23" fmla="*/ 60 h 127"/>
                <a:gd name="T24" fmla="*/ 65 w 130"/>
                <a:gd name="T25" fmla="*/ 50 h 127"/>
                <a:gd name="T26" fmla="*/ 75 w 130"/>
                <a:gd name="T27" fmla="*/ 82 h 127"/>
                <a:gd name="T28" fmla="*/ 51 w 130"/>
                <a:gd name="T29" fmla="*/ 83 h 127"/>
                <a:gd name="T30" fmla="*/ 33 w 130"/>
                <a:gd name="T31" fmla="*/ 77 h 127"/>
                <a:gd name="T32" fmla="*/ 17 w 130"/>
                <a:gd name="T33" fmla="*/ 83 h 127"/>
                <a:gd name="T34" fmla="*/ 8 w 130"/>
                <a:gd name="T35" fmla="*/ 92 h 127"/>
                <a:gd name="T36" fmla="*/ 8 w 130"/>
                <a:gd name="T37" fmla="*/ 103 h 127"/>
                <a:gd name="T38" fmla="*/ 37 w 130"/>
                <a:gd name="T39" fmla="*/ 117 h 127"/>
                <a:gd name="T40" fmla="*/ 60 w 130"/>
                <a:gd name="T41" fmla="*/ 127 h 127"/>
                <a:gd name="T42" fmla="*/ 70 w 130"/>
                <a:gd name="T43" fmla="*/ 150 h 127"/>
                <a:gd name="T44" fmla="*/ 80 w 130"/>
                <a:gd name="T45" fmla="*/ 173 h 127"/>
                <a:gd name="T46" fmla="*/ 80 w 130"/>
                <a:gd name="T47" fmla="*/ 178 h 127"/>
                <a:gd name="T48" fmla="*/ 75 w 130"/>
                <a:gd name="T49" fmla="*/ 222 h 127"/>
                <a:gd name="T50" fmla="*/ 77 w 130"/>
                <a:gd name="T51" fmla="*/ 248 h 127"/>
                <a:gd name="T52" fmla="*/ 100 w 130"/>
                <a:gd name="T53" fmla="*/ 259 h 127"/>
                <a:gd name="T54" fmla="*/ 120 w 130"/>
                <a:gd name="T55" fmla="*/ 254 h 127"/>
                <a:gd name="T56" fmla="*/ 146 w 130"/>
                <a:gd name="T57" fmla="*/ 268 h 127"/>
                <a:gd name="T58" fmla="*/ 165 w 130"/>
                <a:gd name="T59" fmla="*/ 267 h 127"/>
                <a:gd name="T60" fmla="*/ 177 w 130"/>
                <a:gd name="T61" fmla="*/ 240 h 127"/>
                <a:gd name="T62" fmla="*/ 220 w 130"/>
                <a:gd name="T63" fmla="*/ 248 h 127"/>
                <a:gd name="T64" fmla="*/ 241 w 130"/>
                <a:gd name="T65" fmla="*/ 240 h 127"/>
                <a:gd name="T66" fmla="*/ 258 w 130"/>
                <a:gd name="T67" fmla="*/ 228 h 127"/>
                <a:gd name="T68" fmla="*/ 253 w 130"/>
                <a:gd name="T69" fmla="*/ 217 h 127"/>
                <a:gd name="T70" fmla="*/ 246 w 130"/>
                <a:gd name="T71" fmla="*/ 202 h 127"/>
                <a:gd name="T72" fmla="*/ 248 w 130"/>
                <a:gd name="T73" fmla="*/ 186 h 127"/>
                <a:gd name="T74" fmla="*/ 248 w 130"/>
                <a:gd name="T75" fmla="*/ 169 h 127"/>
                <a:gd name="T76" fmla="*/ 240 w 130"/>
                <a:gd name="T77" fmla="*/ 150 h 127"/>
                <a:gd name="T78" fmla="*/ 229 w 130"/>
                <a:gd name="T79" fmla="*/ 146 h 127"/>
                <a:gd name="T80" fmla="*/ 246 w 130"/>
                <a:gd name="T81" fmla="*/ 126 h 127"/>
                <a:gd name="T82" fmla="*/ 255 w 130"/>
                <a:gd name="T83" fmla="*/ 121 h 12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0"/>
                <a:gd name="T127" fmla="*/ 0 h 127"/>
                <a:gd name="T128" fmla="*/ 130 w 130"/>
                <a:gd name="T129" fmla="*/ 127 h 12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0" h="127">
                  <a:moveTo>
                    <a:pt x="124" y="54"/>
                  </a:moveTo>
                  <a:cubicBezTo>
                    <a:pt x="124" y="52"/>
                    <a:pt x="123" y="48"/>
                    <a:pt x="124" y="46"/>
                  </a:cubicBezTo>
                  <a:cubicBezTo>
                    <a:pt x="125" y="43"/>
                    <a:pt x="127" y="39"/>
                    <a:pt x="128" y="38"/>
                  </a:cubicBezTo>
                  <a:cubicBezTo>
                    <a:pt x="129" y="36"/>
                    <a:pt x="130" y="34"/>
                    <a:pt x="128" y="34"/>
                  </a:cubicBezTo>
                  <a:cubicBezTo>
                    <a:pt x="126" y="34"/>
                    <a:pt x="124" y="34"/>
                    <a:pt x="123" y="33"/>
                  </a:cubicBezTo>
                  <a:cubicBezTo>
                    <a:pt x="122" y="32"/>
                    <a:pt x="119" y="32"/>
                    <a:pt x="118" y="32"/>
                  </a:cubicBezTo>
                  <a:cubicBezTo>
                    <a:pt x="117" y="32"/>
                    <a:pt x="115" y="31"/>
                    <a:pt x="115" y="31"/>
                  </a:cubicBezTo>
                  <a:cubicBezTo>
                    <a:pt x="115" y="31"/>
                    <a:pt x="113" y="27"/>
                    <a:pt x="112" y="27"/>
                  </a:cubicBezTo>
                  <a:cubicBezTo>
                    <a:pt x="108" y="29"/>
                    <a:pt x="108" y="26"/>
                    <a:pt x="107" y="26"/>
                  </a:cubicBezTo>
                  <a:cubicBezTo>
                    <a:pt x="106" y="25"/>
                    <a:pt x="104" y="27"/>
                    <a:pt x="103" y="26"/>
                  </a:cubicBezTo>
                  <a:cubicBezTo>
                    <a:pt x="102" y="25"/>
                    <a:pt x="100" y="22"/>
                    <a:pt x="99" y="21"/>
                  </a:cubicBezTo>
                  <a:cubicBezTo>
                    <a:pt x="97" y="21"/>
                    <a:pt x="97" y="17"/>
                    <a:pt x="97" y="17"/>
                  </a:cubicBezTo>
                  <a:cubicBezTo>
                    <a:pt x="97" y="17"/>
                    <a:pt x="95" y="19"/>
                    <a:pt x="94" y="19"/>
                  </a:cubicBezTo>
                  <a:cubicBezTo>
                    <a:pt x="93" y="19"/>
                    <a:pt x="91" y="19"/>
                    <a:pt x="91" y="18"/>
                  </a:cubicBezTo>
                  <a:cubicBezTo>
                    <a:pt x="91" y="17"/>
                    <a:pt x="89" y="15"/>
                    <a:pt x="87" y="14"/>
                  </a:cubicBezTo>
                  <a:cubicBezTo>
                    <a:pt x="85" y="14"/>
                    <a:pt x="85" y="12"/>
                    <a:pt x="83" y="12"/>
                  </a:cubicBezTo>
                  <a:cubicBezTo>
                    <a:pt x="82" y="11"/>
                    <a:pt x="82" y="7"/>
                    <a:pt x="80" y="7"/>
                  </a:cubicBezTo>
                  <a:cubicBezTo>
                    <a:pt x="77" y="7"/>
                    <a:pt x="81" y="12"/>
                    <a:pt x="76" y="6"/>
                  </a:cubicBezTo>
                  <a:cubicBezTo>
                    <a:pt x="71" y="0"/>
                    <a:pt x="73" y="2"/>
                    <a:pt x="73" y="2"/>
                  </a:cubicBezTo>
                  <a:cubicBezTo>
                    <a:pt x="73" y="2"/>
                    <a:pt x="66" y="5"/>
                    <a:pt x="65" y="7"/>
                  </a:cubicBezTo>
                  <a:cubicBezTo>
                    <a:pt x="65" y="9"/>
                    <a:pt x="63" y="17"/>
                    <a:pt x="62" y="18"/>
                  </a:cubicBezTo>
                  <a:cubicBezTo>
                    <a:pt x="60" y="19"/>
                    <a:pt x="54" y="22"/>
                    <a:pt x="52" y="23"/>
                  </a:cubicBezTo>
                  <a:cubicBezTo>
                    <a:pt x="50" y="23"/>
                    <a:pt x="50" y="27"/>
                    <a:pt x="49" y="28"/>
                  </a:cubicBezTo>
                  <a:cubicBezTo>
                    <a:pt x="48" y="29"/>
                    <a:pt x="39" y="29"/>
                    <a:pt x="38" y="29"/>
                  </a:cubicBezTo>
                  <a:cubicBezTo>
                    <a:pt x="37" y="30"/>
                    <a:pt x="37" y="24"/>
                    <a:pt x="36" y="23"/>
                  </a:cubicBezTo>
                  <a:cubicBezTo>
                    <a:pt x="35" y="22"/>
                    <a:pt x="31" y="23"/>
                    <a:pt x="31" y="23"/>
                  </a:cubicBezTo>
                  <a:cubicBezTo>
                    <a:pt x="31" y="23"/>
                    <a:pt x="32" y="28"/>
                    <a:pt x="33" y="31"/>
                  </a:cubicBezTo>
                  <a:cubicBezTo>
                    <a:pt x="33" y="34"/>
                    <a:pt x="34" y="34"/>
                    <a:pt x="36" y="39"/>
                  </a:cubicBezTo>
                  <a:cubicBezTo>
                    <a:pt x="38" y="43"/>
                    <a:pt x="33" y="40"/>
                    <a:pt x="31" y="39"/>
                  </a:cubicBezTo>
                  <a:cubicBezTo>
                    <a:pt x="30" y="39"/>
                    <a:pt x="26" y="39"/>
                    <a:pt x="24" y="40"/>
                  </a:cubicBezTo>
                  <a:cubicBezTo>
                    <a:pt x="23" y="42"/>
                    <a:pt x="21" y="39"/>
                    <a:pt x="20" y="37"/>
                  </a:cubicBezTo>
                  <a:cubicBezTo>
                    <a:pt x="19" y="36"/>
                    <a:pt x="19" y="37"/>
                    <a:pt x="16" y="37"/>
                  </a:cubicBezTo>
                  <a:cubicBezTo>
                    <a:pt x="12" y="37"/>
                    <a:pt x="15" y="38"/>
                    <a:pt x="15" y="38"/>
                  </a:cubicBezTo>
                  <a:cubicBezTo>
                    <a:pt x="15" y="38"/>
                    <a:pt x="10" y="38"/>
                    <a:pt x="8" y="40"/>
                  </a:cubicBezTo>
                  <a:cubicBezTo>
                    <a:pt x="6" y="41"/>
                    <a:pt x="6" y="39"/>
                    <a:pt x="3" y="40"/>
                  </a:cubicBezTo>
                  <a:cubicBezTo>
                    <a:pt x="0" y="41"/>
                    <a:pt x="3" y="43"/>
                    <a:pt x="4" y="44"/>
                  </a:cubicBezTo>
                  <a:cubicBezTo>
                    <a:pt x="5" y="45"/>
                    <a:pt x="6" y="46"/>
                    <a:pt x="6" y="46"/>
                  </a:cubicBezTo>
                  <a:cubicBezTo>
                    <a:pt x="6" y="46"/>
                    <a:pt x="2" y="48"/>
                    <a:pt x="4" y="48"/>
                  </a:cubicBezTo>
                  <a:cubicBezTo>
                    <a:pt x="5" y="49"/>
                    <a:pt x="7" y="51"/>
                    <a:pt x="9" y="51"/>
                  </a:cubicBezTo>
                  <a:cubicBezTo>
                    <a:pt x="10" y="51"/>
                    <a:pt x="10" y="51"/>
                    <a:pt x="18" y="55"/>
                  </a:cubicBezTo>
                  <a:cubicBezTo>
                    <a:pt x="22" y="57"/>
                    <a:pt x="23" y="57"/>
                    <a:pt x="23" y="57"/>
                  </a:cubicBezTo>
                  <a:cubicBezTo>
                    <a:pt x="24" y="58"/>
                    <a:pt x="28" y="60"/>
                    <a:pt x="29" y="60"/>
                  </a:cubicBezTo>
                  <a:cubicBezTo>
                    <a:pt x="30" y="60"/>
                    <a:pt x="30" y="63"/>
                    <a:pt x="29" y="64"/>
                  </a:cubicBezTo>
                  <a:cubicBezTo>
                    <a:pt x="28" y="65"/>
                    <a:pt x="32" y="71"/>
                    <a:pt x="34" y="71"/>
                  </a:cubicBezTo>
                  <a:cubicBezTo>
                    <a:pt x="35" y="72"/>
                    <a:pt x="39" y="74"/>
                    <a:pt x="38" y="76"/>
                  </a:cubicBezTo>
                  <a:cubicBezTo>
                    <a:pt x="38" y="78"/>
                    <a:pt x="37" y="80"/>
                    <a:pt x="38" y="82"/>
                  </a:cubicBezTo>
                  <a:cubicBezTo>
                    <a:pt x="39" y="83"/>
                    <a:pt x="42" y="87"/>
                    <a:pt x="42" y="87"/>
                  </a:cubicBezTo>
                  <a:cubicBezTo>
                    <a:pt x="38" y="84"/>
                    <a:pt x="38" y="84"/>
                    <a:pt x="38" y="84"/>
                  </a:cubicBezTo>
                  <a:cubicBezTo>
                    <a:pt x="38" y="84"/>
                    <a:pt x="38" y="85"/>
                    <a:pt x="37" y="88"/>
                  </a:cubicBezTo>
                  <a:cubicBezTo>
                    <a:pt x="37" y="91"/>
                    <a:pt x="37" y="101"/>
                    <a:pt x="36" y="105"/>
                  </a:cubicBezTo>
                  <a:cubicBezTo>
                    <a:pt x="35" y="110"/>
                    <a:pt x="32" y="114"/>
                    <a:pt x="32" y="114"/>
                  </a:cubicBezTo>
                  <a:cubicBezTo>
                    <a:pt x="34" y="114"/>
                    <a:pt x="37" y="117"/>
                    <a:pt x="37" y="117"/>
                  </a:cubicBezTo>
                  <a:cubicBezTo>
                    <a:pt x="42" y="120"/>
                    <a:pt x="42" y="120"/>
                    <a:pt x="42" y="120"/>
                  </a:cubicBezTo>
                  <a:cubicBezTo>
                    <a:pt x="42" y="120"/>
                    <a:pt x="46" y="121"/>
                    <a:pt x="48" y="122"/>
                  </a:cubicBezTo>
                  <a:cubicBezTo>
                    <a:pt x="49" y="124"/>
                    <a:pt x="56" y="122"/>
                    <a:pt x="56" y="122"/>
                  </a:cubicBezTo>
                  <a:cubicBezTo>
                    <a:pt x="58" y="120"/>
                    <a:pt x="58" y="120"/>
                    <a:pt x="58" y="120"/>
                  </a:cubicBezTo>
                  <a:cubicBezTo>
                    <a:pt x="58" y="120"/>
                    <a:pt x="63" y="122"/>
                    <a:pt x="65" y="124"/>
                  </a:cubicBezTo>
                  <a:cubicBezTo>
                    <a:pt x="67" y="125"/>
                    <a:pt x="69" y="126"/>
                    <a:pt x="70" y="127"/>
                  </a:cubicBezTo>
                  <a:cubicBezTo>
                    <a:pt x="71" y="127"/>
                    <a:pt x="73" y="126"/>
                    <a:pt x="74" y="127"/>
                  </a:cubicBezTo>
                  <a:cubicBezTo>
                    <a:pt x="75" y="127"/>
                    <a:pt x="79" y="126"/>
                    <a:pt x="79" y="126"/>
                  </a:cubicBezTo>
                  <a:cubicBezTo>
                    <a:pt x="79" y="126"/>
                    <a:pt x="79" y="121"/>
                    <a:pt x="80" y="119"/>
                  </a:cubicBezTo>
                  <a:cubicBezTo>
                    <a:pt x="80" y="118"/>
                    <a:pt x="83" y="115"/>
                    <a:pt x="85" y="114"/>
                  </a:cubicBezTo>
                  <a:cubicBezTo>
                    <a:pt x="87" y="113"/>
                    <a:pt x="94" y="112"/>
                    <a:pt x="96" y="113"/>
                  </a:cubicBezTo>
                  <a:cubicBezTo>
                    <a:pt x="98" y="113"/>
                    <a:pt x="105" y="116"/>
                    <a:pt x="106" y="117"/>
                  </a:cubicBezTo>
                  <a:cubicBezTo>
                    <a:pt x="107" y="118"/>
                    <a:pt x="108" y="120"/>
                    <a:pt x="112" y="119"/>
                  </a:cubicBezTo>
                  <a:cubicBezTo>
                    <a:pt x="116" y="118"/>
                    <a:pt x="114" y="117"/>
                    <a:pt x="116" y="114"/>
                  </a:cubicBezTo>
                  <a:cubicBezTo>
                    <a:pt x="118" y="112"/>
                    <a:pt x="123" y="108"/>
                    <a:pt x="123" y="108"/>
                  </a:cubicBezTo>
                  <a:cubicBezTo>
                    <a:pt x="124" y="108"/>
                    <a:pt x="124" y="108"/>
                    <a:pt x="124" y="108"/>
                  </a:cubicBezTo>
                  <a:cubicBezTo>
                    <a:pt x="124" y="106"/>
                    <a:pt x="125" y="105"/>
                    <a:pt x="125" y="104"/>
                  </a:cubicBezTo>
                  <a:cubicBezTo>
                    <a:pt x="125" y="103"/>
                    <a:pt x="123" y="103"/>
                    <a:pt x="121" y="103"/>
                  </a:cubicBezTo>
                  <a:cubicBezTo>
                    <a:pt x="119" y="103"/>
                    <a:pt x="118" y="101"/>
                    <a:pt x="117" y="99"/>
                  </a:cubicBezTo>
                  <a:cubicBezTo>
                    <a:pt x="116" y="97"/>
                    <a:pt x="117" y="96"/>
                    <a:pt x="118" y="95"/>
                  </a:cubicBezTo>
                  <a:cubicBezTo>
                    <a:pt x="119" y="93"/>
                    <a:pt x="117" y="94"/>
                    <a:pt x="115" y="92"/>
                  </a:cubicBezTo>
                  <a:cubicBezTo>
                    <a:pt x="114" y="90"/>
                    <a:pt x="118" y="89"/>
                    <a:pt x="119" y="88"/>
                  </a:cubicBezTo>
                  <a:cubicBezTo>
                    <a:pt x="120" y="87"/>
                    <a:pt x="118" y="85"/>
                    <a:pt x="117" y="82"/>
                  </a:cubicBezTo>
                  <a:cubicBezTo>
                    <a:pt x="116" y="80"/>
                    <a:pt x="119" y="80"/>
                    <a:pt x="119" y="80"/>
                  </a:cubicBezTo>
                  <a:cubicBezTo>
                    <a:pt x="119" y="80"/>
                    <a:pt x="117" y="78"/>
                    <a:pt x="116" y="75"/>
                  </a:cubicBezTo>
                  <a:cubicBezTo>
                    <a:pt x="115" y="73"/>
                    <a:pt x="116" y="70"/>
                    <a:pt x="115" y="71"/>
                  </a:cubicBezTo>
                  <a:cubicBezTo>
                    <a:pt x="114" y="71"/>
                    <a:pt x="111" y="71"/>
                    <a:pt x="111" y="73"/>
                  </a:cubicBezTo>
                  <a:cubicBezTo>
                    <a:pt x="110" y="75"/>
                    <a:pt x="108" y="71"/>
                    <a:pt x="110" y="69"/>
                  </a:cubicBezTo>
                  <a:cubicBezTo>
                    <a:pt x="112" y="67"/>
                    <a:pt x="114" y="62"/>
                    <a:pt x="116" y="62"/>
                  </a:cubicBezTo>
                  <a:cubicBezTo>
                    <a:pt x="118" y="61"/>
                    <a:pt x="118" y="59"/>
                    <a:pt x="118" y="59"/>
                  </a:cubicBezTo>
                  <a:cubicBezTo>
                    <a:pt x="118" y="59"/>
                    <a:pt x="116" y="56"/>
                    <a:pt x="118" y="56"/>
                  </a:cubicBezTo>
                  <a:cubicBezTo>
                    <a:pt x="120" y="56"/>
                    <a:pt x="120" y="58"/>
                    <a:pt x="123" y="57"/>
                  </a:cubicBezTo>
                  <a:cubicBezTo>
                    <a:pt x="125" y="56"/>
                    <a:pt x="124" y="54"/>
                    <a:pt x="124" y="54"/>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699" name="Freeform 243"/>
            <p:cNvSpPr>
              <a:spLocks/>
            </p:cNvSpPr>
            <p:nvPr>
              <p:custDataLst>
                <p:tags r:id="rId146"/>
              </p:custDataLst>
            </p:nvPr>
          </p:nvSpPr>
          <p:spPr bwMode="auto">
            <a:xfrm>
              <a:off x="3227" y="2612"/>
              <a:ext cx="58" cy="36"/>
            </a:xfrm>
            <a:custGeom>
              <a:avLst/>
              <a:gdLst>
                <a:gd name="T0" fmla="*/ 90 w 45"/>
                <a:gd name="T1" fmla="*/ 23 h 28"/>
                <a:gd name="T2" fmla="*/ 82 w 45"/>
                <a:gd name="T3" fmla="*/ 24 h 28"/>
                <a:gd name="T4" fmla="*/ 75 w 45"/>
                <a:gd name="T5" fmla="*/ 19 h 28"/>
                <a:gd name="T6" fmla="*/ 80 w 45"/>
                <a:gd name="T7" fmla="*/ 1 h 28"/>
                <a:gd name="T8" fmla="*/ 80 w 45"/>
                <a:gd name="T9" fmla="*/ 1 h 28"/>
                <a:gd name="T10" fmla="*/ 76 w 45"/>
                <a:gd name="T11" fmla="*/ 6 h 28"/>
                <a:gd name="T12" fmla="*/ 76 w 45"/>
                <a:gd name="T13" fmla="*/ 6 h 28"/>
                <a:gd name="T14" fmla="*/ 62 w 45"/>
                <a:gd name="T15" fmla="*/ 0 h 28"/>
                <a:gd name="T16" fmla="*/ 50 w 45"/>
                <a:gd name="T17" fmla="*/ 5 h 28"/>
                <a:gd name="T18" fmla="*/ 35 w 45"/>
                <a:gd name="T19" fmla="*/ 1 h 28"/>
                <a:gd name="T20" fmla="*/ 31 w 45"/>
                <a:gd name="T21" fmla="*/ 8 h 28"/>
                <a:gd name="T22" fmla="*/ 22 w 45"/>
                <a:gd name="T23" fmla="*/ 6 h 28"/>
                <a:gd name="T24" fmla="*/ 22 w 45"/>
                <a:gd name="T25" fmla="*/ 13 h 28"/>
                <a:gd name="T26" fmla="*/ 17 w 45"/>
                <a:gd name="T27" fmla="*/ 19 h 28"/>
                <a:gd name="T28" fmla="*/ 5 w 45"/>
                <a:gd name="T29" fmla="*/ 35 h 28"/>
                <a:gd name="T30" fmla="*/ 6 w 45"/>
                <a:gd name="T31" fmla="*/ 42 h 28"/>
                <a:gd name="T32" fmla="*/ 15 w 45"/>
                <a:gd name="T33" fmla="*/ 39 h 28"/>
                <a:gd name="T34" fmla="*/ 17 w 45"/>
                <a:gd name="T35" fmla="*/ 46 h 28"/>
                <a:gd name="T36" fmla="*/ 23 w 45"/>
                <a:gd name="T37" fmla="*/ 58 h 28"/>
                <a:gd name="T38" fmla="*/ 24 w 45"/>
                <a:gd name="T39" fmla="*/ 58 h 28"/>
                <a:gd name="T40" fmla="*/ 40 w 45"/>
                <a:gd name="T41" fmla="*/ 51 h 28"/>
                <a:gd name="T42" fmla="*/ 46 w 45"/>
                <a:gd name="T43" fmla="*/ 42 h 28"/>
                <a:gd name="T44" fmla="*/ 53 w 45"/>
                <a:gd name="T45" fmla="*/ 42 h 28"/>
                <a:gd name="T46" fmla="*/ 62 w 45"/>
                <a:gd name="T47" fmla="*/ 46 h 28"/>
                <a:gd name="T48" fmla="*/ 68 w 45"/>
                <a:gd name="T49" fmla="*/ 40 h 28"/>
                <a:gd name="T50" fmla="*/ 76 w 45"/>
                <a:gd name="T51" fmla="*/ 42 h 28"/>
                <a:gd name="T52" fmla="*/ 86 w 45"/>
                <a:gd name="T53" fmla="*/ 46 h 28"/>
                <a:gd name="T54" fmla="*/ 82 w 45"/>
                <a:gd name="T55" fmla="*/ 39 h 28"/>
                <a:gd name="T56" fmla="*/ 92 w 45"/>
                <a:gd name="T57" fmla="*/ 35 h 28"/>
                <a:gd name="T58" fmla="*/ 97 w 45"/>
                <a:gd name="T59" fmla="*/ 30 h 28"/>
                <a:gd name="T60" fmla="*/ 97 w 45"/>
                <a:gd name="T61" fmla="*/ 28 h 28"/>
                <a:gd name="T62" fmla="*/ 94 w 45"/>
                <a:gd name="T63" fmla="*/ 28 h 28"/>
                <a:gd name="T64" fmla="*/ 90 w 45"/>
                <a:gd name="T65" fmla="*/ 23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28"/>
                <a:gd name="T101" fmla="*/ 45 w 45"/>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28">
                  <a:moveTo>
                    <a:pt x="42" y="11"/>
                  </a:moveTo>
                  <a:cubicBezTo>
                    <a:pt x="39" y="12"/>
                    <a:pt x="39" y="12"/>
                    <a:pt x="39" y="12"/>
                  </a:cubicBezTo>
                  <a:cubicBezTo>
                    <a:pt x="35" y="9"/>
                    <a:pt x="35" y="9"/>
                    <a:pt x="35" y="9"/>
                  </a:cubicBezTo>
                  <a:cubicBezTo>
                    <a:pt x="37" y="1"/>
                    <a:pt x="37" y="1"/>
                    <a:pt x="37" y="1"/>
                  </a:cubicBezTo>
                  <a:cubicBezTo>
                    <a:pt x="37" y="1"/>
                    <a:pt x="37" y="1"/>
                    <a:pt x="37" y="1"/>
                  </a:cubicBezTo>
                  <a:cubicBezTo>
                    <a:pt x="36" y="3"/>
                    <a:pt x="36" y="3"/>
                    <a:pt x="36" y="3"/>
                  </a:cubicBezTo>
                  <a:cubicBezTo>
                    <a:pt x="36" y="3"/>
                    <a:pt x="36" y="3"/>
                    <a:pt x="36" y="3"/>
                  </a:cubicBezTo>
                  <a:cubicBezTo>
                    <a:pt x="36" y="3"/>
                    <a:pt x="31" y="0"/>
                    <a:pt x="29" y="0"/>
                  </a:cubicBezTo>
                  <a:cubicBezTo>
                    <a:pt x="27" y="0"/>
                    <a:pt x="25" y="2"/>
                    <a:pt x="23" y="2"/>
                  </a:cubicBezTo>
                  <a:cubicBezTo>
                    <a:pt x="21" y="2"/>
                    <a:pt x="17" y="2"/>
                    <a:pt x="16" y="1"/>
                  </a:cubicBezTo>
                  <a:cubicBezTo>
                    <a:pt x="16" y="2"/>
                    <a:pt x="17" y="3"/>
                    <a:pt x="15" y="4"/>
                  </a:cubicBezTo>
                  <a:cubicBezTo>
                    <a:pt x="12" y="5"/>
                    <a:pt x="12" y="3"/>
                    <a:pt x="10" y="3"/>
                  </a:cubicBezTo>
                  <a:cubicBezTo>
                    <a:pt x="8" y="3"/>
                    <a:pt x="10" y="6"/>
                    <a:pt x="10" y="6"/>
                  </a:cubicBezTo>
                  <a:cubicBezTo>
                    <a:pt x="10" y="6"/>
                    <a:pt x="10" y="8"/>
                    <a:pt x="8" y="9"/>
                  </a:cubicBezTo>
                  <a:cubicBezTo>
                    <a:pt x="6" y="9"/>
                    <a:pt x="4" y="14"/>
                    <a:pt x="2" y="16"/>
                  </a:cubicBezTo>
                  <a:cubicBezTo>
                    <a:pt x="0" y="18"/>
                    <a:pt x="2" y="22"/>
                    <a:pt x="3" y="20"/>
                  </a:cubicBezTo>
                  <a:cubicBezTo>
                    <a:pt x="3" y="18"/>
                    <a:pt x="6" y="18"/>
                    <a:pt x="7" y="18"/>
                  </a:cubicBezTo>
                  <a:cubicBezTo>
                    <a:pt x="8" y="17"/>
                    <a:pt x="7" y="20"/>
                    <a:pt x="8" y="22"/>
                  </a:cubicBezTo>
                  <a:cubicBezTo>
                    <a:pt x="9" y="25"/>
                    <a:pt x="11" y="27"/>
                    <a:pt x="11" y="27"/>
                  </a:cubicBezTo>
                  <a:cubicBezTo>
                    <a:pt x="12" y="28"/>
                    <a:pt x="12" y="27"/>
                    <a:pt x="12" y="27"/>
                  </a:cubicBezTo>
                  <a:cubicBezTo>
                    <a:pt x="12" y="27"/>
                    <a:pt x="16" y="26"/>
                    <a:pt x="19" y="24"/>
                  </a:cubicBezTo>
                  <a:cubicBezTo>
                    <a:pt x="22" y="23"/>
                    <a:pt x="22" y="20"/>
                    <a:pt x="22" y="20"/>
                  </a:cubicBezTo>
                  <a:cubicBezTo>
                    <a:pt x="22" y="20"/>
                    <a:pt x="25" y="19"/>
                    <a:pt x="25" y="20"/>
                  </a:cubicBezTo>
                  <a:cubicBezTo>
                    <a:pt x="25" y="21"/>
                    <a:pt x="28" y="22"/>
                    <a:pt x="29" y="22"/>
                  </a:cubicBezTo>
                  <a:cubicBezTo>
                    <a:pt x="30" y="22"/>
                    <a:pt x="31" y="20"/>
                    <a:pt x="32" y="19"/>
                  </a:cubicBezTo>
                  <a:cubicBezTo>
                    <a:pt x="32" y="17"/>
                    <a:pt x="36" y="20"/>
                    <a:pt x="36" y="20"/>
                  </a:cubicBezTo>
                  <a:cubicBezTo>
                    <a:pt x="36" y="20"/>
                    <a:pt x="39" y="21"/>
                    <a:pt x="40" y="22"/>
                  </a:cubicBezTo>
                  <a:cubicBezTo>
                    <a:pt x="41" y="22"/>
                    <a:pt x="40" y="20"/>
                    <a:pt x="39" y="18"/>
                  </a:cubicBezTo>
                  <a:cubicBezTo>
                    <a:pt x="39" y="17"/>
                    <a:pt x="42" y="16"/>
                    <a:pt x="43" y="16"/>
                  </a:cubicBezTo>
                  <a:cubicBezTo>
                    <a:pt x="45" y="16"/>
                    <a:pt x="45" y="14"/>
                    <a:pt x="45" y="14"/>
                  </a:cubicBezTo>
                  <a:cubicBezTo>
                    <a:pt x="45" y="13"/>
                    <a:pt x="45" y="13"/>
                    <a:pt x="45" y="13"/>
                  </a:cubicBezTo>
                  <a:cubicBezTo>
                    <a:pt x="44" y="13"/>
                    <a:pt x="44" y="13"/>
                    <a:pt x="44" y="13"/>
                  </a:cubicBezTo>
                  <a:lnTo>
                    <a:pt x="42" y="11"/>
                  </a:lnTo>
                  <a:close/>
                </a:path>
              </a:pathLst>
            </a:custGeom>
            <a:grpFill/>
            <a:ln w="3175">
              <a:solidFill>
                <a:srgbClr val="969696"/>
              </a:solidFill>
              <a:round/>
              <a:headEnd/>
              <a:tailEnd/>
            </a:ln>
          </p:spPr>
          <p:txBody>
            <a:bodyPr/>
            <a:lstStyle/>
            <a:p>
              <a:endParaRPr lang="en-IN">
                <a:solidFill>
                  <a:schemeClr val="bg1"/>
                </a:solidFill>
              </a:endParaRPr>
            </a:p>
          </p:txBody>
        </p:sp>
      </p:grpSp>
      <p:grpSp>
        <p:nvGrpSpPr>
          <p:cNvPr id="7" name="Group 244"/>
          <p:cNvGrpSpPr>
            <a:grpSpLocks/>
          </p:cNvGrpSpPr>
          <p:nvPr/>
        </p:nvGrpSpPr>
        <p:grpSpPr bwMode="auto">
          <a:xfrm>
            <a:off x="1557530" y="3254189"/>
            <a:ext cx="914977" cy="635934"/>
            <a:chOff x="3478" y="2652"/>
            <a:chExt cx="683" cy="491"/>
          </a:xfrm>
          <a:solidFill>
            <a:srgbClr val="006600"/>
          </a:solidFill>
        </p:grpSpPr>
        <p:sp>
          <p:nvSpPr>
            <p:cNvPr id="16624" name="Freeform 245"/>
            <p:cNvSpPr>
              <a:spLocks/>
            </p:cNvSpPr>
            <p:nvPr>
              <p:custDataLst>
                <p:tags r:id="rId71"/>
              </p:custDataLst>
            </p:nvPr>
          </p:nvSpPr>
          <p:spPr bwMode="auto">
            <a:xfrm>
              <a:off x="3595" y="2830"/>
              <a:ext cx="18" cy="26"/>
            </a:xfrm>
            <a:custGeom>
              <a:avLst/>
              <a:gdLst>
                <a:gd name="T0" fmla="*/ 23 w 14"/>
                <a:gd name="T1" fmla="*/ 1 h 20"/>
                <a:gd name="T2" fmla="*/ 15 w 14"/>
                <a:gd name="T3" fmla="*/ 5 h 20"/>
                <a:gd name="T4" fmla="*/ 5 w 14"/>
                <a:gd name="T5" fmla="*/ 27 h 20"/>
                <a:gd name="T6" fmla="*/ 0 w 14"/>
                <a:gd name="T7" fmla="*/ 44 h 20"/>
                <a:gd name="T8" fmla="*/ 8 w 14"/>
                <a:gd name="T9" fmla="*/ 44 h 20"/>
                <a:gd name="T10" fmla="*/ 13 w 14"/>
                <a:gd name="T11" fmla="*/ 38 h 20"/>
                <a:gd name="T12" fmla="*/ 17 w 14"/>
                <a:gd name="T13" fmla="*/ 32 h 20"/>
                <a:gd name="T14" fmla="*/ 19 w 14"/>
                <a:gd name="T15" fmla="*/ 27 h 20"/>
                <a:gd name="T16" fmla="*/ 24 w 14"/>
                <a:gd name="T17" fmla="*/ 22 h 20"/>
                <a:gd name="T18" fmla="*/ 28 w 14"/>
                <a:gd name="T19" fmla="*/ 12 h 20"/>
                <a:gd name="T20" fmla="*/ 23 w 14"/>
                <a:gd name="T21" fmla="*/ 1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20"/>
                <a:gd name="T35" fmla="*/ 14 w 14"/>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20">
                  <a:moveTo>
                    <a:pt x="11" y="1"/>
                  </a:moveTo>
                  <a:cubicBezTo>
                    <a:pt x="11" y="0"/>
                    <a:pt x="8" y="2"/>
                    <a:pt x="7" y="2"/>
                  </a:cubicBezTo>
                  <a:cubicBezTo>
                    <a:pt x="6" y="3"/>
                    <a:pt x="2" y="12"/>
                    <a:pt x="2" y="12"/>
                  </a:cubicBezTo>
                  <a:cubicBezTo>
                    <a:pt x="0" y="20"/>
                    <a:pt x="0" y="20"/>
                    <a:pt x="0" y="20"/>
                  </a:cubicBezTo>
                  <a:cubicBezTo>
                    <a:pt x="4" y="20"/>
                    <a:pt x="4" y="20"/>
                    <a:pt x="4" y="20"/>
                  </a:cubicBezTo>
                  <a:cubicBezTo>
                    <a:pt x="4" y="20"/>
                    <a:pt x="5" y="18"/>
                    <a:pt x="6" y="17"/>
                  </a:cubicBezTo>
                  <a:cubicBezTo>
                    <a:pt x="7" y="16"/>
                    <a:pt x="8" y="15"/>
                    <a:pt x="8" y="15"/>
                  </a:cubicBezTo>
                  <a:cubicBezTo>
                    <a:pt x="9" y="12"/>
                    <a:pt x="9" y="12"/>
                    <a:pt x="9" y="12"/>
                  </a:cubicBezTo>
                  <a:cubicBezTo>
                    <a:pt x="9" y="12"/>
                    <a:pt x="11" y="11"/>
                    <a:pt x="12" y="10"/>
                  </a:cubicBezTo>
                  <a:cubicBezTo>
                    <a:pt x="12" y="9"/>
                    <a:pt x="14" y="6"/>
                    <a:pt x="13" y="5"/>
                  </a:cubicBezTo>
                  <a:cubicBezTo>
                    <a:pt x="13" y="4"/>
                    <a:pt x="12" y="2"/>
                    <a:pt x="11" y="1"/>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625" name="Freeform 246"/>
            <p:cNvSpPr>
              <a:spLocks/>
            </p:cNvSpPr>
            <p:nvPr>
              <p:custDataLst>
                <p:tags r:id="rId72"/>
              </p:custDataLst>
            </p:nvPr>
          </p:nvSpPr>
          <p:spPr bwMode="auto">
            <a:xfrm>
              <a:off x="3600" y="2789"/>
              <a:ext cx="85" cy="78"/>
            </a:xfrm>
            <a:custGeom>
              <a:avLst/>
              <a:gdLst>
                <a:gd name="T0" fmla="*/ 131 w 66"/>
                <a:gd name="T1" fmla="*/ 6 h 61"/>
                <a:gd name="T2" fmla="*/ 111 w 66"/>
                <a:gd name="T3" fmla="*/ 6 h 61"/>
                <a:gd name="T4" fmla="*/ 94 w 66"/>
                <a:gd name="T5" fmla="*/ 13 h 61"/>
                <a:gd name="T6" fmla="*/ 71 w 66"/>
                <a:gd name="T7" fmla="*/ 19 h 61"/>
                <a:gd name="T8" fmla="*/ 58 w 66"/>
                <a:gd name="T9" fmla="*/ 15 h 61"/>
                <a:gd name="T10" fmla="*/ 40 w 66"/>
                <a:gd name="T11" fmla="*/ 19 h 61"/>
                <a:gd name="T12" fmla="*/ 28 w 66"/>
                <a:gd name="T13" fmla="*/ 17 h 61"/>
                <a:gd name="T14" fmla="*/ 22 w 66"/>
                <a:gd name="T15" fmla="*/ 17 h 61"/>
                <a:gd name="T16" fmla="*/ 23 w 66"/>
                <a:gd name="T17" fmla="*/ 29 h 61"/>
                <a:gd name="T18" fmla="*/ 17 w 66"/>
                <a:gd name="T19" fmla="*/ 31 h 61"/>
                <a:gd name="T20" fmla="*/ 13 w 66"/>
                <a:gd name="T21" fmla="*/ 40 h 61"/>
                <a:gd name="T22" fmla="*/ 6 w 66"/>
                <a:gd name="T23" fmla="*/ 37 h 61"/>
                <a:gd name="T24" fmla="*/ 5 w 66"/>
                <a:gd name="T25" fmla="*/ 46 h 61"/>
                <a:gd name="T26" fmla="*/ 6 w 66"/>
                <a:gd name="T27" fmla="*/ 59 h 61"/>
                <a:gd name="T28" fmla="*/ 6 w 66"/>
                <a:gd name="T29" fmla="*/ 70 h 61"/>
                <a:gd name="T30" fmla="*/ 15 w 66"/>
                <a:gd name="T31" fmla="*/ 69 h 61"/>
                <a:gd name="T32" fmla="*/ 19 w 66"/>
                <a:gd name="T33" fmla="*/ 77 h 61"/>
                <a:gd name="T34" fmla="*/ 17 w 66"/>
                <a:gd name="T35" fmla="*/ 88 h 61"/>
                <a:gd name="T36" fmla="*/ 10 w 66"/>
                <a:gd name="T37" fmla="*/ 92 h 61"/>
                <a:gd name="T38" fmla="*/ 8 w 66"/>
                <a:gd name="T39" fmla="*/ 98 h 61"/>
                <a:gd name="T40" fmla="*/ 5 w 66"/>
                <a:gd name="T41" fmla="*/ 104 h 61"/>
                <a:gd name="T42" fmla="*/ 0 w 66"/>
                <a:gd name="T43" fmla="*/ 107 h 61"/>
                <a:gd name="T44" fmla="*/ 0 w 66"/>
                <a:gd name="T45" fmla="*/ 118 h 61"/>
                <a:gd name="T46" fmla="*/ 5 w 66"/>
                <a:gd name="T47" fmla="*/ 118 h 61"/>
                <a:gd name="T48" fmla="*/ 13 w 66"/>
                <a:gd name="T49" fmla="*/ 123 h 61"/>
                <a:gd name="T50" fmla="*/ 24 w 66"/>
                <a:gd name="T51" fmla="*/ 128 h 61"/>
                <a:gd name="T52" fmla="*/ 116 w 66"/>
                <a:gd name="T53" fmla="*/ 75 h 61"/>
                <a:gd name="T54" fmla="*/ 117 w 66"/>
                <a:gd name="T55" fmla="*/ 54 h 61"/>
                <a:gd name="T56" fmla="*/ 120 w 66"/>
                <a:gd name="T57" fmla="*/ 40 h 61"/>
                <a:gd name="T58" fmla="*/ 121 w 66"/>
                <a:gd name="T59" fmla="*/ 23 h 61"/>
                <a:gd name="T60" fmla="*/ 139 w 66"/>
                <a:gd name="T61" fmla="*/ 15 h 61"/>
                <a:gd name="T62" fmla="*/ 140 w 66"/>
                <a:gd name="T63" fmla="*/ 1 h 61"/>
                <a:gd name="T64" fmla="*/ 131 w 66"/>
                <a:gd name="T65" fmla="*/ 6 h 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6"/>
                <a:gd name="T100" fmla="*/ 0 h 61"/>
                <a:gd name="T101" fmla="*/ 66 w 66"/>
                <a:gd name="T102" fmla="*/ 61 h 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6" h="61">
                  <a:moveTo>
                    <a:pt x="61" y="3"/>
                  </a:moveTo>
                  <a:cubicBezTo>
                    <a:pt x="58" y="4"/>
                    <a:pt x="53" y="3"/>
                    <a:pt x="52" y="3"/>
                  </a:cubicBezTo>
                  <a:cubicBezTo>
                    <a:pt x="51" y="3"/>
                    <a:pt x="46" y="6"/>
                    <a:pt x="44" y="6"/>
                  </a:cubicBezTo>
                  <a:cubicBezTo>
                    <a:pt x="42" y="7"/>
                    <a:pt x="33" y="9"/>
                    <a:pt x="33" y="9"/>
                  </a:cubicBezTo>
                  <a:cubicBezTo>
                    <a:pt x="27" y="7"/>
                    <a:pt x="27" y="7"/>
                    <a:pt x="27" y="7"/>
                  </a:cubicBezTo>
                  <a:cubicBezTo>
                    <a:pt x="27" y="7"/>
                    <a:pt x="21" y="9"/>
                    <a:pt x="19" y="9"/>
                  </a:cubicBezTo>
                  <a:cubicBezTo>
                    <a:pt x="17" y="8"/>
                    <a:pt x="14" y="9"/>
                    <a:pt x="13" y="8"/>
                  </a:cubicBezTo>
                  <a:cubicBezTo>
                    <a:pt x="13" y="7"/>
                    <a:pt x="11" y="7"/>
                    <a:pt x="10" y="8"/>
                  </a:cubicBezTo>
                  <a:cubicBezTo>
                    <a:pt x="8" y="9"/>
                    <a:pt x="11" y="14"/>
                    <a:pt x="11" y="14"/>
                  </a:cubicBezTo>
                  <a:cubicBezTo>
                    <a:pt x="11" y="14"/>
                    <a:pt x="9" y="15"/>
                    <a:pt x="8" y="15"/>
                  </a:cubicBezTo>
                  <a:cubicBezTo>
                    <a:pt x="7" y="15"/>
                    <a:pt x="6" y="19"/>
                    <a:pt x="6" y="19"/>
                  </a:cubicBezTo>
                  <a:cubicBezTo>
                    <a:pt x="6" y="19"/>
                    <a:pt x="4" y="19"/>
                    <a:pt x="3" y="18"/>
                  </a:cubicBezTo>
                  <a:cubicBezTo>
                    <a:pt x="2" y="18"/>
                    <a:pt x="2" y="22"/>
                    <a:pt x="2" y="22"/>
                  </a:cubicBezTo>
                  <a:cubicBezTo>
                    <a:pt x="2" y="22"/>
                    <a:pt x="4" y="27"/>
                    <a:pt x="3" y="28"/>
                  </a:cubicBezTo>
                  <a:cubicBezTo>
                    <a:pt x="3" y="30"/>
                    <a:pt x="3" y="34"/>
                    <a:pt x="3" y="34"/>
                  </a:cubicBezTo>
                  <a:cubicBezTo>
                    <a:pt x="4" y="34"/>
                    <a:pt x="7" y="32"/>
                    <a:pt x="7" y="33"/>
                  </a:cubicBezTo>
                  <a:cubicBezTo>
                    <a:pt x="8" y="34"/>
                    <a:pt x="9" y="36"/>
                    <a:pt x="9" y="37"/>
                  </a:cubicBezTo>
                  <a:cubicBezTo>
                    <a:pt x="10" y="38"/>
                    <a:pt x="8" y="41"/>
                    <a:pt x="8" y="42"/>
                  </a:cubicBezTo>
                  <a:cubicBezTo>
                    <a:pt x="7" y="43"/>
                    <a:pt x="5" y="44"/>
                    <a:pt x="5" y="44"/>
                  </a:cubicBezTo>
                  <a:cubicBezTo>
                    <a:pt x="4" y="47"/>
                    <a:pt x="4" y="47"/>
                    <a:pt x="4" y="47"/>
                  </a:cubicBezTo>
                  <a:cubicBezTo>
                    <a:pt x="4" y="47"/>
                    <a:pt x="3" y="48"/>
                    <a:pt x="2" y="49"/>
                  </a:cubicBezTo>
                  <a:cubicBezTo>
                    <a:pt x="1" y="50"/>
                    <a:pt x="0" y="52"/>
                    <a:pt x="0" y="52"/>
                  </a:cubicBezTo>
                  <a:cubicBezTo>
                    <a:pt x="0" y="52"/>
                    <a:pt x="0" y="54"/>
                    <a:pt x="0" y="56"/>
                  </a:cubicBezTo>
                  <a:cubicBezTo>
                    <a:pt x="2" y="56"/>
                    <a:pt x="2" y="56"/>
                    <a:pt x="2" y="56"/>
                  </a:cubicBezTo>
                  <a:cubicBezTo>
                    <a:pt x="6" y="59"/>
                    <a:pt x="6" y="59"/>
                    <a:pt x="6" y="59"/>
                  </a:cubicBezTo>
                  <a:cubicBezTo>
                    <a:pt x="12" y="61"/>
                    <a:pt x="12" y="61"/>
                    <a:pt x="12" y="61"/>
                  </a:cubicBezTo>
                  <a:cubicBezTo>
                    <a:pt x="12" y="61"/>
                    <a:pt x="51" y="39"/>
                    <a:pt x="54" y="36"/>
                  </a:cubicBezTo>
                  <a:cubicBezTo>
                    <a:pt x="57" y="33"/>
                    <a:pt x="55" y="27"/>
                    <a:pt x="55" y="26"/>
                  </a:cubicBezTo>
                  <a:cubicBezTo>
                    <a:pt x="55" y="25"/>
                    <a:pt x="56" y="21"/>
                    <a:pt x="56" y="19"/>
                  </a:cubicBezTo>
                  <a:cubicBezTo>
                    <a:pt x="56" y="18"/>
                    <a:pt x="56" y="12"/>
                    <a:pt x="57" y="11"/>
                  </a:cubicBezTo>
                  <a:cubicBezTo>
                    <a:pt x="58" y="11"/>
                    <a:pt x="63" y="7"/>
                    <a:pt x="65" y="7"/>
                  </a:cubicBezTo>
                  <a:cubicBezTo>
                    <a:pt x="66" y="6"/>
                    <a:pt x="66" y="2"/>
                    <a:pt x="66" y="1"/>
                  </a:cubicBezTo>
                  <a:cubicBezTo>
                    <a:pt x="66" y="0"/>
                    <a:pt x="63" y="2"/>
                    <a:pt x="61" y="3"/>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626" name="Freeform 247"/>
            <p:cNvSpPr>
              <a:spLocks/>
            </p:cNvSpPr>
            <p:nvPr>
              <p:custDataLst>
                <p:tags r:id="rId73"/>
              </p:custDataLst>
            </p:nvPr>
          </p:nvSpPr>
          <p:spPr bwMode="auto">
            <a:xfrm>
              <a:off x="3587" y="2868"/>
              <a:ext cx="265" cy="221"/>
            </a:xfrm>
            <a:custGeom>
              <a:avLst/>
              <a:gdLst>
                <a:gd name="T0" fmla="*/ 426 w 207"/>
                <a:gd name="T1" fmla="*/ 225 h 172"/>
                <a:gd name="T2" fmla="*/ 421 w 207"/>
                <a:gd name="T3" fmla="*/ 230 h 172"/>
                <a:gd name="T4" fmla="*/ 367 w 207"/>
                <a:gd name="T5" fmla="*/ 221 h 172"/>
                <a:gd name="T6" fmla="*/ 351 w 207"/>
                <a:gd name="T7" fmla="*/ 188 h 172"/>
                <a:gd name="T8" fmla="*/ 346 w 207"/>
                <a:gd name="T9" fmla="*/ 186 h 172"/>
                <a:gd name="T10" fmla="*/ 343 w 207"/>
                <a:gd name="T11" fmla="*/ 184 h 172"/>
                <a:gd name="T12" fmla="*/ 334 w 207"/>
                <a:gd name="T13" fmla="*/ 176 h 172"/>
                <a:gd name="T14" fmla="*/ 324 w 207"/>
                <a:gd name="T15" fmla="*/ 162 h 172"/>
                <a:gd name="T16" fmla="*/ 321 w 207"/>
                <a:gd name="T17" fmla="*/ 149 h 172"/>
                <a:gd name="T18" fmla="*/ 321 w 207"/>
                <a:gd name="T19" fmla="*/ 135 h 172"/>
                <a:gd name="T20" fmla="*/ 310 w 207"/>
                <a:gd name="T21" fmla="*/ 126 h 172"/>
                <a:gd name="T22" fmla="*/ 297 w 207"/>
                <a:gd name="T23" fmla="*/ 111 h 172"/>
                <a:gd name="T24" fmla="*/ 285 w 207"/>
                <a:gd name="T25" fmla="*/ 89 h 172"/>
                <a:gd name="T26" fmla="*/ 269 w 207"/>
                <a:gd name="T27" fmla="*/ 89 h 172"/>
                <a:gd name="T28" fmla="*/ 262 w 207"/>
                <a:gd name="T29" fmla="*/ 80 h 172"/>
                <a:gd name="T30" fmla="*/ 209 w 207"/>
                <a:gd name="T31" fmla="*/ 75 h 172"/>
                <a:gd name="T32" fmla="*/ 157 w 207"/>
                <a:gd name="T33" fmla="*/ 30 h 172"/>
                <a:gd name="T34" fmla="*/ 122 w 207"/>
                <a:gd name="T35" fmla="*/ 8 h 172"/>
                <a:gd name="T36" fmla="*/ 95 w 207"/>
                <a:gd name="T37" fmla="*/ 0 h 172"/>
                <a:gd name="T38" fmla="*/ 95 w 207"/>
                <a:gd name="T39" fmla="*/ 0 h 172"/>
                <a:gd name="T40" fmla="*/ 92 w 207"/>
                <a:gd name="T41" fmla="*/ 5 h 172"/>
                <a:gd name="T42" fmla="*/ 51 w 207"/>
                <a:gd name="T43" fmla="*/ 17 h 172"/>
                <a:gd name="T44" fmla="*/ 69 w 207"/>
                <a:gd name="T45" fmla="*/ 42 h 172"/>
                <a:gd name="T46" fmla="*/ 65 w 207"/>
                <a:gd name="T47" fmla="*/ 45 h 172"/>
                <a:gd name="T48" fmla="*/ 60 w 207"/>
                <a:gd name="T49" fmla="*/ 54 h 172"/>
                <a:gd name="T50" fmla="*/ 45 w 207"/>
                <a:gd name="T51" fmla="*/ 54 h 172"/>
                <a:gd name="T52" fmla="*/ 42 w 207"/>
                <a:gd name="T53" fmla="*/ 66 h 172"/>
                <a:gd name="T54" fmla="*/ 31 w 207"/>
                <a:gd name="T55" fmla="*/ 73 h 172"/>
                <a:gd name="T56" fmla="*/ 8 w 207"/>
                <a:gd name="T57" fmla="*/ 69 h 172"/>
                <a:gd name="T58" fmla="*/ 5 w 207"/>
                <a:gd name="T59" fmla="*/ 87 h 172"/>
                <a:gd name="T60" fmla="*/ 0 w 207"/>
                <a:gd name="T61" fmla="*/ 99 h 172"/>
                <a:gd name="T62" fmla="*/ 10 w 207"/>
                <a:gd name="T63" fmla="*/ 99 h 172"/>
                <a:gd name="T64" fmla="*/ 29 w 207"/>
                <a:gd name="T65" fmla="*/ 127 h 172"/>
                <a:gd name="T66" fmla="*/ 46 w 207"/>
                <a:gd name="T67" fmla="*/ 155 h 172"/>
                <a:gd name="T68" fmla="*/ 54 w 207"/>
                <a:gd name="T69" fmla="*/ 173 h 172"/>
                <a:gd name="T70" fmla="*/ 59 w 207"/>
                <a:gd name="T71" fmla="*/ 185 h 172"/>
                <a:gd name="T72" fmla="*/ 77 w 207"/>
                <a:gd name="T73" fmla="*/ 199 h 172"/>
                <a:gd name="T74" fmla="*/ 90 w 207"/>
                <a:gd name="T75" fmla="*/ 225 h 172"/>
                <a:gd name="T76" fmla="*/ 90 w 207"/>
                <a:gd name="T77" fmla="*/ 244 h 172"/>
                <a:gd name="T78" fmla="*/ 104 w 207"/>
                <a:gd name="T79" fmla="*/ 271 h 172"/>
                <a:gd name="T80" fmla="*/ 122 w 207"/>
                <a:gd name="T81" fmla="*/ 284 h 172"/>
                <a:gd name="T82" fmla="*/ 136 w 207"/>
                <a:gd name="T83" fmla="*/ 312 h 172"/>
                <a:gd name="T84" fmla="*/ 152 w 207"/>
                <a:gd name="T85" fmla="*/ 335 h 172"/>
                <a:gd name="T86" fmla="*/ 165 w 207"/>
                <a:gd name="T87" fmla="*/ 352 h 172"/>
                <a:gd name="T88" fmla="*/ 170 w 207"/>
                <a:gd name="T89" fmla="*/ 365 h 172"/>
                <a:gd name="T90" fmla="*/ 179 w 207"/>
                <a:gd name="T91" fmla="*/ 355 h 172"/>
                <a:gd name="T92" fmla="*/ 182 w 207"/>
                <a:gd name="T93" fmla="*/ 342 h 172"/>
                <a:gd name="T94" fmla="*/ 193 w 207"/>
                <a:gd name="T95" fmla="*/ 346 h 172"/>
                <a:gd name="T96" fmla="*/ 220 w 207"/>
                <a:gd name="T97" fmla="*/ 342 h 172"/>
                <a:gd name="T98" fmla="*/ 241 w 207"/>
                <a:gd name="T99" fmla="*/ 346 h 172"/>
                <a:gd name="T100" fmla="*/ 252 w 207"/>
                <a:gd name="T101" fmla="*/ 346 h 172"/>
                <a:gd name="T102" fmla="*/ 256 w 207"/>
                <a:gd name="T103" fmla="*/ 355 h 172"/>
                <a:gd name="T104" fmla="*/ 273 w 207"/>
                <a:gd name="T105" fmla="*/ 335 h 172"/>
                <a:gd name="T106" fmla="*/ 298 w 207"/>
                <a:gd name="T107" fmla="*/ 315 h 172"/>
                <a:gd name="T108" fmla="*/ 335 w 207"/>
                <a:gd name="T109" fmla="*/ 312 h 172"/>
                <a:gd name="T110" fmla="*/ 358 w 207"/>
                <a:gd name="T111" fmla="*/ 307 h 172"/>
                <a:gd name="T112" fmla="*/ 420 w 207"/>
                <a:gd name="T113" fmla="*/ 284 h 172"/>
                <a:gd name="T114" fmla="*/ 434 w 207"/>
                <a:gd name="T115" fmla="*/ 239 h 172"/>
                <a:gd name="T116" fmla="*/ 426 w 207"/>
                <a:gd name="T117" fmla="*/ 225 h 17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7"/>
                <a:gd name="T178" fmla="*/ 0 h 172"/>
                <a:gd name="T179" fmla="*/ 207 w 207"/>
                <a:gd name="T180" fmla="*/ 172 h 17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7" h="172">
                  <a:moveTo>
                    <a:pt x="203" y="106"/>
                  </a:moveTo>
                  <a:cubicBezTo>
                    <a:pt x="201" y="108"/>
                    <a:pt x="201" y="108"/>
                    <a:pt x="201" y="108"/>
                  </a:cubicBezTo>
                  <a:cubicBezTo>
                    <a:pt x="175" y="104"/>
                    <a:pt x="175" y="104"/>
                    <a:pt x="175" y="104"/>
                  </a:cubicBezTo>
                  <a:cubicBezTo>
                    <a:pt x="167" y="89"/>
                    <a:pt x="167" y="89"/>
                    <a:pt x="167" y="89"/>
                  </a:cubicBezTo>
                  <a:cubicBezTo>
                    <a:pt x="165" y="88"/>
                    <a:pt x="165" y="88"/>
                    <a:pt x="165" y="88"/>
                  </a:cubicBezTo>
                  <a:cubicBezTo>
                    <a:pt x="165" y="88"/>
                    <a:pt x="164" y="86"/>
                    <a:pt x="163" y="86"/>
                  </a:cubicBezTo>
                  <a:cubicBezTo>
                    <a:pt x="162" y="86"/>
                    <a:pt x="159" y="83"/>
                    <a:pt x="159" y="83"/>
                  </a:cubicBezTo>
                  <a:cubicBezTo>
                    <a:pt x="155" y="76"/>
                    <a:pt x="155" y="76"/>
                    <a:pt x="155" y="76"/>
                  </a:cubicBezTo>
                  <a:cubicBezTo>
                    <a:pt x="153" y="70"/>
                    <a:pt x="153" y="70"/>
                    <a:pt x="153" y="70"/>
                  </a:cubicBezTo>
                  <a:cubicBezTo>
                    <a:pt x="153" y="70"/>
                    <a:pt x="154" y="65"/>
                    <a:pt x="153" y="64"/>
                  </a:cubicBezTo>
                  <a:cubicBezTo>
                    <a:pt x="152" y="63"/>
                    <a:pt x="149" y="60"/>
                    <a:pt x="148" y="59"/>
                  </a:cubicBezTo>
                  <a:cubicBezTo>
                    <a:pt x="147" y="59"/>
                    <a:pt x="142" y="54"/>
                    <a:pt x="141" y="52"/>
                  </a:cubicBezTo>
                  <a:cubicBezTo>
                    <a:pt x="140" y="50"/>
                    <a:pt x="136" y="42"/>
                    <a:pt x="136" y="42"/>
                  </a:cubicBezTo>
                  <a:cubicBezTo>
                    <a:pt x="128" y="42"/>
                    <a:pt x="128" y="42"/>
                    <a:pt x="128" y="42"/>
                  </a:cubicBezTo>
                  <a:cubicBezTo>
                    <a:pt x="128" y="42"/>
                    <a:pt x="128" y="37"/>
                    <a:pt x="125" y="37"/>
                  </a:cubicBezTo>
                  <a:cubicBezTo>
                    <a:pt x="121" y="37"/>
                    <a:pt x="99" y="35"/>
                    <a:pt x="99" y="35"/>
                  </a:cubicBezTo>
                  <a:cubicBezTo>
                    <a:pt x="99" y="35"/>
                    <a:pt x="80" y="18"/>
                    <a:pt x="75" y="14"/>
                  </a:cubicBezTo>
                  <a:cubicBezTo>
                    <a:pt x="69" y="11"/>
                    <a:pt x="58" y="4"/>
                    <a:pt x="58" y="4"/>
                  </a:cubicBezTo>
                  <a:cubicBezTo>
                    <a:pt x="45" y="0"/>
                    <a:pt x="45" y="0"/>
                    <a:pt x="45" y="0"/>
                  </a:cubicBezTo>
                  <a:cubicBezTo>
                    <a:pt x="45" y="0"/>
                    <a:pt x="45" y="0"/>
                    <a:pt x="45" y="0"/>
                  </a:cubicBezTo>
                  <a:cubicBezTo>
                    <a:pt x="44" y="2"/>
                    <a:pt x="44" y="2"/>
                    <a:pt x="44" y="2"/>
                  </a:cubicBezTo>
                  <a:cubicBezTo>
                    <a:pt x="24" y="8"/>
                    <a:pt x="24" y="8"/>
                    <a:pt x="24" y="8"/>
                  </a:cubicBezTo>
                  <a:cubicBezTo>
                    <a:pt x="33" y="20"/>
                    <a:pt x="33" y="20"/>
                    <a:pt x="33" y="20"/>
                  </a:cubicBezTo>
                  <a:cubicBezTo>
                    <a:pt x="31" y="21"/>
                    <a:pt x="31" y="21"/>
                    <a:pt x="31" y="21"/>
                  </a:cubicBezTo>
                  <a:cubicBezTo>
                    <a:pt x="29" y="26"/>
                    <a:pt x="29" y="26"/>
                    <a:pt x="29" y="26"/>
                  </a:cubicBezTo>
                  <a:cubicBezTo>
                    <a:pt x="21" y="26"/>
                    <a:pt x="21" y="26"/>
                    <a:pt x="21" y="26"/>
                  </a:cubicBezTo>
                  <a:cubicBezTo>
                    <a:pt x="21" y="26"/>
                    <a:pt x="21" y="30"/>
                    <a:pt x="20" y="31"/>
                  </a:cubicBezTo>
                  <a:cubicBezTo>
                    <a:pt x="19" y="32"/>
                    <a:pt x="15" y="34"/>
                    <a:pt x="15" y="34"/>
                  </a:cubicBezTo>
                  <a:cubicBezTo>
                    <a:pt x="4" y="33"/>
                    <a:pt x="4" y="33"/>
                    <a:pt x="4" y="33"/>
                  </a:cubicBezTo>
                  <a:cubicBezTo>
                    <a:pt x="4" y="33"/>
                    <a:pt x="3" y="40"/>
                    <a:pt x="2" y="41"/>
                  </a:cubicBezTo>
                  <a:cubicBezTo>
                    <a:pt x="1" y="43"/>
                    <a:pt x="0" y="47"/>
                    <a:pt x="0" y="47"/>
                  </a:cubicBezTo>
                  <a:cubicBezTo>
                    <a:pt x="5" y="47"/>
                    <a:pt x="5" y="47"/>
                    <a:pt x="5" y="47"/>
                  </a:cubicBezTo>
                  <a:cubicBezTo>
                    <a:pt x="5" y="47"/>
                    <a:pt x="12" y="57"/>
                    <a:pt x="14" y="60"/>
                  </a:cubicBezTo>
                  <a:cubicBezTo>
                    <a:pt x="16" y="64"/>
                    <a:pt x="19" y="69"/>
                    <a:pt x="22" y="73"/>
                  </a:cubicBezTo>
                  <a:cubicBezTo>
                    <a:pt x="24" y="77"/>
                    <a:pt x="27" y="80"/>
                    <a:pt x="26" y="82"/>
                  </a:cubicBezTo>
                  <a:cubicBezTo>
                    <a:pt x="25" y="83"/>
                    <a:pt x="26" y="85"/>
                    <a:pt x="28" y="87"/>
                  </a:cubicBezTo>
                  <a:cubicBezTo>
                    <a:pt x="29" y="89"/>
                    <a:pt x="36" y="90"/>
                    <a:pt x="37" y="94"/>
                  </a:cubicBezTo>
                  <a:cubicBezTo>
                    <a:pt x="38" y="97"/>
                    <a:pt x="43" y="104"/>
                    <a:pt x="43" y="106"/>
                  </a:cubicBezTo>
                  <a:cubicBezTo>
                    <a:pt x="44" y="108"/>
                    <a:pt x="43" y="110"/>
                    <a:pt x="43" y="115"/>
                  </a:cubicBezTo>
                  <a:cubicBezTo>
                    <a:pt x="44" y="119"/>
                    <a:pt x="47" y="125"/>
                    <a:pt x="49" y="128"/>
                  </a:cubicBezTo>
                  <a:cubicBezTo>
                    <a:pt x="51" y="131"/>
                    <a:pt x="56" y="130"/>
                    <a:pt x="58" y="134"/>
                  </a:cubicBezTo>
                  <a:cubicBezTo>
                    <a:pt x="60" y="137"/>
                    <a:pt x="64" y="145"/>
                    <a:pt x="65" y="147"/>
                  </a:cubicBezTo>
                  <a:cubicBezTo>
                    <a:pt x="67" y="150"/>
                    <a:pt x="71" y="154"/>
                    <a:pt x="73" y="158"/>
                  </a:cubicBezTo>
                  <a:cubicBezTo>
                    <a:pt x="75" y="162"/>
                    <a:pt x="78" y="163"/>
                    <a:pt x="79" y="166"/>
                  </a:cubicBezTo>
                  <a:cubicBezTo>
                    <a:pt x="80" y="169"/>
                    <a:pt x="81" y="172"/>
                    <a:pt x="81" y="172"/>
                  </a:cubicBezTo>
                  <a:cubicBezTo>
                    <a:pt x="81" y="172"/>
                    <a:pt x="85" y="169"/>
                    <a:pt x="85" y="167"/>
                  </a:cubicBezTo>
                  <a:cubicBezTo>
                    <a:pt x="85" y="166"/>
                    <a:pt x="85" y="163"/>
                    <a:pt x="87" y="161"/>
                  </a:cubicBezTo>
                  <a:cubicBezTo>
                    <a:pt x="89" y="160"/>
                    <a:pt x="92" y="163"/>
                    <a:pt x="92" y="163"/>
                  </a:cubicBezTo>
                  <a:cubicBezTo>
                    <a:pt x="92" y="163"/>
                    <a:pt x="102" y="161"/>
                    <a:pt x="105" y="161"/>
                  </a:cubicBezTo>
                  <a:cubicBezTo>
                    <a:pt x="107" y="162"/>
                    <a:pt x="114" y="164"/>
                    <a:pt x="115" y="163"/>
                  </a:cubicBezTo>
                  <a:cubicBezTo>
                    <a:pt x="116" y="163"/>
                    <a:pt x="120" y="163"/>
                    <a:pt x="120" y="163"/>
                  </a:cubicBezTo>
                  <a:cubicBezTo>
                    <a:pt x="120" y="163"/>
                    <a:pt x="120" y="167"/>
                    <a:pt x="122" y="167"/>
                  </a:cubicBezTo>
                  <a:cubicBezTo>
                    <a:pt x="125" y="166"/>
                    <a:pt x="127" y="162"/>
                    <a:pt x="130" y="158"/>
                  </a:cubicBezTo>
                  <a:cubicBezTo>
                    <a:pt x="134" y="154"/>
                    <a:pt x="141" y="150"/>
                    <a:pt x="142" y="149"/>
                  </a:cubicBezTo>
                  <a:cubicBezTo>
                    <a:pt x="144" y="149"/>
                    <a:pt x="159" y="147"/>
                    <a:pt x="160" y="147"/>
                  </a:cubicBezTo>
                  <a:cubicBezTo>
                    <a:pt x="161" y="147"/>
                    <a:pt x="171" y="145"/>
                    <a:pt x="171" y="145"/>
                  </a:cubicBezTo>
                  <a:cubicBezTo>
                    <a:pt x="200" y="134"/>
                    <a:pt x="200" y="134"/>
                    <a:pt x="200" y="134"/>
                  </a:cubicBezTo>
                  <a:cubicBezTo>
                    <a:pt x="207" y="113"/>
                    <a:pt x="207" y="113"/>
                    <a:pt x="207" y="113"/>
                  </a:cubicBezTo>
                  <a:lnTo>
                    <a:pt x="203" y="106"/>
                  </a:lnTo>
                  <a:close/>
                </a:path>
              </a:pathLst>
            </a:custGeom>
            <a:grpFill/>
            <a:ln w="3175">
              <a:solidFill>
                <a:srgbClr val="969696"/>
              </a:solidFill>
              <a:round/>
              <a:headEnd/>
              <a:tailEnd/>
            </a:ln>
          </p:spPr>
          <p:txBody>
            <a:bodyPr/>
            <a:lstStyle/>
            <a:p>
              <a:endParaRPr lang="en-IN">
                <a:solidFill>
                  <a:schemeClr val="bg1"/>
                </a:solidFill>
              </a:endParaRPr>
            </a:p>
          </p:txBody>
        </p:sp>
        <p:sp>
          <p:nvSpPr>
            <p:cNvPr id="16627" name="Freeform 248"/>
            <p:cNvSpPr>
              <a:spLocks/>
            </p:cNvSpPr>
            <p:nvPr>
              <p:custDataLst>
                <p:tags r:id="rId74"/>
              </p:custDataLst>
            </p:nvPr>
          </p:nvSpPr>
          <p:spPr bwMode="auto">
            <a:xfrm>
              <a:off x="3808" y="2972"/>
              <a:ext cx="98" cy="113"/>
            </a:xfrm>
            <a:custGeom>
              <a:avLst/>
              <a:gdLst>
                <a:gd name="T0" fmla="*/ 157 w 77"/>
                <a:gd name="T1" fmla="*/ 58 h 88"/>
                <a:gd name="T2" fmla="*/ 143 w 77"/>
                <a:gd name="T3" fmla="*/ 46 h 88"/>
                <a:gd name="T4" fmla="*/ 130 w 77"/>
                <a:gd name="T5" fmla="*/ 31 h 88"/>
                <a:gd name="T6" fmla="*/ 103 w 77"/>
                <a:gd name="T7" fmla="*/ 23 h 88"/>
                <a:gd name="T8" fmla="*/ 85 w 77"/>
                <a:gd name="T9" fmla="*/ 1 h 88"/>
                <a:gd name="T10" fmla="*/ 81 w 77"/>
                <a:gd name="T11" fmla="*/ 5 h 88"/>
                <a:gd name="T12" fmla="*/ 76 w 77"/>
                <a:gd name="T13" fmla="*/ 0 h 88"/>
                <a:gd name="T14" fmla="*/ 75 w 77"/>
                <a:gd name="T15" fmla="*/ 13 h 88"/>
                <a:gd name="T16" fmla="*/ 78 w 77"/>
                <a:gd name="T17" fmla="*/ 19 h 88"/>
                <a:gd name="T18" fmla="*/ 76 w 77"/>
                <a:gd name="T19" fmla="*/ 22 h 88"/>
                <a:gd name="T20" fmla="*/ 67 w 77"/>
                <a:gd name="T21" fmla="*/ 30 h 88"/>
                <a:gd name="T22" fmla="*/ 64 w 77"/>
                <a:gd name="T23" fmla="*/ 53 h 88"/>
                <a:gd name="T24" fmla="*/ 73 w 77"/>
                <a:gd name="T25" fmla="*/ 68 h 88"/>
                <a:gd name="T26" fmla="*/ 59 w 77"/>
                <a:gd name="T27" fmla="*/ 112 h 88"/>
                <a:gd name="T28" fmla="*/ 0 w 77"/>
                <a:gd name="T29" fmla="*/ 135 h 88"/>
                <a:gd name="T30" fmla="*/ 18 w 77"/>
                <a:gd name="T31" fmla="*/ 186 h 88"/>
                <a:gd name="T32" fmla="*/ 39 w 77"/>
                <a:gd name="T33" fmla="*/ 180 h 88"/>
                <a:gd name="T34" fmla="*/ 53 w 77"/>
                <a:gd name="T35" fmla="*/ 180 h 88"/>
                <a:gd name="T36" fmla="*/ 64 w 77"/>
                <a:gd name="T37" fmla="*/ 170 h 88"/>
                <a:gd name="T38" fmla="*/ 75 w 77"/>
                <a:gd name="T39" fmla="*/ 158 h 88"/>
                <a:gd name="T40" fmla="*/ 90 w 77"/>
                <a:gd name="T41" fmla="*/ 152 h 88"/>
                <a:gd name="T42" fmla="*/ 101 w 77"/>
                <a:gd name="T43" fmla="*/ 137 h 88"/>
                <a:gd name="T44" fmla="*/ 118 w 77"/>
                <a:gd name="T45" fmla="*/ 135 h 88"/>
                <a:gd name="T46" fmla="*/ 115 w 77"/>
                <a:gd name="T47" fmla="*/ 112 h 88"/>
                <a:gd name="T48" fmla="*/ 123 w 77"/>
                <a:gd name="T49" fmla="*/ 103 h 88"/>
                <a:gd name="T50" fmla="*/ 129 w 77"/>
                <a:gd name="T51" fmla="*/ 104 h 88"/>
                <a:gd name="T52" fmla="*/ 137 w 77"/>
                <a:gd name="T53" fmla="*/ 89 h 88"/>
                <a:gd name="T54" fmla="*/ 153 w 77"/>
                <a:gd name="T55" fmla="*/ 73 h 88"/>
                <a:gd name="T56" fmla="*/ 157 w 77"/>
                <a:gd name="T57" fmla="*/ 58 h 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7"/>
                <a:gd name="T88" fmla="*/ 0 h 88"/>
                <a:gd name="T89" fmla="*/ 77 w 77"/>
                <a:gd name="T90" fmla="*/ 88 h 8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7" h="88">
                  <a:moveTo>
                    <a:pt x="76" y="27"/>
                  </a:moveTo>
                  <a:cubicBezTo>
                    <a:pt x="74" y="27"/>
                    <a:pt x="70" y="26"/>
                    <a:pt x="69" y="22"/>
                  </a:cubicBezTo>
                  <a:cubicBezTo>
                    <a:pt x="69" y="18"/>
                    <a:pt x="65" y="15"/>
                    <a:pt x="63" y="15"/>
                  </a:cubicBezTo>
                  <a:cubicBezTo>
                    <a:pt x="61" y="15"/>
                    <a:pt x="52" y="13"/>
                    <a:pt x="50" y="11"/>
                  </a:cubicBezTo>
                  <a:cubicBezTo>
                    <a:pt x="48" y="9"/>
                    <a:pt x="42" y="1"/>
                    <a:pt x="42" y="1"/>
                  </a:cubicBezTo>
                  <a:cubicBezTo>
                    <a:pt x="39" y="2"/>
                    <a:pt x="39" y="2"/>
                    <a:pt x="39" y="2"/>
                  </a:cubicBezTo>
                  <a:cubicBezTo>
                    <a:pt x="37" y="0"/>
                    <a:pt x="37" y="0"/>
                    <a:pt x="37" y="0"/>
                  </a:cubicBezTo>
                  <a:cubicBezTo>
                    <a:pt x="36" y="6"/>
                    <a:pt x="36" y="6"/>
                    <a:pt x="36" y="6"/>
                  </a:cubicBezTo>
                  <a:cubicBezTo>
                    <a:pt x="38" y="9"/>
                    <a:pt x="38" y="9"/>
                    <a:pt x="38" y="9"/>
                  </a:cubicBezTo>
                  <a:cubicBezTo>
                    <a:pt x="38" y="9"/>
                    <a:pt x="39" y="9"/>
                    <a:pt x="37" y="10"/>
                  </a:cubicBezTo>
                  <a:cubicBezTo>
                    <a:pt x="36" y="11"/>
                    <a:pt x="34" y="13"/>
                    <a:pt x="33" y="14"/>
                  </a:cubicBezTo>
                  <a:cubicBezTo>
                    <a:pt x="33" y="16"/>
                    <a:pt x="31" y="23"/>
                    <a:pt x="31" y="25"/>
                  </a:cubicBezTo>
                  <a:cubicBezTo>
                    <a:pt x="35" y="32"/>
                    <a:pt x="35" y="32"/>
                    <a:pt x="35" y="32"/>
                  </a:cubicBezTo>
                  <a:cubicBezTo>
                    <a:pt x="28" y="53"/>
                    <a:pt x="28" y="53"/>
                    <a:pt x="28" y="53"/>
                  </a:cubicBezTo>
                  <a:cubicBezTo>
                    <a:pt x="0" y="64"/>
                    <a:pt x="0" y="64"/>
                    <a:pt x="0" y="64"/>
                  </a:cubicBezTo>
                  <a:cubicBezTo>
                    <a:pt x="9" y="88"/>
                    <a:pt x="9" y="88"/>
                    <a:pt x="9" y="88"/>
                  </a:cubicBezTo>
                  <a:cubicBezTo>
                    <a:pt x="9" y="88"/>
                    <a:pt x="15" y="85"/>
                    <a:pt x="19" y="85"/>
                  </a:cubicBezTo>
                  <a:cubicBezTo>
                    <a:pt x="23" y="84"/>
                    <a:pt x="23" y="84"/>
                    <a:pt x="26" y="85"/>
                  </a:cubicBezTo>
                  <a:cubicBezTo>
                    <a:pt x="30" y="85"/>
                    <a:pt x="31" y="83"/>
                    <a:pt x="31" y="80"/>
                  </a:cubicBezTo>
                  <a:cubicBezTo>
                    <a:pt x="32" y="76"/>
                    <a:pt x="33" y="74"/>
                    <a:pt x="36" y="75"/>
                  </a:cubicBezTo>
                  <a:cubicBezTo>
                    <a:pt x="39" y="75"/>
                    <a:pt x="43" y="75"/>
                    <a:pt x="44" y="72"/>
                  </a:cubicBezTo>
                  <a:cubicBezTo>
                    <a:pt x="45" y="70"/>
                    <a:pt x="44" y="66"/>
                    <a:pt x="49" y="65"/>
                  </a:cubicBezTo>
                  <a:cubicBezTo>
                    <a:pt x="53" y="65"/>
                    <a:pt x="57" y="64"/>
                    <a:pt x="57" y="64"/>
                  </a:cubicBezTo>
                  <a:cubicBezTo>
                    <a:pt x="57" y="64"/>
                    <a:pt x="55" y="56"/>
                    <a:pt x="56" y="53"/>
                  </a:cubicBezTo>
                  <a:cubicBezTo>
                    <a:pt x="57" y="50"/>
                    <a:pt x="60" y="48"/>
                    <a:pt x="60" y="48"/>
                  </a:cubicBezTo>
                  <a:cubicBezTo>
                    <a:pt x="60" y="48"/>
                    <a:pt x="61" y="49"/>
                    <a:pt x="62" y="49"/>
                  </a:cubicBezTo>
                  <a:cubicBezTo>
                    <a:pt x="63" y="49"/>
                    <a:pt x="64" y="44"/>
                    <a:pt x="67" y="42"/>
                  </a:cubicBezTo>
                  <a:cubicBezTo>
                    <a:pt x="69" y="40"/>
                    <a:pt x="72" y="37"/>
                    <a:pt x="74" y="34"/>
                  </a:cubicBezTo>
                  <a:cubicBezTo>
                    <a:pt x="76" y="30"/>
                    <a:pt x="77" y="28"/>
                    <a:pt x="76" y="27"/>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628" name="Freeform 249"/>
            <p:cNvSpPr>
              <a:spLocks noEditPoints="1"/>
            </p:cNvSpPr>
            <p:nvPr>
              <p:custDataLst>
                <p:tags r:id="rId75"/>
              </p:custDataLst>
            </p:nvPr>
          </p:nvSpPr>
          <p:spPr bwMode="auto">
            <a:xfrm>
              <a:off x="3691" y="3054"/>
              <a:ext cx="146" cy="89"/>
            </a:xfrm>
            <a:custGeom>
              <a:avLst/>
              <a:gdLst>
                <a:gd name="T0" fmla="*/ 188 w 114"/>
                <a:gd name="T1" fmla="*/ 0 h 69"/>
                <a:gd name="T2" fmla="*/ 165 w 114"/>
                <a:gd name="T3" fmla="*/ 5 h 69"/>
                <a:gd name="T4" fmla="*/ 128 w 114"/>
                <a:gd name="T5" fmla="*/ 8 h 69"/>
                <a:gd name="T6" fmla="*/ 104 w 114"/>
                <a:gd name="T7" fmla="*/ 28 h 69"/>
                <a:gd name="T8" fmla="*/ 87 w 114"/>
                <a:gd name="T9" fmla="*/ 46 h 69"/>
                <a:gd name="T10" fmla="*/ 82 w 114"/>
                <a:gd name="T11" fmla="*/ 39 h 69"/>
                <a:gd name="T12" fmla="*/ 72 w 114"/>
                <a:gd name="T13" fmla="*/ 39 h 69"/>
                <a:gd name="T14" fmla="*/ 51 w 114"/>
                <a:gd name="T15" fmla="*/ 35 h 69"/>
                <a:gd name="T16" fmla="*/ 23 w 114"/>
                <a:gd name="T17" fmla="*/ 39 h 69"/>
                <a:gd name="T18" fmla="*/ 13 w 114"/>
                <a:gd name="T19" fmla="*/ 35 h 69"/>
                <a:gd name="T20" fmla="*/ 8 w 114"/>
                <a:gd name="T21" fmla="*/ 46 h 69"/>
                <a:gd name="T22" fmla="*/ 0 w 114"/>
                <a:gd name="T23" fmla="*/ 58 h 69"/>
                <a:gd name="T24" fmla="*/ 0 w 114"/>
                <a:gd name="T25" fmla="*/ 80 h 69"/>
                <a:gd name="T26" fmla="*/ 6 w 114"/>
                <a:gd name="T27" fmla="*/ 110 h 69"/>
                <a:gd name="T28" fmla="*/ 15 w 114"/>
                <a:gd name="T29" fmla="*/ 134 h 69"/>
                <a:gd name="T30" fmla="*/ 31 w 114"/>
                <a:gd name="T31" fmla="*/ 138 h 69"/>
                <a:gd name="T32" fmla="*/ 53 w 114"/>
                <a:gd name="T33" fmla="*/ 128 h 69"/>
                <a:gd name="T34" fmla="*/ 76 w 114"/>
                <a:gd name="T35" fmla="*/ 123 h 69"/>
                <a:gd name="T36" fmla="*/ 99 w 114"/>
                <a:gd name="T37" fmla="*/ 114 h 69"/>
                <a:gd name="T38" fmla="*/ 122 w 114"/>
                <a:gd name="T39" fmla="*/ 110 h 69"/>
                <a:gd name="T40" fmla="*/ 136 w 114"/>
                <a:gd name="T41" fmla="*/ 95 h 69"/>
                <a:gd name="T42" fmla="*/ 158 w 114"/>
                <a:gd name="T43" fmla="*/ 86 h 69"/>
                <a:gd name="T44" fmla="*/ 179 w 114"/>
                <a:gd name="T45" fmla="*/ 81 h 69"/>
                <a:gd name="T46" fmla="*/ 193 w 114"/>
                <a:gd name="T47" fmla="*/ 74 h 69"/>
                <a:gd name="T48" fmla="*/ 195 w 114"/>
                <a:gd name="T49" fmla="*/ 59 h 69"/>
                <a:gd name="T50" fmla="*/ 210 w 114"/>
                <a:gd name="T51" fmla="*/ 52 h 69"/>
                <a:gd name="T52" fmla="*/ 192 w 114"/>
                <a:gd name="T53" fmla="*/ 0 h 69"/>
                <a:gd name="T54" fmla="*/ 188 w 114"/>
                <a:gd name="T55" fmla="*/ 0 h 69"/>
                <a:gd name="T56" fmla="*/ 232 w 114"/>
                <a:gd name="T57" fmla="*/ 139 h 69"/>
                <a:gd name="T58" fmla="*/ 223 w 114"/>
                <a:gd name="T59" fmla="*/ 134 h 69"/>
                <a:gd name="T60" fmla="*/ 216 w 114"/>
                <a:gd name="T61" fmla="*/ 142 h 69"/>
                <a:gd name="T62" fmla="*/ 224 w 114"/>
                <a:gd name="T63" fmla="*/ 148 h 69"/>
                <a:gd name="T64" fmla="*/ 239 w 114"/>
                <a:gd name="T65" fmla="*/ 142 h 69"/>
                <a:gd name="T66" fmla="*/ 232 w 114"/>
                <a:gd name="T67" fmla="*/ 139 h 6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4"/>
                <a:gd name="T103" fmla="*/ 0 h 69"/>
                <a:gd name="T104" fmla="*/ 114 w 114"/>
                <a:gd name="T105" fmla="*/ 69 h 6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4" h="69">
                  <a:moveTo>
                    <a:pt x="90" y="0"/>
                  </a:moveTo>
                  <a:cubicBezTo>
                    <a:pt x="90" y="0"/>
                    <a:pt x="80" y="2"/>
                    <a:pt x="79" y="2"/>
                  </a:cubicBezTo>
                  <a:cubicBezTo>
                    <a:pt x="78" y="2"/>
                    <a:pt x="63" y="4"/>
                    <a:pt x="61" y="4"/>
                  </a:cubicBezTo>
                  <a:cubicBezTo>
                    <a:pt x="60" y="5"/>
                    <a:pt x="53" y="9"/>
                    <a:pt x="49" y="13"/>
                  </a:cubicBezTo>
                  <a:cubicBezTo>
                    <a:pt x="46" y="17"/>
                    <a:pt x="44" y="21"/>
                    <a:pt x="41" y="22"/>
                  </a:cubicBezTo>
                  <a:cubicBezTo>
                    <a:pt x="39" y="22"/>
                    <a:pt x="39" y="18"/>
                    <a:pt x="39" y="18"/>
                  </a:cubicBezTo>
                  <a:cubicBezTo>
                    <a:pt x="39" y="18"/>
                    <a:pt x="35" y="18"/>
                    <a:pt x="34" y="18"/>
                  </a:cubicBezTo>
                  <a:cubicBezTo>
                    <a:pt x="33" y="19"/>
                    <a:pt x="26" y="17"/>
                    <a:pt x="24" y="16"/>
                  </a:cubicBezTo>
                  <a:cubicBezTo>
                    <a:pt x="21" y="16"/>
                    <a:pt x="11" y="18"/>
                    <a:pt x="11" y="18"/>
                  </a:cubicBezTo>
                  <a:cubicBezTo>
                    <a:pt x="11" y="18"/>
                    <a:pt x="8" y="15"/>
                    <a:pt x="6" y="16"/>
                  </a:cubicBezTo>
                  <a:cubicBezTo>
                    <a:pt x="4" y="18"/>
                    <a:pt x="4" y="21"/>
                    <a:pt x="4" y="22"/>
                  </a:cubicBezTo>
                  <a:cubicBezTo>
                    <a:pt x="4" y="24"/>
                    <a:pt x="0" y="27"/>
                    <a:pt x="0" y="27"/>
                  </a:cubicBezTo>
                  <a:cubicBezTo>
                    <a:pt x="0" y="27"/>
                    <a:pt x="0" y="33"/>
                    <a:pt x="0" y="37"/>
                  </a:cubicBezTo>
                  <a:cubicBezTo>
                    <a:pt x="0" y="41"/>
                    <a:pt x="2" y="48"/>
                    <a:pt x="3" y="51"/>
                  </a:cubicBezTo>
                  <a:cubicBezTo>
                    <a:pt x="3" y="54"/>
                    <a:pt x="4" y="62"/>
                    <a:pt x="7" y="63"/>
                  </a:cubicBezTo>
                  <a:cubicBezTo>
                    <a:pt x="9" y="64"/>
                    <a:pt x="12" y="66"/>
                    <a:pt x="15" y="64"/>
                  </a:cubicBezTo>
                  <a:cubicBezTo>
                    <a:pt x="18" y="63"/>
                    <a:pt x="22" y="62"/>
                    <a:pt x="25" y="60"/>
                  </a:cubicBezTo>
                  <a:cubicBezTo>
                    <a:pt x="27" y="58"/>
                    <a:pt x="33" y="57"/>
                    <a:pt x="36" y="57"/>
                  </a:cubicBezTo>
                  <a:cubicBezTo>
                    <a:pt x="38" y="57"/>
                    <a:pt x="44" y="54"/>
                    <a:pt x="47" y="53"/>
                  </a:cubicBezTo>
                  <a:cubicBezTo>
                    <a:pt x="51" y="51"/>
                    <a:pt x="56" y="52"/>
                    <a:pt x="58" y="51"/>
                  </a:cubicBezTo>
                  <a:cubicBezTo>
                    <a:pt x="60" y="49"/>
                    <a:pt x="62" y="44"/>
                    <a:pt x="65" y="44"/>
                  </a:cubicBezTo>
                  <a:cubicBezTo>
                    <a:pt x="69" y="44"/>
                    <a:pt x="70" y="41"/>
                    <a:pt x="75" y="40"/>
                  </a:cubicBezTo>
                  <a:cubicBezTo>
                    <a:pt x="79" y="39"/>
                    <a:pt x="80" y="38"/>
                    <a:pt x="85" y="38"/>
                  </a:cubicBezTo>
                  <a:cubicBezTo>
                    <a:pt x="89" y="37"/>
                    <a:pt x="92" y="34"/>
                    <a:pt x="92" y="34"/>
                  </a:cubicBezTo>
                  <a:cubicBezTo>
                    <a:pt x="92" y="34"/>
                    <a:pt x="90" y="29"/>
                    <a:pt x="93" y="28"/>
                  </a:cubicBezTo>
                  <a:cubicBezTo>
                    <a:pt x="95" y="27"/>
                    <a:pt x="100" y="24"/>
                    <a:pt x="100" y="24"/>
                  </a:cubicBezTo>
                  <a:cubicBezTo>
                    <a:pt x="91" y="0"/>
                    <a:pt x="91" y="0"/>
                    <a:pt x="91" y="0"/>
                  </a:cubicBezTo>
                  <a:lnTo>
                    <a:pt x="90" y="0"/>
                  </a:lnTo>
                  <a:close/>
                  <a:moveTo>
                    <a:pt x="110" y="65"/>
                  </a:moveTo>
                  <a:cubicBezTo>
                    <a:pt x="108" y="65"/>
                    <a:pt x="109" y="66"/>
                    <a:pt x="106" y="63"/>
                  </a:cubicBezTo>
                  <a:cubicBezTo>
                    <a:pt x="104" y="61"/>
                    <a:pt x="103" y="66"/>
                    <a:pt x="103" y="66"/>
                  </a:cubicBezTo>
                  <a:cubicBezTo>
                    <a:pt x="103" y="66"/>
                    <a:pt x="106" y="68"/>
                    <a:pt x="107" y="69"/>
                  </a:cubicBezTo>
                  <a:cubicBezTo>
                    <a:pt x="109" y="69"/>
                    <a:pt x="114" y="66"/>
                    <a:pt x="114" y="66"/>
                  </a:cubicBezTo>
                  <a:cubicBezTo>
                    <a:pt x="114" y="66"/>
                    <a:pt x="112" y="64"/>
                    <a:pt x="110" y="65"/>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629" name="Freeform 250"/>
            <p:cNvSpPr>
              <a:spLocks/>
            </p:cNvSpPr>
            <p:nvPr>
              <p:custDataLst>
                <p:tags r:id="rId76"/>
              </p:custDataLst>
            </p:nvPr>
          </p:nvSpPr>
          <p:spPr bwMode="auto">
            <a:xfrm>
              <a:off x="3804" y="2957"/>
              <a:ext cx="59" cy="50"/>
            </a:xfrm>
            <a:custGeom>
              <a:avLst/>
              <a:gdLst>
                <a:gd name="T0" fmla="*/ 68 w 46"/>
                <a:gd name="T1" fmla="*/ 82 h 39"/>
                <a:gd name="T2" fmla="*/ 72 w 46"/>
                <a:gd name="T3" fmla="*/ 77 h 39"/>
                <a:gd name="T4" fmla="*/ 76 w 46"/>
                <a:gd name="T5" fmla="*/ 54 h 39"/>
                <a:gd name="T6" fmla="*/ 83 w 46"/>
                <a:gd name="T7" fmla="*/ 46 h 39"/>
                <a:gd name="T8" fmla="*/ 87 w 46"/>
                <a:gd name="T9" fmla="*/ 45 h 39"/>
                <a:gd name="T10" fmla="*/ 82 w 46"/>
                <a:gd name="T11" fmla="*/ 37 h 39"/>
                <a:gd name="T12" fmla="*/ 83 w 46"/>
                <a:gd name="T13" fmla="*/ 24 h 39"/>
                <a:gd name="T14" fmla="*/ 89 w 46"/>
                <a:gd name="T15" fmla="*/ 29 h 39"/>
                <a:gd name="T16" fmla="*/ 95 w 46"/>
                <a:gd name="T17" fmla="*/ 28 h 39"/>
                <a:gd name="T18" fmla="*/ 95 w 46"/>
                <a:gd name="T19" fmla="*/ 17 h 39"/>
                <a:gd name="T20" fmla="*/ 91 w 46"/>
                <a:gd name="T21" fmla="*/ 8 h 39"/>
                <a:gd name="T22" fmla="*/ 91 w 46"/>
                <a:gd name="T23" fmla="*/ 0 h 39"/>
                <a:gd name="T24" fmla="*/ 87 w 46"/>
                <a:gd name="T25" fmla="*/ 1 h 39"/>
                <a:gd name="T26" fmla="*/ 76 w 46"/>
                <a:gd name="T27" fmla="*/ 13 h 39"/>
                <a:gd name="T28" fmla="*/ 60 w 46"/>
                <a:gd name="T29" fmla="*/ 28 h 39"/>
                <a:gd name="T30" fmla="*/ 46 w 46"/>
                <a:gd name="T31" fmla="*/ 42 h 39"/>
                <a:gd name="T32" fmla="*/ 24 w 46"/>
                <a:gd name="T33" fmla="*/ 46 h 39"/>
                <a:gd name="T34" fmla="*/ 13 w 46"/>
                <a:gd name="T35" fmla="*/ 45 h 39"/>
                <a:gd name="T36" fmla="*/ 0 w 46"/>
                <a:gd name="T37" fmla="*/ 47 h 39"/>
                <a:gd name="T38" fmla="*/ 13 w 46"/>
                <a:gd name="T39" fmla="*/ 74 h 39"/>
                <a:gd name="T40" fmla="*/ 68 w 46"/>
                <a:gd name="T41" fmla="*/ 82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
                <a:gd name="T64" fmla="*/ 0 h 39"/>
                <a:gd name="T65" fmla="*/ 46 w 46"/>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 h="39">
                  <a:moveTo>
                    <a:pt x="32" y="39"/>
                  </a:moveTo>
                  <a:cubicBezTo>
                    <a:pt x="34" y="37"/>
                    <a:pt x="34" y="37"/>
                    <a:pt x="34" y="37"/>
                  </a:cubicBezTo>
                  <a:cubicBezTo>
                    <a:pt x="34" y="35"/>
                    <a:pt x="36" y="28"/>
                    <a:pt x="36" y="26"/>
                  </a:cubicBezTo>
                  <a:cubicBezTo>
                    <a:pt x="37" y="25"/>
                    <a:pt x="39" y="23"/>
                    <a:pt x="40" y="22"/>
                  </a:cubicBezTo>
                  <a:cubicBezTo>
                    <a:pt x="42" y="21"/>
                    <a:pt x="41" y="21"/>
                    <a:pt x="41" y="21"/>
                  </a:cubicBezTo>
                  <a:cubicBezTo>
                    <a:pt x="39" y="18"/>
                    <a:pt x="39" y="18"/>
                    <a:pt x="39" y="18"/>
                  </a:cubicBezTo>
                  <a:cubicBezTo>
                    <a:pt x="40" y="12"/>
                    <a:pt x="40" y="12"/>
                    <a:pt x="40" y="12"/>
                  </a:cubicBezTo>
                  <a:cubicBezTo>
                    <a:pt x="42" y="14"/>
                    <a:pt x="42" y="14"/>
                    <a:pt x="42" y="14"/>
                  </a:cubicBezTo>
                  <a:cubicBezTo>
                    <a:pt x="45" y="13"/>
                    <a:pt x="45" y="13"/>
                    <a:pt x="45" y="13"/>
                  </a:cubicBezTo>
                  <a:cubicBezTo>
                    <a:pt x="45" y="13"/>
                    <a:pt x="45" y="9"/>
                    <a:pt x="45" y="8"/>
                  </a:cubicBezTo>
                  <a:cubicBezTo>
                    <a:pt x="46" y="7"/>
                    <a:pt x="44" y="5"/>
                    <a:pt x="43" y="4"/>
                  </a:cubicBezTo>
                  <a:cubicBezTo>
                    <a:pt x="42" y="4"/>
                    <a:pt x="43" y="0"/>
                    <a:pt x="43" y="0"/>
                  </a:cubicBezTo>
                  <a:cubicBezTo>
                    <a:pt x="41" y="1"/>
                    <a:pt x="41" y="1"/>
                    <a:pt x="41" y="1"/>
                  </a:cubicBezTo>
                  <a:cubicBezTo>
                    <a:pt x="41" y="1"/>
                    <a:pt x="37" y="5"/>
                    <a:pt x="36" y="6"/>
                  </a:cubicBezTo>
                  <a:cubicBezTo>
                    <a:pt x="35" y="7"/>
                    <a:pt x="33" y="11"/>
                    <a:pt x="29" y="13"/>
                  </a:cubicBezTo>
                  <a:cubicBezTo>
                    <a:pt x="25" y="15"/>
                    <a:pt x="25" y="19"/>
                    <a:pt x="22" y="20"/>
                  </a:cubicBezTo>
                  <a:cubicBezTo>
                    <a:pt x="19" y="22"/>
                    <a:pt x="16" y="22"/>
                    <a:pt x="12" y="22"/>
                  </a:cubicBezTo>
                  <a:cubicBezTo>
                    <a:pt x="8" y="21"/>
                    <a:pt x="8" y="21"/>
                    <a:pt x="6" y="21"/>
                  </a:cubicBezTo>
                  <a:cubicBezTo>
                    <a:pt x="3" y="22"/>
                    <a:pt x="1" y="23"/>
                    <a:pt x="0" y="23"/>
                  </a:cubicBezTo>
                  <a:cubicBezTo>
                    <a:pt x="6" y="35"/>
                    <a:pt x="6" y="35"/>
                    <a:pt x="6" y="35"/>
                  </a:cubicBezTo>
                  <a:lnTo>
                    <a:pt x="32" y="39"/>
                  </a:lnTo>
                  <a:close/>
                </a:path>
              </a:pathLst>
            </a:custGeom>
            <a:grpFill/>
            <a:ln w="3175">
              <a:solidFill>
                <a:srgbClr val="969696"/>
              </a:solidFill>
              <a:round/>
              <a:headEnd/>
              <a:tailEnd/>
            </a:ln>
          </p:spPr>
          <p:txBody>
            <a:bodyPr/>
            <a:lstStyle/>
            <a:p>
              <a:endParaRPr lang="en-IN">
                <a:solidFill>
                  <a:schemeClr val="bg1"/>
                </a:solidFill>
              </a:endParaRPr>
            </a:p>
          </p:txBody>
        </p:sp>
        <p:sp>
          <p:nvSpPr>
            <p:cNvPr id="16630" name="Freeform 251"/>
            <p:cNvSpPr>
              <a:spLocks/>
            </p:cNvSpPr>
            <p:nvPr>
              <p:custDataLst>
                <p:tags r:id="rId77"/>
              </p:custDataLst>
            </p:nvPr>
          </p:nvSpPr>
          <p:spPr bwMode="auto">
            <a:xfrm>
              <a:off x="3858" y="2952"/>
              <a:ext cx="5" cy="10"/>
            </a:xfrm>
            <a:custGeom>
              <a:avLst/>
              <a:gdLst>
                <a:gd name="T0" fmla="*/ 1 w 4"/>
                <a:gd name="T1" fmla="*/ 15 h 8"/>
                <a:gd name="T2" fmla="*/ 7 w 4"/>
                <a:gd name="T3" fmla="*/ 1 h 8"/>
                <a:gd name="T4" fmla="*/ 1 w 4"/>
                <a:gd name="T5" fmla="*/ 7 h 8"/>
                <a:gd name="T6" fmla="*/ 1 w 4"/>
                <a:gd name="T7" fmla="*/ 15 h 8"/>
                <a:gd name="T8" fmla="*/ 0 60000 65536"/>
                <a:gd name="T9" fmla="*/ 0 60000 65536"/>
                <a:gd name="T10" fmla="*/ 0 60000 65536"/>
                <a:gd name="T11" fmla="*/ 0 60000 65536"/>
                <a:gd name="T12" fmla="*/ 0 w 4"/>
                <a:gd name="T13" fmla="*/ 0 h 8"/>
                <a:gd name="T14" fmla="*/ 4 w 4"/>
                <a:gd name="T15" fmla="*/ 8 h 8"/>
              </a:gdLst>
              <a:ahLst/>
              <a:cxnLst>
                <a:cxn ang="T8">
                  <a:pos x="T0" y="T1"/>
                </a:cxn>
                <a:cxn ang="T9">
                  <a:pos x="T2" y="T3"/>
                </a:cxn>
                <a:cxn ang="T10">
                  <a:pos x="T4" y="T5"/>
                </a:cxn>
                <a:cxn ang="T11">
                  <a:pos x="T6" y="T7"/>
                </a:cxn>
              </a:cxnLst>
              <a:rect l="T12" t="T13" r="T14" b="T15"/>
              <a:pathLst>
                <a:path w="4" h="8">
                  <a:moveTo>
                    <a:pt x="1" y="8"/>
                  </a:moveTo>
                  <a:cubicBezTo>
                    <a:pt x="2" y="7"/>
                    <a:pt x="4" y="3"/>
                    <a:pt x="4" y="1"/>
                  </a:cubicBezTo>
                  <a:cubicBezTo>
                    <a:pt x="4" y="0"/>
                    <a:pt x="1" y="4"/>
                    <a:pt x="1" y="4"/>
                  </a:cubicBezTo>
                  <a:cubicBezTo>
                    <a:pt x="1" y="4"/>
                    <a:pt x="0" y="8"/>
                    <a:pt x="1" y="8"/>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631" name="Freeform 252"/>
            <p:cNvSpPr>
              <a:spLocks/>
            </p:cNvSpPr>
            <p:nvPr>
              <p:custDataLst>
                <p:tags r:id="rId78"/>
              </p:custDataLst>
            </p:nvPr>
          </p:nvSpPr>
          <p:spPr bwMode="auto">
            <a:xfrm>
              <a:off x="3786" y="2956"/>
              <a:ext cx="4" cy="3"/>
            </a:xfrm>
            <a:custGeom>
              <a:avLst/>
              <a:gdLst>
                <a:gd name="T0" fmla="*/ 0 w 3"/>
                <a:gd name="T1" fmla="*/ 0 h 3"/>
                <a:gd name="T2" fmla="*/ 7 w 3"/>
                <a:gd name="T3" fmla="*/ 0 h 3"/>
                <a:gd name="T4" fmla="*/ 1 w 3"/>
                <a:gd name="T5" fmla="*/ 3 h 3"/>
                <a:gd name="T6" fmla="*/ 0 w 3"/>
                <a:gd name="T7" fmla="*/ 0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0"/>
                  </a:moveTo>
                  <a:cubicBezTo>
                    <a:pt x="3" y="0"/>
                    <a:pt x="3" y="0"/>
                    <a:pt x="3" y="0"/>
                  </a:cubicBezTo>
                  <a:cubicBezTo>
                    <a:pt x="1" y="3"/>
                    <a:pt x="1" y="3"/>
                    <a:pt x="1" y="3"/>
                  </a:cubicBezTo>
                  <a:cubicBezTo>
                    <a:pt x="1" y="3"/>
                    <a:pt x="0" y="2"/>
                    <a:pt x="0" y="0"/>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632" name="Freeform 253"/>
            <p:cNvSpPr>
              <a:spLocks/>
            </p:cNvSpPr>
            <p:nvPr>
              <p:custDataLst>
                <p:tags r:id="rId79"/>
              </p:custDataLst>
            </p:nvPr>
          </p:nvSpPr>
          <p:spPr bwMode="auto">
            <a:xfrm>
              <a:off x="3791" y="2958"/>
              <a:ext cx="11" cy="23"/>
            </a:xfrm>
            <a:custGeom>
              <a:avLst/>
              <a:gdLst>
                <a:gd name="T0" fmla="*/ 1 w 9"/>
                <a:gd name="T1" fmla="*/ 29 h 18"/>
                <a:gd name="T2" fmla="*/ 7 w 9"/>
                <a:gd name="T3" fmla="*/ 33 h 18"/>
                <a:gd name="T4" fmla="*/ 11 w 9"/>
                <a:gd name="T5" fmla="*/ 37 h 18"/>
                <a:gd name="T6" fmla="*/ 15 w 9"/>
                <a:gd name="T7" fmla="*/ 23 h 18"/>
                <a:gd name="T8" fmla="*/ 15 w 9"/>
                <a:gd name="T9" fmla="*/ 13 h 18"/>
                <a:gd name="T10" fmla="*/ 16 w 9"/>
                <a:gd name="T11" fmla="*/ 5 h 18"/>
                <a:gd name="T12" fmla="*/ 9 w 9"/>
                <a:gd name="T13" fmla="*/ 0 h 18"/>
                <a:gd name="T14" fmla="*/ 1 w 9"/>
                <a:gd name="T15" fmla="*/ 5 h 18"/>
                <a:gd name="T16" fmla="*/ 0 w 9"/>
                <a:gd name="T17" fmla="*/ 19 h 18"/>
                <a:gd name="T18" fmla="*/ 1 w 9"/>
                <a:gd name="T19" fmla="*/ 29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8"/>
                <a:gd name="T32" fmla="*/ 9 w 9"/>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8">
                  <a:moveTo>
                    <a:pt x="1" y="14"/>
                  </a:moveTo>
                  <a:cubicBezTo>
                    <a:pt x="1" y="14"/>
                    <a:pt x="4" y="16"/>
                    <a:pt x="4" y="16"/>
                  </a:cubicBezTo>
                  <a:cubicBezTo>
                    <a:pt x="5" y="16"/>
                    <a:pt x="6" y="18"/>
                    <a:pt x="6" y="18"/>
                  </a:cubicBezTo>
                  <a:cubicBezTo>
                    <a:pt x="7" y="15"/>
                    <a:pt x="7" y="13"/>
                    <a:pt x="8" y="11"/>
                  </a:cubicBezTo>
                  <a:cubicBezTo>
                    <a:pt x="9" y="10"/>
                    <a:pt x="9" y="7"/>
                    <a:pt x="8" y="6"/>
                  </a:cubicBezTo>
                  <a:cubicBezTo>
                    <a:pt x="7" y="5"/>
                    <a:pt x="8" y="4"/>
                    <a:pt x="9" y="2"/>
                  </a:cubicBezTo>
                  <a:cubicBezTo>
                    <a:pt x="9" y="0"/>
                    <a:pt x="7" y="0"/>
                    <a:pt x="5" y="0"/>
                  </a:cubicBezTo>
                  <a:cubicBezTo>
                    <a:pt x="3" y="0"/>
                    <a:pt x="2" y="1"/>
                    <a:pt x="1" y="2"/>
                  </a:cubicBezTo>
                  <a:cubicBezTo>
                    <a:pt x="0" y="4"/>
                    <a:pt x="0" y="8"/>
                    <a:pt x="0" y="9"/>
                  </a:cubicBezTo>
                  <a:cubicBezTo>
                    <a:pt x="1" y="9"/>
                    <a:pt x="1" y="11"/>
                    <a:pt x="1" y="14"/>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633" name="Freeform 254"/>
            <p:cNvSpPr>
              <a:spLocks/>
            </p:cNvSpPr>
            <p:nvPr>
              <p:custDataLst>
                <p:tags r:id="rId80"/>
              </p:custDataLst>
            </p:nvPr>
          </p:nvSpPr>
          <p:spPr bwMode="auto">
            <a:xfrm>
              <a:off x="3737" y="2899"/>
              <a:ext cx="24" cy="23"/>
            </a:xfrm>
            <a:custGeom>
              <a:avLst/>
              <a:gdLst>
                <a:gd name="T0" fmla="*/ 16 w 19"/>
                <a:gd name="T1" fmla="*/ 28 h 18"/>
                <a:gd name="T2" fmla="*/ 23 w 19"/>
                <a:gd name="T3" fmla="*/ 37 h 18"/>
                <a:gd name="T4" fmla="*/ 38 w 19"/>
                <a:gd name="T5" fmla="*/ 37 h 18"/>
                <a:gd name="T6" fmla="*/ 38 w 19"/>
                <a:gd name="T7" fmla="*/ 36 h 18"/>
                <a:gd name="T8" fmla="*/ 32 w 19"/>
                <a:gd name="T9" fmla="*/ 23 h 18"/>
                <a:gd name="T10" fmla="*/ 32 w 19"/>
                <a:gd name="T11" fmla="*/ 15 h 18"/>
                <a:gd name="T12" fmla="*/ 38 w 19"/>
                <a:gd name="T13" fmla="*/ 6 h 18"/>
                <a:gd name="T14" fmla="*/ 30 w 19"/>
                <a:gd name="T15" fmla="*/ 1 h 18"/>
                <a:gd name="T16" fmla="*/ 18 w 19"/>
                <a:gd name="T17" fmla="*/ 0 h 18"/>
                <a:gd name="T18" fmla="*/ 8 w 19"/>
                <a:gd name="T19" fmla="*/ 10 h 18"/>
                <a:gd name="T20" fmla="*/ 0 w 19"/>
                <a:gd name="T21" fmla="*/ 24 h 18"/>
                <a:gd name="T22" fmla="*/ 0 w 19"/>
                <a:gd name="T23" fmla="*/ 24 h 18"/>
                <a:gd name="T24" fmla="*/ 16 w 19"/>
                <a:gd name="T25" fmla="*/ 28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8" y="13"/>
                  </a:moveTo>
                  <a:cubicBezTo>
                    <a:pt x="11" y="13"/>
                    <a:pt x="11" y="18"/>
                    <a:pt x="11" y="18"/>
                  </a:cubicBezTo>
                  <a:cubicBezTo>
                    <a:pt x="19" y="18"/>
                    <a:pt x="19" y="18"/>
                    <a:pt x="19" y="18"/>
                  </a:cubicBezTo>
                  <a:cubicBezTo>
                    <a:pt x="19" y="18"/>
                    <a:pt x="19" y="17"/>
                    <a:pt x="19" y="17"/>
                  </a:cubicBezTo>
                  <a:cubicBezTo>
                    <a:pt x="18" y="16"/>
                    <a:pt x="17" y="13"/>
                    <a:pt x="16" y="11"/>
                  </a:cubicBezTo>
                  <a:cubicBezTo>
                    <a:pt x="15" y="9"/>
                    <a:pt x="15" y="6"/>
                    <a:pt x="16" y="7"/>
                  </a:cubicBezTo>
                  <a:cubicBezTo>
                    <a:pt x="17" y="8"/>
                    <a:pt x="19" y="3"/>
                    <a:pt x="19" y="3"/>
                  </a:cubicBezTo>
                  <a:cubicBezTo>
                    <a:pt x="19" y="3"/>
                    <a:pt x="17" y="2"/>
                    <a:pt x="15" y="1"/>
                  </a:cubicBezTo>
                  <a:cubicBezTo>
                    <a:pt x="14" y="0"/>
                    <a:pt x="11" y="1"/>
                    <a:pt x="9" y="0"/>
                  </a:cubicBezTo>
                  <a:cubicBezTo>
                    <a:pt x="7" y="0"/>
                    <a:pt x="7" y="2"/>
                    <a:pt x="4" y="5"/>
                  </a:cubicBezTo>
                  <a:cubicBezTo>
                    <a:pt x="2" y="8"/>
                    <a:pt x="0" y="12"/>
                    <a:pt x="0" y="12"/>
                  </a:cubicBezTo>
                  <a:cubicBezTo>
                    <a:pt x="0" y="12"/>
                    <a:pt x="0" y="12"/>
                    <a:pt x="0" y="12"/>
                  </a:cubicBezTo>
                  <a:cubicBezTo>
                    <a:pt x="3" y="13"/>
                    <a:pt x="7" y="13"/>
                    <a:pt x="8" y="13"/>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634" name="Freeform 255"/>
            <p:cNvSpPr>
              <a:spLocks/>
            </p:cNvSpPr>
            <p:nvPr>
              <p:custDataLst>
                <p:tags r:id="rId81"/>
              </p:custDataLst>
            </p:nvPr>
          </p:nvSpPr>
          <p:spPr bwMode="auto">
            <a:xfrm>
              <a:off x="3591" y="2853"/>
              <a:ext cx="56" cy="59"/>
            </a:xfrm>
            <a:custGeom>
              <a:avLst/>
              <a:gdLst>
                <a:gd name="T0" fmla="*/ 24 w 44"/>
                <a:gd name="T1" fmla="*/ 97 h 46"/>
                <a:gd name="T2" fmla="*/ 36 w 44"/>
                <a:gd name="T3" fmla="*/ 91 h 46"/>
                <a:gd name="T4" fmla="*/ 37 w 44"/>
                <a:gd name="T5" fmla="*/ 81 h 46"/>
                <a:gd name="T6" fmla="*/ 53 w 44"/>
                <a:gd name="T7" fmla="*/ 81 h 46"/>
                <a:gd name="T8" fmla="*/ 59 w 44"/>
                <a:gd name="T9" fmla="*/ 69 h 46"/>
                <a:gd name="T10" fmla="*/ 61 w 44"/>
                <a:gd name="T11" fmla="*/ 68 h 46"/>
                <a:gd name="T12" fmla="*/ 43 w 44"/>
                <a:gd name="T13" fmla="*/ 42 h 46"/>
                <a:gd name="T14" fmla="*/ 84 w 44"/>
                <a:gd name="T15" fmla="*/ 30 h 46"/>
                <a:gd name="T16" fmla="*/ 85 w 44"/>
                <a:gd name="T17" fmla="*/ 24 h 46"/>
                <a:gd name="T18" fmla="*/ 85 w 44"/>
                <a:gd name="T19" fmla="*/ 24 h 46"/>
                <a:gd name="T20" fmla="*/ 90 w 44"/>
                <a:gd name="T21" fmla="*/ 28 h 46"/>
                <a:gd name="T22" fmla="*/ 84 w 44"/>
                <a:gd name="T23" fmla="*/ 23 h 46"/>
                <a:gd name="T24" fmla="*/ 84 w 44"/>
                <a:gd name="T25" fmla="*/ 17 h 46"/>
                <a:gd name="T26" fmla="*/ 81 w 44"/>
                <a:gd name="T27" fmla="*/ 0 h 46"/>
                <a:gd name="T28" fmla="*/ 39 w 44"/>
                <a:gd name="T29" fmla="*/ 23 h 46"/>
                <a:gd name="T30" fmla="*/ 28 w 44"/>
                <a:gd name="T31" fmla="*/ 19 h 46"/>
                <a:gd name="T32" fmla="*/ 18 w 44"/>
                <a:gd name="T33" fmla="*/ 13 h 46"/>
                <a:gd name="T34" fmla="*/ 14 w 44"/>
                <a:gd name="T35" fmla="*/ 13 h 46"/>
                <a:gd name="T36" fmla="*/ 13 w 44"/>
                <a:gd name="T37" fmla="*/ 35 h 46"/>
                <a:gd name="T38" fmla="*/ 10 w 44"/>
                <a:gd name="T39" fmla="*/ 53 h 46"/>
                <a:gd name="T40" fmla="*/ 5 w 44"/>
                <a:gd name="T41" fmla="*/ 72 h 46"/>
                <a:gd name="T42" fmla="*/ 5 w 44"/>
                <a:gd name="T43" fmla="*/ 83 h 46"/>
                <a:gd name="T44" fmla="*/ 0 w 44"/>
                <a:gd name="T45" fmla="*/ 89 h 46"/>
                <a:gd name="T46" fmla="*/ 1 w 44"/>
                <a:gd name="T47" fmla="*/ 95 h 46"/>
                <a:gd name="T48" fmla="*/ 24 w 44"/>
                <a:gd name="T49" fmla="*/ 97 h 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4"/>
                <a:gd name="T76" fmla="*/ 0 h 46"/>
                <a:gd name="T77" fmla="*/ 44 w 44"/>
                <a:gd name="T78" fmla="*/ 46 h 4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4" h="46">
                  <a:moveTo>
                    <a:pt x="12" y="46"/>
                  </a:moveTo>
                  <a:cubicBezTo>
                    <a:pt x="12" y="46"/>
                    <a:pt x="16" y="44"/>
                    <a:pt x="17" y="43"/>
                  </a:cubicBezTo>
                  <a:cubicBezTo>
                    <a:pt x="18" y="42"/>
                    <a:pt x="18" y="38"/>
                    <a:pt x="18" y="38"/>
                  </a:cubicBezTo>
                  <a:cubicBezTo>
                    <a:pt x="26" y="38"/>
                    <a:pt x="26" y="38"/>
                    <a:pt x="26" y="38"/>
                  </a:cubicBezTo>
                  <a:cubicBezTo>
                    <a:pt x="28" y="33"/>
                    <a:pt x="28" y="33"/>
                    <a:pt x="28" y="33"/>
                  </a:cubicBezTo>
                  <a:cubicBezTo>
                    <a:pt x="30" y="32"/>
                    <a:pt x="30" y="32"/>
                    <a:pt x="30" y="32"/>
                  </a:cubicBezTo>
                  <a:cubicBezTo>
                    <a:pt x="21" y="20"/>
                    <a:pt x="21" y="20"/>
                    <a:pt x="21" y="20"/>
                  </a:cubicBezTo>
                  <a:cubicBezTo>
                    <a:pt x="41" y="14"/>
                    <a:pt x="41" y="14"/>
                    <a:pt x="41" y="14"/>
                  </a:cubicBezTo>
                  <a:cubicBezTo>
                    <a:pt x="42" y="12"/>
                    <a:pt x="42" y="12"/>
                    <a:pt x="42" y="12"/>
                  </a:cubicBezTo>
                  <a:cubicBezTo>
                    <a:pt x="42" y="12"/>
                    <a:pt x="42" y="12"/>
                    <a:pt x="42" y="12"/>
                  </a:cubicBezTo>
                  <a:cubicBezTo>
                    <a:pt x="44" y="13"/>
                    <a:pt x="44" y="13"/>
                    <a:pt x="44" y="13"/>
                  </a:cubicBezTo>
                  <a:cubicBezTo>
                    <a:pt x="43" y="11"/>
                    <a:pt x="41" y="11"/>
                    <a:pt x="41" y="11"/>
                  </a:cubicBezTo>
                  <a:cubicBezTo>
                    <a:pt x="41" y="8"/>
                    <a:pt x="41" y="8"/>
                    <a:pt x="41" y="8"/>
                  </a:cubicBezTo>
                  <a:cubicBezTo>
                    <a:pt x="39" y="0"/>
                    <a:pt x="39" y="0"/>
                    <a:pt x="39" y="0"/>
                  </a:cubicBezTo>
                  <a:cubicBezTo>
                    <a:pt x="29" y="5"/>
                    <a:pt x="19" y="11"/>
                    <a:pt x="19" y="11"/>
                  </a:cubicBezTo>
                  <a:cubicBezTo>
                    <a:pt x="13" y="9"/>
                    <a:pt x="13" y="9"/>
                    <a:pt x="13" y="9"/>
                  </a:cubicBezTo>
                  <a:cubicBezTo>
                    <a:pt x="9" y="6"/>
                    <a:pt x="9" y="6"/>
                    <a:pt x="9" y="6"/>
                  </a:cubicBezTo>
                  <a:cubicBezTo>
                    <a:pt x="7" y="6"/>
                    <a:pt x="7" y="6"/>
                    <a:pt x="7" y="6"/>
                  </a:cubicBezTo>
                  <a:cubicBezTo>
                    <a:pt x="7" y="9"/>
                    <a:pt x="6" y="15"/>
                    <a:pt x="6" y="16"/>
                  </a:cubicBezTo>
                  <a:cubicBezTo>
                    <a:pt x="6" y="18"/>
                    <a:pt x="7" y="23"/>
                    <a:pt x="5" y="25"/>
                  </a:cubicBezTo>
                  <a:cubicBezTo>
                    <a:pt x="4" y="28"/>
                    <a:pt x="2" y="31"/>
                    <a:pt x="2" y="34"/>
                  </a:cubicBezTo>
                  <a:cubicBezTo>
                    <a:pt x="2" y="37"/>
                    <a:pt x="2" y="40"/>
                    <a:pt x="2" y="40"/>
                  </a:cubicBezTo>
                  <a:cubicBezTo>
                    <a:pt x="0" y="42"/>
                    <a:pt x="0" y="42"/>
                    <a:pt x="0" y="42"/>
                  </a:cubicBezTo>
                  <a:cubicBezTo>
                    <a:pt x="1" y="45"/>
                    <a:pt x="1" y="45"/>
                    <a:pt x="1" y="45"/>
                  </a:cubicBezTo>
                  <a:lnTo>
                    <a:pt x="12" y="46"/>
                  </a:lnTo>
                  <a:close/>
                </a:path>
              </a:pathLst>
            </a:custGeom>
            <a:grpFill/>
            <a:ln w="3175">
              <a:solidFill>
                <a:srgbClr val="969696"/>
              </a:solidFill>
              <a:round/>
              <a:headEnd/>
              <a:tailEnd/>
            </a:ln>
          </p:spPr>
          <p:txBody>
            <a:bodyPr/>
            <a:lstStyle/>
            <a:p>
              <a:endParaRPr lang="en-IN">
                <a:solidFill>
                  <a:schemeClr val="bg1"/>
                </a:solidFill>
              </a:endParaRPr>
            </a:p>
          </p:txBody>
        </p:sp>
        <p:sp>
          <p:nvSpPr>
            <p:cNvPr id="16635" name="Freeform 256"/>
            <p:cNvSpPr>
              <a:spLocks/>
            </p:cNvSpPr>
            <p:nvPr>
              <p:custDataLst>
                <p:tags r:id="rId82"/>
              </p:custDataLst>
            </p:nvPr>
          </p:nvSpPr>
          <p:spPr bwMode="auto">
            <a:xfrm>
              <a:off x="3581" y="2856"/>
              <a:ext cx="19" cy="51"/>
            </a:xfrm>
            <a:custGeom>
              <a:avLst/>
              <a:gdLst>
                <a:gd name="T0" fmla="*/ 1 w 15"/>
                <a:gd name="T1" fmla="*/ 42 h 40"/>
                <a:gd name="T2" fmla="*/ 16 w 15"/>
                <a:gd name="T3" fmla="*/ 83 h 40"/>
                <a:gd name="T4" fmla="*/ 20 w 15"/>
                <a:gd name="T5" fmla="*/ 78 h 40"/>
                <a:gd name="T6" fmla="*/ 20 w 15"/>
                <a:gd name="T7" fmla="*/ 66 h 40"/>
                <a:gd name="T8" fmla="*/ 25 w 15"/>
                <a:gd name="T9" fmla="*/ 47 h 40"/>
                <a:gd name="T10" fmla="*/ 29 w 15"/>
                <a:gd name="T11" fmla="*/ 29 h 40"/>
                <a:gd name="T12" fmla="*/ 30 w 15"/>
                <a:gd name="T13" fmla="*/ 0 h 40"/>
                <a:gd name="T14" fmla="*/ 23 w 15"/>
                <a:gd name="T15" fmla="*/ 0 h 40"/>
                <a:gd name="T16" fmla="*/ 16 w 15"/>
                <a:gd name="T17" fmla="*/ 8 h 40"/>
                <a:gd name="T18" fmla="*/ 13 w 15"/>
                <a:gd name="T19" fmla="*/ 29 h 40"/>
                <a:gd name="T20" fmla="*/ 0 w 15"/>
                <a:gd name="T21" fmla="*/ 42 h 40"/>
                <a:gd name="T22" fmla="*/ 0 w 15"/>
                <a:gd name="T23" fmla="*/ 43 h 40"/>
                <a:gd name="T24" fmla="*/ 1 w 15"/>
                <a:gd name="T25" fmla="*/ 42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0"/>
                <a:gd name="T41" fmla="*/ 15 w 15"/>
                <a:gd name="T42" fmla="*/ 40 h 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0">
                  <a:moveTo>
                    <a:pt x="1" y="20"/>
                  </a:moveTo>
                  <a:cubicBezTo>
                    <a:pt x="8" y="40"/>
                    <a:pt x="8" y="40"/>
                    <a:pt x="8" y="40"/>
                  </a:cubicBezTo>
                  <a:cubicBezTo>
                    <a:pt x="10" y="38"/>
                    <a:pt x="10" y="38"/>
                    <a:pt x="10" y="38"/>
                  </a:cubicBezTo>
                  <a:cubicBezTo>
                    <a:pt x="10" y="38"/>
                    <a:pt x="10" y="35"/>
                    <a:pt x="10" y="32"/>
                  </a:cubicBezTo>
                  <a:cubicBezTo>
                    <a:pt x="10" y="29"/>
                    <a:pt x="12" y="26"/>
                    <a:pt x="13" y="23"/>
                  </a:cubicBezTo>
                  <a:cubicBezTo>
                    <a:pt x="15" y="21"/>
                    <a:pt x="14" y="16"/>
                    <a:pt x="14" y="14"/>
                  </a:cubicBezTo>
                  <a:cubicBezTo>
                    <a:pt x="14" y="12"/>
                    <a:pt x="15" y="0"/>
                    <a:pt x="15" y="0"/>
                  </a:cubicBezTo>
                  <a:cubicBezTo>
                    <a:pt x="11" y="0"/>
                    <a:pt x="11" y="0"/>
                    <a:pt x="11" y="0"/>
                  </a:cubicBezTo>
                  <a:cubicBezTo>
                    <a:pt x="11" y="0"/>
                    <a:pt x="9" y="2"/>
                    <a:pt x="8" y="4"/>
                  </a:cubicBezTo>
                  <a:cubicBezTo>
                    <a:pt x="7" y="6"/>
                    <a:pt x="7" y="11"/>
                    <a:pt x="6" y="14"/>
                  </a:cubicBezTo>
                  <a:cubicBezTo>
                    <a:pt x="5" y="17"/>
                    <a:pt x="0" y="20"/>
                    <a:pt x="0" y="20"/>
                  </a:cubicBezTo>
                  <a:cubicBezTo>
                    <a:pt x="0" y="21"/>
                    <a:pt x="0" y="21"/>
                    <a:pt x="0" y="21"/>
                  </a:cubicBezTo>
                  <a:cubicBezTo>
                    <a:pt x="0" y="21"/>
                    <a:pt x="1" y="20"/>
                    <a:pt x="1" y="20"/>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636" name="Freeform 257"/>
            <p:cNvSpPr>
              <a:spLocks/>
            </p:cNvSpPr>
            <p:nvPr>
              <p:custDataLst>
                <p:tags r:id="rId83"/>
              </p:custDataLst>
            </p:nvPr>
          </p:nvSpPr>
          <p:spPr bwMode="auto">
            <a:xfrm>
              <a:off x="3637" y="2789"/>
              <a:ext cx="124" cy="126"/>
            </a:xfrm>
            <a:custGeom>
              <a:avLst/>
              <a:gdLst>
                <a:gd name="T0" fmla="*/ 198 w 97"/>
                <a:gd name="T1" fmla="*/ 172 h 98"/>
                <a:gd name="T2" fmla="*/ 194 w 97"/>
                <a:gd name="T3" fmla="*/ 162 h 98"/>
                <a:gd name="T4" fmla="*/ 188 w 97"/>
                <a:gd name="T5" fmla="*/ 156 h 98"/>
                <a:gd name="T6" fmla="*/ 189 w 97"/>
                <a:gd name="T7" fmla="*/ 135 h 98"/>
                <a:gd name="T8" fmla="*/ 175 w 97"/>
                <a:gd name="T9" fmla="*/ 121 h 98"/>
                <a:gd name="T10" fmla="*/ 155 w 97"/>
                <a:gd name="T11" fmla="*/ 111 h 98"/>
                <a:gd name="T12" fmla="*/ 146 w 97"/>
                <a:gd name="T13" fmla="*/ 94 h 98"/>
                <a:gd name="T14" fmla="*/ 142 w 97"/>
                <a:gd name="T15" fmla="*/ 85 h 98"/>
                <a:gd name="T16" fmla="*/ 146 w 97"/>
                <a:gd name="T17" fmla="*/ 69 h 98"/>
                <a:gd name="T18" fmla="*/ 155 w 97"/>
                <a:gd name="T19" fmla="*/ 58 h 98"/>
                <a:gd name="T20" fmla="*/ 152 w 97"/>
                <a:gd name="T21" fmla="*/ 46 h 98"/>
                <a:gd name="T22" fmla="*/ 146 w 97"/>
                <a:gd name="T23" fmla="*/ 39 h 98"/>
                <a:gd name="T24" fmla="*/ 136 w 97"/>
                <a:gd name="T25" fmla="*/ 22 h 98"/>
                <a:gd name="T26" fmla="*/ 125 w 97"/>
                <a:gd name="T27" fmla="*/ 0 h 98"/>
                <a:gd name="T28" fmla="*/ 123 w 97"/>
                <a:gd name="T29" fmla="*/ 0 h 98"/>
                <a:gd name="T30" fmla="*/ 123 w 97"/>
                <a:gd name="T31" fmla="*/ 1 h 98"/>
                <a:gd name="T32" fmla="*/ 118 w 97"/>
                <a:gd name="T33" fmla="*/ 10 h 98"/>
                <a:gd name="T34" fmla="*/ 107 w 97"/>
                <a:gd name="T35" fmla="*/ 5 h 98"/>
                <a:gd name="T36" fmla="*/ 95 w 97"/>
                <a:gd name="T37" fmla="*/ 1 h 98"/>
                <a:gd name="T38" fmla="*/ 77 w 97"/>
                <a:gd name="T39" fmla="*/ 1 h 98"/>
                <a:gd name="T40" fmla="*/ 75 w 97"/>
                <a:gd name="T41" fmla="*/ 15 h 98"/>
                <a:gd name="T42" fmla="*/ 59 w 97"/>
                <a:gd name="T43" fmla="*/ 23 h 98"/>
                <a:gd name="T44" fmla="*/ 58 w 97"/>
                <a:gd name="T45" fmla="*/ 40 h 98"/>
                <a:gd name="T46" fmla="*/ 54 w 97"/>
                <a:gd name="T47" fmla="*/ 54 h 98"/>
                <a:gd name="T48" fmla="*/ 52 w 97"/>
                <a:gd name="T49" fmla="*/ 76 h 98"/>
                <a:gd name="T50" fmla="*/ 0 w 97"/>
                <a:gd name="T51" fmla="*/ 109 h 98"/>
                <a:gd name="T52" fmla="*/ 0 w 97"/>
                <a:gd name="T53" fmla="*/ 109 h 98"/>
                <a:gd name="T54" fmla="*/ 6 w 97"/>
                <a:gd name="T55" fmla="*/ 105 h 98"/>
                <a:gd name="T56" fmla="*/ 10 w 97"/>
                <a:gd name="T57" fmla="*/ 123 h 98"/>
                <a:gd name="T58" fmla="*/ 10 w 97"/>
                <a:gd name="T59" fmla="*/ 129 h 98"/>
                <a:gd name="T60" fmla="*/ 17 w 97"/>
                <a:gd name="T61" fmla="*/ 134 h 98"/>
                <a:gd name="T62" fmla="*/ 13 w 97"/>
                <a:gd name="T63" fmla="*/ 132 h 98"/>
                <a:gd name="T64" fmla="*/ 40 w 97"/>
                <a:gd name="T65" fmla="*/ 140 h 98"/>
                <a:gd name="T66" fmla="*/ 75 w 97"/>
                <a:gd name="T67" fmla="*/ 162 h 98"/>
                <a:gd name="T68" fmla="*/ 125 w 97"/>
                <a:gd name="T69" fmla="*/ 207 h 98"/>
                <a:gd name="T70" fmla="*/ 164 w 97"/>
                <a:gd name="T71" fmla="*/ 208 h 98"/>
                <a:gd name="T72" fmla="*/ 164 w 97"/>
                <a:gd name="T73" fmla="*/ 208 h 98"/>
                <a:gd name="T74" fmla="*/ 171 w 97"/>
                <a:gd name="T75" fmla="*/ 193 h 98"/>
                <a:gd name="T76" fmla="*/ 182 w 97"/>
                <a:gd name="T77" fmla="*/ 184 h 98"/>
                <a:gd name="T78" fmla="*/ 194 w 97"/>
                <a:gd name="T79" fmla="*/ 185 h 98"/>
                <a:gd name="T80" fmla="*/ 201 w 97"/>
                <a:gd name="T81" fmla="*/ 186 h 98"/>
                <a:gd name="T82" fmla="*/ 198 w 97"/>
                <a:gd name="T83" fmla="*/ 172 h 9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7"/>
                <a:gd name="T127" fmla="*/ 0 h 98"/>
                <a:gd name="T128" fmla="*/ 97 w 97"/>
                <a:gd name="T129" fmla="*/ 98 h 9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7" h="98">
                  <a:moveTo>
                    <a:pt x="95" y="81"/>
                  </a:moveTo>
                  <a:cubicBezTo>
                    <a:pt x="91" y="80"/>
                    <a:pt x="94" y="77"/>
                    <a:pt x="93" y="76"/>
                  </a:cubicBezTo>
                  <a:cubicBezTo>
                    <a:pt x="92" y="75"/>
                    <a:pt x="90" y="73"/>
                    <a:pt x="90" y="73"/>
                  </a:cubicBezTo>
                  <a:cubicBezTo>
                    <a:pt x="91" y="64"/>
                    <a:pt x="91" y="64"/>
                    <a:pt x="91" y="64"/>
                  </a:cubicBezTo>
                  <a:cubicBezTo>
                    <a:pt x="91" y="64"/>
                    <a:pt x="87" y="59"/>
                    <a:pt x="84" y="57"/>
                  </a:cubicBezTo>
                  <a:cubicBezTo>
                    <a:pt x="82" y="56"/>
                    <a:pt x="74" y="52"/>
                    <a:pt x="74" y="52"/>
                  </a:cubicBezTo>
                  <a:cubicBezTo>
                    <a:pt x="74" y="52"/>
                    <a:pt x="72" y="45"/>
                    <a:pt x="70" y="44"/>
                  </a:cubicBezTo>
                  <a:cubicBezTo>
                    <a:pt x="68" y="43"/>
                    <a:pt x="68" y="40"/>
                    <a:pt x="68" y="40"/>
                  </a:cubicBezTo>
                  <a:cubicBezTo>
                    <a:pt x="68" y="40"/>
                    <a:pt x="68" y="36"/>
                    <a:pt x="70" y="33"/>
                  </a:cubicBezTo>
                  <a:cubicBezTo>
                    <a:pt x="71" y="31"/>
                    <a:pt x="74" y="29"/>
                    <a:pt x="74" y="27"/>
                  </a:cubicBezTo>
                  <a:cubicBezTo>
                    <a:pt x="74" y="24"/>
                    <a:pt x="73" y="22"/>
                    <a:pt x="73" y="22"/>
                  </a:cubicBezTo>
                  <a:cubicBezTo>
                    <a:pt x="73" y="22"/>
                    <a:pt x="73" y="19"/>
                    <a:pt x="70" y="18"/>
                  </a:cubicBezTo>
                  <a:cubicBezTo>
                    <a:pt x="68" y="17"/>
                    <a:pt x="66" y="12"/>
                    <a:pt x="65" y="10"/>
                  </a:cubicBezTo>
                  <a:cubicBezTo>
                    <a:pt x="64" y="9"/>
                    <a:pt x="60" y="0"/>
                    <a:pt x="60" y="0"/>
                  </a:cubicBezTo>
                  <a:cubicBezTo>
                    <a:pt x="59" y="0"/>
                    <a:pt x="59" y="0"/>
                    <a:pt x="59" y="0"/>
                  </a:cubicBezTo>
                  <a:cubicBezTo>
                    <a:pt x="59" y="0"/>
                    <a:pt x="59" y="1"/>
                    <a:pt x="59" y="1"/>
                  </a:cubicBezTo>
                  <a:cubicBezTo>
                    <a:pt x="59" y="1"/>
                    <a:pt x="57" y="6"/>
                    <a:pt x="56" y="5"/>
                  </a:cubicBezTo>
                  <a:cubicBezTo>
                    <a:pt x="56" y="4"/>
                    <a:pt x="54" y="1"/>
                    <a:pt x="52" y="2"/>
                  </a:cubicBezTo>
                  <a:cubicBezTo>
                    <a:pt x="50" y="2"/>
                    <a:pt x="46" y="2"/>
                    <a:pt x="45" y="1"/>
                  </a:cubicBezTo>
                  <a:cubicBezTo>
                    <a:pt x="44" y="0"/>
                    <a:pt x="37" y="1"/>
                    <a:pt x="37" y="1"/>
                  </a:cubicBezTo>
                  <a:cubicBezTo>
                    <a:pt x="37" y="2"/>
                    <a:pt x="37" y="6"/>
                    <a:pt x="36" y="7"/>
                  </a:cubicBezTo>
                  <a:cubicBezTo>
                    <a:pt x="34" y="7"/>
                    <a:pt x="29" y="11"/>
                    <a:pt x="28" y="11"/>
                  </a:cubicBezTo>
                  <a:cubicBezTo>
                    <a:pt x="27" y="12"/>
                    <a:pt x="27" y="18"/>
                    <a:pt x="27" y="19"/>
                  </a:cubicBezTo>
                  <a:cubicBezTo>
                    <a:pt x="27" y="21"/>
                    <a:pt x="26" y="25"/>
                    <a:pt x="26" y="26"/>
                  </a:cubicBezTo>
                  <a:cubicBezTo>
                    <a:pt x="26" y="27"/>
                    <a:pt x="28" y="33"/>
                    <a:pt x="25" y="36"/>
                  </a:cubicBezTo>
                  <a:cubicBezTo>
                    <a:pt x="23" y="37"/>
                    <a:pt x="11" y="45"/>
                    <a:pt x="0" y="51"/>
                  </a:cubicBezTo>
                  <a:cubicBezTo>
                    <a:pt x="0" y="51"/>
                    <a:pt x="0" y="51"/>
                    <a:pt x="0" y="51"/>
                  </a:cubicBezTo>
                  <a:cubicBezTo>
                    <a:pt x="1" y="50"/>
                    <a:pt x="2" y="50"/>
                    <a:pt x="3" y="50"/>
                  </a:cubicBezTo>
                  <a:cubicBezTo>
                    <a:pt x="5" y="58"/>
                    <a:pt x="5" y="58"/>
                    <a:pt x="5" y="58"/>
                  </a:cubicBezTo>
                  <a:cubicBezTo>
                    <a:pt x="5" y="61"/>
                    <a:pt x="5" y="61"/>
                    <a:pt x="5" y="61"/>
                  </a:cubicBezTo>
                  <a:cubicBezTo>
                    <a:pt x="5" y="61"/>
                    <a:pt x="7" y="61"/>
                    <a:pt x="8" y="63"/>
                  </a:cubicBezTo>
                  <a:cubicBezTo>
                    <a:pt x="6" y="62"/>
                    <a:pt x="6" y="62"/>
                    <a:pt x="6" y="62"/>
                  </a:cubicBezTo>
                  <a:cubicBezTo>
                    <a:pt x="19" y="66"/>
                    <a:pt x="19" y="66"/>
                    <a:pt x="19" y="66"/>
                  </a:cubicBezTo>
                  <a:cubicBezTo>
                    <a:pt x="19" y="66"/>
                    <a:pt x="30" y="73"/>
                    <a:pt x="36" y="76"/>
                  </a:cubicBezTo>
                  <a:cubicBezTo>
                    <a:pt x="41" y="80"/>
                    <a:pt x="60" y="97"/>
                    <a:pt x="60" y="97"/>
                  </a:cubicBezTo>
                  <a:cubicBezTo>
                    <a:pt x="60" y="97"/>
                    <a:pt x="70" y="98"/>
                    <a:pt x="78" y="98"/>
                  </a:cubicBezTo>
                  <a:cubicBezTo>
                    <a:pt x="78" y="98"/>
                    <a:pt x="78" y="98"/>
                    <a:pt x="78" y="98"/>
                  </a:cubicBezTo>
                  <a:cubicBezTo>
                    <a:pt x="78" y="98"/>
                    <a:pt x="80" y="94"/>
                    <a:pt x="82" y="91"/>
                  </a:cubicBezTo>
                  <a:cubicBezTo>
                    <a:pt x="85" y="88"/>
                    <a:pt x="85" y="86"/>
                    <a:pt x="87" y="86"/>
                  </a:cubicBezTo>
                  <a:cubicBezTo>
                    <a:pt x="89" y="87"/>
                    <a:pt x="92" y="86"/>
                    <a:pt x="93" y="87"/>
                  </a:cubicBezTo>
                  <a:cubicBezTo>
                    <a:pt x="94" y="87"/>
                    <a:pt x="95" y="88"/>
                    <a:pt x="96" y="88"/>
                  </a:cubicBezTo>
                  <a:cubicBezTo>
                    <a:pt x="96" y="87"/>
                    <a:pt x="97" y="81"/>
                    <a:pt x="95" y="81"/>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637" name="Freeform 258"/>
            <p:cNvSpPr>
              <a:spLocks/>
            </p:cNvSpPr>
            <p:nvPr>
              <p:custDataLst>
                <p:tags r:id="rId84"/>
              </p:custDataLst>
            </p:nvPr>
          </p:nvSpPr>
          <p:spPr bwMode="auto">
            <a:xfrm>
              <a:off x="3705" y="2752"/>
              <a:ext cx="244" cy="220"/>
            </a:xfrm>
            <a:custGeom>
              <a:avLst/>
              <a:gdLst>
                <a:gd name="T0" fmla="*/ 389 w 190"/>
                <a:gd name="T1" fmla="*/ 285 h 172"/>
                <a:gd name="T2" fmla="*/ 352 w 190"/>
                <a:gd name="T3" fmla="*/ 247 h 172"/>
                <a:gd name="T4" fmla="*/ 367 w 190"/>
                <a:gd name="T5" fmla="*/ 212 h 172"/>
                <a:gd name="T6" fmla="*/ 352 w 190"/>
                <a:gd name="T7" fmla="*/ 189 h 172"/>
                <a:gd name="T8" fmla="*/ 353 w 190"/>
                <a:gd name="T9" fmla="*/ 159 h 172"/>
                <a:gd name="T10" fmla="*/ 343 w 190"/>
                <a:gd name="T11" fmla="*/ 145 h 172"/>
                <a:gd name="T12" fmla="*/ 358 w 190"/>
                <a:gd name="T13" fmla="*/ 119 h 172"/>
                <a:gd name="T14" fmla="*/ 356 w 190"/>
                <a:gd name="T15" fmla="*/ 82 h 172"/>
                <a:gd name="T16" fmla="*/ 330 w 190"/>
                <a:gd name="T17" fmla="*/ 69 h 172"/>
                <a:gd name="T18" fmla="*/ 297 w 190"/>
                <a:gd name="T19" fmla="*/ 51 h 172"/>
                <a:gd name="T20" fmla="*/ 262 w 190"/>
                <a:gd name="T21" fmla="*/ 37 h 172"/>
                <a:gd name="T22" fmla="*/ 225 w 190"/>
                <a:gd name="T23" fmla="*/ 58 h 172"/>
                <a:gd name="T24" fmla="*/ 208 w 190"/>
                <a:gd name="T25" fmla="*/ 69 h 172"/>
                <a:gd name="T26" fmla="*/ 137 w 190"/>
                <a:gd name="T27" fmla="*/ 70 h 172"/>
                <a:gd name="T28" fmla="*/ 110 w 190"/>
                <a:gd name="T29" fmla="*/ 58 h 172"/>
                <a:gd name="T30" fmla="*/ 83 w 190"/>
                <a:gd name="T31" fmla="*/ 23 h 172"/>
                <a:gd name="T32" fmla="*/ 87 w 190"/>
                <a:gd name="T33" fmla="*/ 15 h 172"/>
                <a:gd name="T34" fmla="*/ 83 w 190"/>
                <a:gd name="T35" fmla="*/ 1 h 172"/>
                <a:gd name="T36" fmla="*/ 28 w 190"/>
                <a:gd name="T37" fmla="*/ 17 h 172"/>
                <a:gd name="T38" fmla="*/ 10 w 190"/>
                <a:gd name="T39" fmla="*/ 5 h 172"/>
                <a:gd name="T40" fmla="*/ 5 w 190"/>
                <a:gd name="T41" fmla="*/ 22 h 172"/>
                <a:gd name="T42" fmla="*/ 8 w 190"/>
                <a:gd name="T43" fmla="*/ 33 h 172"/>
                <a:gd name="T44" fmla="*/ 13 w 190"/>
                <a:gd name="T45" fmla="*/ 51 h 172"/>
                <a:gd name="T46" fmla="*/ 15 w 190"/>
                <a:gd name="T47" fmla="*/ 60 h 172"/>
                <a:gd name="T48" fmla="*/ 36 w 190"/>
                <a:gd name="T49" fmla="*/ 98 h 172"/>
                <a:gd name="T50" fmla="*/ 45 w 190"/>
                <a:gd name="T51" fmla="*/ 118 h 172"/>
                <a:gd name="T52" fmla="*/ 31 w 190"/>
                <a:gd name="T53" fmla="*/ 145 h 172"/>
                <a:gd name="T54" fmla="*/ 45 w 190"/>
                <a:gd name="T55" fmla="*/ 170 h 172"/>
                <a:gd name="T56" fmla="*/ 81 w 190"/>
                <a:gd name="T57" fmla="*/ 194 h 172"/>
                <a:gd name="T58" fmla="*/ 83 w 190"/>
                <a:gd name="T59" fmla="*/ 219 h 172"/>
                <a:gd name="T60" fmla="*/ 91 w 190"/>
                <a:gd name="T61" fmla="*/ 246 h 172"/>
                <a:gd name="T62" fmla="*/ 94 w 190"/>
                <a:gd name="T63" fmla="*/ 247 h 172"/>
                <a:gd name="T64" fmla="*/ 94 w 190"/>
                <a:gd name="T65" fmla="*/ 248 h 172"/>
                <a:gd name="T66" fmla="*/ 127 w 190"/>
                <a:gd name="T67" fmla="*/ 242 h 172"/>
                <a:gd name="T68" fmla="*/ 150 w 190"/>
                <a:gd name="T69" fmla="*/ 285 h 172"/>
                <a:gd name="T70" fmla="*/ 186 w 190"/>
                <a:gd name="T71" fmla="*/ 307 h 172"/>
                <a:gd name="T72" fmla="*/ 236 w 190"/>
                <a:gd name="T73" fmla="*/ 321 h 172"/>
                <a:gd name="T74" fmla="*/ 254 w 190"/>
                <a:gd name="T75" fmla="*/ 315 h 172"/>
                <a:gd name="T76" fmla="*/ 254 w 190"/>
                <a:gd name="T77" fmla="*/ 310 h 172"/>
                <a:gd name="T78" fmla="*/ 277 w 190"/>
                <a:gd name="T79" fmla="*/ 344 h 172"/>
                <a:gd name="T80" fmla="*/ 360 w 190"/>
                <a:gd name="T81" fmla="*/ 358 h 172"/>
                <a:gd name="T82" fmla="*/ 375 w 190"/>
                <a:gd name="T83" fmla="*/ 330 h 172"/>
                <a:gd name="T84" fmla="*/ 402 w 190"/>
                <a:gd name="T85" fmla="*/ 310 h 17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0"/>
                <a:gd name="T130" fmla="*/ 0 h 172"/>
                <a:gd name="T131" fmla="*/ 190 w 190"/>
                <a:gd name="T132" fmla="*/ 172 h 17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0" h="172">
                  <a:moveTo>
                    <a:pt x="185" y="147"/>
                  </a:moveTo>
                  <a:cubicBezTo>
                    <a:pt x="184" y="136"/>
                    <a:pt x="184" y="136"/>
                    <a:pt x="184" y="136"/>
                  </a:cubicBezTo>
                  <a:cubicBezTo>
                    <a:pt x="175" y="132"/>
                    <a:pt x="175" y="132"/>
                    <a:pt x="175" y="132"/>
                  </a:cubicBezTo>
                  <a:cubicBezTo>
                    <a:pt x="166" y="118"/>
                    <a:pt x="166" y="118"/>
                    <a:pt x="166" y="118"/>
                  </a:cubicBezTo>
                  <a:cubicBezTo>
                    <a:pt x="166" y="118"/>
                    <a:pt x="168" y="115"/>
                    <a:pt x="171" y="112"/>
                  </a:cubicBezTo>
                  <a:cubicBezTo>
                    <a:pt x="175" y="108"/>
                    <a:pt x="175" y="105"/>
                    <a:pt x="174" y="102"/>
                  </a:cubicBezTo>
                  <a:cubicBezTo>
                    <a:pt x="174" y="99"/>
                    <a:pt x="166" y="99"/>
                    <a:pt x="166" y="99"/>
                  </a:cubicBezTo>
                  <a:cubicBezTo>
                    <a:pt x="166" y="91"/>
                    <a:pt x="166" y="91"/>
                    <a:pt x="166" y="91"/>
                  </a:cubicBezTo>
                  <a:cubicBezTo>
                    <a:pt x="164" y="82"/>
                    <a:pt x="164" y="82"/>
                    <a:pt x="164" y="82"/>
                  </a:cubicBezTo>
                  <a:cubicBezTo>
                    <a:pt x="167" y="76"/>
                    <a:pt x="167" y="76"/>
                    <a:pt x="167" y="76"/>
                  </a:cubicBezTo>
                  <a:cubicBezTo>
                    <a:pt x="164" y="76"/>
                    <a:pt x="164" y="76"/>
                    <a:pt x="164" y="76"/>
                  </a:cubicBezTo>
                  <a:cubicBezTo>
                    <a:pt x="162" y="69"/>
                    <a:pt x="162" y="69"/>
                    <a:pt x="162" y="69"/>
                  </a:cubicBezTo>
                  <a:cubicBezTo>
                    <a:pt x="166" y="65"/>
                    <a:pt x="166" y="65"/>
                    <a:pt x="166" y="65"/>
                  </a:cubicBezTo>
                  <a:cubicBezTo>
                    <a:pt x="166" y="65"/>
                    <a:pt x="168" y="62"/>
                    <a:pt x="169" y="57"/>
                  </a:cubicBezTo>
                  <a:cubicBezTo>
                    <a:pt x="170" y="52"/>
                    <a:pt x="169" y="50"/>
                    <a:pt x="170" y="48"/>
                  </a:cubicBezTo>
                  <a:cubicBezTo>
                    <a:pt x="172" y="46"/>
                    <a:pt x="168" y="39"/>
                    <a:pt x="168" y="39"/>
                  </a:cubicBezTo>
                  <a:cubicBezTo>
                    <a:pt x="162" y="39"/>
                    <a:pt x="162" y="39"/>
                    <a:pt x="162" y="39"/>
                  </a:cubicBezTo>
                  <a:cubicBezTo>
                    <a:pt x="156" y="33"/>
                    <a:pt x="156" y="33"/>
                    <a:pt x="156" y="33"/>
                  </a:cubicBezTo>
                  <a:cubicBezTo>
                    <a:pt x="156" y="33"/>
                    <a:pt x="151" y="29"/>
                    <a:pt x="149" y="27"/>
                  </a:cubicBezTo>
                  <a:cubicBezTo>
                    <a:pt x="146" y="26"/>
                    <a:pt x="142" y="26"/>
                    <a:pt x="140" y="24"/>
                  </a:cubicBezTo>
                  <a:cubicBezTo>
                    <a:pt x="137" y="22"/>
                    <a:pt x="132" y="20"/>
                    <a:pt x="132" y="20"/>
                  </a:cubicBezTo>
                  <a:cubicBezTo>
                    <a:pt x="132" y="20"/>
                    <a:pt x="128" y="19"/>
                    <a:pt x="124" y="18"/>
                  </a:cubicBezTo>
                  <a:cubicBezTo>
                    <a:pt x="121" y="17"/>
                    <a:pt x="120" y="21"/>
                    <a:pt x="115" y="21"/>
                  </a:cubicBezTo>
                  <a:cubicBezTo>
                    <a:pt x="110" y="21"/>
                    <a:pt x="107" y="25"/>
                    <a:pt x="106" y="27"/>
                  </a:cubicBezTo>
                  <a:cubicBezTo>
                    <a:pt x="106" y="29"/>
                    <a:pt x="98" y="29"/>
                    <a:pt x="98" y="29"/>
                  </a:cubicBezTo>
                  <a:cubicBezTo>
                    <a:pt x="98" y="33"/>
                    <a:pt x="98" y="33"/>
                    <a:pt x="98" y="33"/>
                  </a:cubicBezTo>
                  <a:cubicBezTo>
                    <a:pt x="98" y="33"/>
                    <a:pt x="88" y="37"/>
                    <a:pt x="84" y="38"/>
                  </a:cubicBezTo>
                  <a:cubicBezTo>
                    <a:pt x="80" y="39"/>
                    <a:pt x="71" y="39"/>
                    <a:pt x="65" y="34"/>
                  </a:cubicBezTo>
                  <a:cubicBezTo>
                    <a:pt x="59" y="30"/>
                    <a:pt x="60" y="27"/>
                    <a:pt x="60" y="27"/>
                  </a:cubicBezTo>
                  <a:cubicBezTo>
                    <a:pt x="60" y="27"/>
                    <a:pt x="56" y="28"/>
                    <a:pt x="52" y="27"/>
                  </a:cubicBezTo>
                  <a:cubicBezTo>
                    <a:pt x="48" y="27"/>
                    <a:pt x="49" y="18"/>
                    <a:pt x="49" y="18"/>
                  </a:cubicBezTo>
                  <a:cubicBezTo>
                    <a:pt x="40" y="11"/>
                    <a:pt x="40" y="11"/>
                    <a:pt x="40" y="11"/>
                  </a:cubicBezTo>
                  <a:cubicBezTo>
                    <a:pt x="43" y="9"/>
                    <a:pt x="43" y="9"/>
                    <a:pt x="43" y="9"/>
                  </a:cubicBezTo>
                  <a:cubicBezTo>
                    <a:pt x="41" y="7"/>
                    <a:pt x="41" y="7"/>
                    <a:pt x="41" y="7"/>
                  </a:cubicBezTo>
                  <a:cubicBezTo>
                    <a:pt x="43" y="4"/>
                    <a:pt x="43" y="4"/>
                    <a:pt x="43" y="4"/>
                  </a:cubicBezTo>
                  <a:cubicBezTo>
                    <a:pt x="40" y="1"/>
                    <a:pt x="40" y="1"/>
                    <a:pt x="40" y="1"/>
                  </a:cubicBezTo>
                  <a:cubicBezTo>
                    <a:pt x="40" y="1"/>
                    <a:pt x="35" y="3"/>
                    <a:pt x="28" y="8"/>
                  </a:cubicBezTo>
                  <a:cubicBezTo>
                    <a:pt x="22" y="12"/>
                    <a:pt x="16" y="10"/>
                    <a:pt x="13" y="8"/>
                  </a:cubicBezTo>
                  <a:cubicBezTo>
                    <a:pt x="10" y="6"/>
                    <a:pt x="7" y="2"/>
                    <a:pt x="6" y="0"/>
                  </a:cubicBezTo>
                  <a:cubicBezTo>
                    <a:pt x="6" y="1"/>
                    <a:pt x="5" y="1"/>
                    <a:pt x="5" y="2"/>
                  </a:cubicBezTo>
                  <a:cubicBezTo>
                    <a:pt x="4" y="3"/>
                    <a:pt x="2" y="4"/>
                    <a:pt x="1" y="4"/>
                  </a:cubicBezTo>
                  <a:cubicBezTo>
                    <a:pt x="0" y="4"/>
                    <a:pt x="1" y="9"/>
                    <a:pt x="2" y="10"/>
                  </a:cubicBezTo>
                  <a:cubicBezTo>
                    <a:pt x="3" y="10"/>
                    <a:pt x="3" y="13"/>
                    <a:pt x="3" y="13"/>
                  </a:cubicBezTo>
                  <a:cubicBezTo>
                    <a:pt x="4" y="16"/>
                    <a:pt x="4" y="16"/>
                    <a:pt x="4" y="16"/>
                  </a:cubicBezTo>
                  <a:cubicBezTo>
                    <a:pt x="4" y="20"/>
                    <a:pt x="4" y="20"/>
                    <a:pt x="4" y="20"/>
                  </a:cubicBezTo>
                  <a:cubicBezTo>
                    <a:pt x="4" y="20"/>
                    <a:pt x="5" y="23"/>
                    <a:pt x="6" y="24"/>
                  </a:cubicBezTo>
                  <a:cubicBezTo>
                    <a:pt x="6" y="25"/>
                    <a:pt x="6" y="27"/>
                    <a:pt x="6" y="29"/>
                  </a:cubicBezTo>
                  <a:cubicBezTo>
                    <a:pt x="7" y="29"/>
                    <a:pt x="7" y="29"/>
                    <a:pt x="7" y="29"/>
                  </a:cubicBezTo>
                  <a:cubicBezTo>
                    <a:pt x="7" y="29"/>
                    <a:pt x="11" y="38"/>
                    <a:pt x="12" y="39"/>
                  </a:cubicBezTo>
                  <a:cubicBezTo>
                    <a:pt x="13" y="41"/>
                    <a:pt x="15" y="46"/>
                    <a:pt x="17" y="47"/>
                  </a:cubicBezTo>
                  <a:cubicBezTo>
                    <a:pt x="20" y="48"/>
                    <a:pt x="20" y="51"/>
                    <a:pt x="20" y="51"/>
                  </a:cubicBezTo>
                  <a:cubicBezTo>
                    <a:pt x="20" y="51"/>
                    <a:pt x="21" y="53"/>
                    <a:pt x="21" y="56"/>
                  </a:cubicBezTo>
                  <a:cubicBezTo>
                    <a:pt x="21" y="58"/>
                    <a:pt x="18" y="60"/>
                    <a:pt x="17" y="62"/>
                  </a:cubicBezTo>
                  <a:cubicBezTo>
                    <a:pt x="15" y="65"/>
                    <a:pt x="15" y="69"/>
                    <a:pt x="15" y="69"/>
                  </a:cubicBezTo>
                  <a:cubicBezTo>
                    <a:pt x="15" y="69"/>
                    <a:pt x="15" y="72"/>
                    <a:pt x="17" y="73"/>
                  </a:cubicBezTo>
                  <a:cubicBezTo>
                    <a:pt x="19" y="74"/>
                    <a:pt x="21" y="81"/>
                    <a:pt x="21" y="81"/>
                  </a:cubicBezTo>
                  <a:cubicBezTo>
                    <a:pt x="21" y="81"/>
                    <a:pt x="29" y="85"/>
                    <a:pt x="31" y="86"/>
                  </a:cubicBezTo>
                  <a:cubicBezTo>
                    <a:pt x="34" y="88"/>
                    <a:pt x="38" y="93"/>
                    <a:pt x="38" y="93"/>
                  </a:cubicBezTo>
                  <a:cubicBezTo>
                    <a:pt x="37" y="102"/>
                    <a:pt x="37" y="102"/>
                    <a:pt x="37" y="102"/>
                  </a:cubicBezTo>
                  <a:cubicBezTo>
                    <a:pt x="37" y="102"/>
                    <a:pt x="39" y="104"/>
                    <a:pt x="40" y="105"/>
                  </a:cubicBezTo>
                  <a:cubicBezTo>
                    <a:pt x="41" y="106"/>
                    <a:pt x="38" y="109"/>
                    <a:pt x="42" y="110"/>
                  </a:cubicBezTo>
                  <a:cubicBezTo>
                    <a:pt x="44" y="110"/>
                    <a:pt x="43" y="116"/>
                    <a:pt x="43" y="117"/>
                  </a:cubicBezTo>
                  <a:cubicBezTo>
                    <a:pt x="43" y="117"/>
                    <a:pt x="43" y="117"/>
                    <a:pt x="43" y="117"/>
                  </a:cubicBezTo>
                  <a:cubicBezTo>
                    <a:pt x="43" y="118"/>
                    <a:pt x="44" y="118"/>
                    <a:pt x="44" y="118"/>
                  </a:cubicBezTo>
                  <a:cubicBezTo>
                    <a:pt x="44" y="118"/>
                    <a:pt x="44" y="119"/>
                    <a:pt x="43" y="119"/>
                  </a:cubicBezTo>
                  <a:cubicBezTo>
                    <a:pt x="44" y="119"/>
                    <a:pt x="44" y="119"/>
                    <a:pt x="44" y="119"/>
                  </a:cubicBezTo>
                  <a:cubicBezTo>
                    <a:pt x="44" y="119"/>
                    <a:pt x="50" y="116"/>
                    <a:pt x="51" y="116"/>
                  </a:cubicBezTo>
                  <a:cubicBezTo>
                    <a:pt x="52" y="116"/>
                    <a:pt x="58" y="115"/>
                    <a:pt x="60" y="116"/>
                  </a:cubicBezTo>
                  <a:cubicBezTo>
                    <a:pt x="62" y="116"/>
                    <a:pt x="63" y="119"/>
                    <a:pt x="64" y="123"/>
                  </a:cubicBezTo>
                  <a:cubicBezTo>
                    <a:pt x="65" y="127"/>
                    <a:pt x="69" y="132"/>
                    <a:pt x="71" y="136"/>
                  </a:cubicBezTo>
                  <a:cubicBezTo>
                    <a:pt x="72" y="139"/>
                    <a:pt x="77" y="141"/>
                    <a:pt x="77" y="141"/>
                  </a:cubicBezTo>
                  <a:cubicBezTo>
                    <a:pt x="77" y="141"/>
                    <a:pt x="85" y="144"/>
                    <a:pt x="88" y="147"/>
                  </a:cubicBezTo>
                  <a:cubicBezTo>
                    <a:pt x="92" y="150"/>
                    <a:pt x="105" y="156"/>
                    <a:pt x="105" y="156"/>
                  </a:cubicBezTo>
                  <a:cubicBezTo>
                    <a:pt x="111" y="153"/>
                    <a:pt x="111" y="153"/>
                    <a:pt x="111" y="153"/>
                  </a:cubicBezTo>
                  <a:cubicBezTo>
                    <a:pt x="112" y="156"/>
                    <a:pt x="112" y="156"/>
                    <a:pt x="112" y="156"/>
                  </a:cubicBezTo>
                  <a:cubicBezTo>
                    <a:pt x="120" y="150"/>
                    <a:pt x="120" y="150"/>
                    <a:pt x="120" y="150"/>
                  </a:cubicBezTo>
                  <a:cubicBezTo>
                    <a:pt x="114" y="152"/>
                    <a:pt x="114" y="152"/>
                    <a:pt x="114" y="152"/>
                  </a:cubicBezTo>
                  <a:cubicBezTo>
                    <a:pt x="114" y="152"/>
                    <a:pt x="114" y="150"/>
                    <a:pt x="120" y="148"/>
                  </a:cubicBezTo>
                  <a:cubicBezTo>
                    <a:pt x="127" y="146"/>
                    <a:pt x="128" y="152"/>
                    <a:pt x="128" y="155"/>
                  </a:cubicBezTo>
                  <a:cubicBezTo>
                    <a:pt x="129" y="158"/>
                    <a:pt x="131" y="164"/>
                    <a:pt x="131" y="164"/>
                  </a:cubicBezTo>
                  <a:cubicBezTo>
                    <a:pt x="131" y="164"/>
                    <a:pt x="148" y="167"/>
                    <a:pt x="153" y="167"/>
                  </a:cubicBezTo>
                  <a:cubicBezTo>
                    <a:pt x="157" y="167"/>
                    <a:pt x="169" y="170"/>
                    <a:pt x="170" y="171"/>
                  </a:cubicBezTo>
                  <a:cubicBezTo>
                    <a:pt x="172" y="172"/>
                    <a:pt x="174" y="169"/>
                    <a:pt x="174" y="169"/>
                  </a:cubicBezTo>
                  <a:cubicBezTo>
                    <a:pt x="174" y="169"/>
                    <a:pt x="175" y="161"/>
                    <a:pt x="177" y="158"/>
                  </a:cubicBezTo>
                  <a:cubicBezTo>
                    <a:pt x="180" y="155"/>
                    <a:pt x="190" y="153"/>
                    <a:pt x="190" y="153"/>
                  </a:cubicBezTo>
                  <a:cubicBezTo>
                    <a:pt x="190" y="148"/>
                    <a:pt x="190" y="148"/>
                    <a:pt x="190" y="148"/>
                  </a:cubicBezTo>
                  <a:lnTo>
                    <a:pt x="185" y="147"/>
                  </a:lnTo>
                  <a:close/>
                </a:path>
              </a:pathLst>
            </a:custGeom>
            <a:grpFill/>
            <a:ln w="3175">
              <a:solidFill>
                <a:srgbClr val="969696"/>
              </a:solidFill>
              <a:round/>
              <a:headEnd/>
              <a:tailEnd/>
            </a:ln>
          </p:spPr>
          <p:txBody>
            <a:bodyPr/>
            <a:lstStyle/>
            <a:p>
              <a:endParaRPr lang="en-IN">
                <a:solidFill>
                  <a:schemeClr val="bg1"/>
                </a:solidFill>
              </a:endParaRPr>
            </a:p>
          </p:txBody>
        </p:sp>
        <p:sp>
          <p:nvSpPr>
            <p:cNvPr id="16638" name="Freeform 259"/>
            <p:cNvSpPr>
              <a:spLocks noEditPoints="1"/>
            </p:cNvSpPr>
            <p:nvPr>
              <p:custDataLst>
                <p:tags r:id="rId85"/>
              </p:custDataLst>
            </p:nvPr>
          </p:nvSpPr>
          <p:spPr bwMode="auto">
            <a:xfrm>
              <a:off x="4024" y="2693"/>
              <a:ext cx="137" cy="67"/>
            </a:xfrm>
            <a:custGeom>
              <a:avLst/>
              <a:gdLst>
                <a:gd name="T0" fmla="*/ 197 w 107"/>
                <a:gd name="T1" fmla="*/ 13 h 52"/>
                <a:gd name="T2" fmla="*/ 164 w 107"/>
                <a:gd name="T3" fmla="*/ 6 h 52"/>
                <a:gd name="T4" fmla="*/ 142 w 107"/>
                <a:gd name="T5" fmla="*/ 8 h 52"/>
                <a:gd name="T6" fmla="*/ 122 w 107"/>
                <a:gd name="T7" fmla="*/ 10 h 52"/>
                <a:gd name="T8" fmla="*/ 99 w 107"/>
                <a:gd name="T9" fmla="*/ 1 h 52"/>
                <a:gd name="T10" fmla="*/ 86 w 107"/>
                <a:gd name="T11" fmla="*/ 8 h 52"/>
                <a:gd name="T12" fmla="*/ 86 w 107"/>
                <a:gd name="T13" fmla="*/ 23 h 52"/>
                <a:gd name="T14" fmla="*/ 58 w 107"/>
                <a:gd name="T15" fmla="*/ 10 h 52"/>
                <a:gd name="T16" fmla="*/ 37 w 107"/>
                <a:gd name="T17" fmla="*/ 13 h 52"/>
                <a:gd name="T18" fmla="*/ 29 w 107"/>
                <a:gd name="T19" fmla="*/ 31 h 52"/>
                <a:gd name="T20" fmla="*/ 37 w 107"/>
                <a:gd name="T21" fmla="*/ 30 h 52"/>
                <a:gd name="T22" fmla="*/ 24 w 107"/>
                <a:gd name="T23" fmla="*/ 45 h 52"/>
                <a:gd name="T24" fmla="*/ 28 w 107"/>
                <a:gd name="T25" fmla="*/ 53 h 52"/>
                <a:gd name="T26" fmla="*/ 36 w 107"/>
                <a:gd name="T27" fmla="*/ 58 h 52"/>
                <a:gd name="T28" fmla="*/ 51 w 107"/>
                <a:gd name="T29" fmla="*/ 50 h 52"/>
                <a:gd name="T30" fmla="*/ 58 w 107"/>
                <a:gd name="T31" fmla="*/ 58 h 52"/>
                <a:gd name="T32" fmla="*/ 72 w 107"/>
                <a:gd name="T33" fmla="*/ 67 h 52"/>
                <a:gd name="T34" fmla="*/ 67 w 107"/>
                <a:gd name="T35" fmla="*/ 75 h 52"/>
                <a:gd name="T36" fmla="*/ 60 w 107"/>
                <a:gd name="T37" fmla="*/ 80 h 52"/>
                <a:gd name="T38" fmla="*/ 47 w 107"/>
                <a:gd name="T39" fmla="*/ 81 h 52"/>
                <a:gd name="T40" fmla="*/ 37 w 107"/>
                <a:gd name="T41" fmla="*/ 82 h 52"/>
                <a:gd name="T42" fmla="*/ 28 w 107"/>
                <a:gd name="T43" fmla="*/ 90 h 52"/>
                <a:gd name="T44" fmla="*/ 13 w 107"/>
                <a:gd name="T45" fmla="*/ 86 h 52"/>
                <a:gd name="T46" fmla="*/ 1 w 107"/>
                <a:gd name="T47" fmla="*/ 91 h 52"/>
                <a:gd name="T48" fmla="*/ 0 w 107"/>
                <a:gd name="T49" fmla="*/ 103 h 52"/>
                <a:gd name="T50" fmla="*/ 24 w 107"/>
                <a:gd name="T51" fmla="*/ 102 h 52"/>
                <a:gd name="T52" fmla="*/ 36 w 107"/>
                <a:gd name="T53" fmla="*/ 106 h 52"/>
                <a:gd name="T54" fmla="*/ 45 w 107"/>
                <a:gd name="T55" fmla="*/ 103 h 52"/>
                <a:gd name="T56" fmla="*/ 58 w 107"/>
                <a:gd name="T57" fmla="*/ 111 h 52"/>
                <a:gd name="T58" fmla="*/ 76 w 107"/>
                <a:gd name="T59" fmla="*/ 106 h 52"/>
                <a:gd name="T60" fmla="*/ 92 w 107"/>
                <a:gd name="T61" fmla="*/ 103 h 52"/>
                <a:gd name="T62" fmla="*/ 99 w 107"/>
                <a:gd name="T63" fmla="*/ 88 h 52"/>
                <a:gd name="T64" fmla="*/ 111 w 107"/>
                <a:gd name="T65" fmla="*/ 82 h 52"/>
                <a:gd name="T66" fmla="*/ 127 w 107"/>
                <a:gd name="T67" fmla="*/ 75 h 52"/>
                <a:gd name="T68" fmla="*/ 134 w 107"/>
                <a:gd name="T69" fmla="*/ 81 h 52"/>
                <a:gd name="T70" fmla="*/ 150 w 107"/>
                <a:gd name="T71" fmla="*/ 75 h 52"/>
                <a:gd name="T72" fmla="*/ 157 w 107"/>
                <a:gd name="T73" fmla="*/ 64 h 52"/>
                <a:gd name="T74" fmla="*/ 182 w 107"/>
                <a:gd name="T75" fmla="*/ 59 h 52"/>
                <a:gd name="T76" fmla="*/ 195 w 107"/>
                <a:gd name="T77" fmla="*/ 45 h 52"/>
                <a:gd name="T78" fmla="*/ 215 w 107"/>
                <a:gd name="T79" fmla="*/ 40 h 52"/>
                <a:gd name="T80" fmla="*/ 224 w 107"/>
                <a:gd name="T81" fmla="*/ 30 h 52"/>
                <a:gd name="T82" fmla="*/ 197 w 107"/>
                <a:gd name="T83" fmla="*/ 13 h 52"/>
                <a:gd name="T84" fmla="*/ 174 w 107"/>
                <a:gd name="T85" fmla="*/ 30 h 52"/>
                <a:gd name="T86" fmla="*/ 142 w 107"/>
                <a:gd name="T87" fmla="*/ 22 h 52"/>
                <a:gd name="T88" fmla="*/ 181 w 107"/>
                <a:gd name="T89" fmla="*/ 15 h 52"/>
                <a:gd name="T90" fmla="*/ 174 w 107"/>
                <a:gd name="T91" fmla="*/ 30 h 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7"/>
                <a:gd name="T139" fmla="*/ 0 h 52"/>
                <a:gd name="T140" fmla="*/ 107 w 107"/>
                <a:gd name="T141" fmla="*/ 52 h 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7" h="52">
                  <a:moveTo>
                    <a:pt x="94" y="6"/>
                  </a:moveTo>
                  <a:cubicBezTo>
                    <a:pt x="92" y="5"/>
                    <a:pt x="80" y="3"/>
                    <a:pt x="78" y="3"/>
                  </a:cubicBezTo>
                  <a:cubicBezTo>
                    <a:pt x="76" y="3"/>
                    <a:pt x="69" y="4"/>
                    <a:pt x="68" y="4"/>
                  </a:cubicBezTo>
                  <a:cubicBezTo>
                    <a:pt x="67" y="5"/>
                    <a:pt x="59" y="6"/>
                    <a:pt x="58" y="5"/>
                  </a:cubicBezTo>
                  <a:cubicBezTo>
                    <a:pt x="56" y="4"/>
                    <a:pt x="49" y="0"/>
                    <a:pt x="47" y="1"/>
                  </a:cubicBezTo>
                  <a:cubicBezTo>
                    <a:pt x="44" y="1"/>
                    <a:pt x="41" y="3"/>
                    <a:pt x="41" y="4"/>
                  </a:cubicBezTo>
                  <a:cubicBezTo>
                    <a:pt x="41" y="6"/>
                    <a:pt x="41" y="11"/>
                    <a:pt x="41" y="11"/>
                  </a:cubicBezTo>
                  <a:cubicBezTo>
                    <a:pt x="41" y="11"/>
                    <a:pt x="30" y="5"/>
                    <a:pt x="27" y="5"/>
                  </a:cubicBezTo>
                  <a:cubicBezTo>
                    <a:pt x="25" y="5"/>
                    <a:pt x="19" y="5"/>
                    <a:pt x="18" y="6"/>
                  </a:cubicBezTo>
                  <a:cubicBezTo>
                    <a:pt x="17" y="7"/>
                    <a:pt x="16" y="12"/>
                    <a:pt x="14" y="15"/>
                  </a:cubicBezTo>
                  <a:cubicBezTo>
                    <a:pt x="16" y="14"/>
                    <a:pt x="18" y="13"/>
                    <a:pt x="18" y="14"/>
                  </a:cubicBezTo>
                  <a:cubicBezTo>
                    <a:pt x="19" y="16"/>
                    <a:pt x="13" y="20"/>
                    <a:pt x="12" y="21"/>
                  </a:cubicBezTo>
                  <a:cubicBezTo>
                    <a:pt x="10" y="22"/>
                    <a:pt x="13" y="25"/>
                    <a:pt x="13" y="25"/>
                  </a:cubicBezTo>
                  <a:cubicBezTo>
                    <a:pt x="17" y="27"/>
                    <a:pt x="17" y="27"/>
                    <a:pt x="17" y="27"/>
                  </a:cubicBezTo>
                  <a:cubicBezTo>
                    <a:pt x="24" y="23"/>
                    <a:pt x="24" y="23"/>
                    <a:pt x="24" y="23"/>
                  </a:cubicBezTo>
                  <a:cubicBezTo>
                    <a:pt x="24" y="23"/>
                    <a:pt x="26" y="26"/>
                    <a:pt x="27" y="27"/>
                  </a:cubicBezTo>
                  <a:cubicBezTo>
                    <a:pt x="29" y="28"/>
                    <a:pt x="34" y="31"/>
                    <a:pt x="34" y="31"/>
                  </a:cubicBezTo>
                  <a:cubicBezTo>
                    <a:pt x="32" y="35"/>
                    <a:pt x="32" y="35"/>
                    <a:pt x="32" y="35"/>
                  </a:cubicBezTo>
                  <a:cubicBezTo>
                    <a:pt x="29" y="37"/>
                    <a:pt x="29" y="37"/>
                    <a:pt x="29" y="37"/>
                  </a:cubicBezTo>
                  <a:cubicBezTo>
                    <a:pt x="23" y="38"/>
                    <a:pt x="23" y="38"/>
                    <a:pt x="23" y="38"/>
                  </a:cubicBezTo>
                  <a:cubicBezTo>
                    <a:pt x="18" y="39"/>
                    <a:pt x="18" y="39"/>
                    <a:pt x="18" y="39"/>
                  </a:cubicBezTo>
                  <a:cubicBezTo>
                    <a:pt x="17" y="39"/>
                    <a:pt x="15" y="41"/>
                    <a:pt x="13" y="42"/>
                  </a:cubicBezTo>
                  <a:cubicBezTo>
                    <a:pt x="11" y="44"/>
                    <a:pt x="9" y="40"/>
                    <a:pt x="6" y="40"/>
                  </a:cubicBezTo>
                  <a:cubicBezTo>
                    <a:pt x="3" y="40"/>
                    <a:pt x="1" y="43"/>
                    <a:pt x="1" y="43"/>
                  </a:cubicBezTo>
                  <a:cubicBezTo>
                    <a:pt x="0" y="48"/>
                    <a:pt x="0" y="48"/>
                    <a:pt x="0" y="48"/>
                  </a:cubicBezTo>
                  <a:cubicBezTo>
                    <a:pt x="0" y="48"/>
                    <a:pt x="11" y="46"/>
                    <a:pt x="12" y="47"/>
                  </a:cubicBezTo>
                  <a:cubicBezTo>
                    <a:pt x="13" y="48"/>
                    <a:pt x="17" y="50"/>
                    <a:pt x="17" y="50"/>
                  </a:cubicBezTo>
                  <a:cubicBezTo>
                    <a:pt x="17" y="50"/>
                    <a:pt x="19" y="48"/>
                    <a:pt x="21" y="48"/>
                  </a:cubicBezTo>
                  <a:cubicBezTo>
                    <a:pt x="23" y="48"/>
                    <a:pt x="27" y="52"/>
                    <a:pt x="27" y="52"/>
                  </a:cubicBezTo>
                  <a:cubicBezTo>
                    <a:pt x="27" y="52"/>
                    <a:pt x="34" y="50"/>
                    <a:pt x="36" y="50"/>
                  </a:cubicBezTo>
                  <a:cubicBezTo>
                    <a:pt x="38" y="50"/>
                    <a:pt x="44" y="48"/>
                    <a:pt x="44" y="48"/>
                  </a:cubicBezTo>
                  <a:cubicBezTo>
                    <a:pt x="44" y="48"/>
                    <a:pt x="44" y="41"/>
                    <a:pt x="47" y="41"/>
                  </a:cubicBezTo>
                  <a:cubicBezTo>
                    <a:pt x="49" y="40"/>
                    <a:pt x="51" y="40"/>
                    <a:pt x="53" y="39"/>
                  </a:cubicBezTo>
                  <a:cubicBezTo>
                    <a:pt x="55" y="38"/>
                    <a:pt x="58" y="36"/>
                    <a:pt x="60" y="35"/>
                  </a:cubicBezTo>
                  <a:cubicBezTo>
                    <a:pt x="61" y="34"/>
                    <a:pt x="62" y="38"/>
                    <a:pt x="64" y="38"/>
                  </a:cubicBezTo>
                  <a:cubicBezTo>
                    <a:pt x="66" y="37"/>
                    <a:pt x="71" y="35"/>
                    <a:pt x="71" y="35"/>
                  </a:cubicBezTo>
                  <a:cubicBezTo>
                    <a:pt x="71" y="35"/>
                    <a:pt x="73" y="29"/>
                    <a:pt x="75" y="30"/>
                  </a:cubicBezTo>
                  <a:cubicBezTo>
                    <a:pt x="77" y="30"/>
                    <a:pt x="84" y="29"/>
                    <a:pt x="87" y="28"/>
                  </a:cubicBezTo>
                  <a:cubicBezTo>
                    <a:pt x="91" y="26"/>
                    <a:pt x="90" y="21"/>
                    <a:pt x="93" y="21"/>
                  </a:cubicBezTo>
                  <a:cubicBezTo>
                    <a:pt x="96" y="21"/>
                    <a:pt x="101" y="20"/>
                    <a:pt x="102" y="19"/>
                  </a:cubicBezTo>
                  <a:cubicBezTo>
                    <a:pt x="103" y="18"/>
                    <a:pt x="107" y="14"/>
                    <a:pt x="107" y="14"/>
                  </a:cubicBezTo>
                  <a:cubicBezTo>
                    <a:pt x="107" y="14"/>
                    <a:pt x="96" y="6"/>
                    <a:pt x="94" y="6"/>
                  </a:cubicBezTo>
                  <a:close/>
                  <a:moveTo>
                    <a:pt x="83" y="14"/>
                  </a:moveTo>
                  <a:cubicBezTo>
                    <a:pt x="80" y="15"/>
                    <a:pt x="69" y="12"/>
                    <a:pt x="68" y="10"/>
                  </a:cubicBezTo>
                  <a:cubicBezTo>
                    <a:pt x="86" y="7"/>
                    <a:pt x="86" y="7"/>
                    <a:pt x="86" y="7"/>
                  </a:cubicBezTo>
                  <a:cubicBezTo>
                    <a:pt x="86" y="7"/>
                    <a:pt x="86" y="13"/>
                    <a:pt x="83" y="14"/>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639" name="Freeform 260"/>
            <p:cNvSpPr>
              <a:spLocks/>
            </p:cNvSpPr>
            <p:nvPr>
              <p:custDataLst>
                <p:tags r:id="rId86"/>
              </p:custDataLst>
            </p:nvPr>
          </p:nvSpPr>
          <p:spPr bwMode="auto">
            <a:xfrm>
              <a:off x="4000" y="2730"/>
              <a:ext cx="97" cy="70"/>
            </a:xfrm>
            <a:custGeom>
              <a:avLst/>
              <a:gdLst>
                <a:gd name="T0" fmla="*/ 69 w 76"/>
                <a:gd name="T1" fmla="*/ 23 h 55"/>
                <a:gd name="T2" fmla="*/ 63 w 76"/>
                <a:gd name="T3" fmla="*/ 14 h 55"/>
                <a:gd name="T4" fmla="*/ 66 w 76"/>
                <a:gd name="T5" fmla="*/ 10 h 55"/>
                <a:gd name="T6" fmla="*/ 63 w 76"/>
                <a:gd name="T7" fmla="*/ 0 h 55"/>
                <a:gd name="T8" fmla="*/ 52 w 76"/>
                <a:gd name="T9" fmla="*/ 10 h 55"/>
                <a:gd name="T10" fmla="*/ 40 w 76"/>
                <a:gd name="T11" fmla="*/ 6 h 55"/>
                <a:gd name="T12" fmla="*/ 37 w 76"/>
                <a:gd name="T13" fmla="*/ 18 h 55"/>
                <a:gd name="T14" fmla="*/ 24 w 76"/>
                <a:gd name="T15" fmla="*/ 23 h 55"/>
                <a:gd name="T16" fmla="*/ 23 w 76"/>
                <a:gd name="T17" fmla="*/ 39 h 55"/>
                <a:gd name="T18" fmla="*/ 5 w 76"/>
                <a:gd name="T19" fmla="*/ 39 h 55"/>
                <a:gd name="T20" fmla="*/ 0 w 76"/>
                <a:gd name="T21" fmla="*/ 47 h 55"/>
                <a:gd name="T22" fmla="*/ 13 w 76"/>
                <a:gd name="T23" fmla="*/ 59 h 55"/>
                <a:gd name="T24" fmla="*/ 17 w 76"/>
                <a:gd name="T25" fmla="*/ 70 h 55"/>
                <a:gd name="T26" fmla="*/ 13 w 76"/>
                <a:gd name="T27" fmla="*/ 85 h 55"/>
                <a:gd name="T28" fmla="*/ 6 w 76"/>
                <a:gd name="T29" fmla="*/ 99 h 55"/>
                <a:gd name="T30" fmla="*/ 8 w 76"/>
                <a:gd name="T31" fmla="*/ 103 h 55"/>
                <a:gd name="T32" fmla="*/ 23 w 76"/>
                <a:gd name="T33" fmla="*/ 101 h 55"/>
                <a:gd name="T34" fmla="*/ 36 w 76"/>
                <a:gd name="T35" fmla="*/ 103 h 55"/>
                <a:gd name="T36" fmla="*/ 42 w 76"/>
                <a:gd name="T37" fmla="*/ 95 h 55"/>
                <a:gd name="T38" fmla="*/ 55 w 76"/>
                <a:gd name="T39" fmla="*/ 93 h 55"/>
                <a:gd name="T40" fmla="*/ 59 w 76"/>
                <a:gd name="T41" fmla="*/ 83 h 55"/>
                <a:gd name="T42" fmla="*/ 66 w 76"/>
                <a:gd name="T43" fmla="*/ 70 h 55"/>
                <a:gd name="T44" fmla="*/ 77 w 76"/>
                <a:gd name="T45" fmla="*/ 67 h 55"/>
                <a:gd name="T46" fmla="*/ 80 w 76"/>
                <a:gd name="T47" fmla="*/ 81 h 55"/>
                <a:gd name="T48" fmla="*/ 84 w 76"/>
                <a:gd name="T49" fmla="*/ 81 h 55"/>
                <a:gd name="T50" fmla="*/ 83 w 76"/>
                <a:gd name="T51" fmla="*/ 101 h 55"/>
                <a:gd name="T52" fmla="*/ 93 w 76"/>
                <a:gd name="T53" fmla="*/ 112 h 55"/>
                <a:gd name="T54" fmla="*/ 119 w 76"/>
                <a:gd name="T55" fmla="*/ 95 h 55"/>
                <a:gd name="T56" fmla="*/ 129 w 76"/>
                <a:gd name="T57" fmla="*/ 99 h 55"/>
                <a:gd name="T58" fmla="*/ 137 w 76"/>
                <a:gd name="T59" fmla="*/ 97 h 55"/>
                <a:gd name="T60" fmla="*/ 152 w 76"/>
                <a:gd name="T61" fmla="*/ 97 h 55"/>
                <a:gd name="T62" fmla="*/ 158 w 76"/>
                <a:gd name="T63" fmla="*/ 95 h 55"/>
                <a:gd name="T64" fmla="*/ 153 w 76"/>
                <a:gd name="T65" fmla="*/ 81 h 55"/>
                <a:gd name="T66" fmla="*/ 145 w 76"/>
                <a:gd name="T67" fmla="*/ 64 h 55"/>
                <a:gd name="T68" fmla="*/ 135 w 76"/>
                <a:gd name="T69" fmla="*/ 66 h 55"/>
                <a:gd name="T70" fmla="*/ 129 w 76"/>
                <a:gd name="T71" fmla="*/ 47 h 55"/>
                <a:gd name="T72" fmla="*/ 128 w 76"/>
                <a:gd name="T73" fmla="*/ 41 h 55"/>
                <a:gd name="T74" fmla="*/ 114 w 76"/>
                <a:gd name="T75" fmla="*/ 43 h 55"/>
                <a:gd name="T76" fmla="*/ 96 w 76"/>
                <a:gd name="T77" fmla="*/ 47 h 55"/>
                <a:gd name="T78" fmla="*/ 83 w 76"/>
                <a:gd name="T79" fmla="*/ 39 h 55"/>
                <a:gd name="T80" fmla="*/ 75 w 76"/>
                <a:gd name="T81" fmla="*/ 43 h 55"/>
                <a:gd name="T82" fmla="*/ 65 w 76"/>
                <a:gd name="T83" fmla="*/ 37 h 55"/>
                <a:gd name="T84" fmla="*/ 40 w 76"/>
                <a:gd name="T85" fmla="*/ 39 h 55"/>
                <a:gd name="T86" fmla="*/ 42 w 76"/>
                <a:gd name="T87" fmla="*/ 29 h 55"/>
                <a:gd name="T88" fmla="*/ 52 w 76"/>
                <a:gd name="T89" fmla="*/ 23 h 55"/>
                <a:gd name="T90" fmla="*/ 66 w 76"/>
                <a:gd name="T91" fmla="*/ 28 h 55"/>
                <a:gd name="T92" fmla="*/ 77 w 76"/>
                <a:gd name="T93" fmla="*/ 22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6"/>
                <a:gd name="T142" fmla="*/ 0 h 55"/>
                <a:gd name="T143" fmla="*/ 76 w 76"/>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6" h="55">
                  <a:moveTo>
                    <a:pt x="33" y="11"/>
                  </a:moveTo>
                  <a:cubicBezTo>
                    <a:pt x="30" y="7"/>
                    <a:pt x="30" y="7"/>
                    <a:pt x="30" y="7"/>
                  </a:cubicBezTo>
                  <a:cubicBezTo>
                    <a:pt x="32" y="5"/>
                    <a:pt x="32" y="5"/>
                    <a:pt x="32" y="5"/>
                  </a:cubicBezTo>
                  <a:cubicBezTo>
                    <a:pt x="30" y="0"/>
                    <a:pt x="30" y="0"/>
                    <a:pt x="30" y="0"/>
                  </a:cubicBezTo>
                  <a:cubicBezTo>
                    <a:pt x="25" y="5"/>
                    <a:pt x="25" y="5"/>
                    <a:pt x="25" y="5"/>
                  </a:cubicBezTo>
                  <a:cubicBezTo>
                    <a:pt x="25" y="5"/>
                    <a:pt x="20" y="2"/>
                    <a:pt x="19" y="3"/>
                  </a:cubicBezTo>
                  <a:cubicBezTo>
                    <a:pt x="18" y="5"/>
                    <a:pt x="18" y="9"/>
                    <a:pt x="18" y="9"/>
                  </a:cubicBezTo>
                  <a:cubicBezTo>
                    <a:pt x="12" y="11"/>
                    <a:pt x="12" y="11"/>
                    <a:pt x="12" y="11"/>
                  </a:cubicBezTo>
                  <a:cubicBezTo>
                    <a:pt x="12" y="11"/>
                    <a:pt x="14" y="19"/>
                    <a:pt x="11" y="19"/>
                  </a:cubicBezTo>
                  <a:cubicBezTo>
                    <a:pt x="9" y="19"/>
                    <a:pt x="4" y="18"/>
                    <a:pt x="2" y="19"/>
                  </a:cubicBezTo>
                  <a:cubicBezTo>
                    <a:pt x="1" y="19"/>
                    <a:pt x="0" y="23"/>
                    <a:pt x="0" y="23"/>
                  </a:cubicBezTo>
                  <a:cubicBezTo>
                    <a:pt x="0" y="23"/>
                    <a:pt x="5" y="26"/>
                    <a:pt x="6" y="28"/>
                  </a:cubicBezTo>
                  <a:cubicBezTo>
                    <a:pt x="7" y="30"/>
                    <a:pt x="7" y="32"/>
                    <a:pt x="8" y="34"/>
                  </a:cubicBezTo>
                  <a:cubicBezTo>
                    <a:pt x="10" y="36"/>
                    <a:pt x="8" y="40"/>
                    <a:pt x="6" y="42"/>
                  </a:cubicBezTo>
                  <a:cubicBezTo>
                    <a:pt x="5" y="43"/>
                    <a:pt x="4" y="46"/>
                    <a:pt x="3" y="48"/>
                  </a:cubicBezTo>
                  <a:cubicBezTo>
                    <a:pt x="4" y="49"/>
                    <a:pt x="4" y="49"/>
                    <a:pt x="4" y="50"/>
                  </a:cubicBezTo>
                  <a:cubicBezTo>
                    <a:pt x="6" y="51"/>
                    <a:pt x="9" y="51"/>
                    <a:pt x="11" y="49"/>
                  </a:cubicBezTo>
                  <a:cubicBezTo>
                    <a:pt x="13" y="47"/>
                    <a:pt x="15" y="48"/>
                    <a:pt x="17" y="50"/>
                  </a:cubicBezTo>
                  <a:cubicBezTo>
                    <a:pt x="20" y="52"/>
                    <a:pt x="20" y="48"/>
                    <a:pt x="20" y="46"/>
                  </a:cubicBezTo>
                  <a:cubicBezTo>
                    <a:pt x="20" y="44"/>
                    <a:pt x="24" y="44"/>
                    <a:pt x="27" y="45"/>
                  </a:cubicBezTo>
                  <a:cubicBezTo>
                    <a:pt x="29" y="45"/>
                    <a:pt x="28" y="40"/>
                    <a:pt x="28" y="40"/>
                  </a:cubicBezTo>
                  <a:cubicBezTo>
                    <a:pt x="28" y="40"/>
                    <a:pt x="30" y="36"/>
                    <a:pt x="32" y="34"/>
                  </a:cubicBezTo>
                  <a:cubicBezTo>
                    <a:pt x="33" y="32"/>
                    <a:pt x="34" y="32"/>
                    <a:pt x="37" y="33"/>
                  </a:cubicBezTo>
                  <a:cubicBezTo>
                    <a:pt x="40" y="35"/>
                    <a:pt x="38" y="39"/>
                    <a:pt x="38" y="39"/>
                  </a:cubicBezTo>
                  <a:cubicBezTo>
                    <a:pt x="41" y="39"/>
                    <a:pt x="41" y="39"/>
                    <a:pt x="41" y="39"/>
                  </a:cubicBezTo>
                  <a:cubicBezTo>
                    <a:pt x="41" y="39"/>
                    <a:pt x="41" y="44"/>
                    <a:pt x="40" y="49"/>
                  </a:cubicBezTo>
                  <a:cubicBezTo>
                    <a:pt x="38" y="53"/>
                    <a:pt x="42" y="55"/>
                    <a:pt x="45" y="54"/>
                  </a:cubicBezTo>
                  <a:cubicBezTo>
                    <a:pt x="47" y="52"/>
                    <a:pt x="53" y="48"/>
                    <a:pt x="57" y="46"/>
                  </a:cubicBezTo>
                  <a:cubicBezTo>
                    <a:pt x="60" y="44"/>
                    <a:pt x="62" y="48"/>
                    <a:pt x="62" y="48"/>
                  </a:cubicBezTo>
                  <a:cubicBezTo>
                    <a:pt x="62" y="48"/>
                    <a:pt x="62" y="48"/>
                    <a:pt x="66" y="47"/>
                  </a:cubicBezTo>
                  <a:cubicBezTo>
                    <a:pt x="70" y="45"/>
                    <a:pt x="73" y="47"/>
                    <a:pt x="73" y="47"/>
                  </a:cubicBezTo>
                  <a:cubicBezTo>
                    <a:pt x="73" y="47"/>
                    <a:pt x="76" y="47"/>
                    <a:pt x="76" y="46"/>
                  </a:cubicBezTo>
                  <a:cubicBezTo>
                    <a:pt x="76" y="45"/>
                    <a:pt x="75" y="43"/>
                    <a:pt x="74" y="39"/>
                  </a:cubicBezTo>
                  <a:cubicBezTo>
                    <a:pt x="73" y="35"/>
                    <a:pt x="73" y="33"/>
                    <a:pt x="70" y="31"/>
                  </a:cubicBezTo>
                  <a:cubicBezTo>
                    <a:pt x="68" y="30"/>
                    <a:pt x="67" y="32"/>
                    <a:pt x="65" y="32"/>
                  </a:cubicBezTo>
                  <a:cubicBezTo>
                    <a:pt x="62" y="32"/>
                    <a:pt x="62" y="27"/>
                    <a:pt x="62" y="23"/>
                  </a:cubicBezTo>
                  <a:cubicBezTo>
                    <a:pt x="62" y="22"/>
                    <a:pt x="62" y="21"/>
                    <a:pt x="61" y="20"/>
                  </a:cubicBezTo>
                  <a:cubicBezTo>
                    <a:pt x="59" y="20"/>
                    <a:pt x="56" y="21"/>
                    <a:pt x="55" y="21"/>
                  </a:cubicBezTo>
                  <a:cubicBezTo>
                    <a:pt x="53" y="21"/>
                    <a:pt x="46" y="23"/>
                    <a:pt x="46" y="23"/>
                  </a:cubicBezTo>
                  <a:cubicBezTo>
                    <a:pt x="46" y="23"/>
                    <a:pt x="42" y="19"/>
                    <a:pt x="40" y="19"/>
                  </a:cubicBezTo>
                  <a:cubicBezTo>
                    <a:pt x="38" y="19"/>
                    <a:pt x="36" y="21"/>
                    <a:pt x="36" y="21"/>
                  </a:cubicBezTo>
                  <a:cubicBezTo>
                    <a:pt x="36" y="21"/>
                    <a:pt x="32" y="19"/>
                    <a:pt x="31" y="18"/>
                  </a:cubicBezTo>
                  <a:cubicBezTo>
                    <a:pt x="30" y="17"/>
                    <a:pt x="19" y="19"/>
                    <a:pt x="19" y="19"/>
                  </a:cubicBezTo>
                  <a:cubicBezTo>
                    <a:pt x="20" y="14"/>
                    <a:pt x="20" y="14"/>
                    <a:pt x="20" y="14"/>
                  </a:cubicBezTo>
                  <a:cubicBezTo>
                    <a:pt x="20" y="14"/>
                    <a:pt x="22" y="11"/>
                    <a:pt x="25" y="11"/>
                  </a:cubicBezTo>
                  <a:cubicBezTo>
                    <a:pt x="28" y="11"/>
                    <a:pt x="30" y="15"/>
                    <a:pt x="32" y="13"/>
                  </a:cubicBezTo>
                  <a:cubicBezTo>
                    <a:pt x="34" y="12"/>
                    <a:pt x="36" y="10"/>
                    <a:pt x="37" y="10"/>
                  </a:cubicBezTo>
                </a:path>
              </a:pathLst>
            </a:custGeom>
            <a:grpFill/>
            <a:ln w="3175">
              <a:solidFill>
                <a:srgbClr val="969696"/>
              </a:solidFill>
              <a:round/>
              <a:headEnd/>
              <a:tailEnd/>
            </a:ln>
          </p:spPr>
          <p:txBody>
            <a:bodyPr/>
            <a:lstStyle/>
            <a:p>
              <a:endParaRPr lang="en-IN">
                <a:solidFill>
                  <a:schemeClr val="bg1"/>
                </a:solidFill>
              </a:endParaRPr>
            </a:p>
          </p:txBody>
        </p:sp>
        <p:sp>
          <p:nvSpPr>
            <p:cNvPr id="16640" name="Freeform 261"/>
            <p:cNvSpPr>
              <a:spLocks noEditPoints="1"/>
            </p:cNvSpPr>
            <p:nvPr>
              <p:custDataLst>
                <p:tags r:id="rId87"/>
              </p:custDataLst>
            </p:nvPr>
          </p:nvSpPr>
          <p:spPr bwMode="auto">
            <a:xfrm>
              <a:off x="3856" y="2652"/>
              <a:ext cx="212" cy="141"/>
            </a:xfrm>
            <a:custGeom>
              <a:avLst/>
              <a:gdLst>
                <a:gd name="T0" fmla="*/ 329 w 165"/>
                <a:gd name="T1" fmla="*/ 117 h 110"/>
                <a:gd name="T2" fmla="*/ 306 w 165"/>
                <a:gd name="T3" fmla="*/ 120 h 110"/>
                <a:gd name="T4" fmla="*/ 315 w 165"/>
                <a:gd name="T5" fmla="*/ 97 h 110"/>
                <a:gd name="T6" fmla="*/ 301 w 165"/>
                <a:gd name="T7" fmla="*/ 97 h 110"/>
                <a:gd name="T8" fmla="*/ 278 w 165"/>
                <a:gd name="T9" fmla="*/ 118 h 110"/>
                <a:gd name="T10" fmla="*/ 251 w 165"/>
                <a:gd name="T11" fmla="*/ 127 h 110"/>
                <a:gd name="T12" fmla="*/ 218 w 165"/>
                <a:gd name="T13" fmla="*/ 105 h 110"/>
                <a:gd name="T14" fmla="*/ 211 w 165"/>
                <a:gd name="T15" fmla="*/ 92 h 110"/>
                <a:gd name="T16" fmla="*/ 203 w 165"/>
                <a:gd name="T17" fmla="*/ 76 h 110"/>
                <a:gd name="T18" fmla="*/ 188 w 165"/>
                <a:gd name="T19" fmla="*/ 51 h 110"/>
                <a:gd name="T20" fmla="*/ 153 w 165"/>
                <a:gd name="T21" fmla="*/ 54 h 110"/>
                <a:gd name="T22" fmla="*/ 105 w 165"/>
                <a:gd name="T23" fmla="*/ 36 h 110"/>
                <a:gd name="T24" fmla="*/ 76 w 165"/>
                <a:gd name="T25" fmla="*/ 63 h 110"/>
                <a:gd name="T26" fmla="*/ 62 w 165"/>
                <a:gd name="T27" fmla="*/ 46 h 110"/>
                <a:gd name="T28" fmla="*/ 46 w 165"/>
                <a:gd name="T29" fmla="*/ 24 h 110"/>
                <a:gd name="T30" fmla="*/ 0 w 165"/>
                <a:gd name="T31" fmla="*/ 17 h 110"/>
                <a:gd name="T32" fmla="*/ 5 w 165"/>
                <a:gd name="T33" fmla="*/ 122 h 110"/>
                <a:gd name="T34" fmla="*/ 23 w 165"/>
                <a:gd name="T35" fmla="*/ 104 h 110"/>
                <a:gd name="T36" fmla="*/ 45 w 165"/>
                <a:gd name="T37" fmla="*/ 88 h 110"/>
                <a:gd name="T38" fmla="*/ 50 w 165"/>
                <a:gd name="T39" fmla="*/ 82 h 110"/>
                <a:gd name="T40" fmla="*/ 69 w 165"/>
                <a:gd name="T41" fmla="*/ 92 h 110"/>
                <a:gd name="T42" fmla="*/ 87 w 165"/>
                <a:gd name="T43" fmla="*/ 112 h 110"/>
                <a:gd name="T44" fmla="*/ 110 w 165"/>
                <a:gd name="T45" fmla="*/ 124 h 110"/>
                <a:gd name="T46" fmla="*/ 135 w 165"/>
                <a:gd name="T47" fmla="*/ 158 h 110"/>
                <a:gd name="T48" fmla="*/ 191 w 165"/>
                <a:gd name="T49" fmla="*/ 196 h 110"/>
                <a:gd name="T50" fmla="*/ 226 w 165"/>
                <a:gd name="T51" fmla="*/ 232 h 110"/>
                <a:gd name="T52" fmla="*/ 251 w 165"/>
                <a:gd name="T53" fmla="*/ 217 h 110"/>
                <a:gd name="T54" fmla="*/ 251 w 165"/>
                <a:gd name="T55" fmla="*/ 187 h 110"/>
                <a:gd name="T56" fmla="*/ 242 w 165"/>
                <a:gd name="T57" fmla="*/ 169 h 110"/>
                <a:gd name="T58" fmla="*/ 262 w 165"/>
                <a:gd name="T59" fmla="*/ 151 h 110"/>
                <a:gd name="T60" fmla="*/ 278 w 165"/>
                <a:gd name="T61" fmla="*/ 135 h 110"/>
                <a:gd name="T62" fmla="*/ 301 w 165"/>
                <a:gd name="T63" fmla="*/ 128 h 110"/>
                <a:gd name="T64" fmla="*/ 301 w 165"/>
                <a:gd name="T65" fmla="*/ 144 h 110"/>
                <a:gd name="T66" fmla="*/ 326 w 165"/>
                <a:gd name="T67" fmla="*/ 147 h 110"/>
                <a:gd name="T68" fmla="*/ 346 w 165"/>
                <a:gd name="T69" fmla="*/ 141 h 110"/>
                <a:gd name="T70" fmla="*/ 335 w 165"/>
                <a:gd name="T71" fmla="*/ 124 h 110"/>
                <a:gd name="T72" fmla="*/ 64 w 165"/>
                <a:gd name="T73" fmla="*/ 6 h 110"/>
                <a:gd name="T74" fmla="*/ 68 w 165"/>
                <a:gd name="T75" fmla="*/ 17 h 1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5"/>
                <a:gd name="T115" fmla="*/ 0 h 110"/>
                <a:gd name="T116" fmla="*/ 165 w 165"/>
                <a:gd name="T117" fmla="*/ 110 h 1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5" h="110">
                  <a:moveTo>
                    <a:pt x="158" y="59"/>
                  </a:moveTo>
                  <a:cubicBezTo>
                    <a:pt x="157" y="58"/>
                    <a:pt x="155" y="55"/>
                    <a:pt x="155" y="55"/>
                  </a:cubicBezTo>
                  <a:cubicBezTo>
                    <a:pt x="148" y="59"/>
                    <a:pt x="148" y="59"/>
                    <a:pt x="148" y="59"/>
                  </a:cubicBezTo>
                  <a:cubicBezTo>
                    <a:pt x="144" y="57"/>
                    <a:pt x="144" y="57"/>
                    <a:pt x="144" y="57"/>
                  </a:cubicBezTo>
                  <a:cubicBezTo>
                    <a:pt x="144" y="57"/>
                    <a:pt x="141" y="54"/>
                    <a:pt x="143" y="53"/>
                  </a:cubicBezTo>
                  <a:cubicBezTo>
                    <a:pt x="144" y="52"/>
                    <a:pt x="150" y="48"/>
                    <a:pt x="149" y="46"/>
                  </a:cubicBezTo>
                  <a:cubicBezTo>
                    <a:pt x="149" y="44"/>
                    <a:pt x="144" y="47"/>
                    <a:pt x="144" y="47"/>
                  </a:cubicBezTo>
                  <a:cubicBezTo>
                    <a:pt x="142" y="46"/>
                    <a:pt x="142" y="46"/>
                    <a:pt x="142" y="46"/>
                  </a:cubicBezTo>
                  <a:cubicBezTo>
                    <a:pt x="136" y="52"/>
                    <a:pt x="136" y="52"/>
                    <a:pt x="136" y="52"/>
                  </a:cubicBezTo>
                  <a:cubicBezTo>
                    <a:pt x="131" y="56"/>
                    <a:pt x="131" y="56"/>
                    <a:pt x="131" y="56"/>
                  </a:cubicBezTo>
                  <a:cubicBezTo>
                    <a:pt x="125" y="62"/>
                    <a:pt x="125" y="62"/>
                    <a:pt x="125" y="62"/>
                  </a:cubicBezTo>
                  <a:cubicBezTo>
                    <a:pt x="118" y="60"/>
                    <a:pt x="118" y="60"/>
                    <a:pt x="118" y="60"/>
                  </a:cubicBezTo>
                  <a:cubicBezTo>
                    <a:pt x="104" y="58"/>
                    <a:pt x="104" y="58"/>
                    <a:pt x="104" y="58"/>
                  </a:cubicBezTo>
                  <a:cubicBezTo>
                    <a:pt x="103" y="50"/>
                    <a:pt x="103" y="50"/>
                    <a:pt x="103" y="50"/>
                  </a:cubicBezTo>
                  <a:cubicBezTo>
                    <a:pt x="99" y="49"/>
                    <a:pt x="99" y="49"/>
                    <a:pt x="99" y="49"/>
                  </a:cubicBezTo>
                  <a:cubicBezTo>
                    <a:pt x="100" y="44"/>
                    <a:pt x="100" y="44"/>
                    <a:pt x="100" y="44"/>
                  </a:cubicBezTo>
                  <a:cubicBezTo>
                    <a:pt x="100" y="36"/>
                    <a:pt x="100" y="36"/>
                    <a:pt x="100" y="36"/>
                  </a:cubicBezTo>
                  <a:cubicBezTo>
                    <a:pt x="96" y="36"/>
                    <a:pt x="96" y="36"/>
                    <a:pt x="96" y="36"/>
                  </a:cubicBezTo>
                  <a:cubicBezTo>
                    <a:pt x="94" y="30"/>
                    <a:pt x="94" y="30"/>
                    <a:pt x="94" y="30"/>
                  </a:cubicBezTo>
                  <a:cubicBezTo>
                    <a:pt x="89" y="24"/>
                    <a:pt x="89" y="24"/>
                    <a:pt x="89" y="24"/>
                  </a:cubicBezTo>
                  <a:cubicBezTo>
                    <a:pt x="84" y="27"/>
                    <a:pt x="84" y="27"/>
                    <a:pt x="84" y="27"/>
                  </a:cubicBezTo>
                  <a:cubicBezTo>
                    <a:pt x="72" y="26"/>
                    <a:pt x="72" y="26"/>
                    <a:pt x="72" y="26"/>
                  </a:cubicBezTo>
                  <a:cubicBezTo>
                    <a:pt x="59" y="30"/>
                    <a:pt x="59" y="30"/>
                    <a:pt x="59" y="30"/>
                  </a:cubicBezTo>
                  <a:cubicBezTo>
                    <a:pt x="50" y="17"/>
                    <a:pt x="50" y="17"/>
                    <a:pt x="50" y="17"/>
                  </a:cubicBezTo>
                  <a:cubicBezTo>
                    <a:pt x="50" y="17"/>
                    <a:pt x="42" y="22"/>
                    <a:pt x="40" y="24"/>
                  </a:cubicBezTo>
                  <a:cubicBezTo>
                    <a:pt x="39" y="26"/>
                    <a:pt x="36" y="30"/>
                    <a:pt x="36" y="30"/>
                  </a:cubicBezTo>
                  <a:cubicBezTo>
                    <a:pt x="35" y="23"/>
                    <a:pt x="35" y="23"/>
                    <a:pt x="35" y="23"/>
                  </a:cubicBezTo>
                  <a:cubicBezTo>
                    <a:pt x="35" y="23"/>
                    <a:pt x="32" y="22"/>
                    <a:pt x="29" y="22"/>
                  </a:cubicBezTo>
                  <a:cubicBezTo>
                    <a:pt x="26" y="23"/>
                    <a:pt x="27" y="25"/>
                    <a:pt x="24" y="24"/>
                  </a:cubicBezTo>
                  <a:cubicBezTo>
                    <a:pt x="22" y="22"/>
                    <a:pt x="22" y="15"/>
                    <a:pt x="22" y="12"/>
                  </a:cubicBezTo>
                  <a:cubicBezTo>
                    <a:pt x="22" y="8"/>
                    <a:pt x="26" y="0"/>
                    <a:pt x="26" y="0"/>
                  </a:cubicBezTo>
                  <a:cubicBezTo>
                    <a:pt x="0" y="8"/>
                    <a:pt x="0" y="8"/>
                    <a:pt x="0" y="8"/>
                  </a:cubicBezTo>
                  <a:cubicBezTo>
                    <a:pt x="1" y="58"/>
                    <a:pt x="1" y="58"/>
                    <a:pt x="1" y="58"/>
                  </a:cubicBezTo>
                  <a:cubicBezTo>
                    <a:pt x="2" y="58"/>
                    <a:pt x="2" y="58"/>
                    <a:pt x="2" y="58"/>
                  </a:cubicBezTo>
                  <a:cubicBezTo>
                    <a:pt x="10" y="56"/>
                    <a:pt x="10" y="56"/>
                    <a:pt x="10" y="56"/>
                  </a:cubicBezTo>
                  <a:cubicBezTo>
                    <a:pt x="11" y="49"/>
                    <a:pt x="11" y="49"/>
                    <a:pt x="11" y="49"/>
                  </a:cubicBezTo>
                  <a:cubicBezTo>
                    <a:pt x="11" y="49"/>
                    <a:pt x="13" y="45"/>
                    <a:pt x="16" y="46"/>
                  </a:cubicBezTo>
                  <a:cubicBezTo>
                    <a:pt x="20" y="47"/>
                    <a:pt x="21" y="42"/>
                    <a:pt x="21" y="42"/>
                  </a:cubicBezTo>
                  <a:cubicBezTo>
                    <a:pt x="25" y="44"/>
                    <a:pt x="25" y="44"/>
                    <a:pt x="25" y="44"/>
                  </a:cubicBezTo>
                  <a:cubicBezTo>
                    <a:pt x="25" y="44"/>
                    <a:pt x="22" y="39"/>
                    <a:pt x="23" y="39"/>
                  </a:cubicBezTo>
                  <a:cubicBezTo>
                    <a:pt x="24" y="39"/>
                    <a:pt x="27" y="38"/>
                    <a:pt x="27" y="38"/>
                  </a:cubicBezTo>
                  <a:cubicBezTo>
                    <a:pt x="27" y="38"/>
                    <a:pt x="31" y="42"/>
                    <a:pt x="33" y="44"/>
                  </a:cubicBezTo>
                  <a:cubicBezTo>
                    <a:pt x="35" y="45"/>
                    <a:pt x="36" y="43"/>
                    <a:pt x="38" y="45"/>
                  </a:cubicBezTo>
                  <a:cubicBezTo>
                    <a:pt x="39" y="46"/>
                    <a:pt x="41" y="52"/>
                    <a:pt x="41" y="53"/>
                  </a:cubicBezTo>
                  <a:cubicBezTo>
                    <a:pt x="41" y="54"/>
                    <a:pt x="42" y="58"/>
                    <a:pt x="44" y="58"/>
                  </a:cubicBezTo>
                  <a:cubicBezTo>
                    <a:pt x="46" y="59"/>
                    <a:pt x="52" y="59"/>
                    <a:pt x="52" y="59"/>
                  </a:cubicBezTo>
                  <a:cubicBezTo>
                    <a:pt x="52" y="59"/>
                    <a:pt x="58" y="59"/>
                    <a:pt x="58" y="60"/>
                  </a:cubicBezTo>
                  <a:cubicBezTo>
                    <a:pt x="59" y="62"/>
                    <a:pt x="63" y="73"/>
                    <a:pt x="64" y="75"/>
                  </a:cubicBezTo>
                  <a:cubicBezTo>
                    <a:pt x="64" y="77"/>
                    <a:pt x="74" y="81"/>
                    <a:pt x="77" y="83"/>
                  </a:cubicBezTo>
                  <a:cubicBezTo>
                    <a:pt x="79" y="85"/>
                    <a:pt x="85" y="90"/>
                    <a:pt x="90" y="93"/>
                  </a:cubicBezTo>
                  <a:cubicBezTo>
                    <a:pt x="94" y="96"/>
                    <a:pt x="101" y="98"/>
                    <a:pt x="102" y="99"/>
                  </a:cubicBezTo>
                  <a:cubicBezTo>
                    <a:pt x="104" y="101"/>
                    <a:pt x="107" y="110"/>
                    <a:pt x="107" y="110"/>
                  </a:cubicBezTo>
                  <a:cubicBezTo>
                    <a:pt x="115" y="109"/>
                    <a:pt x="115" y="109"/>
                    <a:pt x="115" y="109"/>
                  </a:cubicBezTo>
                  <a:cubicBezTo>
                    <a:pt x="115" y="109"/>
                    <a:pt x="116" y="105"/>
                    <a:pt x="118" y="103"/>
                  </a:cubicBezTo>
                  <a:cubicBezTo>
                    <a:pt x="120" y="101"/>
                    <a:pt x="122" y="97"/>
                    <a:pt x="120" y="95"/>
                  </a:cubicBezTo>
                  <a:cubicBezTo>
                    <a:pt x="119" y="93"/>
                    <a:pt x="119" y="91"/>
                    <a:pt x="118" y="89"/>
                  </a:cubicBezTo>
                  <a:cubicBezTo>
                    <a:pt x="117" y="87"/>
                    <a:pt x="112" y="84"/>
                    <a:pt x="112" y="84"/>
                  </a:cubicBezTo>
                  <a:cubicBezTo>
                    <a:pt x="112" y="84"/>
                    <a:pt x="113" y="80"/>
                    <a:pt x="114" y="80"/>
                  </a:cubicBezTo>
                  <a:cubicBezTo>
                    <a:pt x="116" y="79"/>
                    <a:pt x="121" y="80"/>
                    <a:pt x="123" y="80"/>
                  </a:cubicBezTo>
                  <a:cubicBezTo>
                    <a:pt x="126" y="80"/>
                    <a:pt x="124" y="72"/>
                    <a:pt x="124" y="72"/>
                  </a:cubicBezTo>
                  <a:cubicBezTo>
                    <a:pt x="130" y="70"/>
                    <a:pt x="130" y="70"/>
                    <a:pt x="130" y="70"/>
                  </a:cubicBezTo>
                  <a:cubicBezTo>
                    <a:pt x="130" y="70"/>
                    <a:pt x="130" y="66"/>
                    <a:pt x="131" y="64"/>
                  </a:cubicBezTo>
                  <a:cubicBezTo>
                    <a:pt x="132" y="63"/>
                    <a:pt x="137" y="66"/>
                    <a:pt x="137" y="66"/>
                  </a:cubicBezTo>
                  <a:cubicBezTo>
                    <a:pt x="142" y="61"/>
                    <a:pt x="142" y="61"/>
                    <a:pt x="142" y="61"/>
                  </a:cubicBezTo>
                  <a:cubicBezTo>
                    <a:pt x="144" y="66"/>
                    <a:pt x="144" y="66"/>
                    <a:pt x="144" y="66"/>
                  </a:cubicBezTo>
                  <a:cubicBezTo>
                    <a:pt x="142" y="68"/>
                    <a:pt x="142" y="68"/>
                    <a:pt x="142" y="68"/>
                  </a:cubicBezTo>
                  <a:cubicBezTo>
                    <a:pt x="145" y="72"/>
                    <a:pt x="145" y="72"/>
                    <a:pt x="145" y="72"/>
                  </a:cubicBezTo>
                  <a:cubicBezTo>
                    <a:pt x="154" y="70"/>
                    <a:pt x="154" y="70"/>
                    <a:pt x="154" y="70"/>
                  </a:cubicBezTo>
                  <a:cubicBezTo>
                    <a:pt x="160" y="69"/>
                    <a:pt x="160" y="69"/>
                    <a:pt x="160" y="69"/>
                  </a:cubicBezTo>
                  <a:cubicBezTo>
                    <a:pt x="163" y="67"/>
                    <a:pt x="163" y="67"/>
                    <a:pt x="163" y="67"/>
                  </a:cubicBezTo>
                  <a:cubicBezTo>
                    <a:pt x="165" y="63"/>
                    <a:pt x="165" y="63"/>
                    <a:pt x="165" y="63"/>
                  </a:cubicBezTo>
                  <a:cubicBezTo>
                    <a:pt x="165" y="63"/>
                    <a:pt x="160" y="60"/>
                    <a:pt x="158" y="59"/>
                  </a:cubicBezTo>
                  <a:close/>
                  <a:moveTo>
                    <a:pt x="32" y="8"/>
                  </a:moveTo>
                  <a:cubicBezTo>
                    <a:pt x="34" y="6"/>
                    <a:pt x="32" y="0"/>
                    <a:pt x="30" y="3"/>
                  </a:cubicBezTo>
                  <a:cubicBezTo>
                    <a:pt x="29" y="4"/>
                    <a:pt x="30" y="7"/>
                    <a:pt x="30" y="7"/>
                  </a:cubicBezTo>
                  <a:cubicBezTo>
                    <a:pt x="30" y="7"/>
                    <a:pt x="30" y="10"/>
                    <a:pt x="32" y="8"/>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641" name="Freeform 262"/>
            <p:cNvSpPr>
              <a:spLocks noEditPoints="1"/>
            </p:cNvSpPr>
            <p:nvPr>
              <p:custDataLst>
                <p:tags r:id="rId88"/>
              </p:custDataLst>
            </p:nvPr>
          </p:nvSpPr>
          <p:spPr bwMode="auto">
            <a:xfrm>
              <a:off x="3913" y="2771"/>
              <a:ext cx="180" cy="140"/>
            </a:xfrm>
            <a:custGeom>
              <a:avLst/>
              <a:gdLst>
                <a:gd name="T0" fmla="*/ 148 w 141"/>
                <a:gd name="T1" fmla="*/ 35 h 109"/>
                <a:gd name="T2" fmla="*/ 148 w 141"/>
                <a:gd name="T3" fmla="*/ 35 h 109"/>
                <a:gd name="T4" fmla="*/ 271 w 141"/>
                <a:gd name="T5" fmla="*/ 35 h 109"/>
                <a:gd name="T6" fmla="*/ 235 w 141"/>
                <a:gd name="T7" fmla="*/ 46 h 109"/>
                <a:gd name="T8" fmla="*/ 226 w 141"/>
                <a:gd name="T9" fmla="*/ 15 h 109"/>
                <a:gd name="T10" fmla="*/ 218 w 141"/>
                <a:gd name="T11" fmla="*/ 1 h 109"/>
                <a:gd name="T12" fmla="*/ 200 w 141"/>
                <a:gd name="T13" fmla="*/ 17 h 109"/>
                <a:gd name="T14" fmla="*/ 183 w 141"/>
                <a:gd name="T15" fmla="*/ 30 h 109"/>
                <a:gd name="T16" fmla="*/ 165 w 141"/>
                <a:gd name="T17" fmla="*/ 36 h 109"/>
                <a:gd name="T18" fmla="*/ 148 w 141"/>
                <a:gd name="T19" fmla="*/ 35 h 109"/>
                <a:gd name="T20" fmla="*/ 130 w 141"/>
                <a:gd name="T21" fmla="*/ 36 h 109"/>
                <a:gd name="T22" fmla="*/ 105 w 141"/>
                <a:gd name="T23" fmla="*/ 31 h 109"/>
                <a:gd name="T24" fmla="*/ 83 w 141"/>
                <a:gd name="T25" fmla="*/ 58 h 109"/>
                <a:gd name="T26" fmla="*/ 55 w 141"/>
                <a:gd name="T27" fmla="*/ 73 h 109"/>
                <a:gd name="T28" fmla="*/ 37 w 141"/>
                <a:gd name="T29" fmla="*/ 89 h 109"/>
                <a:gd name="T30" fmla="*/ 14 w 141"/>
                <a:gd name="T31" fmla="*/ 80 h 109"/>
                <a:gd name="T32" fmla="*/ 8 w 141"/>
                <a:gd name="T33" fmla="*/ 105 h 109"/>
                <a:gd name="T34" fmla="*/ 5 w 141"/>
                <a:gd name="T35" fmla="*/ 128 h 109"/>
                <a:gd name="T36" fmla="*/ 5 w 141"/>
                <a:gd name="T37" fmla="*/ 141 h 109"/>
                <a:gd name="T38" fmla="*/ 8 w 141"/>
                <a:gd name="T39" fmla="*/ 179 h 109"/>
                <a:gd name="T40" fmla="*/ 18 w 141"/>
                <a:gd name="T41" fmla="*/ 207 h 109"/>
                <a:gd name="T42" fmla="*/ 42 w 141"/>
                <a:gd name="T43" fmla="*/ 231 h 109"/>
                <a:gd name="T44" fmla="*/ 75 w 141"/>
                <a:gd name="T45" fmla="*/ 231 h 109"/>
                <a:gd name="T46" fmla="*/ 112 w 141"/>
                <a:gd name="T47" fmla="*/ 222 h 109"/>
                <a:gd name="T48" fmla="*/ 129 w 141"/>
                <a:gd name="T49" fmla="*/ 188 h 109"/>
                <a:gd name="T50" fmla="*/ 149 w 141"/>
                <a:gd name="T51" fmla="*/ 181 h 109"/>
                <a:gd name="T52" fmla="*/ 171 w 141"/>
                <a:gd name="T53" fmla="*/ 172 h 109"/>
                <a:gd name="T54" fmla="*/ 183 w 141"/>
                <a:gd name="T55" fmla="*/ 152 h 109"/>
                <a:gd name="T56" fmla="*/ 197 w 141"/>
                <a:gd name="T57" fmla="*/ 122 h 109"/>
                <a:gd name="T58" fmla="*/ 218 w 141"/>
                <a:gd name="T59" fmla="*/ 117 h 109"/>
                <a:gd name="T60" fmla="*/ 225 w 141"/>
                <a:gd name="T61" fmla="*/ 91 h 109"/>
                <a:gd name="T62" fmla="*/ 225 w 141"/>
                <a:gd name="T63" fmla="*/ 58 h 109"/>
                <a:gd name="T64" fmla="*/ 266 w 141"/>
                <a:gd name="T65" fmla="*/ 42 h 109"/>
                <a:gd name="T66" fmla="*/ 289 w 141"/>
                <a:gd name="T67" fmla="*/ 35 h 109"/>
                <a:gd name="T68" fmla="*/ 278 w 141"/>
                <a:gd name="T69" fmla="*/ 31 h 109"/>
                <a:gd name="T70" fmla="*/ 148 w 141"/>
                <a:gd name="T71" fmla="*/ 31 h 109"/>
                <a:gd name="T72" fmla="*/ 14 w 141"/>
                <a:gd name="T73" fmla="*/ 80 h 109"/>
                <a:gd name="T74" fmla="*/ 14 w 141"/>
                <a:gd name="T75" fmla="*/ 76 h 10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1"/>
                <a:gd name="T115" fmla="*/ 0 h 109"/>
                <a:gd name="T116" fmla="*/ 141 w 141"/>
                <a:gd name="T117" fmla="*/ 109 h 10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1" h="109">
                  <a:moveTo>
                    <a:pt x="71" y="16"/>
                  </a:moveTo>
                  <a:cubicBezTo>
                    <a:pt x="71" y="16"/>
                    <a:pt x="71" y="16"/>
                    <a:pt x="71" y="16"/>
                  </a:cubicBezTo>
                  <a:cubicBezTo>
                    <a:pt x="71" y="16"/>
                    <a:pt x="71" y="16"/>
                    <a:pt x="71" y="16"/>
                  </a:cubicBezTo>
                  <a:cubicBezTo>
                    <a:pt x="71" y="16"/>
                    <a:pt x="71" y="16"/>
                    <a:pt x="71" y="16"/>
                  </a:cubicBezTo>
                  <a:close/>
                  <a:moveTo>
                    <a:pt x="134" y="15"/>
                  </a:moveTo>
                  <a:cubicBezTo>
                    <a:pt x="130" y="16"/>
                    <a:pt x="130" y="16"/>
                    <a:pt x="130" y="16"/>
                  </a:cubicBezTo>
                  <a:cubicBezTo>
                    <a:pt x="130" y="16"/>
                    <a:pt x="128" y="12"/>
                    <a:pt x="125" y="14"/>
                  </a:cubicBezTo>
                  <a:cubicBezTo>
                    <a:pt x="121" y="16"/>
                    <a:pt x="115" y="20"/>
                    <a:pt x="113" y="22"/>
                  </a:cubicBezTo>
                  <a:cubicBezTo>
                    <a:pt x="110" y="23"/>
                    <a:pt x="106" y="21"/>
                    <a:pt x="108" y="17"/>
                  </a:cubicBezTo>
                  <a:cubicBezTo>
                    <a:pt x="109" y="12"/>
                    <a:pt x="109" y="7"/>
                    <a:pt x="109" y="7"/>
                  </a:cubicBezTo>
                  <a:cubicBezTo>
                    <a:pt x="106" y="7"/>
                    <a:pt x="106" y="7"/>
                    <a:pt x="106" y="7"/>
                  </a:cubicBezTo>
                  <a:cubicBezTo>
                    <a:pt x="106" y="7"/>
                    <a:pt x="108" y="3"/>
                    <a:pt x="105" y="1"/>
                  </a:cubicBezTo>
                  <a:cubicBezTo>
                    <a:pt x="102" y="0"/>
                    <a:pt x="101" y="0"/>
                    <a:pt x="100" y="2"/>
                  </a:cubicBezTo>
                  <a:cubicBezTo>
                    <a:pt x="98" y="4"/>
                    <a:pt x="96" y="8"/>
                    <a:pt x="96" y="8"/>
                  </a:cubicBezTo>
                  <a:cubicBezTo>
                    <a:pt x="96" y="8"/>
                    <a:pt x="97" y="13"/>
                    <a:pt x="95" y="13"/>
                  </a:cubicBezTo>
                  <a:cubicBezTo>
                    <a:pt x="92" y="12"/>
                    <a:pt x="88" y="12"/>
                    <a:pt x="88" y="14"/>
                  </a:cubicBezTo>
                  <a:cubicBezTo>
                    <a:pt x="88" y="16"/>
                    <a:pt x="88" y="20"/>
                    <a:pt x="85" y="18"/>
                  </a:cubicBezTo>
                  <a:cubicBezTo>
                    <a:pt x="83" y="16"/>
                    <a:pt x="81" y="15"/>
                    <a:pt x="79" y="17"/>
                  </a:cubicBezTo>
                  <a:cubicBezTo>
                    <a:pt x="77" y="19"/>
                    <a:pt x="74" y="19"/>
                    <a:pt x="72" y="18"/>
                  </a:cubicBezTo>
                  <a:cubicBezTo>
                    <a:pt x="72" y="17"/>
                    <a:pt x="72" y="17"/>
                    <a:pt x="71" y="16"/>
                  </a:cubicBezTo>
                  <a:cubicBezTo>
                    <a:pt x="71" y="16"/>
                    <a:pt x="71" y="16"/>
                    <a:pt x="71" y="16"/>
                  </a:cubicBezTo>
                  <a:cubicBezTo>
                    <a:pt x="63" y="17"/>
                    <a:pt x="63" y="17"/>
                    <a:pt x="63" y="17"/>
                  </a:cubicBezTo>
                  <a:cubicBezTo>
                    <a:pt x="52" y="13"/>
                    <a:pt x="52" y="13"/>
                    <a:pt x="52" y="13"/>
                  </a:cubicBezTo>
                  <a:cubicBezTo>
                    <a:pt x="50" y="15"/>
                    <a:pt x="50" y="15"/>
                    <a:pt x="50" y="15"/>
                  </a:cubicBezTo>
                  <a:cubicBezTo>
                    <a:pt x="50" y="15"/>
                    <a:pt x="43" y="17"/>
                    <a:pt x="43" y="18"/>
                  </a:cubicBezTo>
                  <a:cubicBezTo>
                    <a:pt x="43" y="19"/>
                    <a:pt x="40" y="25"/>
                    <a:pt x="40" y="27"/>
                  </a:cubicBezTo>
                  <a:cubicBezTo>
                    <a:pt x="41" y="29"/>
                    <a:pt x="37" y="31"/>
                    <a:pt x="35" y="31"/>
                  </a:cubicBezTo>
                  <a:cubicBezTo>
                    <a:pt x="34" y="31"/>
                    <a:pt x="27" y="32"/>
                    <a:pt x="27" y="34"/>
                  </a:cubicBezTo>
                  <a:cubicBezTo>
                    <a:pt x="27" y="35"/>
                    <a:pt x="26" y="39"/>
                    <a:pt x="24" y="39"/>
                  </a:cubicBezTo>
                  <a:cubicBezTo>
                    <a:pt x="22" y="39"/>
                    <a:pt x="18" y="42"/>
                    <a:pt x="18" y="42"/>
                  </a:cubicBezTo>
                  <a:cubicBezTo>
                    <a:pt x="18" y="42"/>
                    <a:pt x="16" y="38"/>
                    <a:pt x="14" y="38"/>
                  </a:cubicBezTo>
                  <a:cubicBezTo>
                    <a:pt x="12" y="38"/>
                    <a:pt x="10" y="37"/>
                    <a:pt x="7" y="37"/>
                  </a:cubicBezTo>
                  <a:cubicBezTo>
                    <a:pt x="7" y="38"/>
                    <a:pt x="7" y="40"/>
                    <a:pt x="7" y="42"/>
                  </a:cubicBezTo>
                  <a:cubicBezTo>
                    <a:pt x="6" y="47"/>
                    <a:pt x="4" y="50"/>
                    <a:pt x="4" y="50"/>
                  </a:cubicBezTo>
                  <a:cubicBezTo>
                    <a:pt x="0" y="54"/>
                    <a:pt x="0" y="54"/>
                    <a:pt x="0" y="54"/>
                  </a:cubicBezTo>
                  <a:cubicBezTo>
                    <a:pt x="2" y="61"/>
                    <a:pt x="2" y="61"/>
                    <a:pt x="2" y="61"/>
                  </a:cubicBezTo>
                  <a:cubicBezTo>
                    <a:pt x="5" y="61"/>
                    <a:pt x="5" y="61"/>
                    <a:pt x="5" y="61"/>
                  </a:cubicBezTo>
                  <a:cubicBezTo>
                    <a:pt x="2" y="67"/>
                    <a:pt x="2" y="67"/>
                    <a:pt x="2" y="67"/>
                  </a:cubicBezTo>
                  <a:cubicBezTo>
                    <a:pt x="4" y="76"/>
                    <a:pt x="4" y="76"/>
                    <a:pt x="4" y="76"/>
                  </a:cubicBezTo>
                  <a:cubicBezTo>
                    <a:pt x="4" y="84"/>
                    <a:pt x="4" y="84"/>
                    <a:pt x="4" y="84"/>
                  </a:cubicBezTo>
                  <a:cubicBezTo>
                    <a:pt x="4" y="84"/>
                    <a:pt x="12" y="84"/>
                    <a:pt x="12" y="87"/>
                  </a:cubicBezTo>
                  <a:cubicBezTo>
                    <a:pt x="13" y="90"/>
                    <a:pt x="13" y="93"/>
                    <a:pt x="9" y="97"/>
                  </a:cubicBezTo>
                  <a:cubicBezTo>
                    <a:pt x="6" y="100"/>
                    <a:pt x="4" y="103"/>
                    <a:pt x="4" y="103"/>
                  </a:cubicBezTo>
                  <a:cubicBezTo>
                    <a:pt x="20" y="109"/>
                    <a:pt x="20" y="109"/>
                    <a:pt x="20" y="109"/>
                  </a:cubicBezTo>
                  <a:cubicBezTo>
                    <a:pt x="20" y="109"/>
                    <a:pt x="30" y="107"/>
                    <a:pt x="32" y="107"/>
                  </a:cubicBezTo>
                  <a:cubicBezTo>
                    <a:pt x="34" y="108"/>
                    <a:pt x="36" y="109"/>
                    <a:pt x="36" y="109"/>
                  </a:cubicBezTo>
                  <a:cubicBezTo>
                    <a:pt x="36" y="109"/>
                    <a:pt x="39" y="105"/>
                    <a:pt x="42" y="106"/>
                  </a:cubicBezTo>
                  <a:cubicBezTo>
                    <a:pt x="45" y="107"/>
                    <a:pt x="51" y="105"/>
                    <a:pt x="54" y="105"/>
                  </a:cubicBezTo>
                  <a:cubicBezTo>
                    <a:pt x="57" y="104"/>
                    <a:pt x="58" y="98"/>
                    <a:pt x="58" y="97"/>
                  </a:cubicBezTo>
                  <a:cubicBezTo>
                    <a:pt x="58" y="96"/>
                    <a:pt x="60" y="91"/>
                    <a:pt x="62" y="89"/>
                  </a:cubicBezTo>
                  <a:cubicBezTo>
                    <a:pt x="63" y="86"/>
                    <a:pt x="66" y="87"/>
                    <a:pt x="67" y="87"/>
                  </a:cubicBezTo>
                  <a:cubicBezTo>
                    <a:pt x="68" y="87"/>
                    <a:pt x="72" y="86"/>
                    <a:pt x="72" y="86"/>
                  </a:cubicBezTo>
                  <a:cubicBezTo>
                    <a:pt x="72" y="86"/>
                    <a:pt x="72" y="84"/>
                    <a:pt x="74" y="82"/>
                  </a:cubicBezTo>
                  <a:cubicBezTo>
                    <a:pt x="77" y="80"/>
                    <a:pt x="82" y="80"/>
                    <a:pt x="82" y="81"/>
                  </a:cubicBezTo>
                  <a:cubicBezTo>
                    <a:pt x="82" y="83"/>
                    <a:pt x="82" y="85"/>
                    <a:pt x="85" y="81"/>
                  </a:cubicBezTo>
                  <a:cubicBezTo>
                    <a:pt x="88" y="77"/>
                    <a:pt x="86" y="77"/>
                    <a:pt x="88" y="72"/>
                  </a:cubicBezTo>
                  <a:cubicBezTo>
                    <a:pt x="90" y="67"/>
                    <a:pt x="91" y="65"/>
                    <a:pt x="94" y="65"/>
                  </a:cubicBezTo>
                  <a:cubicBezTo>
                    <a:pt x="96" y="64"/>
                    <a:pt x="96" y="60"/>
                    <a:pt x="95" y="58"/>
                  </a:cubicBezTo>
                  <a:cubicBezTo>
                    <a:pt x="94" y="57"/>
                    <a:pt x="96" y="55"/>
                    <a:pt x="99" y="56"/>
                  </a:cubicBezTo>
                  <a:cubicBezTo>
                    <a:pt x="102" y="57"/>
                    <a:pt x="104" y="57"/>
                    <a:pt x="105" y="55"/>
                  </a:cubicBezTo>
                  <a:cubicBezTo>
                    <a:pt x="106" y="53"/>
                    <a:pt x="104" y="52"/>
                    <a:pt x="104" y="50"/>
                  </a:cubicBezTo>
                  <a:cubicBezTo>
                    <a:pt x="104" y="48"/>
                    <a:pt x="107" y="46"/>
                    <a:pt x="108" y="43"/>
                  </a:cubicBezTo>
                  <a:cubicBezTo>
                    <a:pt x="110" y="40"/>
                    <a:pt x="110" y="36"/>
                    <a:pt x="108" y="33"/>
                  </a:cubicBezTo>
                  <a:cubicBezTo>
                    <a:pt x="107" y="31"/>
                    <a:pt x="108" y="27"/>
                    <a:pt x="108" y="27"/>
                  </a:cubicBezTo>
                  <a:cubicBezTo>
                    <a:pt x="108" y="27"/>
                    <a:pt x="113" y="24"/>
                    <a:pt x="116" y="23"/>
                  </a:cubicBezTo>
                  <a:cubicBezTo>
                    <a:pt x="119" y="22"/>
                    <a:pt x="124" y="20"/>
                    <a:pt x="128" y="20"/>
                  </a:cubicBezTo>
                  <a:cubicBezTo>
                    <a:pt x="133" y="21"/>
                    <a:pt x="136" y="21"/>
                    <a:pt x="138" y="20"/>
                  </a:cubicBezTo>
                  <a:cubicBezTo>
                    <a:pt x="140" y="19"/>
                    <a:pt x="137" y="16"/>
                    <a:pt x="139" y="16"/>
                  </a:cubicBezTo>
                  <a:cubicBezTo>
                    <a:pt x="140" y="16"/>
                    <a:pt x="140" y="16"/>
                    <a:pt x="141" y="15"/>
                  </a:cubicBezTo>
                  <a:cubicBezTo>
                    <a:pt x="140" y="15"/>
                    <a:pt x="138" y="14"/>
                    <a:pt x="134" y="15"/>
                  </a:cubicBezTo>
                  <a:close/>
                  <a:moveTo>
                    <a:pt x="71" y="16"/>
                  </a:moveTo>
                  <a:cubicBezTo>
                    <a:pt x="71" y="15"/>
                    <a:pt x="71" y="15"/>
                    <a:pt x="71" y="15"/>
                  </a:cubicBezTo>
                  <a:cubicBezTo>
                    <a:pt x="71" y="15"/>
                    <a:pt x="71" y="15"/>
                    <a:pt x="71" y="16"/>
                  </a:cubicBezTo>
                  <a:close/>
                  <a:moveTo>
                    <a:pt x="7" y="37"/>
                  </a:moveTo>
                  <a:cubicBezTo>
                    <a:pt x="7" y="37"/>
                    <a:pt x="7" y="37"/>
                    <a:pt x="7" y="37"/>
                  </a:cubicBezTo>
                  <a:cubicBezTo>
                    <a:pt x="7" y="36"/>
                    <a:pt x="7" y="36"/>
                    <a:pt x="7" y="36"/>
                  </a:cubicBezTo>
                  <a:cubicBezTo>
                    <a:pt x="7" y="36"/>
                    <a:pt x="7" y="36"/>
                    <a:pt x="7" y="37"/>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642" name="Freeform 263"/>
            <p:cNvSpPr>
              <a:spLocks/>
            </p:cNvSpPr>
            <p:nvPr>
              <p:custDataLst>
                <p:tags r:id="rId89"/>
              </p:custDataLst>
            </p:nvPr>
          </p:nvSpPr>
          <p:spPr bwMode="auto">
            <a:xfrm>
              <a:off x="4000" y="2730"/>
              <a:ext cx="97" cy="70"/>
            </a:xfrm>
            <a:custGeom>
              <a:avLst/>
              <a:gdLst>
                <a:gd name="T0" fmla="*/ 69 w 76"/>
                <a:gd name="T1" fmla="*/ 23 h 55"/>
                <a:gd name="T2" fmla="*/ 63 w 76"/>
                <a:gd name="T3" fmla="*/ 14 h 55"/>
                <a:gd name="T4" fmla="*/ 66 w 76"/>
                <a:gd name="T5" fmla="*/ 10 h 55"/>
                <a:gd name="T6" fmla="*/ 63 w 76"/>
                <a:gd name="T7" fmla="*/ 0 h 55"/>
                <a:gd name="T8" fmla="*/ 52 w 76"/>
                <a:gd name="T9" fmla="*/ 10 h 55"/>
                <a:gd name="T10" fmla="*/ 40 w 76"/>
                <a:gd name="T11" fmla="*/ 6 h 55"/>
                <a:gd name="T12" fmla="*/ 37 w 76"/>
                <a:gd name="T13" fmla="*/ 18 h 55"/>
                <a:gd name="T14" fmla="*/ 24 w 76"/>
                <a:gd name="T15" fmla="*/ 23 h 55"/>
                <a:gd name="T16" fmla="*/ 23 w 76"/>
                <a:gd name="T17" fmla="*/ 39 h 55"/>
                <a:gd name="T18" fmla="*/ 5 w 76"/>
                <a:gd name="T19" fmla="*/ 39 h 55"/>
                <a:gd name="T20" fmla="*/ 0 w 76"/>
                <a:gd name="T21" fmla="*/ 47 h 55"/>
                <a:gd name="T22" fmla="*/ 13 w 76"/>
                <a:gd name="T23" fmla="*/ 59 h 55"/>
                <a:gd name="T24" fmla="*/ 17 w 76"/>
                <a:gd name="T25" fmla="*/ 70 h 55"/>
                <a:gd name="T26" fmla="*/ 13 w 76"/>
                <a:gd name="T27" fmla="*/ 85 h 55"/>
                <a:gd name="T28" fmla="*/ 6 w 76"/>
                <a:gd name="T29" fmla="*/ 99 h 55"/>
                <a:gd name="T30" fmla="*/ 8 w 76"/>
                <a:gd name="T31" fmla="*/ 103 h 55"/>
                <a:gd name="T32" fmla="*/ 23 w 76"/>
                <a:gd name="T33" fmla="*/ 101 h 55"/>
                <a:gd name="T34" fmla="*/ 36 w 76"/>
                <a:gd name="T35" fmla="*/ 103 h 55"/>
                <a:gd name="T36" fmla="*/ 42 w 76"/>
                <a:gd name="T37" fmla="*/ 95 h 55"/>
                <a:gd name="T38" fmla="*/ 55 w 76"/>
                <a:gd name="T39" fmla="*/ 93 h 55"/>
                <a:gd name="T40" fmla="*/ 59 w 76"/>
                <a:gd name="T41" fmla="*/ 83 h 55"/>
                <a:gd name="T42" fmla="*/ 66 w 76"/>
                <a:gd name="T43" fmla="*/ 70 h 55"/>
                <a:gd name="T44" fmla="*/ 77 w 76"/>
                <a:gd name="T45" fmla="*/ 67 h 55"/>
                <a:gd name="T46" fmla="*/ 80 w 76"/>
                <a:gd name="T47" fmla="*/ 81 h 55"/>
                <a:gd name="T48" fmla="*/ 84 w 76"/>
                <a:gd name="T49" fmla="*/ 81 h 55"/>
                <a:gd name="T50" fmla="*/ 83 w 76"/>
                <a:gd name="T51" fmla="*/ 101 h 55"/>
                <a:gd name="T52" fmla="*/ 93 w 76"/>
                <a:gd name="T53" fmla="*/ 112 h 55"/>
                <a:gd name="T54" fmla="*/ 119 w 76"/>
                <a:gd name="T55" fmla="*/ 95 h 55"/>
                <a:gd name="T56" fmla="*/ 129 w 76"/>
                <a:gd name="T57" fmla="*/ 99 h 55"/>
                <a:gd name="T58" fmla="*/ 137 w 76"/>
                <a:gd name="T59" fmla="*/ 97 h 55"/>
                <a:gd name="T60" fmla="*/ 152 w 76"/>
                <a:gd name="T61" fmla="*/ 97 h 55"/>
                <a:gd name="T62" fmla="*/ 158 w 76"/>
                <a:gd name="T63" fmla="*/ 95 h 55"/>
                <a:gd name="T64" fmla="*/ 153 w 76"/>
                <a:gd name="T65" fmla="*/ 81 h 55"/>
                <a:gd name="T66" fmla="*/ 145 w 76"/>
                <a:gd name="T67" fmla="*/ 64 h 55"/>
                <a:gd name="T68" fmla="*/ 135 w 76"/>
                <a:gd name="T69" fmla="*/ 66 h 55"/>
                <a:gd name="T70" fmla="*/ 129 w 76"/>
                <a:gd name="T71" fmla="*/ 47 h 55"/>
                <a:gd name="T72" fmla="*/ 128 w 76"/>
                <a:gd name="T73" fmla="*/ 41 h 55"/>
                <a:gd name="T74" fmla="*/ 114 w 76"/>
                <a:gd name="T75" fmla="*/ 43 h 55"/>
                <a:gd name="T76" fmla="*/ 96 w 76"/>
                <a:gd name="T77" fmla="*/ 47 h 55"/>
                <a:gd name="T78" fmla="*/ 83 w 76"/>
                <a:gd name="T79" fmla="*/ 39 h 55"/>
                <a:gd name="T80" fmla="*/ 75 w 76"/>
                <a:gd name="T81" fmla="*/ 43 h 55"/>
                <a:gd name="T82" fmla="*/ 65 w 76"/>
                <a:gd name="T83" fmla="*/ 37 h 55"/>
                <a:gd name="T84" fmla="*/ 40 w 76"/>
                <a:gd name="T85" fmla="*/ 39 h 55"/>
                <a:gd name="T86" fmla="*/ 42 w 76"/>
                <a:gd name="T87" fmla="*/ 29 h 55"/>
                <a:gd name="T88" fmla="*/ 52 w 76"/>
                <a:gd name="T89" fmla="*/ 23 h 55"/>
                <a:gd name="T90" fmla="*/ 66 w 76"/>
                <a:gd name="T91" fmla="*/ 28 h 55"/>
                <a:gd name="T92" fmla="*/ 77 w 76"/>
                <a:gd name="T93" fmla="*/ 22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6"/>
                <a:gd name="T142" fmla="*/ 0 h 55"/>
                <a:gd name="T143" fmla="*/ 76 w 76"/>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6" h="55">
                  <a:moveTo>
                    <a:pt x="33" y="11"/>
                  </a:moveTo>
                  <a:cubicBezTo>
                    <a:pt x="30" y="7"/>
                    <a:pt x="30" y="7"/>
                    <a:pt x="30" y="7"/>
                  </a:cubicBezTo>
                  <a:cubicBezTo>
                    <a:pt x="32" y="5"/>
                    <a:pt x="32" y="5"/>
                    <a:pt x="32" y="5"/>
                  </a:cubicBezTo>
                  <a:cubicBezTo>
                    <a:pt x="30" y="0"/>
                    <a:pt x="30" y="0"/>
                    <a:pt x="30" y="0"/>
                  </a:cubicBezTo>
                  <a:cubicBezTo>
                    <a:pt x="25" y="5"/>
                    <a:pt x="25" y="5"/>
                    <a:pt x="25" y="5"/>
                  </a:cubicBezTo>
                  <a:cubicBezTo>
                    <a:pt x="25" y="5"/>
                    <a:pt x="20" y="2"/>
                    <a:pt x="19" y="3"/>
                  </a:cubicBezTo>
                  <a:cubicBezTo>
                    <a:pt x="18" y="5"/>
                    <a:pt x="18" y="9"/>
                    <a:pt x="18" y="9"/>
                  </a:cubicBezTo>
                  <a:cubicBezTo>
                    <a:pt x="12" y="11"/>
                    <a:pt x="12" y="11"/>
                    <a:pt x="12" y="11"/>
                  </a:cubicBezTo>
                  <a:cubicBezTo>
                    <a:pt x="12" y="11"/>
                    <a:pt x="14" y="19"/>
                    <a:pt x="11" y="19"/>
                  </a:cubicBezTo>
                  <a:cubicBezTo>
                    <a:pt x="9" y="19"/>
                    <a:pt x="4" y="18"/>
                    <a:pt x="2" y="19"/>
                  </a:cubicBezTo>
                  <a:cubicBezTo>
                    <a:pt x="1" y="19"/>
                    <a:pt x="0" y="23"/>
                    <a:pt x="0" y="23"/>
                  </a:cubicBezTo>
                  <a:cubicBezTo>
                    <a:pt x="0" y="23"/>
                    <a:pt x="5" y="26"/>
                    <a:pt x="6" y="28"/>
                  </a:cubicBezTo>
                  <a:cubicBezTo>
                    <a:pt x="7" y="30"/>
                    <a:pt x="7" y="32"/>
                    <a:pt x="8" y="34"/>
                  </a:cubicBezTo>
                  <a:cubicBezTo>
                    <a:pt x="10" y="36"/>
                    <a:pt x="8" y="40"/>
                    <a:pt x="6" y="42"/>
                  </a:cubicBezTo>
                  <a:cubicBezTo>
                    <a:pt x="5" y="43"/>
                    <a:pt x="4" y="46"/>
                    <a:pt x="3" y="48"/>
                  </a:cubicBezTo>
                  <a:cubicBezTo>
                    <a:pt x="4" y="49"/>
                    <a:pt x="4" y="49"/>
                    <a:pt x="4" y="50"/>
                  </a:cubicBezTo>
                  <a:cubicBezTo>
                    <a:pt x="6" y="51"/>
                    <a:pt x="9" y="51"/>
                    <a:pt x="11" y="49"/>
                  </a:cubicBezTo>
                  <a:cubicBezTo>
                    <a:pt x="13" y="47"/>
                    <a:pt x="15" y="48"/>
                    <a:pt x="17" y="50"/>
                  </a:cubicBezTo>
                  <a:cubicBezTo>
                    <a:pt x="20" y="52"/>
                    <a:pt x="20" y="48"/>
                    <a:pt x="20" y="46"/>
                  </a:cubicBezTo>
                  <a:cubicBezTo>
                    <a:pt x="20" y="44"/>
                    <a:pt x="24" y="44"/>
                    <a:pt x="27" y="45"/>
                  </a:cubicBezTo>
                  <a:cubicBezTo>
                    <a:pt x="29" y="45"/>
                    <a:pt x="28" y="40"/>
                    <a:pt x="28" y="40"/>
                  </a:cubicBezTo>
                  <a:cubicBezTo>
                    <a:pt x="28" y="40"/>
                    <a:pt x="30" y="36"/>
                    <a:pt x="32" y="34"/>
                  </a:cubicBezTo>
                  <a:cubicBezTo>
                    <a:pt x="33" y="32"/>
                    <a:pt x="34" y="32"/>
                    <a:pt x="37" y="33"/>
                  </a:cubicBezTo>
                  <a:cubicBezTo>
                    <a:pt x="40" y="35"/>
                    <a:pt x="38" y="39"/>
                    <a:pt x="38" y="39"/>
                  </a:cubicBezTo>
                  <a:cubicBezTo>
                    <a:pt x="41" y="39"/>
                    <a:pt x="41" y="39"/>
                    <a:pt x="41" y="39"/>
                  </a:cubicBezTo>
                  <a:cubicBezTo>
                    <a:pt x="41" y="39"/>
                    <a:pt x="41" y="44"/>
                    <a:pt x="40" y="49"/>
                  </a:cubicBezTo>
                  <a:cubicBezTo>
                    <a:pt x="38" y="53"/>
                    <a:pt x="42" y="55"/>
                    <a:pt x="45" y="54"/>
                  </a:cubicBezTo>
                  <a:cubicBezTo>
                    <a:pt x="47" y="52"/>
                    <a:pt x="53" y="48"/>
                    <a:pt x="57" y="46"/>
                  </a:cubicBezTo>
                  <a:cubicBezTo>
                    <a:pt x="60" y="44"/>
                    <a:pt x="62" y="48"/>
                    <a:pt x="62" y="48"/>
                  </a:cubicBezTo>
                  <a:cubicBezTo>
                    <a:pt x="62" y="48"/>
                    <a:pt x="62" y="48"/>
                    <a:pt x="66" y="47"/>
                  </a:cubicBezTo>
                  <a:cubicBezTo>
                    <a:pt x="70" y="45"/>
                    <a:pt x="73" y="47"/>
                    <a:pt x="73" y="47"/>
                  </a:cubicBezTo>
                  <a:cubicBezTo>
                    <a:pt x="73" y="47"/>
                    <a:pt x="76" y="47"/>
                    <a:pt x="76" y="46"/>
                  </a:cubicBezTo>
                  <a:cubicBezTo>
                    <a:pt x="76" y="45"/>
                    <a:pt x="75" y="43"/>
                    <a:pt x="74" y="39"/>
                  </a:cubicBezTo>
                  <a:cubicBezTo>
                    <a:pt x="73" y="35"/>
                    <a:pt x="73" y="33"/>
                    <a:pt x="70" y="31"/>
                  </a:cubicBezTo>
                  <a:cubicBezTo>
                    <a:pt x="68" y="30"/>
                    <a:pt x="67" y="32"/>
                    <a:pt x="65" y="32"/>
                  </a:cubicBezTo>
                  <a:cubicBezTo>
                    <a:pt x="62" y="32"/>
                    <a:pt x="62" y="27"/>
                    <a:pt x="62" y="23"/>
                  </a:cubicBezTo>
                  <a:cubicBezTo>
                    <a:pt x="62" y="22"/>
                    <a:pt x="62" y="21"/>
                    <a:pt x="61" y="20"/>
                  </a:cubicBezTo>
                  <a:cubicBezTo>
                    <a:pt x="59" y="20"/>
                    <a:pt x="56" y="21"/>
                    <a:pt x="55" y="21"/>
                  </a:cubicBezTo>
                  <a:cubicBezTo>
                    <a:pt x="53" y="21"/>
                    <a:pt x="46" y="23"/>
                    <a:pt x="46" y="23"/>
                  </a:cubicBezTo>
                  <a:cubicBezTo>
                    <a:pt x="46" y="23"/>
                    <a:pt x="42" y="19"/>
                    <a:pt x="40" y="19"/>
                  </a:cubicBezTo>
                  <a:cubicBezTo>
                    <a:pt x="38" y="19"/>
                    <a:pt x="36" y="21"/>
                    <a:pt x="36" y="21"/>
                  </a:cubicBezTo>
                  <a:cubicBezTo>
                    <a:pt x="36" y="21"/>
                    <a:pt x="32" y="19"/>
                    <a:pt x="31" y="18"/>
                  </a:cubicBezTo>
                  <a:cubicBezTo>
                    <a:pt x="30" y="17"/>
                    <a:pt x="19" y="19"/>
                    <a:pt x="19" y="19"/>
                  </a:cubicBezTo>
                  <a:cubicBezTo>
                    <a:pt x="20" y="14"/>
                    <a:pt x="20" y="14"/>
                    <a:pt x="20" y="14"/>
                  </a:cubicBezTo>
                  <a:cubicBezTo>
                    <a:pt x="20" y="14"/>
                    <a:pt x="22" y="11"/>
                    <a:pt x="25" y="11"/>
                  </a:cubicBezTo>
                  <a:cubicBezTo>
                    <a:pt x="28" y="11"/>
                    <a:pt x="30" y="15"/>
                    <a:pt x="32" y="13"/>
                  </a:cubicBezTo>
                  <a:cubicBezTo>
                    <a:pt x="34" y="12"/>
                    <a:pt x="36" y="10"/>
                    <a:pt x="37" y="10"/>
                  </a:cubicBezTo>
                </a:path>
              </a:pathLst>
            </a:custGeom>
            <a:grpFill/>
            <a:ln w="3175">
              <a:solidFill>
                <a:srgbClr val="969696"/>
              </a:solidFill>
              <a:round/>
              <a:headEnd/>
              <a:tailEnd/>
            </a:ln>
          </p:spPr>
          <p:txBody>
            <a:bodyPr/>
            <a:lstStyle/>
            <a:p>
              <a:endParaRPr lang="en-IN">
                <a:solidFill>
                  <a:schemeClr val="bg1"/>
                </a:solidFill>
              </a:endParaRPr>
            </a:p>
          </p:txBody>
        </p:sp>
        <p:sp>
          <p:nvSpPr>
            <p:cNvPr id="16643" name="Freeform 264"/>
            <p:cNvSpPr>
              <a:spLocks/>
            </p:cNvSpPr>
            <p:nvPr>
              <p:custDataLst>
                <p:tags r:id="rId90"/>
              </p:custDataLst>
            </p:nvPr>
          </p:nvSpPr>
          <p:spPr bwMode="auto">
            <a:xfrm>
              <a:off x="3813" y="2701"/>
              <a:ext cx="180" cy="124"/>
            </a:xfrm>
            <a:custGeom>
              <a:avLst/>
              <a:gdLst>
                <a:gd name="T0" fmla="*/ 283 w 141"/>
                <a:gd name="T1" fmla="*/ 128 h 97"/>
                <a:gd name="T2" fmla="*/ 258 w 141"/>
                <a:gd name="T3" fmla="*/ 114 h 97"/>
                <a:gd name="T4" fmla="*/ 231 w 141"/>
                <a:gd name="T5" fmla="*/ 95 h 97"/>
                <a:gd name="T6" fmla="*/ 204 w 141"/>
                <a:gd name="T7" fmla="*/ 77 h 97"/>
                <a:gd name="T8" fmla="*/ 190 w 141"/>
                <a:gd name="T9" fmla="*/ 46 h 97"/>
                <a:gd name="T10" fmla="*/ 179 w 141"/>
                <a:gd name="T11" fmla="*/ 45 h 97"/>
                <a:gd name="T12" fmla="*/ 163 w 141"/>
                <a:gd name="T13" fmla="*/ 42 h 97"/>
                <a:gd name="T14" fmla="*/ 157 w 141"/>
                <a:gd name="T15" fmla="*/ 31 h 97"/>
                <a:gd name="T16" fmla="*/ 149 w 141"/>
                <a:gd name="T17" fmla="*/ 15 h 97"/>
                <a:gd name="T18" fmla="*/ 140 w 141"/>
                <a:gd name="T19" fmla="*/ 13 h 97"/>
                <a:gd name="T20" fmla="*/ 128 w 141"/>
                <a:gd name="T21" fmla="*/ 0 h 97"/>
                <a:gd name="T22" fmla="*/ 119 w 141"/>
                <a:gd name="T23" fmla="*/ 1 h 97"/>
                <a:gd name="T24" fmla="*/ 123 w 141"/>
                <a:gd name="T25" fmla="*/ 13 h 97"/>
                <a:gd name="T26" fmla="*/ 114 w 141"/>
                <a:gd name="T27" fmla="*/ 8 h 97"/>
                <a:gd name="T28" fmla="*/ 105 w 141"/>
                <a:gd name="T29" fmla="*/ 17 h 97"/>
                <a:gd name="T30" fmla="*/ 93 w 141"/>
                <a:gd name="T31" fmla="*/ 23 h 97"/>
                <a:gd name="T32" fmla="*/ 91 w 141"/>
                <a:gd name="T33" fmla="*/ 37 h 97"/>
                <a:gd name="T34" fmla="*/ 75 w 141"/>
                <a:gd name="T35" fmla="*/ 42 h 97"/>
                <a:gd name="T36" fmla="*/ 63 w 141"/>
                <a:gd name="T37" fmla="*/ 42 h 97"/>
                <a:gd name="T38" fmla="*/ 52 w 141"/>
                <a:gd name="T39" fmla="*/ 33 h 97"/>
                <a:gd name="T40" fmla="*/ 28 w 141"/>
                <a:gd name="T41" fmla="*/ 13 h 97"/>
                <a:gd name="T42" fmla="*/ 0 w 141"/>
                <a:gd name="T43" fmla="*/ 28 h 97"/>
                <a:gd name="T44" fmla="*/ 6 w 141"/>
                <a:gd name="T45" fmla="*/ 42 h 97"/>
                <a:gd name="T46" fmla="*/ 13 w 141"/>
                <a:gd name="T47" fmla="*/ 22 h 97"/>
                <a:gd name="T48" fmla="*/ 24 w 141"/>
                <a:gd name="T49" fmla="*/ 23 h 97"/>
                <a:gd name="T50" fmla="*/ 33 w 141"/>
                <a:gd name="T51" fmla="*/ 37 h 97"/>
                <a:gd name="T52" fmla="*/ 43 w 141"/>
                <a:gd name="T53" fmla="*/ 51 h 97"/>
                <a:gd name="T54" fmla="*/ 33 w 141"/>
                <a:gd name="T55" fmla="*/ 60 h 97"/>
                <a:gd name="T56" fmla="*/ 23 w 141"/>
                <a:gd name="T57" fmla="*/ 52 h 97"/>
                <a:gd name="T58" fmla="*/ 13 w 141"/>
                <a:gd name="T59" fmla="*/ 58 h 97"/>
                <a:gd name="T60" fmla="*/ 8 w 141"/>
                <a:gd name="T61" fmla="*/ 46 h 97"/>
                <a:gd name="T62" fmla="*/ 6 w 141"/>
                <a:gd name="T63" fmla="*/ 59 h 97"/>
                <a:gd name="T64" fmla="*/ 8 w 141"/>
                <a:gd name="T65" fmla="*/ 75 h 97"/>
                <a:gd name="T66" fmla="*/ 17 w 141"/>
                <a:gd name="T67" fmla="*/ 77 h 97"/>
                <a:gd name="T68" fmla="*/ 18 w 141"/>
                <a:gd name="T69" fmla="*/ 88 h 97"/>
                <a:gd name="T70" fmla="*/ 13 w 141"/>
                <a:gd name="T71" fmla="*/ 92 h 97"/>
                <a:gd name="T72" fmla="*/ 24 w 141"/>
                <a:gd name="T73" fmla="*/ 100 h 97"/>
                <a:gd name="T74" fmla="*/ 28 w 141"/>
                <a:gd name="T75" fmla="*/ 119 h 97"/>
                <a:gd name="T76" fmla="*/ 29 w 141"/>
                <a:gd name="T77" fmla="*/ 143 h 97"/>
                <a:gd name="T78" fmla="*/ 46 w 141"/>
                <a:gd name="T79" fmla="*/ 141 h 97"/>
                <a:gd name="T80" fmla="*/ 65 w 141"/>
                <a:gd name="T81" fmla="*/ 128 h 97"/>
                <a:gd name="T82" fmla="*/ 83 w 141"/>
                <a:gd name="T83" fmla="*/ 121 h 97"/>
                <a:gd name="T84" fmla="*/ 100 w 141"/>
                <a:gd name="T85" fmla="*/ 125 h 97"/>
                <a:gd name="T86" fmla="*/ 116 w 141"/>
                <a:gd name="T87" fmla="*/ 134 h 97"/>
                <a:gd name="T88" fmla="*/ 135 w 141"/>
                <a:gd name="T89" fmla="*/ 141 h 97"/>
                <a:gd name="T90" fmla="*/ 149 w 141"/>
                <a:gd name="T91" fmla="*/ 152 h 97"/>
                <a:gd name="T92" fmla="*/ 163 w 141"/>
                <a:gd name="T93" fmla="*/ 165 h 97"/>
                <a:gd name="T94" fmla="*/ 175 w 141"/>
                <a:gd name="T95" fmla="*/ 165 h 97"/>
                <a:gd name="T96" fmla="*/ 179 w 141"/>
                <a:gd name="T97" fmla="*/ 183 h 97"/>
                <a:gd name="T98" fmla="*/ 177 w 141"/>
                <a:gd name="T99" fmla="*/ 193 h 97"/>
                <a:gd name="T100" fmla="*/ 190 w 141"/>
                <a:gd name="T101" fmla="*/ 194 h 97"/>
                <a:gd name="T102" fmla="*/ 200 w 141"/>
                <a:gd name="T103" fmla="*/ 203 h 97"/>
                <a:gd name="T104" fmla="*/ 212 w 141"/>
                <a:gd name="T105" fmla="*/ 196 h 97"/>
                <a:gd name="T106" fmla="*/ 218 w 141"/>
                <a:gd name="T107" fmla="*/ 187 h 97"/>
                <a:gd name="T108" fmla="*/ 235 w 141"/>
                <a:gd name="T109" fmla="*/ 180 h 97"/>
                <a:gd name="T110" fmla="*/ 246 w 141"/>
                <a:gd name="T111" fmla="*/ 171 h 97"/>
                <a:gd name="T112" fmla="*/ 251 w 141"/>
                <a:gd name="T113" fmla="*/ 152 h 97"/>
                <a:gd name="T114" fmla="*/ 266 w 141"/>
                <a:gd name="T115" fmla="*/ 146 h 97"/>
                <a:gd name="T116" fmla="*/ 271 w 141"/>
                <a:gd name="T117" fmla="*/ 142 h 97"/>
                <a:gd name="T118" fmla="*/ 294 w 141"/>
                <a:gd name="T119" fmla="*/ 151 h 97"/>
                <a:gd name="T120" fmla="*/ 283 w 141"/>
                <a:gd name="T121" fmla="*/ 128 h 9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1"/>
                <a:gd name="T184" fmla="*/ 0 h 97"/>
                <a:gd name="T185" fmla="*/ 141 w 141"/>
                <a:gd name="T186" fmla="*/ 97 h 9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1" h="97">
                  <a:moveTo>
                    <a:pt x="136" y="61"/>
                  </a:moveTo>
                  <a:cubicBezTo>
                    <a:pt x="135" y="60"/>
                    <a:pt x="128" y="58"/>
                    <a:pt x="124" y="55"/>
                  </a:cubicBezTo>
                  <a:cubicBezTo>
                    <a:pt x="119" y="52"/>
                    <a:pt x="113" y="47"/>
                    <a:pt x="111" y="45"/>
                  </a:cubicBezTo>
                  <a:cubicBezTo>
                    <a:pt x="108" y="43"/>
                    <a:pt x="98" y="39"/>
                    <a:pt x="98" y="37"/>
                  </a:cubicBezTo>
                  <a:cubicBezTo>
                    <a:pt x="97" y="35"/>
                    <a:pt x="93" y="24"/>
                    <a:pt x="92" y="22"/>
                  </a:cubicBezTo>
                  <a:cubicBezTo>
                    <a:pt x="92" y="21"/>
                    <a:pt x="86" y="21"/>
                    <a:pt x="86" y="21"/>
                  </a:cubicBezTo>
                  <a:cubicBezTo>
                    <a:pt x="86" y="21"/>
                    <a:pt x="80" y="21"/>
                    <a:pt x="78" y="20"/>
                  </a:cubicBezTo>
                  <a:cubicBezTo>
                    <a:pt x="76" y="20"/>
                    <a:pt x="75" y="16"/>
                    <a:pt x="75" y="15"/>
                  </a:cubicBezTo>
                  <a:cubicBezTo>
                    <a:pt x="75" y="14"/>
                    <a:pt x="73" y="8"/>
                    <a:pt x="72" y="7"/>
                  </a:cubicBezTo>
                  <a:cubicBezTo>
                    <a:pt x="70" y="5"/>
                    <a:pt x="69" y="7"/>
                    <a:pt x="67" y="6"/>
                  </a:cubicBezTo>
                  <a:cubicBezTo>
                    <a:pt x="65" y="4"/>
                    <a:pt x="61" y="0"/>
                    <a:pt x="61" y="0"/>
                  </a:cubicBezTo>
                  <a:cubicBezTo>
                    <a:pt x="61" y="0"/>
                    <a:pt x="58" y="1"/>
                    <a:pt x="57" y="1"/>
                  </a:cubicBezTo>
                  <a:cubicBezTo>
                    <a:pt x="56" y="1"/>
                    <a:pt x="59" y="6"/>
                    <a:pt x="59" y="6"/>
                  </a:cubicBezTo>
                  <a:cubicBezTo>
                    <a:pt x="55" y="4"/>
                    <a:pt x="55" y="4"/>
                    <a:pt x="55" y="4"/>
                  </a:cubicBezTo>
                  <a:cubicBezTo>
                    <a:pt x="55" y="4"/>
                    <a:pt x="54" y="9"/>
                    <a:pt x="50" y="8"/>
                  </a:cubicBezTo>
                  <a:cubicBezTo>
                    <a:pt x="47" y="7"/>
                    <a:pt x="45" y="11"/>
                    <a:pt x="45" y="11"/>
                  </a:cubicBezTo>
                  <a:cubicBezTo>
                    <a:pt x="44" y="18"/>
                    <a:pt x="44" y="18"/>
                    <a:pt x="44" y="18"/>
                  </a:cubicBezTo>
                  <a:cubicBezTo>
                    <a:pt x="36" y="20"/>
                    <a:pt x="36" y="20"/>
                    <a:pt x="36" y="20"/>
                  </a:cubicBezTo>
                  <a:cubicBezTo>
                    <a:pt x="30" y="20"/>
                    <a:pt x="30" y="20"/>
                    <a:pt x="30" y="20"/>
                  </a:cubicBezTo>
                  <a:cubicBezTo>
                    <a:pt x="30" y="20"/>
                    <a:pt x="28" y="18"/>
                    <a:pt x="25" y="16"/>
                  </a:cubicBezTo>
                  <a:cubicBezTo>
                    <a:pt x="22" y="13"/>
                    <a:pt x="21" y="7"/>
                    <a:pt x="13" y="6"/>
                  </a:cubicBezTo>
                  <a:cubicBezTo>
                    <a:pt x="5" y="5"/>
                    <a:pt x="0" y="13"/>
                    <a:pt x="0" y="13"/>
                  </a:cubicBezTo>
                  <a:cubicBezTo>
                    <a:pt x="3" y="20"/>
                    <a:pt x="3" y="20"/>
                    <a:pt x="3" y="20"/>
                  </a:cubicBezTo>
                  <a:cubicBezTo>
                    <a:pt x="3" y="20"/>
                    <a:pt x="3" y="11"/>
                    <a:pt x="6" y="10"/>
                  </a:cubicBezTo>
                  <a:cubicBezTo>
                    <a:pt x="9" y="8"/>
                    <a:pt x="10" y="9"/>
                    <a:pt x="12" y="11"/>
                  </a:cubicBezTo>
                  <a:cubicBezTo>
                    <a:pt x="14" y="12"/>
                    <a:pt x="14" y="17"/>
                    <a:pt x="16" y="18"/>
                  </a:cubicBezTo>
                  <a:cubicBezTo>
                    <a:pt x="18" y="19"/>
                    <a:pt x="22" y="22"/>
                    <a:pt x="21" y="24"/>
                  </a:cubicBezTo>
                  <a:cubicBezTo>
                    <a:pt x="21" y="26"/>
                    <a:pt x="20" y="29"/>
                    <a:pt x="16" y="29"/>
                  </a:cubicBezTo>
                  <a:cubicBezTo>
                    <a:pt x="12" y="29"/>
                    <a:pt x="11" y="25"/>
                    <a:pt x="11" y="25"/>
                  </a:cubicBezTo>
                  <a:cubicBezTo>
                    <a:pt x="11" y="25"/>
                    <a:pt x="8" y="26"/>
                    <a:pt x="6" y="27"/>
                  </a:cubicBezTo>
                  <a:cubicBezTo>
                    <a:pt x="5" y="27"/>
                    <a:pt x="4" y="22"/>
                    <a:pt x="4" y="22"/>
                  </a:cubicBezTo>
                  <a:cubicBezTo>
                    <a:pt x="3" y="28"/>
                    <a:pt x="3" y="28"/>
                    <a:pt x="3" y="28"/>
                  </a:cubicBezTo>
                  <a:cubicBezTo>
                    <a:pt x="4" y="36"/>
                    <a:pt x="4" y="36"/>
                    <a:pt x="4" y="36"/>
                  </a:cubicBezTo>
                  <a:cubicBezTo>
                    <a:pt x="8" y="37"/>
                    <a:pt x="8" y="37"/>
                    <a:pt x="8" y="37"/>
                  </a:cubicBezTo>
                  <a:cubicBezTo>
                    <a:pt x="9" y="42"/>
                    <a:pt x="9" y="42"/>
                    <a:pt x="9" y="42"/>
                  </a:cubicBezTo>
                  <a:cubicBezTo>
                    <a:pt x="6" y="44"/>
                    <a:pt x="6" y="44"/>
                    <a:pt x="6" y="44"/>
                  </a:cubicBezTo>
                  <a:cubicBezTo>
                    <a:pt x="6" y="44"/>
                    <a:pt x="10" y="48"/>
                    <a:pt x="12" y="48"/>
                  </a:cubicBezTo>
                  <a:cubicBezTo>
                    <a:pt x="14" y="49"/>
                    <a:pt x="14" y="52"/>
                    <a:pt x="13" y="57"/>
                  </a:cubicBezTo>
                  <a:cubicBezTo>
                    <a:pt x="12" y="62"/>
                    <a:pt x="14" y="69"/>
                    <a:pt x="14" y="69"/>
                  </a:cubicBezTo>
                  <a:cubicBezTo>
                    <a:pt x="14" y="69"/>
                    <a:pt x="22" y="69"/>
                    <a:pt x="22" y="67"/>
                  </a:cubicBezTo>
                  <a:cubicBezTo>
                    <a:pt x="23" y="65"/>
                    <a:pt x="26" y="61"/>
                    <a:pt x="31" y="61"/>
                  </a:cubicBezTo>
                  <a:cubicBezTo>
                    <a:pt x="36" y="61"/>
                    <a:pt x="37" y="57"/>
                    <a:pt x="40" y="58"/>
                  </a:cubicBezTo>
                  <a:cubicBezTo>
                    <a:pt x="44" y="59"/>
                    <a:pt x="48" y="60"/>
                    <a:pt x="48" y="60"/>
                  </a:cubicBezTo>
                  <a:cubicBezTo>
                    <a:pt x="48" y="60"/>
                    <a:pt x="53" y="62"/>
                    <a:pt x="56" y="64"/>
                  </a:cubicBezTo>
                  <a:cubicBezTo>
                    <a:pt x="58" y="66"/>
                    <a:pt x="62" y="66"/>
                    <a:pt x="65" y="67"/>
                  </a:cubicBezTo>
                  <a:cubicBezTo>
                    <a:pt x="67" y="69"/>
                    <a:pt x="72" y="73"/>
                    <a:pt x="72" y="73"/>
                  </a:cubicBezTo>
                  <a:cubicBezTo>
                    <a:pt x="78" y="79"/>
                    <a:pt x="78" y="79"/>
                    <a:pt x="78" y="79"/>
                  </a:cubicBezTo>
                  <a:cubicBezTo>
                    <a:pt x="84" y="79"/>
                    <a:pt x="84" y="79"/>
                    <a:pt x="84" y="79"/>
                  </a:cubicBezTo>
                  <a:cubicBezTo>
                    <a:pt x="84" y="79"/>
                    <a:pt x="88" y="86"/>
                    <a:pt x="86" y="88"/>
                  </a:cubicBezTo>
                  <a:cubicBezTo>
                    <a:pt x="85" y="89"/>
                    <a:pt x="85" y="90"/>
                    <a:pt x="85" y="92"/>
                  </a:cubicBezTo>
                  <a:cubicBezTo>
                    <a:pt x="88" y="92"/>
                    <a:pt x="90" y="93"/>
                    <a:pt x="92" y="93"/>
                  </a:cubicBezTo>
                  <a:cubicBezTo>
                    <a:pt x="94" y="93"/>
                    <a:pt x="96" y="97"/>
                    <a:pt x="96" y="97"/>
                  </a:cubicBezTo>
                  <a:cubicBezTo>
                    <a:pt x="96" y="97"/>
                    <a:pt x="100" y="94"/>
                    <a:pt x="102" y="94"/>
                  </a:cubicBezTo>
                  <a:cubicBezTo>
                    <a:pt x="104" y="94"/>
                    <a:pt x="105" y="90"/>
                    <a:pt x="105" y="89"/>
                  </a:cubicBezTo>
                  <a:cubicBezTo>
                    <a:pt x="105" y="87"/>
                    <a:pt x="112" y="86"/>
                    <a:pt x="113" y="86"/>
                  </a:cubicBezTo>
                  <a:cubicBezTo>
                    <a:pt x="115" y="86"/>
                    <a:pt x="119" y="84"/>
                    <a:pt x="118" y="82"/>
                  </a:cubicBezTo>
                  <a:cubicBezTo>
                    <a:pt x="118" y="80"/>
                    <a:pt x="121" y="74"/>
                    <a:pt x="121" y="73"/>
                  </a:cubicBezTo>
                  <a:cubicBezTo>
                    <a:pt x="121" y="72"/>
                    <a:pt x="128" y="70"/>
                    <a:pt x="128" y="70"/>
                  </a:cubicBezTo>
                  <a:cubicBezTo>
                    <a:pt x="130" y="68"/>
                    <a:pt x="130" y="68"/>
                    <a:pt x="130" y="68"/>
                  </a:cubicBezTo>
                  <a:cubicBezTo>
                    <a:pt x="141" y="72"/>
                    <a:pt x="141" y="72"/>
                    <a:pt x="141" y="72"/>
                  </a:cubicBezTo>
                  <a:cubicBezTo>
                    <a:pt x="141" y="72"/>
                    <a:pt x="138" y="63"/>
                    <a:pt x="136" y="61"/>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644" name="Freeform 265"/>
            <p:cNvSpPr>
              <a:spLocks/>
            </p:cNvSpPr>
            <p:nvPr>
              <p:custDataLst>
                <p:tags r:id="rId91"/>
              </p:custDataLst>
            </p:nvPr>
          </p:nvSpPr>
          <p:spPr bwMode="auto">
            <a:xfrm>
              <a:off x="3918" y="2795"/>
              <a:ext cx="210" cy="195"/>
            </a:xfrm>
            <a:custGeom>
              <a:avLst/>
              <a:gdLst>
                <a:gd name="T0" fmla="*/ 314 w 164"/>
                <a:gd name="T1" fmla="*/ 24 h 152"/>
                <a:gd name="T2" fmla="*/ 297 w 164"/>
                <a:gd name="T3" fmla="*/ 0 h 152"/>
                <a:gd name="T4" fmla="*/ 261 w 164"/>
                <a:gd name="T5" fmla="*/ 1 h 152"/>
                <a:gd name="T6" fmla="*/ 218 w 164"/>
                <a:gd name="T7" fmla="*/ 17 h 152"/>
                <a:gd name="T8" fmla="*/ 218 w 164"/>
                <a:gd name="T9" fmla="*/ 51 h 152"/>
                <a:gd name="T10" fmla="*/ 211 w 164"/>
                <a:gd name="T11" fmla="*/ 76 h 152"/>
                <a:gd name="T12" fmla="*/ 192 w 164"/>
                <a:gd name="T13" fmla="*/ 82 h 152"/>
                <a:gd name="T14" fmla="*/ 177 w 164"/>
                <a:gd name="T15" fmla="*/ 112 h 152"/>
                <a:gd name="T16" fmla="*/ 164 w 164"/>
                <a:gd name="T17" fmla="*/ 132 h 152"/>
                <a:gd name="T18" fmla="*/ 142 w 164"/>
                <a:gd name="T19" fmla="*/ 141 h 152"/>
                <a:gd name="T20" fmla="*/ 122 w 164"/>
                <a:gd name="T21" fmla="*/ 148 h 152"/>
                <a:gd name="T22" fmla="*/ 105 w 164"/>
                <a:gd name="T23" fmla="*/ 181 h 152"/>
                <a:gd name="T24" fmla="*/ 68 w 164"/>
                <a:gd name="T25" fmla="*/ 190 h 152"/>
                <a:gd name="T26" fmla="*/ 33 w 164"/>
                <a:gd name="T27" fmla="*/ 190 h 152"/>
                <a:gd name="T28" fmla="*/ 19 w 164"/>
                <a:gd name="T29" fmla="*/ 208 h 152"/>
                <a:gd name="T30" fmla="*/ 40 w 164"/>
                <a:gd name="T31" fmla="*/ 239 h 152"/>
                <a:gd name="T32" fmla="*/ 51 w 164"/>
                <a:gd name="T33" fmla="*/ 251 h 152"/>
                <a:gd name="T34" fmla="*/ 17 w 164"/>
                <a:gd name="T35" fmla="*/ 285 h 152"/>
                <a:gd name="T36" fmla="*/ 54 w 164"/>
                <a:gd name="T37" fmla="*/ 285 h 152"/>
                <a:gd name="T38" fmla="*/ 105 w 164"/>
                <a:gd name="T39" fmla="*/ 284 h 152"/>
                <a:gd name="T40" fmla="*/ 124 w 164"/>
                <a:gd name="T41" fmla="*/ 298 h 152"/>
                <a:gd name="T42" fmla="*/ 134 w 164"/>
                <a:gd name="T43" fmla="*/ 314 h 152"/>
                <a:gd name="T44" fmla="*/ 152 w 164"/>
                <a:gd name="T45" fmla="*/ 316 h 152"/>
                <a:gd name="T46" fmla="*/ 164 w 164"/>
                <a:gd name="T47" fmla="*/ 307 h 152"/>
                <a:gd name="T48" fmla="*/ 188 w 164"/>
                <a:gd name="T49" fmla="*/ 310 h 152"/>
                <a:gd name="T50" fmla="*/ 210 w 164"/>
                <a:gd name="T51" fmla="*/ 304 h 152"/>
                <a:gd name="T52" fmla="*/ 200 w 164"/>
                <a:gd name="T53" fmla="*/ 275 h 152"/>
                <a:gd name="T54" fmla="*/ 192 w 164"/>
                <a:gd name="T55" fmla="*/ 258 h 152"/>
                <a:gd name="T56" fmla="*/ 182 w 164"/>
                <a:gd name="T57" fmla="*/ 237 h 152"/>
                <a:gd name="T58" fmla="*/ 200 w 164"/>
                <a:gd name="T59" fmla="*/ 222 h 152"/>
                <a:gd name="T60" fmla="*/ 224 w 164"/>
                <a:gd name="T61" fmla="*/ 223 h 152"/>
                <a:gd name="T62" fmla="*/ 250 w 164"/>
                <a:gd name="T63" fmla="*/ 194 h 152"/>
                <a:gd name="T64" fmla="*/ 269 w 164"/>
                <a:gd name="T65" fmla="*/ 171 h 152"/>
                <a:gd name="T66" fmla="*/ 284 w 164"/>
                <a:gd name="T67" fmla="*/ 135 h 152"/>
                <a:gd name="T68" fmla="*/ 300 w 164"/>
                <a:gd name="T69" fmla="*/ 122 h 152"/>
                <a:gd name="T70" fmla="*/ 277 w 164"/>
                <a:gd name="T71" fmla="*/ 99 h 152"/>
                <a:gd name="T72" fmla="*/ 269 w 164"/>
                <a:gd name="T73" fmla="*/ 69 h 152"/>
                <a:gd name="T74" fmla="*/ 287 w 164"/>
                <a:gd name="T75" fmla="*/ 58 h 152"/>
                <a:gd name="T76" fmla="*/ 325 w 164"/>
                <a:gd name="T77" fmla="*/ 54 h 152"/>
                <a:gd name="T78" fmla="*/ 344 w 164"/>
                <a:gd name="T79" fmla="*/ 38 h 15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4"/>
                <a:gd name="T121" fmla="*/ 0 h 152"/>
                <a:gd name="T122" fmla="*/ 164 w 164"/>
                <a:gd name="T123" fmla="*/ 152 h 15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4" h="152">
                  <a:moveTo>
                    <a:pt x="157" y="16"/>
                  </a:moveTo>
                  <a:cubicBezTo>
                    <a:pt x="155" y="16"/>
                    <a:pt x="150" y="14"/>
                    <a:pt x="149" y="12"/>
                  </a:cubicBezTo>
                  <a:cubicBezTo>
                    <a:pt x="148" y="10"/>
                    <a:pt x="148" y="7"/>
                    <a:pt x="148" y="5"/>
                  </a:cubicBezTo>
                  <a:cubicBezTo>
                    <a:pt x="147" y="4"/>
                    <a:pt x="143" y="1"/>
                    <a:pt x="141" y="0"/>
                  </a:cubicBezTo>
                  <a:cubicBezTo>
                    <a:pt x="139" y="0"/>
                    <a:pt x="134" y="1"/>
                    <a:pt x="134" y="1"/>
                  </a:cubicBezTo>
                  <a:cubicBezTo>
                    <a:pt x="132" y="2"/>
                    <a:pt x="129" y="2"/>
                    <a:pt x="124" y="1"/>
                  </a:cubicBezTo>
                  <a:cubicBezTo>
                    <a:pt x="120" y="1"/>
                    <a:pt x="115" y="3"/>
                    <a:pt x="112" y="4"/>
                  </a:cubicBezTo>
                  <a:cubicBezTo>
                    <a:pt x="109" y="5"/>
                    <a:pt x="104" y="8"/>
                    <a:pt x="104" y="8"/>
                  </a:cubicBezTo>
                  <a:cubicBezTo>
                    <a:pt x="104" y="8"/>
                    <a:pt x="103" y="12"/>
                    <a:pt x="104" y="14"/>
                  </a:cubicBezTo>
                  <a:cubicBezTo>
                    <a:pt x="106" y="17"/>
                    <a:pt x="106" y="21"/>
                    <a:pt x="104" y="24"/>
                  </a:cubicBezTo>
                  <a:cubicBezTo>
                    <a:pt x="103" y="27"/>
                    <a:pt x="100" y="29"/>
                    <a:pt x="100" y="31"/>
                  </a:cubicBezTo>
                  <a:cubicBezTo>
                    <a:pt x="100" y="33"/>
                    <a:pt x="102" y="34"/>
                    <a:pt x="101" y="36"/>
                  </a:cubicBezTo>
                  <a:cubicBezTo>
                    <a:pt x="100" y="38"/>
                    <a:pt x="98" y="38"/>
                    <a:pt x="95" y="37"/>
                  </a:cubicBezTo>
                  <a:cubicBezTo>
                    <a:pt x="92" y="36"/>
                    <a:pt x="90" y="38"/>
                    <a:pt x="91" y="39"/>
                  </a:cubicBezTo>
                  <a:cubicBezTo>
                    <a:pt x="92" y="41"/>
                    <a:pt x="92" y="45"/>
                    <a:pt x="90" y="46"/>
                  </a:cubicBezTo>
                  <a:cubicBezTo>
                    <a:pt x="87" y="46"/>
                    <a:pt x="86" y="48"/>
                    <a:pt x="84" y="53"/>
                  </a:cubicBezTo>
                  <a:cubicBezTo>
                    <a:pt x="82" y="58"/>
                    <a:pt x="84" y="58"/>
                    <a:pt x="81" y="62"/>
                  </a:cubicBezTo>
                  <a:cubicBezTo>
                    <a:pt x="78" y="66"/>
                    <a:pt x="78" y="64"/>
                    <a:pt x="78" y="62"/>
                  </a:cubicBezTo>
                  <a:cubicBezTo>
                    <a:pt x="78" y="61"/>
                    <a:pt x="73" y="61"/>
                    <a:pt x="70" y="63"/>
                  </a:cubicBezTo>
                  <a:cubicBezTo>
                    <a:pt x="68" y="65"/>
                    <a:pt x="68" y="67"/>
                    <a:pt x="68" y="67"/>
                  </a:cubicBezTo>
                  <a:cubicBezTo>
                    <a:pt x="68" y="67"/>
                    <a:pt x="64" y="68"/>
                    <a:pt x="63" y="68"/>
                  </a:cubicBezTo>
                  <a:cubicBezTo>
                    <a:pt x="62" y="68"/>
                    <a:pt x="59" y="67"/>
                    <a:pt x="58" y="70"/>
                  </a:cubicBezTo>
                  <a:cubicBezTo>
                    <a:pt x="56" y="72"/>
                    <a:pt x="54" y="77"/>
                    <a:pt x="54" y="78"/>
                  </a:cubicBezTo>
                  <a:cubicBezTo>
                    <a:pt x="54" y="79"/>
                    <a:pt x="53" y="85"/>
                    <a:pt x="50" y="86"/>
                  </a:cubicBezTo>
                  <a:cubicBezTo>
                    <a:pt x="47" y="86"/>
                    <a:pt x="41" y="88"/>
                    <a:pt x="38" y="87"/>
                  </a:cubicBezTo>
                  <a:cubicBezTo>
                    <a:pt x="35" y="86"/>
                    <a:pt x="32" y="90"/>
                    <a:pt x="32" y="90"/>
                  </a:cubicBezTo>
                  <a:cubicBezTo>
                    <a:pt x="32" y="90"/>
                    <a:pt x="30" y="89"/>
                    <a:pt x="28" y="88"/>
                  </a:cubicBezTo>
                  <a:cubicBezTo>
                    <a:pt x="26" y="88"/>
                    <a:pt x="16" y="90"/>
                    <a:pt x="16" y="90"/>
                  </a:cubicBezTo>
                  <a:cubicBezTo>
                    <a:pt x="0" y="84"/>
                    <a:pt x="0" y="84"/>
                    <a:pt x="0" y="84"/>
                  </a:cubicBezTo>
                  <a:cubicBezTo>
                    <a:pt x="9" y="98"/>
                    <a:pt x="9" y="98"/>
                    <a:pt x="9" y="98"/>
                  </a:cubicBezTo>
                  <a:cubicBezTo>
                    <a:pt x="18" y="102"/>
                    <a:pt x="18" y="102"/>
                    <a:pt x="18" y="102"/>
                  </a:cubicBezTo>
                  <a:cubicBezTo>
                    <a:pt x="19" y="113"/>
                    <a:pt x="19" y="113"/>
                    <a:pt x="19" y="113"/>
                  </a:cubicBezTo>
                  <a:cubicBezTo>
                    <a:pt x="24" y="114"/>
                    <a:pt x="24" y="114"/>
                    <a:pt x="24" y="114"/>
                  </a:cubicBezTo>
                  <a:cubicBezTo>
                    <a:pt x="24" y="119"/>
                    <a:pt x="24" y="119"/>
                    <a:pt x="24" y="119"/>
                  </a:cubicBezTo>
                  <a:cubicBezTo>
                    <a:pt x="24" y="119"/>
                    <a:pt x="14" y="121"/>
                    <a:pt x="11" y="124"/>
                  </a:cubicBezTo>
                  <a:cubicBezTo>
                    <a:pt x="9" y="127"/>
                    <a:pt x="8" y="135"/>
                    <a:pt x="8" y="135"/>
                  </a:cubicBezTo>
                  <a:cubicBezTo>
                    <a:pt x="8" y="135"/>
                    <a:pt x="8" y="137"/>
                    <a:pt x="11" y="137"/>
                  </a:cubicBezTo>
                  <a:cubicBezTo>
                    <a:pt x="13" y="136"/>
                    <a:pt x="23" y="135"/>
                    <a:pt x="26" y="135"/>
                  </a:cubicBezTo>
                  <a:cubicBezTo>
                    <a:pt x="28" y="134"/>
                    <a:pt x="34" y="135"/>
                    <a:pt x="36" y="135"/>
                  </a:cubicBezTo>
                  <a:cubicBezTo>
                    <a:pt x="38" y="136"/>
                    <a:pt x="48" y="135"/>
                    <a:pt x="50" y="134"/>
                  </a:cubicBezTo>
                  <a:cubicBezTo>
                    <a:pt x="52" y="133"/>
                    <a:pt x="57" y="130"/>
                    <a:pt x="57" y="133"/>
                  </a:cubicBezTo>
                  <a:cubicBezTo>
                    <a:pt x="58" y="136"/>
                    <a:pt x="59" y="141"/>
                    <a:pt x="59" y="141"/>
                  </a:cubicBezTo>
                  <a:cubicBezTo>
                    <a:pt x="59" y="141"/>
                    <a:pt x="62" y="140"/>
                    <a:pt x="62" y="141"/>
                  </a:cubicBezTo>
                  <a:cubicBezTo>
                    <a:pt x="62" y="143"/>
                    <a:pt x="62" y="148"/>
                    <a:pt x="64" y="149"/>
                  </a:cubicBezTo>
                  <a:cubicBezTo>
                    <a:pt x="66" y="150"/>
                    <a:pt x="72" y="152"/>
                    <a:pt x="72" y="152"/>
                  </a:cubicBezTo>
                  <a:cubicBezTo>
                    <a:pt x="73" y="150"/>
                    <a:pt x="73" y="150"/>
                    <a:pt x="73" y="150"/>
                  </a:cubicBezTo>
                  <a:cubicBezTo>
                    <a:pt x="77" y="149"/>
                    <a:pt x="77" y="149"/>
                    <a:pt x="77" y="149"/>
                  </a:cubicBezTo>
                  <a:cubicBezTo>
                    <a:pt x="78" y="145"/>
                    <a:pt x="78" y="145"/>
                    <a:pt x="78" y="145"/>
                  </a:cubicBezTo>
                  <a:cubicBezTo>
                    <a:pt x="86" y="146"/>
                    <a:pt x="86" y="146"/>
                    <a:pt x="86" y="146"/>
                  </a:cubicBezTo>
                  <a:cubicBezTo>
                    <a:pt x="86" y="146"/>
                    <a:pt x="89" y="147"/>
                    <a:pt x="90" y="147"/>
                  </a:cubicBezTo>
                  <a:cubicBezTo>
                    <a:pt x="91" y="146"/>
                    <a:pt x="96" y="144"/>
                    <a:pt x="96" y="144"/>
                  </a:cubicBezTo>
                  <a:cubicBezTo>
                    <a:pt x="96" y="144"/>
                    <a:pt x="100" y="147"/>
                    <a:pt x="100" y="144"/>
                  </a:cubicBezTo>
                  <a:cubicBezTo>
                    <a:pt x="100" y="142"/>
                    <a:pt x="99" y="140"/>
                    <a:pt x="98" y="138"/>
                  </a:cubicBezTo>
                  <a:cubicBezTo>
                    <a:pt x="98" y="136"/>
                    <a:pt x="95" y="130"/>
                    <a:pt x="95" y="130"/>
                  </a:cubicBezTo>
                  <a:cubicBezTo>
                    <a:pt x="95" y="130"/>
                    <a:pt x="92" y="131"/>
                    <a:pt x="91" y="128"/>
                  </a:cubicBezTo>
                  <a:cubicBezTo>
                    <a:pt x="91" y="126"/>
                    <a:pt x="91" y="122"/>
                    <a:pt x="91" y="122"/>
                  </a:cubicBezTo>
                  <a:cubicBezTo>
                    <a:pt x="91" y="122"/>
                    <a:pt x="88" y="123"/>
                    <a:pt x="87" y="120"/>
                  </a:cubicBezTo>
                  <a:cubicBezTo>
                    <a:pt x="85" y="118"/>
                    <a:pt x="87" y="112"/>
                    <a:pt x="87" y="112"/>
                  </a:cubicBezTo>
                  <a:cubicBezTo>
                    <a:pt x="91" y="108"/>
                    <a:pt x="91" y="108"/>
                    <a:pt x="91" y="108"/>
                  </a:cubicBezTo>
                  <a:cubicBezTo>
                    <a:pt x="91" y="108"/>
                    <a:pt x="94" y="104"/>
                    <a:pt x="95" y="105"/>
                  </a:cubicBezTo>
                  <a:cubicBezTo>
                    <a:pt x="96" y="106"/>
                    <a:pt x="98" y="108"/>
                    <a:pt x="98" y="108"/>
                  </a:cubicBezTo>
                  <a:cubicBezTo>
                    <a:pt x="98" y="108"/>
                    <a:pt x="106" y="105"/>
                    <a:pt x="107" y="106"/>
                  </a:cubicBezTo>
                  <a:cubicBezTo>
                    <a:pt x="108" y="107"/>
                    <a:pt x="111" y="102"/>
                    <a:pt x="112" y="99"/>
                  </a:cubicBezTo>
                  <a:cubicBezTo>
                    <a:pt x="113" y="97"/>
                    <a:pt x="117" y="93"/>
                    <a:pt x="119" y="92"/>
                  </a:cubicBezTo>
                  <a:cubicBezTo>
                    <a:pt x="120" y="92"/>
                    <a:pt x="123" y="86"/>
                    <a:pt x="124" y="84"/>
                  </a:cubicBezTo>
                  <a:cubicBezTo>
                    <a:pt x="124" y="83"/>
                    <a:pt x="127" y="82"/>
                    <a:pt x="128" y="81"/>
                  </a:cubicBezTo>
                  <a:cubicBezTo>
                    <a:pt x="129" y="79"/>
                    <a:pt x="128" y="76"/>
                    <a:pt x="131" y="74"/>
                  </a:cubicBezTo>
                  <a:cubicBezTo>
                    <a:pt x="134" y="71"/>
                    <a:pt x="135" y="66"/>
                    <a:pt x="135" y="64"/>
                  </a:cubicBezTo>
                  <a:cubicBezTo>
                    <a:pt x="135" y="62"/>
                    <a:pt x="137" y="61"/>
                    <a:pt x="140" y="61"/>
                  </a:cubicBezTo>
                  <a:cubicBezTo>
                    <a:pt x="142" y="62"/>
                    <a:pt x="144" y="60"/>
                    <a:pt x="143" y="58"/>
                  </a:cubicBezTo>
                  <a:cubicBezTo>
                    <a:pt x="142" y="56"/>
                    <a:pt x="137" y="55"/>
                    <a:pt x="136" y="52"/>
                  </a:cubicBezTo>
                  <a:cubicBezTo>
                    <a:pt x="134" y="50"/>
                    <a:pt x="132" y="50"/>
                    <a:pt x="132" y="47"/>
                  </a:cubicBezTo>
                  <a:cubicBezTo>
                    <a:pt x="131" y="44"/>
                    <a:pt x="129" y="43"/>
                    <a:pt x="129" y="41"/>
                  </a:cubicBezTo>
                  <a:cubicBezTo>
                    <a:pt x="129" y="39"/>
                    <a:pt x="128" y="33"/>
                    <a:pt x="128" y="33"/>
                  </a:cubicBezTo>
                  <a:cubicBezTo>
                    <a:pt x="128" y="33"/>
                    <a:pt x="126" y="29"/>
                    <a:pt x="129" y="29"/>
                  </a:cubicBezTo>
                  <a:cubicBezTo>
                    <a:pt x="132" y="28"/>
                    <a:pt x="135" y="26"/>
                    <a:pt x="137" y="27"/>
                  </a:cubicBezTo>
                  <a:cubicBezTo>
                    <a:pt x="140" y="28"/>
                    <a:pt x="142" y="30"/>
                    <a:pt x="144" y="30"/>
                  </a:cubicBezTo>
                  <a:cubicBezTo>
                    <a:pt x="146" y="31"/>
                    <a:pt x="153" y="27"/>
                    <a:pt x="155" y="26"/>
                  </a:cubicBezTo>
                  <a:cubicBezTo>
                    <a:pt x="157" y="25"/>
                    <a:pt x="160" y="23"/>
                    <a:pt x="160" y="23"/>
                  </a:cubicBezTo>
                  <a:cubicBezTo>
                    <a:pt x="164" y="18"/>
                    <a:pt x="164" y="18"/>
                    <a:pt x="164" y="18"/>
                  </a:cubicBezTo>
                  <a:cubicBezTo>
                    <a:pt x="164" y="18"/>
                    <a:pt x="158" y="16"/>
                    <a:pt x="157" y="16"/>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645" name="Freeform 266"/>
            <p:cNvSpPr>
              <a:spLocks/>
            </p:cNvSpPr>
            <p:nvPr>
              <p:custDataLst>
                <p:tags r:id="rId92"/>
              </p:custDataLst>
            </p:nvPr>
          </p:nvSpPr>
          <p:spPr bwMode="auto">
            <a:xfrm>
              <a:off x="3481" y="2713"/>
              <a:ext cx="232" cy="100"/>
            </a:xfrm>
            <a:custGeom>
              <a:avLst/>
              <a:gdLst>
                <a:gd name="T0" fmla="*/ 377 w 181"/>
                <a:gd name="T1" fmla="*/ 105 h 78"/>
                <a:gd name="T2" fmla="*/ 374 w 181"/>
                <a:gd name="T3" fmla="*/ 91 h 78"/>
                <a:gd name="T4" fmla="*/ 372 w 181"/>
                <a:gd name="T5" fmla="*/ 72 h 78"/>
                <a:gd name="T6" fmla="*/ 381 w 181"/>
                <a:gd name="T7" fmla="*/ 59 h 78"/>
                <a:gd name="T8" fmla="*/ 361 w 181"/>
                <a:gd name="T9" fmla="*/ 45 h 78"/>
                <a:gd name="T10" fmla="*/ 351 w 181"/>
                <a:gd name="T11" fmla="*/ 19 h 78"/>
                <a:gd name="T12" fmla="*/ 338 w 181"/>
                <a:gd name="T13" fmla="*/ 17 h 78"/>
                <a:gd name="T14" fmla="*/ 324 w 181"/>
                <a:gd name="T15" fmla="*/ 15 h 78"/>
                <a:gd name="T16" fmla="*/ 291 w 181"/>
                <a:gd name="T17" fmla="*/ 29 h 78"/>
                <a:gd name="T18" fmla="*/ 260 w 181"/>
                <a:gd name="T19" fmla="*/ 29 h 78"/>
                <a:gd name="T20" fmla="*/ 217 w 181"/>
                <a:gd name="T21" fmla="*/ 19 h 78"/>
                <a:gd name="T22" fmla="*/ 197 w 181"/>
                <a:gd name="T23" fmla="*/ 10 h 78"/>
                <a:gd name="T24" fmla="*/ 185 w 181"/>
                <a:gd name="T25" fmla="*/ 0 h 78"/>
                <a:gd name="T26" fmla="*/ 135 w 181"/>
                <a:gd name="T27" fmla="*/ 6 h 78"/>
                <a:gd name="T28" fmla="*/ 83 w 181"/>
                <a:gd name="T29" fmla="*/ 23 h 78"/>
                <a:gd name="T30" fmla="*/ 60 w 181"/>
                <a:gd name="T31" fmla="*/ 28 h 78"/>
                <a:gd name="T32" fmla="*/ 59 w 181"/>
                <a:gd name="T33" fmla="*/ 37 h 78"/>
                <a:gd name="T34" fmla="*/ 46 w 181"/>
                <a:gd name="T35" fmla="*/ 45 h 78"/>
                <a:gd name="T36" fmla="*/ 24 w 181"/>
                <a:gd name="T37" fmla="*/ 45 h 78"/>
                <a:gd name="T38" fmla="*/ 5 w 181"/>
                <a:gd name="T39" fmla="*/ 46 h 78"/>
                <a:gd name="T40" fmla="*/ 0 w 181"/>
                <a:gd name="T41" fmla="*/ 69 h 78"/>
                <a:gd name="T42" fmla="*/ 10 w 181"/>
                <a:gd name="T43" fmla="*/ 74 h 78"/>
                <a:gd name="T44" fmla="*/ 15 w 181"/>
                <a:gd name="T45" fmla="*/ 82 h 78"/>
                <a:gd name="T46" fmla="*/ 5 w 181"/>
                <a:gd name="T47" fmla="*/ 95 h 78"/>
                <a:gd name="T48" fmla="*/ 19 w 181"/>
                <a:gd name="T49" fmla="*/ 110 h 78"/>
                <a:gd name="T50" fmla="*/ 23 w 181"/>
                <a:gd name="T51" fmla="*/ 124 h 78"/>
                <a:gd name="T52" fmla="*/ 23 w 181"/>
                <a:gd name="T53" fmla="*/ 136 h 78"/>
                <a:gd name="T54" fmla="*/ 24 w 181"/>
                <a:gd name="T55" fmla="*/ 145 h 78"/>
                <a:gd name="T56" fmla="*/ 42 w 181"/>
                <a:gd name="T57" fmla="*/ 145 h 78"/>
                <a:gd name="T58" fmla="*/ 59 w 181"/>
                <a:gd name="T59" fmla="*/ 145 h 78"/>
                <a:gd name="T60" fmla="*/ 88 w 181"/>
                <a:gd name="T61" fmla="*/ 156 h 78"/>
                <a:gd name="T62" fmla="*/ 113 w 181"/>
                <a:gd name="T63" fmla="*/ 145 h 78"/>
                <a:gd name="T64" fmla="*/ 164 w 181"/>
                <a:gd name="T65" fmla="*/ 155 h 78"/>
                <a:gd name="T66" fmla="*/ 194 w 181"/>
                <a:gd name="T67" fmla="*/ 147 h 78"/>
                <a:gd name="T68" fmla="*/ 203 w 181"/>
                <a:gd name="T69" fmla="*/ 150 h 78"/>
                <a:gd name="T70" fmla="*/ 209 w 181"/>
                <a:gd name="T71" fmla="*/ 164 h 78"/>
                <a:gd name="T72" fmla="*/ 218 w 181"/>
                <a:gd name="T73" fmla="*/ 155 h 78"/>
                <a:gd name="T74" fmla="*/ 223 w 181"/>
                <a:gd name="T75" fmla="*/ 141 h 78"/>
                <a:gd name="T76" fmla="*/ 253 w 181"/>
                <a:gd name="T77" fmla="*/ 140 h 78"/>
                <a:gd name="T78" fmla="*/ 290 w 181"/>
                <a:gd name="T79" fmla="*/ 136 h 78"/>
                <a:gd name="T80" fmla="*/ 324 w 181"/>
                <a:gd name="T81" fmla="*/ 129 h 78"/>
                <a:gd name="T82" fmla="*/ 351 w 181"/>
                <a:gd name="T83" fmla="*/ 127 h 78"/>
                <a:gd name="T84" fmla="*/ 374 w 181"/>
                <a:gd name="T85" fmla="*/ 135 h 78"/>
                <a:gd name="T86" fmla="*/ 381 w 181"/>
                <a:gd name="T87" fmla="*/ 113 h 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1"/>
                <a:gd name="T133" fmla="*/ 0 h 78"/>
                <a:gd name="T134" fmla="*/ 181 w 181"/>
                <a:gd name="T135" fmla="*/ 78 h 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1" h="78">
                  <a:moveTo>
                    <a:pt x="181" y="54"/>
                  </a:moveTo>
                  <a:cubicBezTo>
                    <a:pt x="180" y="53"/>
                    <a:pt x="179" y="50"/>
                    <a:pt x="179" y="50"/>
                  </a:cubicBezTo>
                  <a:cubicBezTo>
                    <a:pt x="179" y="46"/>
                    <a:pt x="179" y="46"/>
                    <a:pt x="179" y="46"/>
                  </a:cubicBezTo>
                  <a:cubicBezTo>
                    <a:pt x="178" y="43"/>
                    <a:pt x="178" y="43"/>
                    <a:pt x="178" y="43"/>
                  </a:cubicBezTo>
                  <a:cubicBezTo>
                    <a:pt x="178" y="43"/>
                    <a:pt x="178" y="40"/>
                    <a:pt x="177" y="40"/>
                  </a:cubicBezTo>
                  <a:cubicBezTo>
                    <a:pt x="176" y="39"/>
                    <a:pt x="175" y="34"/>
                    <a:pt x="176" y="34"/>
                  </a:cubicBezTo>
                  <a:cubicBezTo>
                    <a:pt x="177" y="34"/>
                    <a:pt x="179" y="33"/>
                    <a:pt x="180" y="32"/>
                  </a:cubicBezTo>
                  <a:cubicBezTo>
                    <a:pt x="181" y="31"/>
                    <a:pt x="181" y="30"/>
                    <a:pt x="181" y="28"/>
                  </a:cubicBezTo>
                  <a:cubicBezTo>
                    <a:pt x="180" y="26"/>
                    <a:pt x="177" y="25"/>
                    <a:pt x="175" y="25"/>
                  </a:cubicBezTo>
                  <a:cubicBezTo>
                    <a:pt x="174" y="26"/>
                    <a:pt x="172" y="23"/>
                    <a:pt x="172" y="21"/>
                  </a:cubicBezTo>
                  <a:cubicBezTo>
                    <a:pt x="172" y="18"/>
                    <a:pt x="172" y="17"/>
                    <a:pt x="171" y="16"/>
                  </a:cubicBezTo>
                  <a:cubicBezTo>
                    <a:pt x="170" y="14"/>
                    <a:pt x="168" y="11"/>
                    <a:pt x="167" y="9"/>
                  </a:cubicBezTo>
                  <a:cubicBezTo>
                    <a:pt x="165" y="8"/>
                    <a:pt x="164" y="6"/>
                    <a:pt x="163" y="5"/>
                  </a:cubicBezTo>
                  <a:cubicBezTo>
                    <a:pt x="162" y="4"/>
                    <a:pt x="161" y="8"/>
                    <a:pt x="161" y="8"/>
                  </a:cubicBezTo>
                  <a:cubicBezTo>
                    <a:pt x="159" y="6"/>
                    <a:pt x="159" y="6"/>
                    <a:pt x="159" y="6"/>
                  </a:cubicBezTo>
                  <a:cubicBezTo>
                    <a:pt x="159" y="6"/>
                    <a:pt x="155" y="8"/>
                    <a:pt x="154" y="7"/>
                  </a:cubicBezTo>
                  <a:cubicBezTo>
                    <a:pt x="154" y="6"/>
                    <a:pt x="151" y="6"/>
                    <a:pt x="150" y="8"/>
                  </a:cubicBezTo>
                  <a:cubicBezTo>
                    <a:pt x="149" y="9"/>
                    <a:pt x="140" y="13"/>
                    <a:pt x="138" y="14"/>
                  </a:cubicBezTo>
                  <a:cubicBezTo>
                    <a:pt x="136" y="15"/>
                    <a:pt x="132" y="11"/>
                    <a:pt x="132" y="11"/>
                  </a:cubicBezTo>
                  <a:cubicBezTo>
                    <a:pt x="132" y="11"/>
                    <a:pt x="125" y="13"/>
                    <a:pt x="123" y="14"/>
                  </a:cubicBezTo>
                  <a:cubicBezTo>
                    <a:pt x="121" y="15"/>
                    <a:pt x="113" y="14"/>
                    <a:pt x="111" y="13"/>
                  </a:cubicBezTo>
                  <a:cubicBezTo>
                    <a:pt x="110" y="12"/>
                    <a:pt x="105" y="8"/>
                    <a:pt x="103" y="9"/>
                  </a:cubicBezTo>
                  <a:cubicBezTo>
                    <a:pt x="102" y="9"/>
                    <a:pt x="101" y="13"/>
                    <a:pt x="99" y="9"/>
                  </a:cubicBezTo>
                  <a:cubicBezTo>
                    <a:pt x="97" y="6"/>
                    <a:pt x="96" y="5"/>
                    <a:pt x="94" y="5"/>
                  </a:cubicBezTo>
                  <a:cubicBezTo>
                    <a:pt x="92" y="5"/>
                    <a:pt x="90" y="4"/>
                    <a:pt x="89" y="3"/>
                  </a:cubicBezTo>
                  <a:cubicBezTo>
                    <a:pt x="89" y="1"/>
                    <a:pt x="87" y="0"/>
                    <a:pt x="87" y="0"/>
                  </a:cubicBezTo>
                  <a:cubicBezTo>
                    <a:pt x="87" y="0"/>
                    <a:pt x="82" y="1"/>
                    <a:pt x="79" y="1"/>
                  </a:cubicBezTo>
                  <a:cubicBezTo>
                    <a:pt x="76" y="0"/>
                    <a:pt x="64" y="3"/>
                    <a:pt x="64" y="3"/>
                  </a:cubicBezTo>
                  <a:cubicBezTo>
                    <a:pt x="64" y="3"/>
                    <a:pt x="49" y="12"/>
                    <a:pt x="48" y="13"/>
                  </a:cubicBezTo>
                  <a:cubicBezTo>
                    <a:pt x="46" y="14"/>
                    <a:pt x="40" y="11"/>
                    <a:pt x="40" y="11"/>
                  </a:cubicBezTo>
                  <a:cubicBezTo>
                    <a:pt x="32" y="10"/>
                    <a:pt x="32" y="10"/>
                    <a:pt x="32" y="10"/>
                  </a:cubicBezTo>
                  <a:cubicBezTo>
                    <a:pt x="29" y="13"/>
                    <a:pt x="29" y="13"/>
                    <a:pt x="29" y="13"/>
                  </a:cubicBezTo>
                  <a:cubicBezTo>
                    <a:pt x="33" y="17"/>
                    <a:pt x="33" y="17"/>
                    <a:pt x="33" y="17"/>
                  </a:cubicBezTo>
                  <a:cubicBezTo>
                    <a:pt x="28" y="18"/>
                    <a:pt x="28" y="18"/>
                    <a:pt x="28" y="18"/>
                  </a:cubicBezTo>
                  <a:cubicBezTo>
                    <a:pt x="29" y="21"/>
                    <a:pt x="29" y="21"/>
                    <a:pt x="29" y="21"/>
                  </a:cubicBezTo>
                  <a:cubicBezTo>
                    <a:pt x="22" y="21"/>
                    <a:pt x="22" y="21"/>
                    <a:pt x="22" y="21"/>
                  </a:cubicBezTo>
                  <a:cubicBezTo>
                    <a:pt x="22" y="21"/>
                    <a:pt x="18" y="21"/>
                    <a:pt x="17" y="21"/>
                  </a:cubicBezTo>
                  <a:cubicBezTo>
                    <a:pt x="16" y="21"/>
                    <a:pt x="13" y="24"/>
                    <a:pt x="12" y="21"/>
                  </a:cubicBezTo>
                  <a:cubicBezTo>
                    <a:pt x="11" y="19"/>
                    <a:pt x="8" y="20"/>
                    <a:pt x="8" y="20"/>
                  </a:cubicBezTo>
                  <a:cubicBezTo>
                    <a:pt x="8" y="20"/>
                    <a:pt x="4" y="21"/>
                    <a:pt x="2" y="22"/>
                  </a:cubicBezTo>
                  <a:cubicBezTo>
                    <a:pt x="0" y="22"/>
                    <a:pt x="0" y="27"/>
                    <a:pt x="0" y="27"/>
                  </a:cubicBezTo>
                  <a:cubicBezTo>
                    <a:pt x="0" y="33"/>
                    <a:pt x="0" y="33"/>
                    <a:pt x="0" y="33"/>
                  </a:cubicBezTo>
                  <a:cubicBezTo>
                    <a:pt x="8" y="32"/>
                    <a:pt x="8" y="32"/>
                    <a:pt x="8" y="32"/>
                  </a:cubicBezTo>
                  <a:cubicBezTo>
                    <a:pt x="8" y="32"/>
                    <a:pt x="8" y="33"/>
                    <a:pt x="5" y="35"/>
                  </a:cubicBezTo>
                  <a:cubicBezTo>
                    <a:pt x="2" y="37"/>
                    <a:pt x="7" y="37"/>
                    <a:pt x="7" y="37"/>
                  </a:cubicBezTo>
                  <a:cubicBezTo>
                    <a:pt x="7" y="39"/>
                    <a:pt x="7" y="39"/>
                    <a:pt x="7" y="39"/>
                  </a:cubicBezTo>
                  <a:cubicBezTo>
                    <a:pt x="8" y="42"/>
                    <a:pt x="8" y="42"/>
                    <a:pt x="8" y="42"/>
                  </a:cubicBezTo>
                  <a:cubicBezTo>
                    <a:pt x="2" y="45"/>
                    <a:pt x="2" y="45"/>
                    <a:pt x="2" y="45"/>
                  </a:cubicBezTo>
                  <a:cubicBezTo>
                    <a:pt x="2" y="48"/>
                    <a:pt x="2" y="48"/>
                    <a:pt x="2" y="48"/>
                  </a:cubicBezTo>
                  <a:cubicBezTo>
                    <a:pt x="9" y="52"/>
                    <a:pt x="9" y="52"/>
                    <a:pt x="9" y="52"/>
                  </a:cubicBezTo>
                  <a:cubicBezTo>
                    <a:pt x="7" y="55"/>
                    <a:pt x="7" y="55"/>
                    <a:pt x="7" y="55"/>
                  </a:cubicBezTo>
                  <a:cubicBezTo>
                    <a:pt x="11" y="59"/>
                    <a:pt x="11" y="59"/>
                    <a:pt x="11" y="59"/>
                  </a:cubicBezTo>
                  <a:cubicBezTo>
                    <a:pt x="14" y="61"/>
                    <a:pt x="14" y="61"/>
                    <a:pt x="14" y="61"/>
                  </a:cubicBezTo>
                  <a:cubicBezTo>
                    <a:pt x="11" y="65"/>
                    <a:pt x="11" y="65"/>
                    <a:pt x="11" y="65"/>
                  </a:cubicBezTo>
                  <a:cubicBezTo>
                    <a:pt x="21" y="64"/>
                    <a:pt x="21" y="64"/>
                    <a:pt x="21" y="64"/>
                  </a:cubicBezTo>
                  <a:cubicBezTo>
                    <a:pt x="12" y="69"/>
                    <a:pt x="12" y="69"/>
                    <a:pt x="12" y="69"/>
                  </a:cubicBezTo>
                  <a:cubicBezTo>
                    <a:pt x="17" y="68"/>
                    <a:pt x="17" y="68"/>
                    <a:pt x="17" y="68"/>
                  </a:cubicBezTo>
                  <a:cubicBezTo>
                    <a:pt x="20" y="69"/>
                    <a:pt x="20" y="69"/>
                    <a:pt x="20" y="69"/>
                  </a:cubicBezTo>
                  <a:cubicBezTo>
                    <a:pt x="24" y="67"/>
                    <a:pt x="24" y="67"/>
                    <a:pt x="24" y="67"/>
                  </a:cubicBezTo>
                  <a:cubicBezTo>
                    <a:pt x="24" y="67"/>
                    <a:pt x="28" y="67"/>
                    <a:pt x="28" y="69"/>
                  </a:cubicBezTo>
                  <a:cubicBezTo>
                    <a:pt x="28" y="71"/>
                    <a:pt x="33" y="74"/>
                    <a:pt x="35" y="74"/>
                  </a:cubicBezTo>
                  <a:cubicBezTo>
                    <a:pt x="36" y="73"/>
                    <a:pt x="42" y="74"/>
                    <a:pt x="42" y="74"/>
                  </a:cubicBezTo>
                  <a:cubicBezTo>
                    <a:pt x="42" y="74"/>
                    <a:pt x="44" y="68"/>
                    <a:pt x="44" y="67"/>
                  </a:cubicBezTo>
                  <a:cubicBezTo>
                    <a:pt x="45" y="65"/>
                    <a:pt x="51" y="68"/>
                    <a:pt x="54" y="69"/>
                  </a:cubicBezTo>
                  <a:cubicBezTo>
                    <a:pt x="56" y="70"/>
                    <a:pt x="60" y="75"/>
                    <a:pt x="61" y="75"/>
                  </a:cubicBezTo>
                  <a:cubicBezTo>
                    <a:pt x="62" y="75"/>
                    <a:pt x="76" y="73"/>
                    <a:pt x="78" y="73"/>
                  </a:cubicBezTo>
                  <a:cubicBezTo>
                    <a:pt x="79" y="72"/>
                    <a:pt x="82" y="67"/>
                    <a:pt x="84" y="67"/>
                  </a:cubicBezTo>
                  <a:cubicBezTo>
                    <a:pt x="85" y="68"/>
                    <a:pt x="92" y="70"/>
                    <a:pt x="92" y="70"/>
                  </a:cubicBezTo>
                  <a:cubicBezTo>
                    <a:pt x="92" y="70"/>
                    <a:pt x="97" y="66"/>
                    <a:pt x="98" y="66"/>
                  </a:cubicBezTo>
                  <a:cubicBezTo>
                    <a:pt x="99" y="66"/>
                    <a:pt x="98" y="69"/>
                    <a:pt x="96" y="71"/>
                  </a:cubicBezTo>
                  <a:cubicBezTo>
                    <a:pt x="95" y="72"/>
                    <a:pt x="96" y="77"/>
                    <a:pt x="96" y="77"/>
                  </a:cubicBezTo>
                  <a:cubicBezTo>
                    <a:pt x="97" y="78"/>
                    <a:pt x="99" y="78"/>
                    <a:pt x="99" y="78"/>
                  </a:cubicBezTo>
                  <a:cubicBezTo>
                    <a:pt x="99" y="78"/>
                    <a:pt x="100" y="74"/>
                    <a:pt x="101" y="74"/>
                  </a:cubicBezTo>
                  <a:cubicBezTo>
                    <a:pt x="102" y="74"/>
                    <a:pt x="104" y="73"/>
                    <a:pt x="104" y="73"/>
                  </a:cubicBezTo>
                  <a:cubicBezTo>
                    <a:pt x="104" y="73"/>
                    <a:pt x="101" y="68"/>
                    <a:pt x="103" y="67"/>
                  </a:cubicBezTo>
                  <a:cubicBezTo>
                    <a:pt x="104" y="66"/>
                    <a:pt x="106" y="66"/>
                    <a:pt x="106" y="67"/>
                  </a:cubicBezTo>
                  <a:cubicBezTo>
                    <a:pt x="107" y="68"/>
                    <a:pt x="110" y="67"/>
                    <a:pt x="112" y="68"/>
                  </a:cubicBezTo>
                  <a:cubicBezTo>
                    <a:pt x="114" y="68"/>
                    <a:pt x="120" y="66"/>
                    <a:pt x="120" y="66"/>
                  </a:cubicBezTo>
                  <a:cubicBezTo>
                    <a:pt x="126" y="68"/>
                    <a:pt x="126" y="68"/>
                    <a:pt x="126" y="68"/>
                  </a:cubicBezTo>
                  <a:cubicBezTo>
                    <a:pt x="126" y="68"/>
                    <a:pt x="135" y="66"/>
                    <a:pt x="137" y="65"/>
                  </a:cubicBezTo>
                  <a:cubicBezTo>
                    <a:pt x="139" y="65"/>
                    <a:pt x="144" y="62"/>
                    <a:pt x="145" y="62"/>
                  </a:cubicBezTo>
                  <a:cubicBezTo>
                    <a:pt x="146" y="62"/>
                    <a:pt x="151" y="63"/>
                    <a:pt x="154" y="62"/>
                  </a:cubicBezTo>
                  <a:cubicBezTo>
                    <a:pt x="156" y="61"/>
                    <a:pt x="159" y="59"/>
                    <a:pt x="159" y="60"/>
                  </a:cubicBezTo>
                  <a:cubicBezTo>
                    <a:pt x="159" y="60"/>
                    <a:pt x="166" y="59"/>
                    <a:pt x="167" y="60"/>
                  </a:cubicBezTo>
                  <a:cubicBezTo>
                    <a:pt x="168" y="61"/>
                    <a:pt x="172" y="61"/>
                    <a:pt x="174" y="61"/>
                  </a:cubicBezTo>
                  <a:cubicBezTo>
                    <a:pt x="176" y="60"/>
                    <a:pt x="178" y="63"/>
                    <a:pt x="178" y="64"/>
                  </a:cubicBezTo>
                  <a:cubicBezTo>
                    <a:pt x="179" y="65"/>
                    <a:pt x="181" y="60"/>
                    <a:pt x="181" y="60"/>
                  </a:cubicBezTo>
                  <a:cubicBezTo>
                    <a:pt x="181" y="60"/>
                    <a:pt x="181" y="56"/>
                    <a:pt x="181" y="54"/>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646" name="Freeform 267"/>
            <p:cNvSpPr>
              <a:spLocks/>
            </p:cNvSpPr>
            <p:nvPr>
              <p:custDataLst>
                <p:tags r:id="rId93"/>
              </p:custDataLst>
            </p:nvPr>
          </p:nvSpPr>
          <p:spPr bwMode="auto">
            <a:xfrm>
              <a:off x="3478" y="2712"/>
              <a:ext cx="44" cy="27"/>
            </a:xfrm>
            <a:custGeom>
              <a:avLst/>
              <a:gdLst>
                <a:gd name="T0" fmla="*/ 21 w 34"/>
                <a:gd name="T1" fmla="*/ 42 h 21"/>
                <a:gd name="T2" fmla="*/ 32 w 34"/>
                <a:gd name="T3" fmla="*/ 39 h 21"/>
                <a:gd name="T4" fmla="*/ 39 w 34"/>
                <a:gd name="T5" fmla="*/ 31 h 21"/>
                <a:gd name="T6" fmla="*/ 57 w 34"/>
                <a:gd name="T7" fmla="*/ 30 h 21"/>
                <a:gd name="T8" fmla="*/ 67 w 34"/>
                <a:gd name="T9" fmla="*/ 30 h 21"/>
                <a:gd name="T10" fmla="*/ 74 w 34"/>
                <a:gd name="T11" fmla="*/ 23 h 21"/>
                <a:gd name="T12" fmla="*/ 61 w 34"/>
                <a:gd name="T13" fmla="*/ 19 h 21"/>
                <a:gd name="T14" fmla="*/ 47 w 34"/>
                <a:gd name="T15" fmla="*/ 19 h 21"/>
                <a:gd name="T16" fmla="*/ 44 w 34"/>
                <a:gd name="T17" fmla="*/ 5 h 21"/>
                <a:gd name="T18" fmla="*/ 36 w 34"/>
                <a:gd name="T19" fmla="*/ 5 h 21"/>
                <a:gd name="T20" fmla="*/ 30 w 34"/>
                <a:gd name="T21" fmla="*/ 0 h 21"/>
                <a:gd name="T22" fmla="*/ 17 w 34"/>
                <a:gd name="T23" fmla="*/ 1 h 21"/>
                <a:gd name="T24" fmla="*/ 16 w 34"/>
                <a:gd name="T25" fmla="*/ 10 h 21"/>
                <a:gd name="T26" fmla="*/ 13 w 34"/>
                <a:gd name="T27" fmla="*/ 22 h 21"/>
                <a:gd name="T28" fmla="*/ 8 w 34"/>
                <a:gd name="T29" fmla="*/ 30 h 21"/>
                <a:gd name="T30" fmla="*/ 1 w 34"/>
                <a:gd name="T31" fmla="*/ 40 h 21"/>
                <a:gd name="T32" fmla="*/ 21 w 34"/>
                <a:gd name="T33" fmla="*/ 42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21"/>
                <a:gd name="T53" fmla="*/ 34 w 34"/>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21">
                  <a:moveTo>
                    <a:pt x="9" y="20"/>
                  </a:moveTo>
                  <a:cubicBezTo>
                    <a:pt x="10" y="20"/>
                    <a:pt x="15" y="18"/>
                    <a:pt x="15" y="18"/>
                  </a:cubicBezTo>
                  <a:cubicBezTo>
                    <a:pt x="15" y="18"/>
                    <a:pt x="18" y="16"/>
                    <a:pt x="18" y="15"/>
                  </a:cubicBezTo>
                  <a:cubicBezTo>
                    <a:pt x="19" y="14"/>
                    <a:pt x="25" y="14"/>
                    <a:pt x="26" y="14"/>
                  </a:cubicBezTo>
                  <a:cubicBezTo>
                    <a:pt x="27" y="14"/>
                    <a:pt x="31" y="14"/>
                    <a:pt x="31" y="14"/>
                  </a:cubicBezTo>
                  <a:cubicBezTo>
                    <a:pt x="34" y="11"/>
                    <a:pt x="34" y="11"/>
                    <a:pt x="34" y="11"/>
                  </a:cubicBezTo>
                  <a:cubicBezTo>
                    <a:pt x="28" y="9"/>
                    <a:pt x="28" y="9"/>
                    <a:pt x="28" y="9"/>
                  </a:cubicBezTo>
                  <a:cubicBezTo>
                    <a:pt x="28" y="9"/>
                    <a:pt x="24" y="9"/>
                    <a:pt x="22" y="9"/>
                  </a:cubicBezTo>
                  <a:cubicBezTo>
                    <a:pt x="21" y="9"/>
                    <a:pt x="20" y="2"/>
                    <a:pt x="20" y="2"/>
                  </a:cubicBezTo>
                  <a:cubicBezTo>
                    <a:pt x="20" y="2"/>
                    <a:pt x="18" y="1"/>
                    <a:pt x="17" y="2"/>
                  </a:cubicBezTo>
                  <a:cubicBezTo>
                    <a:pt x="15" y="3"/>
                    <a:pt x="15" y="1"/>
                    <a:pt x="14" y="0"/>
                  </a:cubicBezTo>
                  <a:cubicBezTo>
                    <a:pt x="13" y="0"/>
                    <a:pt x="9" y="0"/>
                    <a:pt x="8" y="1"/>
                  </a:cubicBezTo>
                  <a:cubicBezTo>
                    <a:pt x="7" y="1"/>
                    <a:pt x="7" y="4"/>
                    <a:pt x="7" y="5"/>
                  </a:cubicBezTo>
                  <a:cubicBezTo>
                    <a:pt x="7" y="6"/>
                    <a:pt x="6" y="10"/>
                    <a:pt x="6" y="10"/>
                  </a:cubicBezTo>
                  <a:cubicBezTo>
                    <a:pt x="4" y="14"/>
                    <a:pt x="4" y="14"/>
                    <a:pt x="4" y="14"/>
                  </a:cubicBezTo>
                  <a:cubicBezTo>
                    <a:pt x="4" y="14"/>
                    <a:pt x="0" y="18"/>
                    <a:pt x="1" y="19"/>
                  </a:cubicBezTo>
                  <a:cubicBezTo>
                    <a:pt x="3" y="21"/>
                    <a:pt x="8" y="19"/>
                    <a:pt x="9" y="20"/>
                  </a:cubicBezTo>
                  <a:close/>
                </a:path>
              </a:pathLst>
            </a:custGeom>
            <a:grpFill/>
            <a:ln w="3175">
              <a:solidFill>
                <a:srgbClr val="969696"/>
              </a:solidFill>
              <a:round/>
              <a:headEnd/>
              <a:tailEnd/>
            </a:ln>
          </p:spPr>
          <p:txBody>
            <a:bodyPr/>
            <a:lstStyle/>
            <a:p>
              <a:endParaRPr lang="en-IN">
                <a:solidFill>
                  <a:schemeClr val="bg1"/>
                </a:solidFill>
              </a:endParaRPr>
            </a:p>
          </p:txBody>
        </p:sp>
      </p:grpSp>
      <p:grpSp>
        <p:nvGrpSpPr>
          <p:cNvPr id="8" name="Group 268"/>
          <p:cNvGrpSpPr>
            <a:grpSpLocks/>
          </p:cNvGrpSpPr>
          <p:nvPr/>
        </p:nvGrpSpPr>
        <p:grpSpPr bwMode="auto">
          <a:xfrm>
            <a:off x="1582057" y="1759608"/>
            <a:ext cx="2752148" cy="2028265"/>
            <a:chOff x="3495" y="1503"/>
            <a:chExt cx="2054" cy="1561"/>
          </a:xfrm>
          <a:solidFill>
            <a:srgbClr val="006600"/>
          </a:solidFill>
        </p:grpSpPr>
        <p:grpSp>
          <p:nvGrpSpPr>
            <p:cNvPr id="9" name="Group 269"/>
            <p:cNvGrpSpPr>
              <a:grpSpLocks/>
            </p:cNvGrpSpPr>
            <p:nvPr>
              <p:custDataLst>
                <p:tags r:id="rId34"/>
              </p:custDataLst>
            </p:nvPr>
          </p:nvGrpSpPr>
          <p:grpSpPr bwMode="auto">
            <a:xfrm>
              <a:off x="4757" y="2921"/>
              <a:ext cx="28" cy="35"/>
              <a:chOff x="4757" y="2921"/>
              <a:chExt cx="28" cy="35"/>
            </a:xfrm>
            <a:grpFill/>
          </p:grpSpPr>
          <p:sp>
            <p:nvSpPr>
              <p:cNvPr id="16621" name="Freeform 270"/>
              <p:cNvSpPr>
                <a:spLocks/>
              </p:cNvSpPr>
              <p:nvPr>
                <p:custDataLst>
                  <p:tags r:id="rId68"/>
                </p:custDataLst>
              </p:nvPr>
            </p:nvSpPr>
            <p:spPr bwMode="auto">
              <a:xfrm>
                <a:off x="4757" y="2948"/>
                <a:ext cx="6" cy="8"/>
              </a:xfrm>
              <a:custGeom>
                <a:avLst/>
                <a:gdLst>
                  <a:gd name="T0" fmla="*/ 0 w 5"/>
                  <a:gd name="T1" fmla="*/ 1 h 6"/>
                  <a:gd name="T2" fmla="*/ 6 w 5"/>
                  <a:gd name="T3" fmla="*/ 0 h 6"/>
                  <a:gd name="T4" fmla="*/ 6 w 5"/>
                  <a:gd name="T5" fmla="*/ 7 h 6"/>
                  <a:gd name="T6" fmla="*/ 1 w 5"/>
                  <a:gd name="T7" fmla="*/ 12 h 6"/>
                  <a:gd name="T8" fmla="*/ 0 w 5"/>
                  <a:gd name="T9" fmla="*/ 1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1"/>
                    </a:moveTo>
                    <a:cubicBezTo>
                      <a:pt x="3" y="0"/>
                      <a:pt x="3" y="0"/>
                      <a:pt x="3" y="0"/>
                    </a:cubicBezTo>
                    <a:cubicBezTo>
                      <a:pt x="3" y="0"/>
                      <a:pt x="5" y="2"/>
                      <a:pt x="3" y="3"/>
                    </a:cubicBezTo>
                    <a:cubicBezTo>
                      <a:pt x="1" y="5"/>
                      <a:pt x="3" y="4"/>
                      <a:pt x="1" y="5"/>
                    </a:cubicBezTo>
                    <a:cubicBezTo>
                      <a:pt x="0" y="6"/>
                      <a:pt x="0" y="1"/>
                      <a:pt x="0" y="1"/>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622" name="Freeform 271"/>
              <p:cNvSpPr>
                <a:spLocks/>
              </p:cNvSpPr>
              <p:nvPr>
                <p:custDataLst>
                  <p:tags r:id="rId69"/>
                </p:custDataLst>
              </p:nvPr>
            </p:nvSpPr>
            <p:spPr bwMode="auto">
              <a:xfrm>
                <a:off x="4770" y="2932"/>
                <a:ext cx="4" cy="7"/>
              </a:xfrm>
              <a:custGeom>
                <a:avLst/>
                <a:gdLst>
                  <a:gd name="T0" fmla="*/ 0 w 3"/>
                  <a:gd name="T1" fmla="*/ 11 h 5"/>
                  <a:gd name="T2" fmla="*/ 7 w 3"/>
                  <a:gd name="T3" fmla="*/ 6 h 5"/>
                  <a:gd name="T4" fmla="*/ 1 w 3"/>
                  <a:gd name="T5" fmla="*/ 14 h 5"/>
                  <a:gd name="T6" fmla="*/ 0 w 3"/>
                  <a:gd name="T7" fmla="*/ 11 h 5"/>
                  <a:gd name="T8" fmla="*/ 0 60000 65536"/>
                  <a:gd name="T9" fmla="*/ 0 60000 65536"/>
                  <a:gd name="T10" fmla="*/ 0 60000 65536"/>
                  <a:gd name="T11" fmla="*/ 0 60000 65536"/>
                  <a:gd name="T12" fmla="*/ 0 w 3"/>
                  <a:gd name="T13" fmla="*/ 0 h 5"/>
                  <a:gd name="T14" fmla="*/ 3 w 3"/>
                  <a:gd name="T15" fmla="*/ 5 h 5"/>
                </a:gdLst>
                <a:ahLst/>
                <a:cxnLst>
                  <a:cxn ang="T8">
                    <a:pos x="T0" y="T1"/>
                  </a:cxn>
                  <a:cxn ang="T9">
                    <a:pos x="T2" y="T3"/>
                  </a:cxn>
                  <a:cxn ang="T10">
                    <a:pos x="T4" y="T5"/>
                  </a:cxn>
                  <a:cxn ang="T11">
                    <a:pos x="T6" y="T7"/>
                  </a:cxn>
                </a:cxnLst>
                <a:rect l="T12" t="T13" r="T14" b="T15"/>
                <a:pathLst>
                  <a:path w="3" h="5">
                    <a:moveTo>
                      <a:pt x="0" y="4"/>
                    </a:moveTo>
                    <a:cubicBezTo>
                      <a:pt x="0" y="4"/>
                      <a:pt x="3" y="0"/>
                      <a:pt x="3" y="2"/>
                    </a:cubicBezTo>
                    <a:cubicBezTo>
                      <a:pt x="3" y="3"/>
                      <a:pt x="1" y="5"/>
                      <a:pt x="1" y="5"/>
                    </a:cubicBezTo>
                    <a:lnTo>
                      <a:pt x="0" y="4"/>
                    </a:lnTo>
                    <a:close/>
                  </a:path>
                </a:pathLst>
              </a:custGeom>
              <a:grpFill/>
              <a:ln w="3175">
                <a:solidFill>
                  <a:srgbClr val="969696"/>
                </a:solidFill>
                <a:round/>
                <a:headEnd/>
                <a:tailEnd/>
              </a:ln>
            </p:spPr>
            <p:txBody>
              <a:bodyPr/>
              <a:lstStyle/>
              <a:p>
                <a:endParaRPr lang="en-IN">
                  <a:solidFill>
                    <a:schemeClr val="bg1"/>
                  </a:solidFill>
                </a:endParaRPr>
              </a:p>
            </p:txBody>
          </p:sp>
          <p:sp>
            <p:nvSpPr>
              <p:cNvPr id="16623" name="Freeform 272"/>
              <p:cNvSpPr>
                <a:spLocks/>
              </p:cNvSpPr>
              <p:nvPr>
                <p:custDataLst>
                  <p:tags r:id="rId70"/>
                </p:custDataLst>
              </p:nvPr>
            </p:nvSpPr>
            <p:spPr bwMode="auto">
              <a:xfrm>
                <a:off x="4777" y="2921"/>
                <a:ext cx="8" cy="10"/>
              </a:xfrm>
              <a:custGeom>
                <a:avLst/>
                <a:gdLst>
                  <a:gd name="T0" fmla="*/ 0 w 6"/>
                  <a:gd name="T1" fmla="*/ 9 h 8"/>
                  <a:gd name="T2" fmla="*/ 7 w 6"/>
                  <a:gd name="T3" fmla="*/ 5 h 8"/>
                  <a:gd name="T4" fmla="*/ 12 w 6"/>
                  <a:gd name="T5" fmla="*/ 5 h 8"/>
                  <a:gd name="T6" fmla="*/ 0 w 6"/>
                  <a:gd name="T7" fmla="*/ 9 h 8"/>
                  <a:gd name="T8" fmla="*/ 0 60000 65536"/>
                  <a:gd name="T9" fmla="*/ 0 60000 65536"/>
                  <a:gd name="T10" fmla="*/ 0 60000 65536"/>
                  <a:gd name="T11" fmla="*/ 0 60000 65536"/>
                  <a:gd name="T12" fmla="*/ 0 w 6"/>
                  <a:gd name="T13" fmla="*/ 0 h 8"/>
                  <a:gd name="T14" fmla="*/ 6 w 6"/>
                  <a:gd name="T15" fmla="*/ 8 h 8"/>
                </a:gdLst>
                <a:ahLst/>
                <a:cxnLst>
                  <a:cxn ang="T8">
                    <a:pos x="T0" y="T1"/>
                  </a:cxn>
                  <a:cxn ang="T9">
                    <a:pos x="T2" y="T3"/>
                  </a:cxn>
                  <a:cxn ang="T10">
                    <a:pos x="T4" y="T5"/>
                  </a:cxn>
                  <a:cxn ang="T11">
                    <a:pos x="T6" y="T7"/>
                  </a:cxn>
                </a:cxnLst>
                <a:rect l="T12" t="T13" r="T14" b="T15"/>
                <a:pathLst>
                  <a:path w="6" h="8">
                    <a:moveTo>
                      <a:pt x="0" y="5"/>
                    </a:moveTo>
                    <a:cubicBezTo>
                      <a:pt x="0" y="5"/>
                      <a:pt x="0" y="2"/>
                      <a:pt x="3" y="2"/>
                    </a:cubicBezTo>
                    <a:cubicBezTo>
                      <a:pt x="5" y="2"/>
                      <a:pt x="6" y="0"/>
                      <a:pt x="5" y="2"/>
                    </a:cubicBezTo>
                    <a:cubicBezTo>
                      <a:pt x="4" y="4"/>
                      <a:pt x="0" y="8"/>
                      <a:pt x="0" y="5"/>
                    </a:cubicBezTo>
                    <a:close/>
                  </a:path>
                </a:pathLst>
              </a:custGeom>
              <a:grpFill/>
              <a:ln w="3175">
                <a:solidFill>
                  <a:srgbClr val="969696"/>
                </a:solidFill>
                <a:round/>
                <a:headEnd/>
                <a:tailEnd/>
              </a:ln>
            </p:spPr>
            <p:txBody>
              <a:bodyPr/>
              <a:lstStyle/>
              <a:p>
                <a:endParaRPr lang="en-IN">
                  <a:solidFill>
                    <a:schemeClr val="bg1"/>
                  </a:solidFill>
                </a:endParaRPr>
              </a:p>
            </p:txBody>
          </p:sp>
        </p:grpSp>
        <p:sp>
          <p:nvSpPr>
            <p:cNvPr id="16588" name="Freeform 273"/>
            <p:cNvSpPr>
              <a:spLocks noEditPoints="1"/>
            </p:cNvSpPr>
            <p:nvPr>
              <p:custDataLst>
                <p:tags r:id="rId35"/>
              </p:custDataLst>
            </p:nvPr>
          </p:nvSpPr>
          <p:spPr bwMode="auto">
            <a:xfrm>
              <a:off x="4078" y="2496"/>
              <a:ext cx="771" cy="568"/>
            </a:xfrm>
            <a:custGeom>
              <a:avLst/>
              <a:gdLst>
                <a:gd name="T0" fmla="*/ 1185 w 602"/>
                <a:gd name="T1" fmla="*/ 189 h 444"/>
                <a:gd name="T2" fmla="*/ 1145 w 602"/>
                <a:gd name="T3" fmla="*/ 137 h 444"/>
                <a:gd name="T4" fmla="*/ 1082 w 602"/>
                <a:gd name="T5" fmla="*/ 31 h 444"/>
                <a:gd name="T6" fmla="*/ 966 w 602"/>
                <a:gd name="T7" fmla="*/ 19 h 444"/>
                <a:gd name="T8" fmla="*/ 943 w 602"/>
                <a:gd name="T9" fmla="*/ 99 h 444"/>
                <a:gd name="T10" fmla="*/ 890 w 602"/>
                <a:gd name="T11" fmla="*/ 127 h 444"/>
                <a:gd name="T12" fmla="*/ 904 w 602"/>
                <a:gd name="T13" fmla="*/ 193 h 444"/>
                <a:gd name="T14" fmla="*/ 943 w 602"/>
                <a:gd name="T15" fmla="*/ 226 h 444"/>
                <a:gd name="T16" fmla="*/ 881 w 602"/>
                <a:gd name="T17" fmla="*/ 248 h 444"/>
                <a:gd name="T18" fmla="*/ 784 w 602"/>
                <a:gd name="T19" fmla="*/ 293 h 444"/>
                <a:gd name="T20" fmla="*/ 681 w 602"/>
                <a:gd name="T21" fmla="*/ 352 h 444"/>
                <a:gd name="T22" fmla="*/ 584 w 602"/>
                <a:gd name="T23" fmla="*/ 345 h 444"/>
                <a:gd name="T24" fmla="*/ 442 w 602"/>
                <a:gd name="T25" fmla="*/ 293 h 444"/>
                <a:gd name="T26" fmla="*/ 355 w 602"/>
                <a:gd name="T27" fmla="*/ 212 h 444"/>
                <a:gd name="T28" fmla="*/ 293 w 602"/>
                <a:gd name="T29" fmla="*/ 156 h 444"/>
                <a:gd name="T30" fmla="*/ 268 w 602"/>
                <a:gd name="T31" fmla="*/ 165 h 444"/>
                <a:gd name="T32" fmla="*/ 182 w 602"/>
                <a:gd name="T33" fmla="*/ 239 h 444"/>
                <a:gd name="T34" fmla="*/ 129 w 602"/>
                <a:gd name="T35" fmla="*/ 275 h 444"/>
                <a:gd name="T36" fmla="*/ 136 w 602"/>
                <a:gd name="T37" fmla="*/ 339 h 444"/>
                <a:gd name="T38" fmla="*/ 95 w 602"/>
                <a:gd name="T39" fmla="*/ 381 h 444"/>
                <a:gd name="T40" fmla="*/ 10 w 602"/>
                <a:gd name="T41" fmla="*/ 408 h 444"/>
                <a:gd name="T42" fmla="*/ 28 w 602"/>
                <a:gd name="T43" fmla="*/ 464 h 444"/>
                <a:gd name="T44" fmla="*/ 33 w 602"/>
                <a:gd name="T45" fmla="*/ 490 h 444"/>
                <a:gd name="T46" fmla="*/ 82 w 602"/>
                <a:gd name="T47" fmla="*/ 527 h 444"/>
                <a:gd name="T48" fmla="*/ 111 w 602"/>
                <a:gd name="T49" fmla="*/ 582 h 444"/>
                <a:gd name="T50" fmla="*/ 106 w 602"/>
                <a:gd name="T51" fmla="*/ 623 h 444"/>
                <a:gd name="T52" fmla="*/ 152 w 602"/>
                <a:gd name="T53" fmla="*/ 660 h 444"/>
                <a:gd name="T54" fmla="*/ 218 w 602"/>
                <a:gd name="T55" fmla="*/ 682 h 444"/>
                <a:gd name="T56" fmla="*/ 275 w 602"/>
                <a:gd name="T57" fmla="*/ 711 h 444"/>
                <a:gd name="T58" fmla="*/ 316 w 602"/>
                <a:gd name="T59" fmla="*/ 722 h 444"/>
                <a:gd name="T60" fmla="*/ 373 w 602"/>
                <a:gd name="T61" fmla="*/ 710 h 444"/>
                <a:gd name="T62" fmla="*/ 432 w 602"/>
                <a:gd name="T63" fmla="*/ 682 h 444"/>
                <a:gd name="T64" fmla="*/ 478 w 602"/>
                <a:gd name="T65" fmla="*/ 698 h 444"/>
                <a:gd name="T66" fmla="*/ 519 w 602"/>
                <a:gd name="T67" fmla="*/ 751 h 444"/>
                <a:gd name="T68" fmla="*/ 503 w 602"/>
                <a:gd name="T69" fmla="*/ 801 h 444"/>
                <a:gd name="T70" fmla="*/ 526 w 602"/>
                <a:gd name="T71" fmla="*/ 842 h 444"/>
                <a:gd name="T72" fmla="*/ 567 w 602"/>
                <a:gd name="T73" fmla="*/ 860 h 444"/>
                <a:gd name="T74" fmla="*/ 589 w 602"/>
                <a:gd name="T75" fmla="*/ 834 h 444"/>
                <a:gd name="T76" fmla="*/ 633 w 602"/>
                <a:gd name="T77" fmla="*/ 826 h 444"/>
                <a:gd name="T78" fmla="*/ 685 w 602"/>
                <a:gd name="T79" fmla="*/ 832 h 444"/>
                <a:gd name="T80" fmla="*/ 724 w 602"/>
                <a:gd name="T81" fmla="*/ 855 h 444"/>
                <a:gd name="T82" fmla="*/ 781 w 602"/>
                <a:gd name="T83" fmla="*/ 860 h 444"/>
                <a:gd name="T84" fmla="*/ 854 w 602"/>
                <a:gd name="T85" fmla="*/ 830 h 444"/>
                <a:gd name="T86" fmla="*/ 945 w 602"/>
                <a:gd name="T87" fmla="*/ 773 h 444"/>
                <a:gd name="T88" fmla="*/ 993 w 602"/>
                <a:gd name="T89" fmla="*/ 691 h 444"/>
                <a:gd name="T90" fmla="*/ 971 w 602"/>
                <a:gd name="T91" fmla="*/ 655 h 444"/>
                <a:gd name="T92" fmla="*/ 987 w 602"/>
                <a:gd name="T93" fmla="*/ 608 h 444"/>
                <a:gd name="T94" fmla="*/ 972 w 602"/>
                <a:gd name="T95" fmla="*/ 512 h 444"/>
                <a:gd name="T96" fmla="*/ 975 w 602"/>
                <a:gd name="T97" fmla="*/ 471 h 444"/>
                <a:gd name="T98" fmla="*/ 911 w 602"/>
                <a:gd name="T99" fmla="*/ 449 h 444"/>
                <a:gd name="T100" fmla="*/ 972 w 602"/>
                <a:gd name="T101" fmla="*/ 398 h 444"/>
                <a:gd name="T102" fmla="*/ 989 w 602"/>
                <a:gd name="T103" fmla="*/ 435 h 444"/>
                <a:gd name="T104" fmla="*/ 1062 w 602"/>
                <a:gd name="T105" fmla="*/ 398 h 444"/>
                <a:gd name="T106" fmla="*/ 1130 w 602"/>
                <a:gd name="T107" fmla="*/ 358 h 444"/>
                <a:gd name="T108" fmla="*/ 1182 w 602"/>
                <a:gd name="T109" fmla="*/ 330 h 444"/>
                <a:gd name="T110" fmla="*/ 1221 w 602"/>
                <a:gd name="T111" fmla="*/ 269 h 444"/>
                <a:gd name="T112" fmla="*/ 1250 w 602"/>
                <a:gd name="T113" fmla="*/ 203 h 444"/>
                <a:gd name="T114" fmla="*/ 23 w 602"/>
                <a:gd name="T115" fmla="*/ 481 h 444"/>
                <a:gd name="T116" fmla="*/ 748 w 602"/>
                <a:gd name="T117" fmla="*/ 925 h 4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02"/>
                <a:gd name="T178" fmla="*/ 0 h 444"/>
                <a:gd name="T179" fmla="*/ 602 w 602"/>
                <a:gd name="T180" fmla="*/ 444 h 44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02" h="444">
                  <a:moveTo>
                    <a:pt x="599" y="89"/>
                  </a:moveTo>
                  <a:cubicBezTo>
                    <a:pt x="600" y="86"/>
                    <a:pt x="600" y="84"/>
                    <a:pt x="598" y="83"/>
                  </a:cubicBezTo>
                  <a:cubicBezTo>
                    <a:pt x="595" y="82"/>
                    <a:pt x="592" y="83"/>
                    <a:pt x="590" y="84"/>
                  </a:cubicBezTo>
                  <a:cubicBezTo>
                    <a:pt x="589" y="86"/>
                    <a:pt x="581" y="87"/>
                    <a:pt x="581" y="87"/>
                  </a:cubicBezTo>
                  <a:cubicBezTo>
                    <a:pt x="581" y="87"/>
                    <a:pt x="578" y="91"/>
                    <a:pt x="576" y="91"/>
                  </a:cubicBezTo>
                  <a:cubicBezTo>
                    <a:pt x="574" y="90"/>
                    <a:pt x="567" y="94"/>
                    <a:pt x="564" y="91"/>
                  </a:cubicBezTo>
                  <a:cubicBezTo>
                    <a:pt x="561" y="89"/>
                    <a:pt x="560" y="85"/>
                    <a:pt x="560" y="85"/>
                  </a:cubicBezTo>
                  <a:cubicBezTo>
                    <a:pt x="560" y="85"/>
                    <a:pt x="562" y="83"/>
                    <a:pt x="562" y="82"/>
                  </a:cubicBezTo>
                  <a:cubicBezTo>
                    <a:pt x="561" y="81"/>
                    <a:pt x="559" y="78"/>
                    <a:pt x="560" y="77"/>
                  </a:cubicBezTo>
                  <a:cubicBezTo>
                    <a:pt x="560" y="76"/>
                    <a:pt x="560" y="73"/>
                    <a:pt x="558" y="74"/>
                  </a:cubicBezTo>
                  <a:cubicBezTo>
                    <a:pt x="556" y="74"/>
                    <a:pt x="554" y="72"/>
                    <a:pt x="552" y="69"/>
                  </a:cubicBezTo>
                  <a:cubicBezTo>
                    <a:pt x="550" y="67"/>
                    <a:pt x="547" y="66"/>
                    <a:pt x="545" y="66"/>
                  </a:cubicBezTo>
                  <a:cubicBezTo>
                    <a:pt x="544" y="65"/>
                    <a:pt x="536" y="64"/>
                    <a:pt x="536" y="64"/>
                  </a:cubicBezTo>
                  <a:cubicBezTo>
                    <a:pt x="536" y="64"/>
                    <a:pt x="530" y="60"/>
                    <a:pt x="530" y="57"/>
                  </a:cubicBezTo>
                  <a:cubicBezTo>
                    <a:pt x="530" y="54"/>
                    <a:pt x="528" y="47"/>
                    <a:pt x="528" y="47"/>
                  </a:cubicBezTo>
                  <a:cubicBezTo>
                    <a:pt x="528" y="47"/>
                    <a:pt x="524" y="41"/>
                    <a:pt x="523" y="36"/>
                  </a:cubicBezTo>
                  <a:cubicBezTo>
                    <a:pt x="523" y="32"/>
                    <a:pt x="520" y="28"/>
                    <a:pt x="519" y="24"/>
                  </a:cubicBezTo>
                  <a:cubicBezTo>
                    <a:pt x="519" y="20"/>
                    <a:pt x="516" y="17"/>
                    <a:pt x="515" y="15"/>
                  </a:cubicBezTo>
                  <a:cubicBezTo>
                    <a:pt x="514" y="12"/>
                    <a:pt x="509" y="8"/>
                    <a:pt x="507" y="7"/>
                  </a:cubicBezTo>
                  <a:cubicBezTo>
                    <a:pt x="505" y="7"/>
                    <a:pt x="501" y="6"/>
                    <a:pt x="501" y="6"/>
                  </a:cubicBezTo>
                  <a:cubicBezTo>
                    <a:pt x="501" y="6"/>
                    <a:pt x="492" y="0"/>
                    <a:pt x="489" y="1"/>
                  </a:cubicBezTo>
                  <a:cubicBezTo>
                    <a:pt x="486" y="2"/>
                    <a:pt x="481" y="2"/>
                    <a:pt x="480" y="2"/>
                  </a:cubicBezTo>
                  <a:cubicBezTo>
                    <a:pt x="479" y="2"/>
                    <a:pt x="467" y="4"/>
                    <a:pt x="466" y="5"/>
                  </a:cubicBezTo>
                  <a:cubicBezTo>
                    <a:pt x="465" y="5"/>
                    <a:pt x="461" y="9"/>
                    <a:pt x="460" y="9"/>
                  </a:cubicBezTo>
                  <a:cubicBezTo>
                    <a:pt x="459" y="9"/>
                    <a:pt x="455" y="16"/>
                    <a:pt x="457" y="16"/>
                  </a:cubicBezTo>
                  <a:cubicBezTo>
                    <a:pt x="458" y="16"/>
                    <a:pt x="461" y="15"/>
                    <a:pt x="462" y="17"/>
                  </a:cubicBezTo>
                  <a:cubicBezTo>
                    <a:pt x="462" y="18"/>
                    <a:pt x="463" y="22"/>
                    <a:pt x="463" y="22"/>
                  </a:cubicBezTo>
                  <a:cubicBezTo>
                    <a:pt x="463" y="22"/>
                    <a:pt x="464" y="25"/>
                    <a:pt x="462" y="27"/>
                  </a:cubicBezTo>
                  <a:cubicBezTo>
                    <a:pt x="461" y="29"/>
                    <a:pt x="456" y="32"/>
                    <a:pt x="455" y="36"/>
                  </a:cubicBezTo>
                  <a:cubicBezTo>
                    <a:pt x="454" y="40"/>
                    <a:pt x="450" y="45"/>
                    <a:pt x="449" y="47"/>
                  </a:cubicBezTo>
                  <a:cubicBezTo>
                    <a:pt x="448" y="49"/>
                    <a:pt x="448" y="51"/>
                    <a:pt x="449" y="52"/>
                  </a:cubicBezTo>
                  <a:cubicBezTo>
                    <a:pt x="450" y="52"/>
                    <a:pt x="449" y="54"/>
                    <a:pt x="448" y="56"/>
                  </a:cubicBezTo>
                  <a:cubicBezTo>
                    <a:pt x="446" y="58"/>
                    <a:pt x="439" y="59"/>
                    <a:pt x="439" y="61"/>
                  </a:cubicBezTo>
                  <a:cubicBezTo>
                    <a:pt x="438" y="62"/>
                    <a:pt x="433" y="63"/>
                    <a:pt x="431" y="63"/>
                  </a:cubicBezTo>
                  <a:cubicBezTo>
                    <a:pt x="430" y="63"/>
                    <a:pt x="426" y="61"/>
                    <a:pt x="423" y="59"/>
                  </a:cubicBezTo>
                  <a:cubicBezTo>
                    <a:pt x="424" y="59"/>
                    <a:pt x="424" y="59"/>
                    <a:pt x="424" y="60"/>
                  </a:cubicBezTo>
                  <a:cubicBezTo>
                    <a:pt x="420" y="66"/>
                    <a:pt x="418" y="74"/>
                    <a:pt x="418" y="74"/>
                  </a:cubicBezTo>
                  <a:cubicBezTo>
                    <a:pt x="418" y="74"/>
                    <a:pt x="416" y="81"/>
                    <a:pt x="415" y="82"/>
                  </a:cubicBezTo>
                  <a:cubicBezTo>
                    <a:pt x="414" y="83"/>
                    <a:pt x="413" y="84"/>
                    <a:pt x="412" y="86"/>
                  </a:cubicBezTo>
                  <a:cubicBezTo>
                    <a:pt x="411" y="87"/>
                    <a:pt x="415" y="91"/>
                    <a:pt x="415" y="91"/>
                  </a:cubicBezTo>
                  <a:cubicBezTo>
                    <a:pt x="415" y="91"/>
                    <a:pt x="419" y="89"/>
                    <a:pt x="422" y="88"/>
                  </a:cubicBezTo>
                  <a:cubicBezTo>
                    <a:pt x="424" y="87"/>
                    <a:pt x="430" y="92"/>
                    <a:pt x="430" y="92"/>
                  </a:cubicBezTo>
                  <a:cubicBezTo>
                    <a:pt x="435" y="86"/>
                    <a:pt x="435" y="86"/>
                    <a:pt x="435" y="86"/>
                  </a:cubicBezTo>
                  <a:cubicBezTo>
                    <a:pt x="435" y="86"/>
                    <a:pt x="445" y="89"/>
                    <a:pt x="446" y="92"/>
                  </a:cubicBezTo>
                  <a:cubicBezTo>
                    <a:pt x="447" y="94"/>
                    <a:pt x="453" y="98"/>
                    <a:pt x="453" y="98"/>
                  </a:cubicBezTo>
                  <a:cubicBezTo>
                    <a:pt x="453" y="98"/>
                    <a:pt x="455" y="103"/>
                    <a:pt x="455" y="104"/>
                  </a:cubicBezTo>
                  <a:cubicBezTo>
                    <a:pt x="455" y="106"/>
                    <a:pt x="454" y="108"/>
                    <a:pt x="452" y="109"/>
                  </a:cubicBezTo>
                  <a:cubicBezTo>
                    <a:pt x="450" y="111"/>
                    <a:pt x="449" y="111"/>
                    <a:pt x="449" y="108"/>
                  </a:cubicBezTo>
                  <a:cubicBezTo>
                    <a:pt x="450" y="106"/>
                    <a:pt x="446" y="104"/>
                    <a:pt x="446" y="104"/>
                  </a:cubicBezTo>
                  <a:cubicBezTo>
                    <a:pt x="446" y="104"/>
                    <a:pt x="439" y="105"/>
                    <a:pt x="435" y="108"/>
                  </a:cubicBezTo>
                  <a:cubicBezTo>
                    <a:pt x="431" y="111"/>
                    <a:pt x="433" y="107"/>
                    <a:pt x="432" y="107"/>
                  </a:cubicBezTo>
                  <a:cubicBezTo>
                    <a:pt x="431" y="106"/>
                    <a:pt x="430" y="110"/>
                    <a:pt x="430" y="110"/>
                  </a:cubicBezTo>
                  <a:cubicBezTo>
                    <a:pt x="430" y="110"/>
                    <a:pt x="426" y="110"/>
                    <a:pt x="423" y="111"/>
                  </a:cubicBezTo>
                  <a:cubicBezTo>
                    <a:pt x="421" y="112"/>
                    <a:pt x="420" y="117"/>
                    <a:pt x="419" y="119"/>
                  </a:cubicBezTo>
                  <a:cubicBezTo>
                    <a:pt x="417" y="121"/>
                    <a:pt x="413" y="123"/>
                    <a:pt x="409" y="124"/>
                  </a:cubicBezTo>
                  <a:cubicBezTo>
                    <a:pt x="405" y="124"/>
                    <a:pt x="404" y="124"/>
                    <a:pt x="401" y="126"/>
                  </a:cubicBezTo>
                  <a:cubicBezTo>
                    <a:pt x="399" y="128"/>
                    <a:pt x="398" y="131"/>
                    <a:pt x="395" y="132"/>
                  </a:cubicBezTo>
                  <a:cubicBezTo>
                    <a:pt x="391" y="133"/>
                    <a:pt x="386" y="133"/>
                    <a:pt x="383" y="130"/>
                  </a:cubicBezTo>
                  <a:cubicBezTo>
                    <a:pt x="379" y="127"/>
                    <a:pt x="377" y="128"/>
                    <a:pt x="374" y="130"/>
                  </a:cubicBezTo>
                  <a:cubicBezTo>
                    <a:pt x="372" y="132"/>
                    <a:pt x="371" y="137"/>
                    <a:pt x="373" y="140"/>
                  </a:cubicBezTo>
                  <a:cubicBezTo>
                    <a:pt x="375" y="143"/>
                    <a:pt x="377" y="146"/>
                    <a:pt x="377" y="146"/>
                  </a:cubicBezTo>
                  <a:cubicBezTo>
                    <a:pt x="377" y="146"/>
                    <a:pt x="375" y="150"/>
                    <a:pt x="373" y="151"/>
                  </a:cubicBezTo>
                  <a:cubicBezTo>
                    <a:pt x="370" y="152"/>
                    <a:pt x="368" y="154"/>
                    <a:pt x="364" y="157"/>
                  </a:cubicBezTo>
                  <a:cubicBezTo>
                    <a:pt x="360" y="161"/>
                    <a:pt x="356" y="162"/>
                    <a:pt x="353" y="164"/>
                  </a:cubicBezTo>
                  <a:cubicBezTo>
                    <a:pt x="349" y="166"/>
                    <a:pt x="341" y="165"/>
                    <a:pt x="336" y="165"/>
                  </a:cubicBezTo>
                  <a:cubicBezTo>
                    <a:pt x="331" y="164"/>
                    <a:pt x="330" y="167"/>
                    <a:pt x="324" y="168"/>
                  </a:cubicBezTo>
                  <a:cubicBezTo>
                    <a:pt x="319" y="168"/>
                    <a:pt x="310" y="175"/>
                    <a:pt x="308" y="176"/>
                  </a:cubicBezTo>
                  <a:cubicBezTo>
                    <a:pt x="307" y="176"/>
                    <a:pt x="305" y="175"/>
                    <a:pt x="304" y="175"/>
                  </a:cubicBezTo>
                  <a:cubicBezTo>
                    <a:pt x="303" y="175"/>
                    <a:pt x="303" y="172"/>
                    <a:pt x="303" y="172"/>
                  </a:cubicBezTo>
                  <a:cubicBezTo>
                    <a:pt x="303" y="172"/>
                    <a:pt x="299" y="173"/>
                    <a:pt x="298" y="173"/>
                  </a:cubicBezTo>
                  <a:cubicBezTo>
                    <a:pt x="297" y="173"/>
                    <a:pt x="289" y="169"/>
                    <a:pt x="286" y="169"/>
                  </a:cubicBezTo>
                  <a:cubicBezTo>
                    <a:pt x="284" y="170"/>
                    <a:pt x="280" y="167"/>
                    <a:pt x="278" y="165"/>
                  </a:cubicBezTo>
                  <a:cubicBezTo>
                    <a:pt x="277" y="163"/>
                    <a:pt x="266" y="162"/>
                    <a:pt x="264" y="162"/>
                  </a:cubicBezTo>
                  <a:cubicBezTo>
                    <a:pt x="263" y="162"/>
                    <a:pt x="247" y="163"/>
                    <a:pt x="242" y="162"/>
                  </a:cubicBezTo>
                  <a:cubicBezTo>
                    <a:pt x="237" y="160"/>
                    <a:pt x="224" y="161"/>
                    <a:pt x="223" y="161"/>
                  </a:cubicBezTo>
                  <a:cubicBezTo>
                    <a:pt x="222" y="160"/>
                    <a:pt x="216" y="145"/>
                    <a:pt x="216" y="145"/>
                  </a:cubicBezTo>
                  <a:cubicBezTo>
                    <a:pt x="214" y="139"/>
                    <a:pt x="214" y="139"/>
                    <a:pt x="214" y="139"/>
                  </a:cubicBezTo>
                  <a:cubicBezTo>
                    <a:pt x="214" y="139"/>
                    <a:pt x="213" y="142"/>
                    <a:pt x="210" y="140"/>
                  </a:cubicBezTo>
                  <a:cubicBezTo>
                    <a:pt x="206" y="139"/>
                    <a:pt x="200" y="134"/>
                    <a:pt x="198" y="131"/>
                  </a:cubicBezTo>
                  <a:cubicBezTo>
                    <a:pt x="195" y="129"/>
                    <a:pt x="188" y="130"/>
                    <a:pt x="185" y="129"/>
                  </a:cubicBezTo>
                  <a:cubicBezTo>
                    <a:pt x="182" y="128"/>
                    <a:pt x="173" y="128"/>
                    <a:pt x="171" y="127"/>
                  </a:cubicBezTo>
                  <a:cubicBezTo>
                    <a:pt x="169" y="126"/>
                    <a:pt x="168" y="124"/>
                    <a:pt x="169" y="119"/>
                  </a:cubicBezTo>
                  <a:cubicBezTo>
                    <a:pt x="170" y="114"/>
                    <a:pt x="172" y="111"/>
                    <a:pt x="171" y="107"/>
                  </a:cubicBezTo>
                  <a:cubicBezTo>
                    <a:pt x="171" y="102"/>
                    <a:pt x="170" y="102"/>
                    <a:pt x="169" y="102"/>
                  </a:cubicBezTo>
                  <a:cubicBezTo>
                    <a:pt x="168" y="101"/>
                    <a:pt x="166" y="97"/>
                    <a:pt x="165" y="94"/>
                  </a:cubicBezTo>
                  <a:cubicBezTo>
                    <a:pt x="164" y="90"/>
                    <a:pt x="160" y="90"/>
                    <a:pt x="158" y="88"/>
                  </a:cubicBezTo>
                  <a:cubicBezTo>
                    <a:pt x="156" y="86"/>
                    <a:pt x="155" y="87"/>
                    <a:pt x="152" y="87"/>
                  </a:cubicBezTo>
                  <a:cubicBezTo>
                    <a:pt x="150" y="88"/>
                    <a:pt x="149" y="83"/>
                    <a:pt x="147" y="82"/>
                  </a:cubicBezTo>
                  <a:cubicBezTo>
                    <a:pt x="145" y="81"/>
                    <a:pt x="142" y="78"/>
                    <a:pt x="142" y="78"/>
                  </a:cubicBezTo>
                  <a:cubicBezTo>
                    <a:pt x="140" y="74"/>
                    <a:pt x="140" y="74"/>
                    <a:pt x="140" y="74"/>
                  </a:cubicBezTo>
                  <a:cubicBezTo>
                    <a:pt x="140" y="70"/>
                    <a:pt x="140" y="70"/>
                    <a:pt x="140" y="70"/>
                  </a:cubicBezTo>
                  <a:cubicBezTo>
                    <a:pt x="139" y="70"/>
                    <a:pt x="139" y="70"/>
                    <a:pt x="138" y="70"/>
                  </a:cubicBezTo>
                  <a:cubicBezTo>
                    <a:pt x="138" y="71"/>
                    <a:pt x="137" y="71"/>
                    <a:pt x="137" y="70"/>
                  </a:cubicBezTo>
                  <a:cubicBezTo>
                    <a:pt x="137" y="71"/>
                    <a:pt x="137" y="71"/>
                    <a:pt x="137" y="71"/>
                  </a:cubicBezTo>
                  <a:cubicBezTo>
                    <a:pt x="137" y="71"/>
                    <a:pt x="131" y="70"/>
                    <a:pt x="130" y="71"/>
                  </a:cubicBezTo>
                  <a:cubicBezTo>
                    <a:pt x="128" y="73"/>
                    <a:pt x="131" y="77"/>
                    <a:pt x="127" y="79"/>
                  </a:cubicBezTo>
                  <a:cubicBezTo>
                    <a:pt x="124" y="80"/>
                    <a:pt x="119" y="81"/>
                    <a:pt x="118" y="85"/>
                  </a:cubicBezTo>
                  <a:cubicBezTo>
                    <a:pt x="117" y="89"/>
                    <a:pt x="120" y="95"/>
                    <a:pt x="118" y="97"/>
                  </a:cubicBezTo>
                  <a:cubicBezTo>
                    <a:pt x="117" y="99"/>
                    <a:pt x="113" y="104"/>
                    <a:pt x="111" y="104"/>
                  </a:cubicBezTo>
                  <a:cubicBezTo>
                    <a:pt x="110" y="103"/>
                    <a:pt x="106" y="100"/>
                    <a:pt x="103" y="101"/>
                  </a:cubicBezTo>
                  <a:cubicBezTo>
                    <a:pt x="101" y="102"/>
                    <a:pt x="93" y="98"/>
                    <a:pt x="93" y="98"/>
                  </a:cubicBezTo>
                  <a:cubicBezTo>
                    <a:pt x="93" y="98"/>
                    <a:pt x="88" y="110"/>
                    <a:pt x="87" y="114"/>
                  </a:cubicBezTo>
                  <a:cubicBezTo>
                    <a:pt x="87" y="117"/>
                    <a:pt x="84" y="119"/>
                    <a:pt x="86" y="121"/>
                  </a:cubicBezTo>
                  <a:cubicBezTo>
                    <a:pt x="88" y="122"/>
                    <a:pt x="89" y="124"/>
                    <a:pt x="89" y="126"/>
                  </a:cubicBezTo>
                  <a:cubicBezTo>
                    <a:pt x="88" y="128"/>
                    <a:pt x="88" y="127"/>
                    <a:pt x="86" y="127"/>
                  </a:cubicBezTo>
                  <a:cubicBezTo>
                    <a:pt x="84" y="127"/>
                    <a:pt x="79" y="125"/>
                    <a:pt x="79" y="125"/>
                  </a:cubicBezTo>
                  <a:cubicBezTo>
                    <a:pt x="79" y="125"/>
                    <a:pt x="76" y="126"/>
                    <a:pt x="73" y="127"/>
                  </a:cubicBezTo>
                  <a:cubicBezTo>
                    <a:pt x="69" y="128"/>
                    <a:pt x="62" y="130"/>
                    <a:pt x="62" y="131"/>
                  </a:cubicBezTo>
                  <a:cubicBezTo>
                    <a:pt x="62" y="132"/>
                    <a:pt x="68" y="132"/>
                    <a:pt x="67" y="133"/>
                  </a:cubicBezTo>
                  <a:cubicBezTo>
                    <a:pt x="67" y="135"/>
                    <a:pt x="69" y="146"/>
                    <a:pt x="69" y="146"/>
                  </a:cubicBezTo>
                  <a:cubicBezTo>
                    <a:pt x="69" y="146"/>
                    <a:pt x="70" y="153"/>
                    <a:pt x="70" y="154"/>
                  </a:cubicBezTo>
                  <a:cubicBezTo>
                    <a:pt x="70" y="155"/>
                    <a:pt x="67" y="157"/>
                    <a:pt x="67" y="157"/>
                  </a:cubicBezTo>
                  <a:cubicBezTo>
                    <a:pt x="67" y="157"/>
                    <a:pt x="70" y="159"/>
                    <a:pt x="68" y="160"/>
                  </a:cubicBezTo>
                  <a:cubicBezTo>
                    <a:pt x="67" y="160"/>
                    <a:pt x="65" y="160"/>
                    <a:pt x="65" y="162"/>
                  </a:cubicBezTo>
                  <a:cubicBezTo>
                    <a:pt x="65" y="164"/>
                    <a:pt x="65" y="167"/>
                    <a:pt x="65" y="167"/>
                  </a:cubicBezTo>
                  <a:cubicBezTo>
                    <a:pt x="64" y="167"/>
                    <a:pt x="64" y="167"/>
                    <a:pt x="64" y="167"/>
                  </a:cubicBezTo>
                  <a:cubicBezTo>
                    <a:pt x="65" y="168"/>
                    <a:pt x="65" y="168"/>
                    <a:pt x="65" y="168"/>
                  </a:cubicBezTo>
                  <a:cubicBezTo>
                    <a:pt x="65" y="168"/>
                    <a:pt x="61" y="172"/>
                    <a:pt x="60" y="173"/>
                  </a:cubicBezTo>
                  <a:cubicBezTo>
                    <a:pt x="59" y="174"/>
                    <a:pt x="54" y="175"/>
                    <a:pt x="51" y="175"/>
                  </a:cubicBezTo>
                  <a:cubicBezTo>
                    <a:pt x="48" y="175"/>
                    <a:pt x="49" y="180"/>
                    <a:pt x="45" y="182"/>
                  </a:cubicBezTo>
                  <a:cubicBezTo>
                    <a:pt x="42" y="183"/>
                    <a:pt x="35" y="184"/>
                    <a:pt x="33" y="184"/>
                  </a:cubicBezTo>
                  <a:cubicBezTo>
                    <a:pt x="31" y="183"/>
                    <a:pt x="29" y="189"/>
                    <a:pt x="29" y="189"/>
                  </a:cubicBezTo>
                  <a:cubicBezTo>
                    <a:pt x="29" y="189"/>
                    <a:pt x="24" y="191"/>
                    <a:pt x="22" y="192"/>
                  </a:cubicBezTo>
                  <a:cubicBezTo>
                    <a:pt x="20" y="192"/>
                    <a:pt x="19" y="188"/>
                    <a:pt x="18" y="189"/>
                  </a:cubicBezTo>
                  <a:cubicBezTo>
                    <a:pt x="16" y="190"/>
                    <a:pt x="13" y="192"/>
                    <a:pt x="11" y="193"/>
                  </a:cubicBezTo>
                  <a:cubicBezTo>
                    <a:pt x="9" y="194"/>
                    <a:pt x="7" y="194"/>
                    <a:pt x="5" y="195"/>
                  </a:cubicBezTo>
                  <a:cubicBezTo>
                    <a:pt x="2" y="195"/>
                    <a:pt x="2" y="202"/>
                    <a:pt x="2" y="202"/>
                  </a:cubicBezTo>
                  <a:cubicBezTo>
                    <a:pt x="2" y="202"/>
                    <a:pt x="1" y="203"/>
                    <a:pt x="0" y="203"/>
                  </a:cubicBezTo>
                  <a:cubicBezTo>
                    <a:pt x="1" y="204"/>
                    <a:pt x="1" y="205"/>
                    <a:pt x="1" y="206"/>
                  </a:cubicBezTo>
                  <a:cubicBezTo>
                    <a:pt x="1" y="210"/>
                    <a:pt x="1" y="215"/>
                    <a:pt x="4" y="215"/>
                  </a:cubicBezTo>
                  <a:cubicBezTo>
                    <a:pt x="6" y="215"/>
                    <a:pt x="7" y="213"/>
                    <a:pt x="9" y="214"/>
                  </a:cubicBezTo>
                  <a:cubicBezTo>
                    <a:pt x="12" y="216"/>
                    <a:pt x="12" y="218"/>
                    <a:pt x="13" y="222"/>
                  </a:cubicBezTo>
                  <a:cubicBezTo>
                    <a:pt x="14" y="226"/>
                    <a:pt x="15" y="228"/>
                    <a:pt x="15" y="229"/>
                  </a:cubicBezTo>
                  <a:cubicBezTo>
                    <a:pt x="15" y="230"/>
                    <a:pt x="12" y="230"/>
                    <a:pt x="12" y="230"/>
                  </a:cubicBezTo>
                  <a:cubicBezTo>
                    <a:pt x="12" y="230"/>
                    <a:pt x="12" y="230"/>
                    <a:pt x="12" y="230"/>
                  </a:cubicBezTo>
                  <a:cubicBezTo>
                    <a:pt x="11" y="231"/>
                    <a:pt x="11" y="231"/>
                    <a:pt x="10" y="231"/>
                  </a:cubicBezTo>
                  <a:cubicBezTo>
                    <a:pt x="8" y="231"/>
                    <a:pt x="11" y="234"/>
                    <a:pt x="9" y="235"/>
                  </a:cubicBezTo>
                  <a:cubicBezTo>
                    <a:pt x="9" y="235"/>
                    <a:pt x="14" y="234"/>
                    <a:pt x="16" y="234"/>
                  </a:cubicBezTo>
                  <a:cubicBezTo>
                    <a:pt x="18" y="235"/>
                    <a:pt x="22" y="238"/>
                    <a:pt x="23" y="239"/>
                  </a:cubicBezTo>
                  <a:cubicBezTo>
                    <a:pt x="23" y="241"/>
                    <a:pt x="23" y="244"/>
                    <a:pt x="24" y="246"/>
                  </a:cubicBezTo>
                  <a:cubicBezTo>
                    <a:pt x="25" y="248"/>
                    <a:pt x="30" y="250"/>
                    <a:pt x="32" y="250"/>
                  </a:cubicBezTo>
                  <a:cubicBezTo>
                    <a:pt x="33" y="250"/>
                    <a:pt x="39" y="252"/>
                    <a:pt x="39" y="252"/>
                  </a:cubicBezTo>
                  <a:cubicBezTo>
                    <a:pt x="35" y="257"/>
                    <a:pt x="35" y="257"/>
                    <a:pt x="35" y="257"/>
                  </a:cubicBezTo>
                  <a:cubicBezTo>
                    <a:pt x="39" y="252"/>
                    <a:pt x="39" y="252"/>
                    <a:pt x="39" y="252"/>
                  </a:cubicBezTo>
                  <a:cubicBezTo>
                    <a:pt x="42" y="252"/>
                    <a:pt x="42" y="252"/>
                    <a:pt x="42" y="252"/>
                  </a:cubicBezTo>
                  <a:cubicBezTo>
                    <a:pt x="43" y="256"/>
                    <a:pt x="43" y="256"/>
                    <a:pt x="43" y="256"/>
                  </a:cubicBezTo>
                  <a:cubicBezTo>
                    <a:pt x="43" y="256"/>
                    <a:pt x="46" y="262"/>
                    <a:pt x="47" y="263"/>
                  </a:cubicBezTo>
                  <a:cubicBezTo>
                    <a:pt x="49" y="264"/>
                    <a:pt x="51" y="265"/>
                    <a:pt x="52" y="266"/>
                  </a:cubicBezTo>
                  <a:cubicBezTo>
                    <a:pt x="54" y="267"/>
                    <a:pt x="51" y="269"/>
                    <a:pt x="50" y="271"/>
                  </a:cubicBezTo>
                  <a:cubicBezTo>
                    <a:pt x="49" y="273"/>
                    <a:pt x="52" y="277"/>
                    <a:pt x="53" y="278"/>
                  </a:cubicBezTo>
                  <a:cubicBezTo>
                    <a:pt x="54" y="280"/>
                    <a:pt x="57" y="284"/>
                    <a:pt x="57" y="285"/>
                  </a:cubicBezTo>
                  <a:cubicBezTo>
                    <a:pt x="57" y="287"/>
                    <a:pt x="56" y="287"/>
                    <a:pt x="54" y="288"/>
                  </a:cubicBezTo>
                  <a:cubicBezTo>
                    <a:pt x="53" y="289"/>
                    <a:pt x="51" y="288"/>
                    <a:pt x="51" y="287"/>
                  </a:cubicBezTo>
                  <a:cubicBezTo>
                    <a:pt x="51" y="286"/>
                    <a:pt x="48" y="286"/>
                    <a:pt x="47" y="286"/>
                  </a:cubicBezTo>
                  <a:cubicBezTo>
                    <a:pt x="46" y="286"/>
                    <a:pt x="48" y="289"/>
                    <a:pt x="49" y="291"/>
                  </a:cubicBezTo>
                  <a:cubicBezTo>
                    <a:pt x="50" y="294"/>
                    <a:pt x="51" y="296"/>
                    <a:pt x="51" y="298"/>
                  </a:cubicBezTo>
                  <a:cubicBezTo>
                    <a:pt x="51" y="300"/>
                    <a:pt x="52" y="302"/>
                    <a:pt x="54" y="300"/>
                  </a:cubicBezTo>
                  <a:cubicBezTo>
                    <a:pt x="55" y="299"/>
                    <a:pt x="57" y="303"/>
                    <a:pt x="59" y="304"/>
                  </a:cubicBezTo>
                  <a:cubicBezTo>
                    <a:pt x="61" y="305"/>
                    <a:pt x="65" y="310"/>
                    <a:pt x="65" y="310"/>
                  </a:cubicBezTo>
                  <a:cubicBezTo>
                    <a:pt x="72" y="314"/>
                    <a:pt x="72" y="314"/>
                    <a:pt x="72" y="314"/>
                  </a:cubicBezTo>
                  <a:cubicBezTo>
                    <a:pt x="72" y="315"/>
                    <a:pt x="72" y="315"/>
                    <a:pt x="72" y="315"/>
                  </a:cubicBezTo>
                  <a:cubicBezTo>
                    <a:pt x="72" y="314"/>
                    <a:pt x="73" y="314"/>
                    <a:pt x="73" y="315"/>
                  </a:cubicBezTo>
                  <a:cubicBezTo>
                    <a:pt x="74" y="317"/>
                    <a:pt x="75" y="317"/>
                    <a:pt x="76" y="314"/>
                  </a:cubicBezTo>
                  <a:cubicBezTo>
                    <a:pt x="77" y="311"/>
                    <a:pt x="81" y="310"/>
                    <a:pt x="83" y="312"/>
                  </a:cubicBezTo>
                  <a:cubicBezTo>
                    <a:pt x="85" y="313"/>
                    <a:pt x="83" y="315"/>
                    <a:pt x="86" y="316"/>
                  </a:cubicBezTo>
                  <a:cubicBezTo>
                    <a:pt x="89" y="318"/>
                    <a:pt x="94" y="320"/>
                    <a:pt x="95" y="323"/>
                  </a:cubicBezTo>
                  <a:cubicBezTo>
                    <a:pt x="97" y="325"/>
                    <a:pt x="97" y="327"/>
                    <a:pt x="99" y="326"/>
                  </a:cubicBezTo>
                  <a:cubicBezTo>
                    <a:pt x="101" y="325"/>
                    <a:pt x="104" y="324"/>
                    <a:pt x="104" y="326"/>
                  </a:cubicBezTo>
                  <a:cubicBezTo>
                    <a:pt x="104" y="328"/>
                    <a:pt x="105" y="328"/>
                    <a:pt x="109" y="331"/>
                  </a:cubicBezTo>
                  <a:cubicBezTo>
                    <a:pt x="112" y="334"/>
                    <a:pt x="114" y="327"/>
                    <a:pt x="114" y="332"/>
                  </a:cubicBezTo>
                  <a:cubicBezTo>
                    <a:pt x="113" y="338"/>
                    <a:pt x="116" y="336"/>
                    <a:pt x="117" y="336"/>
                  </a:cubicBezTo>
                  <a:cubicBezTo>
                    <a:pt x="118" y="336"/>
                    <a:pt x="123" y="340"/>
                    <a:pt x="123" y="340"/>
                  </a:cubicBezTo>
                  <a:cubicBezTo>
                    <a:pt x="123" y="340"/>
                    <a:pt x="126" y="340"/>
                    <a:pt x="128" y="340"/>
                  </a:cubicBezTo>
                  <a:cubicBezTo>
                    <a:pt x="129" y="339"/>
                    <a:pt x="127" y="339"/>
                    <a:pt x="131" y="340"/>
                  </a:cubicBezTo>
                  <a:cubicBezTo>
                    <a:pt x="135" y="341"/>
                    <a:pt x="137" y="341"/>
                    <a:pt x="139" y="341"/>
                  </a:cubicBezTo>
                  <a:cubicBezTo>
                    <a:pt x="140" y="341"/>
                    <a:pt x="141" y="341"/>
                    <a:pt x="142" y="341"/>
                  </a:cubicBezTo>
                  <a:cubicBezTo>
                    <a:pt x="143" y="340"/>
                    <a:pt x="144" y="340"/>
                    <a:pt x="144" y="339"/>
                  </a:cubicBezTo>
                  <a:cubicBezTo>
                    <a:pt x="146" y="337"/>
                    <a:pt x="149" y="340"/>
                    <a:pt x="149" y="340"/>
                  </a:cubicBezTo>
                  <a:cubicBezTo>
                    <a:pt x="150" y="345"/>
                    <a:pt x="150" y="345"/>
                    <a:pt x="150" y="345"/>
                  </a:cubicBezTo>
                  <a:cubicBezTo>
                    <a:pt x="151" y="345"/>
                    <a:pt x="151" y="345"/>
                    <a:pt x="151" y="345"/>
                  </a:cubicBezTo>
                  <a:cubicBezTo>
                    <a:pt x="151" y="345"/>
                    <a:pt x="151" y="345"/>
                    <a:pt x="151" y="345"/>
                  </a:cubicBezTo>
                  <a:cubicBezTo>
                    <a:pt x="151" y="344"/>
                    <a:pt x="152" y="343"/>
                    <a:pt x="153" y="342"/>
                  </a:cubicBezTo>
                  <a:cubicBezTo>
                    <a:pt x="156" y="340"/>
                    <a:pt x="160" y="335"/>
                    <a:pt x="162" y="336"/>
                  </a:cubicBezTo>
                  <a:cubicBezTo>
                    <a:pt x="164" y="336"/>
                    <a:pt x="164" y="338"/>
                    <a:pt x="166" y="338"/>
                  </a:cubicBezTo>
                  <a:cubicBezTo>
                    <a:pt x="168" y="338"/>
                    <a:pt x="171" y="340"/>
                    <a:pt x="172" y="339"/>
                  </a:cubicBezTo>
                  <a:cubicBezTo>
                    <a:pt x="173" y="338"/>
                    <a:pt x="177" y="337"/>
                    <a:pt x="177" y="339"/>
                  </a:cubicBezTo>
                  <a:cubicBezTo>
                    <a:pt x="177" y="340"/>
                    <a:pt x="177" y="341"/>
                    <a:pt x="177" y="342"/>
                  </a:cubicBezTo>
                  <a:cubicBezTo>
                    <a:pt x="178" y="342"/>
                    <a:pt x="178" y="342"/>
                    <a:pt x="178" y="341"/>
                  </a:cubicBezTo>
                  <a:cubicBezTo>
                    <a:pt x="180" y="341"/>
                    <a:pt x="182" y="340"/>
                    <a:pt x="187" y="339"/>
                  </a:cubicBezTo>
                  <a:cubicBezTo>
                    <a:pt x="192" y="338"/>
                    <a:pt x="191" y="337"/>
                    <a:pt x="192" y="334"/>
                  </a:cubicBezTo>
                  <a:cubicBezTo>
                    <a:pt x="193" y="332"/>
                    <a:pt x="192" y="333"/>
                    <a:pt x="197" y="331"/>
                  </a:cubicBezTo>
                  <a:cubicBezTo>
                    <a:pt x="202" y="329"/>
                    <a:pt x="202" y="328"/>
                    <a:pt x="205" y="326"/>
                  </a:cubicBezTo>
                  <a:cubicBezTo>
                    <a:pt x="207" y="324"/>
                    <a:pt x="210" y="327"/>
                    <a:pt x="212" y="327"/>
                  </a:cubicBezTo>
                  <a:cubicBezTo>
                    <a:pt x="214" y="327"/>
                    <a:pt x="218" y="325"/>
                    <a:pt x="220" y="324"/>
                  </a:cubicBezTo>
                  <a:cubicBezTo>
                    <a:pt x="223" y="323"/>
                    <a:pt x="224" y="325"/>
                    <a:pt x="222" y="326"/>
                  </a:cubicBezTo>
                  <a:cubicBezTo>
                    <a:pt x="220" y="327"/>
                    <a:pt x="222" y="328"/>
                    <a:pt x="225" y="327"/>
                  </a:cubicBezTo>
                  <a:cubicBezTo>
                    <a:pt x="228" y="326"/>
                    <a:pt x="226" y="331"/>
                    <a:pt x="224" y="332"/>
                  </a:cubicBezTo>
                  <a:cubicBezTo>
                    <a:pt x="222" y="333"/>
                    <a:pt x="224" y="335"/>
                    <a:pt x="227" y="334"/>
                  </a:cubicBezTo>
                  <a:cubicBezTo>
                    <a:pt x="230" y="334"/>
                    <a:pt x="234" y="336"/>
                    <a:pt x="234" y="336"/>
                  </a:cubicBezTo>
                  <a:cubicBezTo>
                    <a:pt x="235" y="334"/>
                    <a:pt x="236" y="333"/>
                    <a:pt x="236" y="333"/>
                  </a:cubicBezTo>
                  <a:cubicBezTo>
                    <a:pt x="236" y="333"/>
                    <a:pt x="242" y="336"/>
                    <a:pt x="242" y="338"/>
                  </a:cubicBezTo>
                  <a:cubicBezTo>
                    <a:pt x="242" y="340"/>
                    <a:pt x="243" y="344"/>
                    <a:pt x="243" y="344"/>
                  </a:cubicBezTo>
                  <a:cubicBezTo>
                    <a:pt x="243" y="344"/>
                    <a:pt x="246" y="342"/>
                    <a:pt x="246" y="344"/>
                  </a:cubicBezTo>
                  <a:cubicBezTo>
                    <a:pt x="246" y="345"/>
                    <a:pt x="247" y="357"/>
                    <a:pt x="247" y="359"/>
                  </a:cubicBezTo>
                  <a:cubicBezTo>
                    <a:pt x="246" y="361"/>
                    <a:pt x="247" y="364"/>
                    <a:pt x="245" y="364"/>
                  </a:cubicBezTo>
                  <a:cubicBezTo>
                    <a:pt x="242" y="365"/>
                    <a:pt x="241" y="367"/>
                    <a:pt x="240" y="368"/>
                  </a:cubicBezTo>
                  <a:cubicBezTo>
                    <a:pt x="239" y="369"/>
                    <a:pt x="237" y="371"/>
                    <a:pt x="237" y="372"/>
                  </a:cubicBezTo>
                  <a:cubicBezTo>
                    <a:pt x="237" y="373"/>
                    <a:pt x="236" y="377"/>
                    <a:pt x="236" y="377"/>
                  </a:cubicBezTo>
                  <a:cubicBezTo>
                    <a:pt x="236" y="377"/>
                    <a:pt x="237" y="382"/>
                    <a:pt x="236" y="382"/>
                  </a:cubicBezTo>
                  <a:cubicBezTo>
                    <a:pt x="235" y="383"/>
                    <a:pt x="238" y="384"/>
                    <a:pt x="240" y="382"/>
                  </a:cubicBezTo>
                  <a:cubicBezTo>
                    <a:pt x="243" y="380"/>
                    <a:pt x="248" y="381"/>
                    <a:pt x="248" y="381"/>
                  </a:cubicBezTo>
                  <a:cubicBezTo>
                    <a:pt x="248" y="381"/>
                    <a:pt x="247" y="384"/>
                    <a:pt x="247" y="385"/>
                  </a:cubicBezTo>
                  <a:cubicBezTo>
                    <a:pt x="247" y="387"/>
                    <a:pt x="248" y="391"/>
                    <a:pt x="249" y="392"/>
                  </a:cubicBezTo>
                  <a:cubicBezTo>
                    <a:pt x="250" y="392"/>
                    <a:pt x="257" y="390"/>
                    <a:pt x="255" y="393"/>
                  </a:cubicBezTo>
                  <a:cubicBezTo>
                    <a:pt x="253" y="396"/>
                    <a:pt x="254" y="397"/>
                    <a:pt x="253" y="398"/>
                  </a:cubicBezTo>
                  <a:cubicBezTo>
                    <a:pt x="252" y="400"/>
                    <a:pt x="251" y="402"/>
                    <a:pt x="251" y="402"/>
                  </a:cubicBezTo>
                  <a:cubicBezTo>
                    <a:pt x="251" y="402"/>
                    <a:pt x="257" y="403"/>
                    <a:pt x="258" y="404"/>
                  </a:cubicBezTo>
                  <a:cubicBezTo>
                    <a:pt x="259" y="405"/>
                    <a:pt x="260" y="406"/>
                    <a:pt x="261" y="408"/>
                  </a:cubicBezTo>
                  <a:cubicBezTo>
                    <a:pt x="261" y="409"/>
                    <a:pt x="263" y="410"/>
                    <a:pt x="264" y="410"/>
                  </a:cubicBezTo>
                  <a:cubicBezTo>
                    <a:pt x="265" y="410"/>
                    <a:pt x="267" y="406"/>
                    <a:pt x="269" y="406"/>
                  </a:cubicBezTo>
                  <a:cubicBezTo>
                    <a:pt x="270" y="407"/>
                    <a:pt x="271" y="407"/>
                    <a:pt x="271" y="409"/>
                  </a:cubicBezTo>
                  <a:cubicBezTo>
                    <a:pt x="271" y="409"/>
                    <a:pt x="271" y="410"/>
                    <a:pt x="270" y="410"/>
                  </a:cubicBezTo>
                  <a:cubicBezTo>
                    <a:pt x="272" y="412"/>
                    <a:pt x="272" y="412"/>
                    <a:pt x="272" y="412"/>
                  </a:cubicBezTo>
                  <a:cubicBezTo>
                    <a:pt x="277" y="413"/>
                    <a:pt x="277" y="413"/>
                    <a:pt x="277" y="413"/>
                  </a:cubicBezTo>
                  <a:cubicBezTo>
                    <a:pt x="277" y="413"/>
                    <a:pt x="277" y="408"/>
                    <a:pt x="276" y="407"/>
                  </a:cubicBezTo>
                  <a:cubicBezTo>
                    <a:pt x="276" y="405"/>
                    <a:pt x="275" y="403"/>
                    <a:pt x="275" y="402"/>
                  </a:cubicBezTo>
                  <a:cubicBezTo>
                    <a:pt x="274" y="401"/>
                    <a:pt x="276" y="399"/>
                    <a:pt x="276" y="399"/>
                  </a:cubicBezTo>
                  <a:cubicBezTo>
                    <a:pt x="280" y="399"/>
                    <a:pt x="280" y="399"/>
                    <a:pt x="280" y="399"/>
                  </a:cubicBezTo>
                  <a:cubicBezTo>
                    <a:pt x="280" y="399"/>
                    <a:pt x="283" y="396"/>
                    <a:pt x="284" y="396"/>
                  </a:cubicBezTo>
                  <a:cubicBezTo>
                    <a:pt x="285" y="397"/>
                    <a:pt x="288" y="400"/>
                    <a:pt x="290" y="399"/>
                  </a:cubicBezTo>
                  <a:cubicBezTo>
                    <a:pt x="291" y="397"/>
                    <a:pt x="292" y="394"/>
                    <a:pt x="293" y="396"/>
                  </a:cubicBezTo>
                  <a:cubicBezTo>
                    <a:pt x="294" y="397"/>
                    <a:pt x="293" y="397"/>
                    <a:pt x="295" y="397"/>
                  </a:cubicBezTo>
                  <a:cubicBezTo>
                    <a:pt x="297" y="397"/>
                    <a:pt x="298" y="399"/>
                    <a:pt x="299" y="398"/>
                  </a:cubicBezTo>
                  <a:cubicBezTo>
                    <a:pt x="300" y="397"/>
                    <a:pt x="301" y="395"/>
                    <a:pt x="301" y="395"/>
                  </a:cubicBezTo>
                  <a:cubicBezTo>
                    <a:pt x="307" y="395"/>
                    <a:pt x="307" y="395"/>
                    <a:pt x="307" y="395"/>
                  </a:cubicBezTo>
                  <a:cubicBezTo>
                    <a:pt x="307" y="395"/>
                    <a:pt x="308" y="391"/>
                    <a:pt x="309" y="391"/>
                  </a:cubicBezTo>
                  <a:cubicBezTo>
                    <a:pt x="311" y="391"/>
                    <a:pt x="313" y="390"/>
                    <a:pt x="313" y="390"/>
                  </a:cubicBezTo>
                  <a:cubicBezTo>
                    <a:pt x="313" y="390"/>
                    <a:pt x="314" y="392"/>
                    <a:pt x="316" y="393"/>
                  </a:cubicBezTo>
                  <a:cubicBezTo>
                    <a:pt x="318" y="394"/>
                    <a:pt x="321" y="395"/>
                    <a:pt x="323" y="395"/>
                  </a:cubicBezTo>
                  <a:cubicBezTo>
                    <a:pt x="325" y="395"/>
                    <a:pt x="327" y="396"/>
                    <a:pt x="326" y="397"/>
                  </a:cubicBezTo>
                  <a:cubicBezTo>
                    <a:pt x="325" y="398"/>
                    <a:pt x="325" y="399"/>
                    <a:pt x="325" y="402"/>
                  </a:cubicBezTo>
                  <a:cubicBezTo>
                    <a:pt x="325" y="405"/>
                    <a:pt x="325" y="405"/>
                    <a:pt x="328" y="407"/>
                  </a:cubicBezTo>
                  <a:cubicBezTo>
                    <a:pt x="331" y="409"/>
                    <a:pt x="333" y="407"/>
                    <a:pt x="334" y="407"/>
                  </a:cubicBezTo>
                  <a:cubicBezTo>
                    <a:pt x="335" y="408"/>
                    <a:pt x="336" y="409"/>
                    <a:pt x="337" y="409"/>
                  </a:cubicBezTo>
                  <a:cubicBezTo>
                    <a:pt x="337" y="409"/>
                    <a:pt x="337" y="409"/>
                    <a:pt x="337" y="409"/>
                  </a:cubicBezTo>
                  <a:cubicBezTo>
                    <a:pt x="337" y="409"/>
                    <a:pt x="343" y="408"/>
                    <a:pt x="344" y="408"/>
                  </a:cubicBezTo>
                  <a:cubicBezTo>
                    <a:pt x="346" y="408"/>
                    <a:pt x="350" y="408"/>
                    <a:pt x="350" y="409"/>
                  </a:cubicBezTo>
                  <a:cubicBezTo>
                    <a:pt x="349" y="411"/>
                    <a:pt x="356" y="410"/>
                    <a:pt x="356" y="410"/>
                  </a:cubicBezTo>
                  <a:cubicBezTo>
                    <a:pt x="356" y="410"/>
                    <a:pt x="354" y="414"/>
                    <a:pt x="355" y="416"/>
                  </a:cubicBezTo>
                  <a:cubicBezTo>
                    <a:pt x="356" y="418"/>
                    <a:pt x="357" y="420"/>
                    <a:pt x="359" y="419"/>
                  </a:cubicBezTo>
                  <a:cubicBezTo>
                    <a:pt x="361" y="419"/>
                    <a:pt x="362" y="415"/>
                    <a:pt x="363" y="413"/>
                  </a:cubicBezTo>
                  <a:cubicBezTo>
                    <a:pt x="364" y="412"/>
                    <a:pt x="369" y="411"/>
                    <a:pt x="372" y="410"/>
                  </a:cubicBezTo>
                  <a:cubicBezTo>
                    <a:pt x="375" y="410"/>
                    <a:pt x="379" y="407"/>
                    <a:pt x="383" y="406"/>
                  </a:cubicBezTo>
                  <a:cubicBezTo>
                    <a:pt x="387" y="406"/>
                    <a:pt x="392" y="403"/>
                    <a:pt x="392" y="403"/>
                  </a:cubicBezTo>
                  <a:cubicBezTo>
                    <a:pt x="393" y="396"/>
                    <a:pt x="393" y="396"/>
                    <a:pt x="393" y="396"/>
                  </a:cubicBezTo>
                  <a:cubicBezTo>
                    <a:pt x="393" y="396"/>
                    <a:pt x="396" y="400"/>
                    <a:pt x="397" y="400"/>
                  </a:cubicBezTo>
                  <a:cubicBezTo>
                    <a:pt x="398" y="401"/>
                    <a:pt x="401" y="398"/>
                    <a:pt x="402" y="398"/>
                  </a:cubicBezTo>
                  <a:cubicBezTo>
                    <a:pt x="404" y="399"/>
                    <a:pt x="405" y="397"/>
                    <a:pt x="407" y="396"/>
                  </a:cubicBezTo>
                  <a:cubicBezTo>
                    <a:pt x="409" y="396"/>
                    <a:pt x="412" y="397"/>
                    <a:pt x="414" y="397"/>
                  </a:cubicBezTo>
                  <a:cubicBezTo>
                    <a:pt x="417" y="396"/>
                    <a:pt x="421" y="394"/>
                    <a:pt x="422" y="393"/>
                  </a:cubicBezTo>
                  <a:cubicBezTo>
                    <a:pt x="423" y="392"/>
                    <a:pt x="426" y="389"/>
                    <a:pt x="428" y="388"/>
                  </a:cubicBezTo>
                  <a:cubicBezTo>
                    <a:pt x="430" y="387"/>
                    <a:pt x="436" y="381"/>
                    <a:pt x="438" y="380"/>
                  </a:cubicBezTo>
                  <a:cubicBezTo>
                    <a:pt x="439" y="379"/>
                    <a:pt x="441" y="378"/>
                    <a:pt x="444" y="375"/>
                  </a:cubicBezTo>
                  <a:cubicBezTo>
                    <a:pt x="446" y="372"/>
                    <a:pt x="450" y="369"/>
                    <a:pt x="450" y="369"/>
                  </a:cubicBezTo>
                  <a:cubicBezTo>
                    <a:pt x="450" y="369"/>
                    <a:pt x="455" y="368"/>
                    <a:pt x="453" y="364"/>
                  </a:cubicBezTo>
                  <a:cubicBezTo>
                    <a:pt x="451" y="360"/>
                    <a:pt x="453" y="357"/>
                    <a:pt x="454" y="356"/>
                  </a:cubicBezTo>
                  <a:cubicBezTo>
                    <a:pt x="455" y="355"/>
                    <a:pt x="459" y="347"/>
                    <a:pt x="461" y="346"/>
                  </a:cubicBezTo>
                  <a:cubicBezTo>
                    <a:pt x="463" y="344"/>
                    <a:pt x="467" y="337"/>
                    <a:pt x="467" y="337"/>
                  </a:cubicBezTo>
                  <a:cubicBezTo>
                    <a:pt x="467" y="337"/>
                    <a:pt x="472" y="337"/>
                    <a:pt x="472" y="335"/>
                  </a:cubicBezTo>
                  <a:cubicBezTo>
                    <a:pt x="472" y="334"/>
                    <a:pt x="471" y="331"/>
                    <a:pt x="472" y="330"/>
                  </a:cubicBezTo>
                  <a:cubicBezTo>
                    <a:pt x="473" y="328"/>
                    <a:pt x="470" y="325"/>
                    <a:pt x="472" y="326"/>
                  </a:cubicBezTo>
                  <a:cubicBezTo>
                    <a:pt x="473" y="326"/>
                    <a:pt x="475" y="330"/>
                    <a:pt x="475" y="327"/>
                  </a:cubicBezTo>
                  <a:cubicBezTo>
                    <a:pt x="475" y="324"/>
                    <a:pt x="476" y="319"/>
                    <a:pt x="475" y="319"/>
                  </a:cubicBezTo>
                  <a:cubicBezTo>
                    <a:pt x="474" y="319"/>
                    <a:pt x="475" y="316"/>
                    <a:pt x="475" y="316"/>
                  </a:cubicBezTo>
                  <a:cubicBezTo>
                    <a:pt x="468" y="314"/>
                    <a:pt x="468" y="314"/>
                    <a:pt x="468" y="314"/>
                  </a:cubicBezTo>
                  <a:cubicBezTo>
                    <a:pt x="462" y="313"/>
                    <a:pt x="462" y="313"/>
                    <a:pt x="462" y="313"/>
                  </a:cubicBezTo>
                  <a:cubicBezTo>
                    <a:pt x="462" y="313"/>
                    <a:pt x="470" y="313"/>
                    <a:pt x="467" y="311"/>
                  </a:cubicBezTo>
                  <a:cubicBezTo>
                    <a:pt x="465" y="308"/>
                    <a:pt x="469" y="308"/>
                    <a:pt x="470" y="308"/>
                  </a:cubicBezTo>
                  <a:cubicBezTo>
                    <a:pt x="471" y="308"/>
                    <a:pt x="474" y="307"/>
                    <a:pt x="474" y="306"/>
                  </a:cubicBezTo>
                  <a:cubicBezTo>
                    <a:pt x="474" y="305"/>
                    <a:pt x="471" y="298"/>
                    <a:pt x="471" y="298"/>
                  </a:cubicBezTo>
                  <a:cubicBezTo>
                    <a:pt x="471" y="298"/>
                    <a:pt x="474" y="296"/>
                    <a:pt x="475" y="295"/>
                  </a:cubicBezTo>
                  <a:cubicBezTo>
                    <a:pt x="476" y="294"/>
                    <a:pt x="471" y="291"/>
                    <a:pt x="470" y="290"/>
                  </a:cubicBezTo>
                  <a:cubicBezTo>
                    <a:pt x="469" y="290"/>
                    <a:pt x="464" y="286"/>
                    <a:pt x="464" y="286"/>
                  </a:cubicBezTo>
                  <a:cubicBezTo>
                    <a:pt x="459" y="268"/>
                    <a:pt x="459" y="268"/>
                    <a:pt x="459" y="268"/>
                  </a:cubicBezTo>
                  <a:cubicBezTo>
                    <a:pt x="459" y="268"/>
                    <a:pt x="451" y="264"/>
                    <a:pt x="449" y="262"/>
                  </a:cubicBezTo>
                  <a:cubicBezTo>
                    <a:pt x="447" y="260"/>
                    <a:pt x="449" y="255"/>
                    <a:pt x="451" y="254"/>
                  </a:cubicBezTo>
                  <a:cubicBezTo>
                    <a:pt x="453" y="253"/>
                    <a:pt x="456" y="248"/>
                    <a:pt x="457" y="247"/>
                  </a:cubicBezTo>
                  <a:cubicBezTo>
                    <a:pt x="459" y="246"/>
                    <a:pt x="462" y="246"/>
                    <a:pt x="463" y="245"/>
                  </a:cubicBezTo>
                  <a:cubicBezTo>
                    <a:pt x="464" y="244"/>
                    <a:pt x="464" y="240"/>
                    <a:pt x="468" y="238"/>
                  </a:cubicBezTo>
                  <a:cubicBezTo>
                    <a:pt x="471" y="237"/>
                    <a:pt x="475" y="235"/>
                    <a:pt x="476" y="235"/>
                  </a:cubicBezTo>
                  <a:cubicBezTo>
                    <a:pt x="477" y="235"/>
                    <a:pt x="480" y="236"/>
                    <a:pt x="481" y="234"/>
                  </a:cubicBezTo>
                  <a:cubicBezTo>
                    <a:pt x="482" y="232"/>
                    <a:pt x="481" y="229"/>
                    <a:pt x="481" y="229"/>
                  </a:cubicBezTo>
                  <a:cubicBezTo>
                    <a:pt x="481" y="229"/>
                    <a:pt x="475" y="228"/>
                    <a:pt x="472" y="228"/>
                  </a:cubicBezTo>
                  <a:cubicBezTo>
                    <a:pt x="470" y="228"/>
                    <a:pt x="464" y="225"/>
                    <a:pt x="464" y="225"/>
                  </a:cubicBezTo>
                  <a:cubicBezTo>
                    <a:pt x="464" y="225"/>
                    <a:pt x="460" y="226"/>
                    <a:pt x="458" y="227"/>
                  </a:cubicBezTo>
                  <a:cubicBezTo>
                    <a:pt x="457" y="229"/>
                    <a:pt x="452" y="233"/>
                    <a:pt x="450" y="231"/>
                  </a:cubicBezTo>
                  <a:cubicBezTo>
                    <a:pt x="448" y="230"/>
                    <a:pt x="445" y="226"/>
                    <a:pt x="445" y="226"/>
                  </a:cubicBezTo>
                  <a:cubicBezTo>
                    <a:pt x="445" y="226"/>
                    <a:pt x="446" y="219"/>
                    <a:pt x="443" y="219"/>
                  </a:cubicBezTo>
                  <a:cubicBezTo>
                    <a:pt x="441" y="220"/>
                    <a:pt x="437" y="218"/>
                    <a:pt x="436" y="218"/>
                  </a:cubicBezTo>
                  <a:cubicBezTo>
                    <a:pt x="434" y="217"/>
                    <a:pt x="433" y="214"/>
                    <a:pt x="433" y="214"/>
                  </a:cubicBezTo>
                  <a:cubicBezTo>
                    <a:pt x="433" y="214"/>
                    <a:pt x="434" y="208"/>
                    <a:pt x="435" y="207"/>
                  </a:cubicBezTo>
                  <a:cubicBezTo>
                    <a:pt x="436" y="206"/>
                    <a:pt x="439" y="209"/>
                    <a:pt x="439" y="209"/>
                  </a:cubicBezTo>
                  <a:cubicBezTo>
                    <a:pt x="439" y="209"/>
                    <a:pt x="442" y="208"/>
                    <a:pt x="445" y="207"/>
                  </a:cubicBezTo>
                  <a:cubicBezTo>
                    <a:pt x="447" y="206"/>
                    <a:pt x="447" y="202"/>
                    <a:pt x="449" y="200"/>
                  </a:cubicBezTo>
                  <a:cubicBezTo>
                    <a:pt x="451" y="198"/>
                    <a:pt x="456" y="196"/>
                    <a:pt x="458" y="194"/>
                  </a:cubicBezTo>
                  <a:cubicBezTo>
                    <a:pt x="460" y="193"/>
                    <a:pt x="460" y="192"/>
                    <a:pt x="463" y="190"/>
                  </a:cubicBezTo>
                  <a:cubicBezTo>
                    <a:pt x="466" y="187"/>
                    <a:pt x="472" y="186"/>
                    <a:pt x="472" y="186"/>
                  </a:cubicBezTo>
                  <a:cubicBezTo>
                    <a:pt x="472" y="186"/>
                    <a:pt x="478" y="187"/>
                    <a:pt x="478" y="189"/>
                  </a:cubicBezTo>
                  <a:cubicBezTo>
                    <a:pt x="477" y="190"/>
                    <a:pt x="476" y="194"/>
                    <a:pt x="474" y="195"/>
                  </a:cubicBezTo>
                  <a:cubicBezTo>
                    <a:pt x="472" y="197"/>
                    <a:pt x="471" y="201"/>
                    <a:pt x="469" y="202"/>
                  </a:cubicBezTo>
                  <a:cubicBezTo>
                    <a:pt x="467" y="202"/>
                    <a:pt x="470" y="205"/>
                    <a:pt x="471" y="204"/>
                  </a:cubicBezTo>
                  <a:cubicBezTo>
                    <a:pt x="472" y="204"/>
                    <a:pt x="471" y="208"/>
                    <a:pt x="471" y="208"/>
                  </a:cubicBezTo>
                  <a:cubicBezTo>
                    <a:pt x="471" y="208"/>
                    <a:pt x="466" y="209"/>
                    <a:pt x="466" y="210"/>
                  </a:cubicBezTo>
                  <a:cubicBezTo>
                    <a:pt x="466" y="211"/>
                    <a:pt x="467" y="212"/>
                    <a:pt x="469" y="212"/>
                  </a:cubicBezTo>
                  <a:cubicBezTo>
                    <a:pt x="472" y="212"/>
                    <a:pt x="472" y="210"/>
                    <a:pt x="475" y="209"/>
                  </a:cubicBezTo>
                  <a:cubicBezTo>
                    <a:pt x="478" y="208"/>
                    <a:pt x="485" y="202"/>
                    <a:pt x="485" y="202"/>
                  </a:cubicBezTo>
                  <a:cubicBezTo>
                    <a:pt x="485" y="202"/>
                    <a:pt x="493" y="198"/>
                    <a:pt x="498" y="198"/>
                  </a:cubicBezTo>
                  <a:cubicBezTo>
                    <a:pt x="498" y="198"/>
                    <a:pt x="502" y="192"/>
                    <a:pt x="505" y="190"/>
                  </a:cubicBezTo>
                  <a:cubicBezTo>
                    <a:pt x="508" y="188"/>
                    <a:pt x="513" y="185"/>
                    <a:pt x="516" y="182"/>
                  </a:cubicBezTo>
                  <a:cubicBezTo>
                    <a:pt x="519" y="178"/>
                    <a:pt x="520" y="174"/>
                    <a:pt x="521" y="173"/>
                  </a:cubicBezTo>
                  <a:cubicBezTo>
                    <a:pt x="522" y="172"/>
                    <a:pt x="526" y="176"/>
                    <a:pt x="528" y="177"/>
                  </a:cubicBezTo>
                  <a:cubicBezTo>
                    <a:pt x="530" y="178"/>
                    <a:pt x="535" y="179"/>
                    <a:pt x="536" y="179"/>
                  </a:cubicBezTo>
                  <a:cubicBezTo>
                    <a:pt x="537" y="178"/>
                    <a:pt x="536" y="176"/>
                    <a:pt x="535" y="174"/>
                  </a:cubicBezTo>
                  <a:cubicBezTo>
                    <a:pt x="534" y="172"/>
                    <a:pt x="538" y="171"/>
                    <a:pt x="538" y="171"/>
                  </a:cubicBezTo>
                  <a:cubicBezTo>
                    <a:pt x="538" y="171"/>
                    <a:pt x="545" y="169"/>
                    <a:pt x="546" y="167"/>
                  </a:cubicBezTo>
                  <a:cubicBezTo>
                    <a:pt x="546" y="164"/>
                    <a:pt x="550" y="165"/>
                    <a:pt x="550" y="165"/>
                  </a:cubicBezTo>
                  <a:cubicBezTo>
                    <a:pt x="552" y="159"/>
                    <a:pt x="552" y="159"/>
                    <a:pt x="552" y="159"/>
                  </a:cubicBezTo>
                  <a:cubicBezTo>
                    <a:pt x="552" y="159"/>
                    <a:pt x="555" y="157"/>
                    <a:pt x="556" y="159"/>
                  </a:cubicBezTo>
                  <a:cubicBezTo>
                    <a:pt x="557" y="161"/>
                    <a:pt x="559" y="160"/>
                    <a:pt x="559" y="160"/>
                  </a:cubicBezTo>
                  <a:cubicBezTo>
                    <a:pt x="559" y="160"/>
                    <a:pt x="561" y="160"/>
                    <a:pt x="563" y="158"/>
                  </a:cubicBezTo>
                  <a:cubicBezTo>
                    <a:pt x="565" y="156"/>
                    <a:pt x="566" y="151"/>
                    <a:pt x="566" y="145"/>
                  </a:cubicBezTo>
                  <a:cubicBezTo>
                    <a:pt x="566" y="139"/>
                    <a:pt x="564" y="131"/>
                    <a:pt x="564" y="131"/>
                  </a:cubicBezTo>
                  <a:cubicBezTo>
                    <a:pt x="564" y="131"/>
                    <a:pt x="568" y="129"/>
                    <a:pt x="569" y="128"/>
                  </a:cubicBezTo>
                  <a:cubicBezTo>
                    <a:pt x="571" y="127"/>
                    <a:pt x="573" y="126"/>
                    <a:pt x="573" y="126"/>
                  </a:cubicBezTo>
                  <a:cubicBezTo>
                    <a:pt x="573" y="126"/>
                    <a:pt x="580" y="121"/>
                    <a:pt x="581" y="127"/>
                  </a:cubicBezTo>
                  <a:cubicBezTo>
                    <a:pt x="581" y="128"/>
                    <a:pt x="581" y="128"/>
                    <a:pt x="581" y="128"/>
                  </a:cubicBezTo>
                  <a:cubicBezTo>
                    <a:pt x="582" y="128"/>
                    <a:pt x="583" y="128"/>
                    <a:pt x="584" y="128"/>
                  </a:cubicBezTo>
                  <a:cubicBezTo>
                    <a:pt x="586" y="127"/>
                    <a:pt x="584" y="122"/>
                    <a:pt x="586" y="121"/>
                  </a:cubicBezTo>
                  <a:cubicBezTo>
                    <a:pt x="587" y="121"/>
                    <a:pt x="587" y="118"/>
                    <a:pt x="588" y="116"/>
                  </a:cubicBezTo>
                  <a:cubicBezTo>
                    <a:pt x="590" y="115"/>
                    <a:pt x="590" y="117"/>
                    <a:pt x="591" y="112"/>
                  </a:cubicBezTo>
                  <a:cubicBezTo>
                    <a:pt x="593" y="106"/>
                    <a:pt x="593" y="108"/>
                    <a:pt x="594" y="106"/>
                  </a:cubicBezTo>
                  <a:cubicBezTo>
                    <a:pt x="595" y="104"/>
                    <a:pt x="594" y="98"/>
                    <a:pt x="595" y="97"/>
                  </a:cubicBezTo>
                  <a:cubicBezTo>
                    <a:pt x="596" y="96"/>
                    <a:pt x="598" y="96"/>
                    <a:pt x="600" y="94"/>
                  </a:cubicBezTo>
                  <a:cubicBezTo>
                    <a:pt x="602" y="92"/>
                    <a:pt x="598" y="92"/>
                    <a:pt x="599" y="89"/>
                  </a:cubicBezTo>
                  <a:close/>
                  <a:moveTo>
                    <a:pt x="11" y="230"/>
                  </a:moveTo>
                  <a:cubicBezTo>
                    <a:pt x="11" y="230"/>
                    <a:pt x="12" y="230"/>
                    <a:pt x="12" y="230"/>
                  </a:cubicBezTo>
                  <a:cubicBezTo>
                    <a:pt x="12" y="230"/>
                    <a:pt x="12" y="230"/>
                    <a:pt x="12" y="230"/>
                  </a:cubicBezTo>
                  <a:cubicBezTo>
                    <a:pt x="12" y="230"/>
                    <a:pt x="11" y="230"/>
                    <a:pt x="11" y="230"/>
                  </a:cubicBezTo>
                  <a:close/>
                  <a:moveTo>
                    <a:pt x="360" y="425"/>
                  </a:moveTo>
                  <a:cubicBezTo>
                    <a:pt x="357" y="427"/>
                    <a:pt x="359" y="427"/>
                    <a:pt x="354" y="427"/>
                  </a:cubicBezTo>
                  <a:cubicBezTo>
                    <a:pt x="349" y="427"/>
                    <a:pt x="350" y="429"/>
                    <a:pt x="347" y="430"/>
                  </a:cubicBezTo>
                  <a:cubicBezTo>
                    <a:pt x="344" y="432"/>
                    <a:pt x="344" y="436"/>
                    <a:pt x="344" y="438"/>
                  </a:cubicBezTo>
                  <a:cubicBezTo>
                    <a:pt x="344" y="441"/>
                    <a:pt x="349" y="443"/>
                    <a:pt x="351" y="444"/>
                  </a:cubicBezTo>
                  <a:cubicBezTo>
                    <a:pt x="352" y="444"/>
                    <a:pt x="355" y="443"/>
                    <a:pt x="356" y="442"/>
                  </a:cubicBezTo>
                  <a:cubicBezTo>
                    <a:pt x="358" y="440"/>
                    <a:pt x="362" y="440"/>
                    <a:pt x="362" y="438"/>
                  </a:cubicBezTo>
                  <a:cubicBezTo>
                    <a:pt x="363" y="437"/>
                    <a:pt x="364" y="430"/>
                    <a:pt x="366" y="429"/>
                  </a:cubicBezTo>
                  <a:cubicBezTo>
                    <a:pt x="369" y="428"/>
                    <a:pt x="367" y="427"/>
                    <a:pt x="366" y="425"/>
                  </a:cubicBezTo>
                  <a:cubicBezTo>
                    <a:pt x="364" y="423"/>
                    <a:pt x="363" y="424"/>
                    <a:pt x="360" y="425"/>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589" name="Freeform 274"/>
            <p:cNvSpPr>
              <a:spLocks/>
            </p:cNvSpPr>
            <p:nvPr>
              <p:custDataLst>
                <p:tags r:id="rId36"/>
              </p:custDataLst>
            </p:nvPr>
          </p:nvSpPr>
          <p:spPr bwMode="auto">
            <a:xfrm>
              <a:off x="4257" y="2526"/>
              <a:ext cx="404" cy="195"/>
            </a:xfrm>
            <a:custGeom>
              <a:avLst/>
              <a:gdLst>
                <a:gd name="T0" fmla="*/ 622 w 315"/>
                <a:gd name="T1" fmla="*/ 132 h 152"/>
                <a:gd name="T2" fmla="*/ 595 w 315"/>
                <a:gd name="T3" fmla="*/ 135 h 152"/>
                <a:gd name="T4" fmla="*/ 575 w 315"/>
                <a:gd name="T5" fmla="*/ 132 h 152"/>
                <a:gd name="T6" fmla="*/ 587 w 315"/>
                <a:gd name="T7" fmla="*/ 105 h 152"/>
                <a:gd name="T8" fmla="*/ 595 w 315"/>
                <a:gd name="T9" fmla="*/ 72 h 152"/>
                <a:gd name="T10" fmla="*/ 558 w 315"/>
                <a:gd name="T11" fmla="*/ 63 h 152"/>
                <a:gd name="T12" fmla="*/ 510 w 315"/>
                <a:gd name="T13" fmla="*/ 83 h 152"/>
                <a:gd name="T14" fmla="*/ 464 w 315"/>
                <a:gd name="T15" fmla="*/ 95 h 152"/>
                <a:gd name="T16" fmla="*/ 425 w 315"/>
                <a:gd name="T17" fmla="*/ 83 h 152"/>
                <a:gd name="T18" fmla="*/ 401 w 315"/>
                <a:gd name="T19" fmla="*/ 68 h 152"/>
                <a:gd name="T20" fmla="*/ 360 w 315"/>
                <a:gd name="T21" fmla="*/ 58 h 152"/>
                <a:gd name="T22" fmla="*/ 310 w 315"/>
                <a:gd name="T23" fmla="*/ 58 h 152"/>
                <a:gd name="T24" fmla="*/ 296 w 315"/>
                <a:gd name="T25" fmla="*/ 24 h 152"/>
                <a:gd name="T26" fmla="*/ 249 w 315"/>
                <a:gd name="T27" fmla="*/ 10 h 152"/>
                <a:gd name="T28" fmla="*/ 226 w 315"/>
                <a:gd name="T29" fmla="*/ 8 h 152"/>
                <a:gd name="T30" fmla="*/ 208 w 315"/>
                <a:gd name="T31" fmla="*/ 38 h 152"/>
                <a:gd name="T32" fmla="*/ 210 w 315"/>
                <a:gd name="T33" fmla="*/ 69 h 152"/>
                <a:gd name="T34" fmla="*/ 181 w 315"/>
                <a:gd name="T35" fmla="*/ 72 h 152"/>
                <a:gd name="T36" fmla="*/ 155 w 315"/>
                <a:gd name="T37" fmla="*/ 72 h 152"/>
                <a:gd name="T38" fmla="*/ 133 w 315"/>
                <a:gd name="T39" fmla="*/ 53 h 152"/>
                <a:gd name="T40" fmla="*/ 103 w 315"/>
                <a:gd name="T41" fmla="*/ 45 h 152"/>
                <a:gd name="T42" fmla="*/ 88 w 315"/>
                <a:gd name="T43" fmla="*/ 49 h 152"/>
                <a:gd name="T44" fmla="*/ 68 w 315"/>
                <a:gd name="T45" fmla="*/ 54 h 152"/>
                <a:gd name="T46" fmla="*/ 54 w 315"/>
                <a:gd name="T47" fmla="*/ 63 h 152"/>
                <a:gd name="T48" fmla="*/ 37 w 315"/>
                <a:gd name="T49" fmla="*/ 76 h 152"/>
                <a:gd name="T50" fmla="*/ 19 w 315"/>
                <a:gd name="T51" fmla="*/ 87 h 152"/>
                <a:gd name="T52" fmla="*/ 1 w 315"/>
                <a:gd name="T53" fmla="*/ 95 h 152"/>
                <a:gd name="T54" fmla="*/ 0 w 315"/>
                <a:gd name="T55" fmla="*/ 105 h 152"/>
                <a:gd name="T56" fmla="*/ 15 w 315"/>
                <a:gd name="T57" fmla="*/ 122 h 152"/>
                <a:gd name="T58" fmla="*/ 37 w 315"/>
                <a:gd name="T59" fmla="*/ 135 h 152"/>
                <a:gd name="T60" fmla="*/ 60 w 315"/>
                <a:gd name="T61" fmla="*/ 164 h 152"/>
                <a:gd name="T62" fmla="*/ 60 w 315"/>
                <a:gd name="T63" fmla="*/ 201 h 152"/>
                <a:gd name="T64" fmla="*/ 95 w 315"/>
                <a:gd name="T65" fmla="*/ 222 h 152"/>
                <a:gd name="T66" fmla="*/ 147 w 315"/>
                <a:gd name="T67" fmla="*/ 245 h 152"/>
                <a:gd name="T68" fmla="*/ 159 w 315"/>
                <a:gd name="T69" fmla="*/ 255 h 152"/>
                <a:gd name="T70" fmla="*/ 215 w 315"/>
                <a:gd name="T71" fmla="*/ 291 h 152"/>
                <a:gd name="T72" fmla="*/ 291 w 315"/>
                <a:gd name="T73" fmla="*/ 298 h 152"/>
                <a:gd name="T74" fmla="*/ 333 w 315"/>
                <a:gd name="T75" fmla="*/ 314 h 152"/>
                <a:gd name="T76" fmla="*/ 345 w 315"/>
                <a:gd name="T77" fmla="*/ 319 h 152"/>
                <a:gd name="T78" fmla="*/ 389 w 315"/>
                <a:gd name="T79" fmla="*/ 304 h 152"/>
                <a:gd name="T80" fmla="*/ 449 w 315"/>
                <a:gd name="T81" fmla="*/ 296 h 152"/>
                <a:gd name="T82" fmla="*/ 491 w 315"/>
                <a:gd name="T83" fmla="*/ 268 h 152"/>
                <a:gd name="T84" fmla="*/ 491 w 315"/>
                <a:gd name="T85" fmla="*/ 245 h 152"/>
                <a:gd name="T86" fmla="*/ 513 w 315"/>
                <a:gd name="T87" fmla="*/ 223 h 152"/>
                <a:gd name="T88" fmla="*/ 551 w 315"/>
                <a:gd name="T89" fmla="*/ 216 h 152"/>
                <a:gd name="T90" fmla="*/ 589 w 315"/>
                <a:gd name="T91" fmla="*/ 201 h 152"/>
                <a:gd name="T92" fmla="*/ 612 w 315"/>
                <a:gd name="T93" fmla="*/ 181 h 152"/>
                <a:gd name="T94" fmla="*/ 622 w 315"/>
                <a:gd name="T95" fmla="*/ 178 h 152"/>
                <a:gd name="T96" fmla="*/ 652 w 315"/>
                <a:gd name="T97" fmla="*/ 178 h 152"/>
                <a:gd name="T98" fmla="*/ 664 w 315"/>
                <a:gd name="T99" fmla="*/ 169 h 152"/>
                <a:gd name="T100" fmla="*/ 645 w 315"/>
                <a:gd name="T101" fmla="*/ 144 h 15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15"/>
                <a:gd name="T154" fmla="*/ 0 h 152"/>
                <a:gd name="T155" fmla="*/ 315 w 315"/>
                <a:gd name="T156" fmla="*/ 152 h 15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15" h="152">
                  <a:moveTo>
                    <a:pt x="306" y="68"/>
                  </a:moveTo>
                  <a:cubicBezTo>
                    <a:pt x="305" y="65"/>
                    <a:pt x="295" y="62"/>
                    <a:pt x="295" y="62"/>
                  </a:cubicBezTo>
                  <a:cubicBezTo>
                    <a:pt x="290" y="68"/>
                    <a:pt x="290" y="68"/>
                    <a:pt x="290" y="68"/>
                  </a:cubicBezTo>
                  <a:cubicBezTo>
                    <a:pt x="290" y="68"/>
                    <a:pt x="284" y="63"/>
                    <a:pt x="282" y="64"/>
                  </a:cubicBezTo>
                  <a:cubicBezTo>
                    <a:pt x="279" y="65"/>
                    <a:pt x="275" y="67"/>
                    <a:pt x="275" y="67"/>
                  </a:cubicBezTo>
                  <a:cubicBezTo>
                    <a:pt x="275" y="67"/>
                    <a:pt x="271" y="63"/>
                    <a:pt x="272" y="62"/>
                  </a:cubicBezTo>
                  <a:cubicBezTo>
                    <a:pt x="273" y="60"/>
                    <a:pt x="274" y="59"/>
                    <a:pt x="275" y="58"/>
                  </a:cubicBezTo>
                  <a:cubicBezTo>
                    <a:pt x="276" y="57"/>
                    <a:pt x="278" y="50"/>
                    <a:pt x="278" y="50"/>
                  </a:cubicBezTo>
                  <a:cubicBezTo>
                    <a:pt x="278" y="50"/>
                    <a:pt x="280" y="42"/>
                    <a:pt x="284" y="36"/>
                  </a:cubicBezTo>
                  <a:cubicBezTo>
                    <a:pt x="283" y="35"/>
                    <a:pt x="282" y="35"/>
                    <a:pt x="282" y="34"/>
                  </a:cubicBezTo>
                  <a:cubicBezTo>
                    <a:pt x="279" y="32"/>
                    <a:pt x="276" y="34"/>
                    <a:pt x="274" y="34"/>
                  </a:cubicBezTo>
                  <a:cubicBezTo>
                    <a:pt x="271" y="35"/>
                    <a:pt x="266" y="30"/>
                    <a:pt x="264" y="30"/>
                  </a:cubicBezTo>
                  <a:cubicBezTo>
                    <a:pt x="261" y="30"/>
                    <a:pt x="253" y="31"/>
                    <a:pt x="250" y="34"/>
                  </a:cubicBezTo>
                  <a:cubicBezTo>
                    <a:pt x="248" y="38"/>
                    <a:pt x="245" y="39"/>
                    <a:pt x="242" y="40"/>
                  </a:cubicBezTo>
                  <a:cubicBezTo>
                    <a:pt x="238" y="41"/>
                    <a:pt x="231" y="42"/>
                    <a:pt x="228" y="44"/>
                  </a:cubicBezTo>
                  <a:cubicBezTo>
                    <a:pt x="225" y="47"/>
                    <a:pt x="222" y="44"/>
                    <a:pt x="220" y="45"/>
                  </a:cubicBezTo>
                  <a:cubicBezTo>
                    <a:pt x="218" y="46"/>
                    <a:pt x="213" y="41"/>
                    <a:pt x="210" y="42"/>
                  </a:cubicBezTo>
                  <a:cubicBezTo>
                    <a:pt x="206" y="43"/>
                    <a:pt x="202" y="42"/>
                    <a:pt x="201" y="40"/>
                  </a:cubicBezTo>
                  <a:cubicBezTo>
                    <a:pt x="199" y="39"/>
                    <a:pt x="197" y="34"/>
                    <a:pt x="197" y="34"/>
                  </a:cubicBezTo>
                  <a:cubicBezTo>
                    <a:pt x="197" y="34"/>
                    <a:pt x="196" y="37"/>
                    <a:pt x="190" y="32"/>
                  </a:cubicBezTo>
                  <a:cubicBezTo>
                    <a:pt x="184" y="28"/>
                    <a:pt x="186" y="28"/>
                    <a:pt x="184" y="28"/>
                  </a:cubicBezTo>
                  <a:cubicBezTo>
                    <a:pt x="181" y="28"/>
                    <a:pt x="173" y="27"/>
                    <a:pt x="171" y="27"/>
                  </a:cubicBezTo>
                  <a:cubicBezTo>
                    <a:pt x="170" y="27"/>
                    <a:pt x="160" y="29"/>
                    <a:pt x="158" y="30"/>
                  </a:cubicBezTo>
                  <a:cubicBezTo>
                    <a:pt x="156" y="30"/>
                    <a:pt x="152" y="31"/>
                    <a:pt x="147" y="27"/>
                  </a:cubicBezTo>
                  <a:cubicBezTo>
                    <a:pt x="141" y="23"/>
                    <a:pt x="142" y="24"/>
                    <a:pt x="141" y="21"/>
                  </a:cubicBezTo>
                  <a:cubicBezTo>
                    <a:pt x="141" y="18"/>
                    <a:pt x="141" y="14"/>
                    <a:pt x="140" y="12"/>
                  </a:cubicBezTo>
                  <a:cubicBezTo>
                    <a:pt x="138" y="10"/>
                    <a:pt x="131" y="8"/>
                    <a:pt x="129" y="7"/>
                  </a:cubicBezTo>
                  <a:cubicBezTo>
                    <a:pt x="127" y="6"/>
                    <a:pt x="118" y="5"/>
                    <a:pt x="118" y="5"/>
                  </a:cubicBezTo>
                  <a:cubicBezTo>
                    <a:pt x="109" y="0"/>
                    <a:pt x="109" y="0"/>
                    <a:pt x="109" y="0"/>
                  </a:cubicBezTo>
                  <a:cubicBezTo>
                    <a:pt x="109" y="0"/>
                    <a:pt x="107" y="2"/>
                    <a:pt x="107" y="4"/>
                  </a:cubicBezTo>
                  <a:cubicBezTo>
                    <a:pt x="106" y="5"/>
                    <a:pt x="102" y="7"/>
                    <a:pt x="102" y="10"/>
                  </a:cubicBezTo>
                  <a:cubicBezTo>
                    <a:pt x="102" y="12"/>
                    <a:pt x="97" y="15"/>
                    <a:pt x="98" y="18"/>
                  </a:cubicBezTo>
                  <a:cubicBezTo>
                    <a:pt x="99" y="21"/>
                    <a:pt x="103" y="23"/>
                    <a:pt x="102" y="25"/>
                  </a:cubicBezTo>
                  <a:cubicBezTo>
                    <a:pt x="102" y="27"/>
                    <a:pt x="101" y="30"/>
                    <a:pt x="100" y="33"/>
                  </a:cubicBezTo>
                  <a:cubicBezTo>
                    <a:pt x="100" y="35"/>
                    <a:pt x="95" y="36"/>
                    <a:pt x="94" y="37"/>
                  </a:cubicBezTo>
                  <a:cubicBezTo>
                    <a:pt x="93" y="37"/>
                    <a:pt x="88" y="34"/>
                    <a:pt x="86" y="34"/>
                  </a:cubicBezTo>
                  <a:cubicBezTo>
                    <a:pt x="85" y="33"/>
                    <a:pt x="82" y="34"/>
                    <a:pt x="82" y="34"/>
                  </a:cubicBezTo>
                  <a:cubicBezTo>
                    <a:pt x="82" y="34"/>
                    <a:pt x="74" y="33"/>
                    <a:pt x="73" y="34"/>
                  </a:cubicBezTo>
                  <a:cubicBezTo>
                    <a:pt x="72" y="34"/>
                    <a:pt x="68" y="32"/>
                    <a:pt x="66" y="31"/>
                  </a:cubicBezTo>
                  <a:cubicBezTo>
                    <a:pt x="64" y="29"/>
                    <a:pt x="63" y="25"/>
                    <a:pt x="63" y="25"/>
                  </a:cubicBezTo>
                  <a:cubicBezTo>
                    <a:pt x="51" y="23"/>
                    <a:pt x="51" y="23"/>
                    <a:pt x="51" y="23"/>
                  </a:cubicBezTo>
                  <a:cubicBezTo>
                    <a:pt x="51" y="23"/>
                    <a:pt x="49" y="20"/>
                    <a:pt x="48" y="21"/>
                  </a:cubicBezTo>
                  <a:cubicBezTo>
                    <a:pt x="47" y="21"/>
                    <a:pt x="44" y="19"/>
                    <a:pt x="44" y="19"/>
                  </a:cubicBezTo>
                  <a:cubicBezTo>
                    <a:pt x="44" y="19"/>
                    <a:pt x="43" y="24"/>
                    <a:pt x="42" y="23"/>
                  </a:cubicBezTo>
                  <a:cubicBezTo>
                    <a:pt x="41" y="22"/>
                    <a:pt x="38" y="23"/>
                    <a:pt x="37" y="24"/>
                  </a:cubicBezTo>
                  <a:cubicBezTo>
                    <a:pt x="36" y="25"/>
                    <a:pt x="32" y="26"/>
                    <a:pt x="32" y="26"/>
                  </a:cubicBezTo>
                  <a:cubicBezTo>
                    <a:pt x="32" y="26"/>
                    <a:pt x="27" y="26"/>
                    <a:pt x="28" y="27"/>
                  </a:cubicBezTo>
                  <a:cubicBezTo>
                    <a:pt x="28" y="28"/>
                    <a:pt x="29" y="30"/>
                    <a:pt x="26" y="30"/>
                  </a:cubicBezTo>
                  <a:cubicBezTo>
                    <a:pt x="24" y="30"/>
                    <a:pt x="21" y="32"/>
                    <a:pt x="20" y="33"/>
                  </a:cubicBezTo>
                  <a:cubicBezTo>
                    <a:pt x="19" y="33"/>
                    <a:pt x="17" y="34"/>
                    <a:pt x="18" y="36"/>
                  </a:cubicBezTo>
                  <a:cubicBezTo>
                    <a:pt x="18" y="37"/>
                    <a:pt x="16" y="37"/>
                    <a:pt x="14" y="39"/>
                  </a:cubicBezTo>
                  <a:cubicBezTo>
                    <a:pt x="13" y="40"/>
                    <a:pt x="10" y="41"/>
                    <a:pt x="9" y="41"/>
                  </a:cubicBezTo>
                  <a:cubicBezTo>
                    <a:pt x="8" y="41"/>
                    <a:pt x="4" y="40"/>
                    <a:pt x="4" y="41"/>
                  </a:cubicBezTo>
                  <a:cubicBezTo>
                    <a:pt x="4" y="42"/>
                    <a:pt x="2" y="45"/>
                    <a:pt x="1" y="45"/>
                  </a:cubicBezTo>
                  <a:cubicBezTo>
                    <a:pt x="1" y="45"/>
                    <a:pt x="0" y="46"/>
                    <a:pt x="0" y="46"/>
                  </a:cubicBezTo>
                  <a:cubicBezTo>
                    <a:pt x="0" y="50"/>
                    <a:pt x="0" y="50"/>
                    <a:pt x="0" y="50"/>
                  </a:cubicBezTo>
                  <a:cubicBezTo>
                    <a:pt x="2" y="54"/>
                    <a:pt x="2" y="54"/>
                    <a:pt x="2" y="54"/>
                  </a:cubicBezTo>
                  <a:cubicBezTo>
                    <a:pt x="2" y="54"/>
                    <a:pt x="5" y="57"/>
                    <a:pt x="7" y="58"/>
                  </a:cubicBezTo>
                  <a:cubicBezTo>
                    <a:pt x="9" y="59"/>
                    <a:pt x="10" y="64"/>
                    <a:pt x="12" y="63"/>
                  </a:cubicBezTo>
                  <a:cubicBezTo>
                    <a:pt x="15" y="63"/>
                    <a:pt x="16" y="62"/>
                    <a:pt x="18" y="64"/>
                  </a:cubicBezTo>
                  <a:cubicBezTo>
                    <a:pt x="20" y="66"/>
                    <a:pt x="24" y="66"/>
                    <a:pt x="25" y="70"/>
                  </a:cubicBezTo>
                  <a:cubicBezTo>
                    <a:pt x="26" y="73"/>
                    <a:pt x="28" y="77"/>
                    <a:pt x="29" y="78"/>
                  </a:cubicBezTo>
                  <a:cubicBezTo>
                    <a:pt x="30" y="78"/>
                    <a:pt x="31" y="78"/>
                    <a:pt x="31" y="83"/>
                  </a:cubicBezTo>
                  <a:cubicBezTo>
                    <a:pt x="32" y="87"/>
                    <a:pt x="30" y="90"/>
                    <a:pt x="29" y="95"/>
                  </a:cubicBezTo>
                  <a:cubicBezTo>
                    <a:pt x="28" y="100"/>
                    <a:pt x="29" y="102"/>
                    <a:pt x="31" y="103"/>
                  </a:cubicBezTo>
                  <a:cubicBezTo>
                    <a:pt x="33" y="104"/>
                    <a:pt x="42" y="104"/>
                    <a:pt x="45" y="105"/>
                  </a:cubicBezTo>
                  <a:cubicBezTo>
                    <a:pt x="48" y="106"/>
                    <a:pt x="55" y="105"/>
                    <a:pt x="58" y="107"/>
                  </a:cubicBezTo>
                  <a:cubicBezTo>
                    <a:pt x="60" y="110"/>
                    <a:pt x="66" y="115"/>
                    <a:pt x="70" y="116"/>
                  </a:cubicBezTo>
                  <a:cubicBezTo>
                    <a:pt x="73" y="118"/>
                    <a:pt x="74" y="115"/>
                    <a:pt x="74" y="115"/>
                  </a:cubicBezTo>
                  <a:cubicBezTo>
                    <a:pt x="76" y="121"/>
                    <a:pt x="76" y="121"/>
                    <a:pt x="76" y="121"/>
                  </a:cubicBezTo>
                  <a:cubicBezTo>
                    <a:pt x="76" y="121"/>
                    <a:pt x="82" y="136"/>
                    <a:pt x="83" y="137"/>
                  </a:cubicBezTo>
                  <a:cubicBezTo>
                    <a:pt x="84" y="137"/>
                    <a:pt x="97" y="136"/>
                    <a:pt x="102" y="138"/>
                  </a:cubicBezTo>
                  <a:cubicBezTo>
                    <a:pt x="107" y="139"/>
                    <a:pt x="123" y="138"/>
                    <a:pt x="124" y="138"/>
                  </a:cubicBezTo>
                  <a:cubicBezTo>
                    <a:pt x="126" y="138"/>
                    <a:pt x="137" y="139"/>
                    <a:pt x="138" y="141"/>
                  </a:cubicBezTo>
                  <a:cubicBezTo>
                    <a:pt x="140" y="143"/>
                    <a:pt x="144" y="146"/>
                    <a:pt x="146" y="145"/>
                  </a:cubicBezTo>
                  <a:cubicBezTo>
                    <a:pt x="149" y="145"/>
                    <a:pt x="157" y="149"/>
                    <a:pt x="158" y="149"/>
                  </a:cubicBezTo>
                  <a:cubicBezTo>
                    <a:pt x="159" y="149"/>
                    <a:pt x="163" y="148"/>
                    <a:pt x="163" y="148"/>
                  </a:cubicBezTo>
                  <a:cubicBezTo>
                    <a:pt x="163" y="148"/>
                    <a:pt x="163" y="151"/>
                    <a:pt x="164" y="151"/>
                  </a:cubicBezTo>
                  <a:cubicBezTo>
                    <a:pt x="165" y="151"/>
                    <a:pt x="167" y="152"/>
                    <a:pt x="168" y="152"/>
                  </a:cubicBezTo>
                  <a:cubicBezTo>
                    <a:pt x="170" y="151"/>
                    <a:pt x="179" y="144"/>
                    <a:pt x="184" y="144"/>
                  </a:cubicBezTo>
                  <a:cubicBezTo>
                    <a:pt x="190" y="143"/>
                    <a:pt x="191" y="140"/>
                    <a:pt x="196" y="141"/>
                  </a:cubicBezTo>
                  <a:cubicBezTo>
                    <a:pt x="201" y="141"/>
                    <a:pt x="209" y="142"/>
                    <a:pt x="213" y="140"/>
                  </a:cubicBezTo>
                  <a:cubicBezTo>
                    <a:pt x="216" y="138"/>
                    <a:pt x="220" y="137"/>
                    <a:pt x="224" y="133"/>
                  </a:cubicBezTo>
                  <a:cubicBezTo>
                    <a:pt x="228" y="130"/>
                    <a:pt x="230" y="128"/>
                    <a:pt x="233" y="127"/>
                  </a:cubicBezTo>
                  <a:cubicBezTo>
                    <a:pt x="235" y="126"/>
                    <a:pt x="237" y="122"/>
                    <a:pt x="237" y="122"/>
                  </a:cubicBezTo>
                  <a:cubicBezTo>
                    <a:pt x="237" y="122"/>
                    <a:pt x="235" y="119"/>
                    <a:pt x="233" y="116"/>
                  </a:cubicBezTo>
                  <a:cubicBezTo>
                    <a:pt x="231" y="113"/>
                    <a:pt x="232" y="108"/>
                    <a:pt x="234" y="106"/>
                  </a:cubicBezTo>
                  <a:cubicBezTo>
                    <a:pt x="237" y="104"/>
                    <a:pt x="239" y="103"/>
                    <a:pt x="243" y="106"/>
                  </a:cubicBezTo>
                  <a:cubicBezTo>
                    <a:pt x="246" y="109"/>
                    <a:pt x="251" y="109"/>
                    <a:pt x="255" y="108"/>
                  </a:cubicBezTo>
                  <a:cubicBezTo>
                    <a:pt x="258" y="107"/>
                    <a:pt x="259" y="104"/>
                    <a:pt x="261" y="102"/>
                  </a:cubicBezTo>
                  <a:cubicBezTo>
                    <a:pt x="264" y="100"/>
                    <a:pt x="265" y="100"/>
                    <a:pt x="269" y="100"/>
                  </a:cubicBezTo>
                  <a:cubicBezTo>
                    <a:pt x="273" y="99"/>
                    <a:pt x="277" y="97"/>
                    <a:pt x="279" y="95"/>
                  </a:cubicBezTo>
                  <a:cubicBezTo>
                    <a:pt x="280" y="93"/>
                    <a:pt x="281" y="88"/>
                    <a:pt x="283" y="87"/>
                  </a:cubicBezTo>
                  <a:cubicBezTo>
                    <a:pt x="286" y="86"/>
                    <a:pt x="290" y="86"/>
                    <a:pt x="290" y="86"/>
                  </a:cubicBezTo>
                  <a:cubicBezTo>
                    <a:pt x="290" y="86"/>
                    <a:pt x="291" y="82"/>
                    <a:pt x="292" y="83"/>
                  </a:cubicBezTo>
                  <a:cubicBezTo>
                    <a:pt x="293" y="83"/>
                    <a:pt x="291" y="87"/>
                    <a:pt x="295" y="84"/>
                  </a:cubicBezTo>
                  <a:cubicBezTo>
                    <a:pt x="299" y="81"/>
                    <a:pt x="306" y="80"/>
                    <a:pt x="306" y="80"/>
                  </a:cubicBezTo>
                  <a:cubicBezTo>
                    <a:pt x="306" y="80"/>
                    <a:pt x="310" y="82"/>
                    <a:pt x="309" y="84"/>
                  </a:cubicBezTo>
                  <a:cubicBezTo>
                    <a:pt x="309" y="87"/>
                    <a:pt x="310" y="87"/>
                    <a:pt x="312" y="85"/>
                  </a:cubicBezTo>
                  <a:cubicBezTo>
                    <a:pt x="314" y="84"/>
                    <a:pt x="315" y="82"/>
                    <a:pt x="315" y="80"/>
                  </a:cubicBezTo>
                  <a:cubicBezTo>
                    <a:pt x="315" y="79"/>
                    <a:pt x="313" y="74"/>
                    <a:pt x="313" y="74"/>
                  </a:cubicBezTo>
                  <a:cubicBezTo>
                    <a:pt x="313" y="74"/>
                    <a:pt x="307" y="70"/>
                    <a:pt x="306" y="68"/>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590" name="Freeform 275"/>
            <p:cNvSpPr>
              <a:spLocks/>
            </p:cNvSpPr>
            <p:nvPr>
              <p:custDataLst>
                <p:tags r:id="rId37"/>
              </p:custDataLst>
            </p:nvPr>
          </p:nvSpPr>
          <p:spPr bwMode="auto">
            <a:xfrm>
              <a:off x="3758" y="2065"/>
              <a:ext cx="27" cy="30"/>
            </a:xfrm>
            <a:custGeom>
              <a:avLst/>
              <a:gdLst>
                <a:gd name="T0" fmla="*/ 6 w 21"/>
                <a:gd name="T1" fmla="*/ 43 h 23"/>
                <a:gd name="T2" fmla="*/ 1 w 21"/>
                <a:gd name="T3" fmla="*/ 13 h 23"/>
                <a:gd name="T4" fmla="*/ 22 w 21"/>
                <a:gd name="T5" fmla="*/ 0 h 23"/>
                <a:gd name="T6" fmla="*/ 42 w 21"/>
                <a:gd name="T7" fmla="*/ 13 h 23"/>
                <a:gd name="T8" fmla="*/ 35 w 21"/>
                <a:gd name="T9" fmla="*/ 38 h 23"/>
                <a:gd name="T10" fmla="*/ 6 w 21"/>
                <a:gd name="T11" fmla="*/ 43 h 23"/>
                <a:gd name="T12" fmla="*/ 0 60000 65536"/>
                <a:gd name="T13" fmla="*/ 0 60000 65536"/>
                <a:gd name="T14" fmla="*/ 0 60000 65536"/>
                <a:gd name="T15" fmla="*/ 0 60000 65536"/>
                <a:gd name="T16" fmla="*/ 0 60000 65536"/>
                <a:gd name="T17" fmla="*/ 0 60000 65536"/>
                <a:gd name="T18" fmla="*/ 0 w 21"/>
                <a:gd name="T19" fmla="*/ 0 h 23"/>
                <a:gd name="T20" fmla="*/ 21 w 21"/>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21" h="23">
                  <a:moveTo>
                    <a:pt x="3" y="19"/>
                  </a:moveTo>
                  <a:cubicBezTo>
                    <a:pt x="2" y="16"/>
                    <a:pt x="0" y="9"/>
                    <a:pt x="1" y="6"/>
                  </a:cubicBezTo>
                  <a:cubicBezTo>
                    <a:pt x="2" y="4"/>
                    <a:pt x="10" y="0"/>
                    <a:pt x="10" y="0"/>
                  </a:cubicBezTo>
                  <a:cubicBezTo>
                    <a:pt x="10" y="0"/>
                    <a:pt x="18" y="2"/>
                    <a:pt x="20" y="6"/>
                  </a:cubicBezTo>
                  <a:cubicBezTo>
                    <a:pt x="21" y="9"/>
                    <a:pt x="18" y="15"/>
                    <a:pt x="16" y="17"/>
                  </a:cubicBezTo>
                  <a:cubicBezTo>
                    <a:pt x="14" y="20"/>
                    <a:pt x="5" y="23"/>
                    <a:pt x="3" y="19"/>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591" name="Freeform 276"/>
            <p:cNvSpPr>
              <a:spLocks/>
            </p:cNvSpPr>
            <p:nvPr>
              <p:custDataLst>
                <p:tags r:id="rId38"/>
              </p:custDataLst>
            </p:nvPr>
          </p:nvSpPr>
          <p:spPr bwMode="auto">
            <a:xfrm>
              <a:off x="3888" y="2027"/>
              <a:ext cx="26" cy="32"/>
            </a:xfrm>
            <a:custGeom>
              <a:avLst/>
              <a:gdLst>
                <a:gd name="T0" fmla="*/ 1 w 20"/>
                <a:gd name="T1" fmla="*/ 29 h 25"/>
                <a:gd name="T2" fmla="*/ 1 w 20"/>
                <a:gd name="T3" fmla="*/ 13 h 25"/>
                <a:gd name="T4" fmla="*/ 16 w 20"/>
                <a:gd name="T5" fmla="*/ 5 h 25"/>
                <a:gd name="T6" fmla="*/ 29 w 20"/>
                <a:gd name="T7" fmla="*/ 23 h 25"/>
                <a:gd name="T8" fmla="*/ 42 w 20"/>
                <a:gd name="T9" fmla="*/ 36 h 25"/>
                <a:gd name="T10" fmla="*/ 35 w 20"/>
                <a:gd name="T11" fmla="*/ 51 h 25"/>
                <a:gd name="T12" fmla="*/ 23 w 20"/>
                <a:gd name="T13" fmla="*/ 42 h 25"/>
                <a:gd name="T14" fmla="*/ 1 w 20"/>
                <a:gd name="T15" fmla="*/ 29 h 25"/>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25"/>
                <a:gd name="T26" fmla="*/ 20 w 20"/>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25">
                  <a:moveTo>
                    <a:pt x="1" y="14"/>
                  </a:moveTo>
                  <a:cubicBezTo>
                    <a:pt x="0" y="13"/>
                    <a:pt x="1" y="8"/>
                    <a:pt x="1" y="6"/>
                  </a:cubicBezTo>
                  <a:cubicBezTo>
                    <a:pt x="1" y="4"/>
                    <a:pt x="6" y="0"/>
                    <a:pt x="7" y="2"/>
                  </a:cubicBezTo>
                  <a:cubicBezTo>
                    <a:pt x="8" y="4"/>
                    <a:pt x="12" y="9"/>
                    <a:pt x="13" y="11"/>
                  </a:cubicBezTo>
                  <a:cubicBezTo>
                    <a:pt x="15" y="12"/>
                    <a:pt x="18" y="15"/>
                    <a:pt x="19" y="17"/>
                  </a:cubicBezTo>
                  <a:cubicBezTo>
                    <a:pt x="20" y="19"/>
                    <a:pt x="19" y="25"/>
                    <a:pt x="16" y="24"/>
                  </a:cubicBezTo>
                  <a:cubicBezTo>
                    <a:pt x="13" y="23"/>
                    <a:pt x="12" y="22"/>
                    <a:pt x="11" y="20"/>
                  </a:cubicBezTo>
                  <a:cubicBezTo>
                    <a:pt x="9" y="18"/>
                    <a:pt x="2" y="17"/>
                    <a:pt x="1" y="14"/>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592" name="Freeform 277"/>
            <p:cNvSpPr>
              <a:spLocks/>
            </p:cNvSpPr>
            <p:nvPr>
              <p:custDataLst>
                <p:tags r:id="rId39"/>
              </p:custDataLst>
            </p:nvPr>
          </p:nvSpPr>
          <p:spPr bwMode="auto">
            <a:xfrm>
              <a:off x="3796" y="1731"/>
              <a:ext cx="224" cy="297"/>
            </a:xfrm>
            <a:custGeom>
              <a:avLst/>
              <a:gdLst>
                <a:gd name="T0" fmla="*/ 110 w 175"/>
                <a:gd name="T1" fmla="*/ 478 h 232"/>
                <a:gd name="T2" fmla="*/ 86 w 175"/>
                <a:gd name="T3" fmla="*/ 474 h 232"/>
                <a:gd name="T4" fmla="*/ 54 w 175"/>
                <a:gd name="T5" fmla="*/ 467 h 232"/>
                <a:gd name="T6" fmla="*/ 52 w 175"/>
                <a:gd name="T7" fmla="*/ 449 h 232"/>
                <a:gd name="T8" fmla="*/ 42 w 175"/>
                <a:gd name="T9" fmla="*/ 421 h 232"/>
                <a:gd name="T10" fmla="*/ 28 w 175"/>
                <a:gd name="T11" fmla="*/ 411 h 232"/>
                <a:gd name="T12" fmla="*/ 5 w 175"/>
                <a:gd name="T13" fmla="*/ 396 h 232"/>
                <a:gd name="T14" fmla="*/ 29 w 175"/>
                <a:gd name="T15" fmla="*/ 373 h 232"/>
                <a:gd name="T16" fmla="*/ 28 w 175"/>
                <a:gd name="T17" fmla="*/ 335 h 232"/>
                <a:gd name="T18" fmla="*/ 42 w 175"/>
                <a:gd name="T19" fmla="*/ 321 h 232"/>
                <a:gd name="T20" fmla="*/ 65 w 175"/>
                <a:gd name="T21" fmla="*/ 298 h 232"/>
                <a:gd name="T22" fmla="*/ 72 w 175"/>
                <a:gd name="T23" fmla="*/ 279 h 232"/>
                <a:gd name="T24" fmla="*/ 58 w 175"/>
                <a:gd name="T25" fmla="*/ 273 h 232"/>
                <a:gd name="T26" fmla="*/ 74 w 175"/>
                <a:gd name="T27" fmla="*/ 252 h 232"/>
                <a:gd name="T28" fmla="*/ 99 w 175"/>
                <a:gd name="T29" fmla="*/ 246 h 232"/>
                <a:gd name="T30" fmla="*/ 95 w 175"/>
                <a:gd name="T31" fmla="*/ 227 h 232"/>
                <a:gd name="T32" fmla="*/ 104 w 175"/>
                <a:gd name="T33" fmla="*/ 211 h 232"/>
                <a:gd name="T34" fmla="*/ 99 w 175"/>
                <a:gd name="T35" fmla="*/ 197 h 232"/>
                <a:gd name="T36" fmla="*/ 100 w 175"/>
                <a:gd name="T37" fmla="*/ 188 h 232"/>
                <a:gd name="T38" fmla="*/ 105 w 175"/>
                <a:gd name="T39" fmla="*/ 172 h 232"/>
                <a:gd name="T40" fmla="*/ 97 w 175"/>
                <a:gd name="T41" fmla="*/ 159 h 232"/>
                <a:gd name="T42" fmla="*/ 115 w 175"/>
                <a:gd name="T43" fmla="*/ 152 h 232"/>
                <a:gd name="T44" fmla="*/ 134 w 175"/>
                <a:gd name="T45" fmla="*/ 147 h 232"/>
                <a:gd name="T46" fmla="*/ 148 w 175"/>
                <a:gd name="T47" fmla="*/ 127 h 232"/>
                <a:gd name="T48" fmla="*/ 157 w 175"/>
                <a:gd name="T49" fmla="*/ 105 h 232"/>
                <a:gd name="T50" fmla="*/ 187 w 175"/>
                <a:gd name="T51" fmla="*/ 90 h 232"/>
                <a:gd name="T52" fmla="*/ 188 w 175"/>
                <a:gd name="T53" fmla="*/ 76 h 232"/>
                <a:gd name="T54" fmla="*/ 193 w 175"/>
                <a:gd name="T55" fmla="*/ 90 h 232"/>
                <a:gd name="T56" fmla="*/ 205 w 175"/>
                <a:gd name="T57" fmla="*/ 67 h 232"/>
                <a:gd name="T58" fmla="*/ 256 w 175"/>
                <a:gd name="T59" fmla="*/ 67 h 232"/>
                <a:gd name="T60" fmla="*/ 291 w 175"/>
                <a:gd name="T61" fmla="*/ 47 h 232"/>
                <a:gd name="T62" fmla="*/ 308 w 175"/>
                <a:gd name="T63" fmla="*/ 42 h 232"/>
                <a:gd name="T64" fmla="*/ 332 w 175"/>
                <a:gd name="T65" fmla="*/ 5 h 232"/>
                <a:gd name="T66" fmla="*/ 365 w 175"/>
                <a:gd name="T67" fmla="*/ 36 h 232"/>
                <a:gd name="T68" fmla="*/ 298 w 175"/>
                <a:gd name="T69" fmla="*/ 100 h 232"/>
                <a:gd name="T70" fmla="*/ 215 w 175"/>
                <a:gd name="T71" fmla="*/ 156 h 232"/>
                <a:gd name="T72" fmla="*/ 197 w 175"/>
                <a:gd name="T73" fmla="*/ 165 h 232"/>
                <a:gd name="T74" fmla="*/ 195 w 175"/>
                <a:gd name="T75" fmla="*/ 177 h 232"/>
                <a:gd name="T76" fmla="*/ 182 w 175"/>
                <a:gd name="T77" fmla="*/ 197 h 232"/>
                <a:gd name="T78" fmla="*/ 165 w 175"/>
                <a:gd name="T79" fmla="*/ 197 h 232"/>
                <a:gd name="T80" fmla="*/ 147 w 175"/>
                <a:gd name="T81" fmla="*/ 209 h 232"/>
                <a:gd name="T82" fmla="*/ 142 w 175"/>
                <a:gd name="T83" fmla="*/ 247 h 232"/>
                <a:gd name="T84" fmla="*/ 138 w 175"/>
                <a:gd name="T85" fmla="*/ 256 h 232"/>
                <a:gd name="T86" fmla="*/ 127 w 175"/>
                <a:gd name="T87" fmla="*/ 262 h 232"/>
                <a:gd name="T88" fmla="*/ 124 w 175"/>
                <a:gd name="T89" fmla="*/ 282 h 232"/>
                <a:gd name="T90" fmla="*/ 122 w 175"/>
                <a:gd name="T91" fmla="*/ 292 h 232"/>
                <a:gd name="T92" fmla="*/ 110 w 175"/>
                <a:gd name="T93" fmla="*/ 314 h 232"/>
                <a:gd name="T94" fmla="*/ 100 w 175"/>
                <a:gd name="T95" fmla="*/ 338 h 232"/>
                <a:gd name="T96" fmla="*/ 88 w 175"/>
                <a:gd name="T97" fmla="*/ 403 h 232"/>
                <a:gd name="T98" fmla="*/ 129 w 175"/>
                <a:gd name="T99" fmla="*/ 470 h 23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5"/>
                <a:gd name="T151" fmla="*/ 0 h 232"/>
                <a:gd name="T152" fmla="*/ 175 w 175"/>
                <a:gd name="T153" fmla="*/ 232 h 23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5" h="232">
                  <a:moveTo>
                    <a:pt x="59" y="231"/>
                  </a:moveTo>
                  <a:cubicBezTo>
                    <a:pt x="56" y="232"/>
                    <a:pt x="52" y="227"/>
                    <a:pt x="52" y="227"/>
                  </a:cubicBezTo>
                  <a:cubicBezTo>
                    <a:pt x="52" y="227"/>
                    <a:pt x="56" y="231"/>
                    <a:pt x="53" y="231"/>
                  </a:cubicBezTo>
                  <a:cubicBezTo>
                    <a:pt x="49" y="230"/>
                    <a:pt x="43" y="225"/>
                    <a:pt x="41" y="226"/>
                  </a:cubicBezTo>
                  <a:cubicBezTo>
                    <a:pt x="39" y="227"/>
                    <a:pt x="41" y="230"/>
                    <a:pt x="39" y="229"/>
                  </a:cubicBezTo>
                  <a:cubicBezTo>
                    <a:pt x="38" y="228"/>
                    <a:pt x="30" y="223"/>
                    <a:pt x="26" y="223"/>
                  </a:cubicBezTo>
                  <a:cubicBezTo>
                    <a:pt x="22" y="223"/>
                    <a:pt x="20" y="221"/>
                    <a:pt x="22" y="219"/>
                  </a:cubicBezTo>
                  <a:cubicBezTo>
                    <a:pt x="24" y="217"/>
                    <a:pt x="22" y="215"/>
                    <a:pt x="25" y="214"/>
                  </a:cubicBezTo>
                  <a:cubicBezTo>
                    <a:pt x="28" y="214"/>
                    <a:pt x="22" y="209"/>
                    <a:pt x="21" y="207"/>
                  </a:cubicBezTo>
                  <a:cubicBezTo>
                    <a:pt x="20" y="206"/>
                    <a:pt x="20" y="201"/>
                    <a:pt x="20" y="201"/>
                  </a:cubicBezTo>
                  <a:cubicBezTo>
                    <a:pt x="20" y="201"/>
                    <a:pt x="13" y="203"/>
                    <a:pt x="13" y="202"/>
                  </a:cubicBezTo>
                  <a:cubicBezTo>
                    <a:pt x="13" y="200"/>
                    <a:pt x="13" y="196"/>
                    <a:pt x="13" y="196"/>
                  </a:cubicBezTo>
                  <a:cubicBezTo>
                    <a:pt x="13" y="196"/>
                    <a:pt x="11" y="206"/>
                    <a:pt x="8" y="202"/>
                  </a:cubicBezTo>
                  <a:cubicBezTo>
                    <a:pt x="5" y="198"/>
                    <a:pt x="0" y="197"/>
                    <a:pt x="2" y="188"/>
                  </a:cubicBezTo>
                  <a:cubicBezTo>
                    <a:pt x="4" y="179"/>
                    <a:pt x="10" y="182"/>
                    <a:pt x="10" y="182"/>
                  </a:cubicBezTo>
                  <a:cubicBezTo>
                    <a:pt x="10" y="182"/>
                    <a:pt x="13" y="183"/>
                    <a:pt x="14" y="177"/>
                  </a:cubicBezTo>
                  <a:cubicBezTo>
                    <a:pt x="16" y="171"/>
                    <a:pt x="14" y="168"/>
                    <a:pt x="14" y="166"/>
                  </a:cubicBezTo>
                  <a:cubicBezTo>
                    <a:pt x="14" y="164"/>
                    <a:pt x="13" y="160"/>
                    <a:pt x="13" y="160"/>
                  </a:cubicBezTo>
                  <a:cubicBezTo>
                    <a:pt x="13" y="160"/>
                    <a:pt x="18" y="156"/>
                    <a:pt x="20" y="157"/>
                  </a:cubicBezTo>
                  <a:cubicBezTo>
                    <a:pt x="22" y="157"/>
                    <a:pt x="20" y="153"/>
                    <a:pt x="20" y="153"/>
                  </a:cubicBezTo>
                  <a:cubicBezTo>
                    <a:pt x="22" y="143"/>
                    <a:pt x="22" y="143"/>
                    <a:pt x="22" y="143"/>
                  </a:cubicBezTo>
                  <a:cubicBezTo>
                    <a:pt x="22" y="143"/>
                    <a:pt x="29" y="143"/>
                    <a:pt x="31" y="142"/>
                  </a:cubicBezTo>
                  <a:cubicBezTo>
                    <a:pt x="32" y="142"/>
                    <a:pt x="31" y="137"/>
                    <a:pt x="31" y="137"/>
                  </a:cubicBezTo>
                  <a:cubicBezTo>
                    <a:pt x="31" y="137"/>
                    <a:pt x="33" y="133"/>
                    <a:pt x="34" y="133"/>
                  </a:cubicBezTo>
                  <a:cubicBezTo>
                    <a:pt x="36" y="132"/>
                    <a:pt x="34" y="128"/>
                    <a:pt x="32" y="130"/>
                  </a:cubicBezTo>
                  <a:cubicBezTo>
                    <a:pt x="30" y="132"/>
                    <a:pt x="28" y="131"/>
                    <a:pt x="27" y="130"/>
                  </a:cubicBezTo>
                  <a:cubicBezTo>
                    <a:pt x="25" y="129"/>
                    <a:pt x="27" y="126"/>
                    <a:pt x="28" y="125"/>
                  </a:cubicBezTo>
                  <a:cubicBezTo>
                    <a:pt x="30" y="124"/>
                    <a:pt x="35" y="120"/>
                    <a:pt x="35" y="120"/>
                  </a:cubicBezTo>
                  <a:cubicBezTo>
                    <a:pt x="35" y="120"/>
                    <a:pt x="34" y="115"/>
                    <a:pt x="37" y="114"/>
                  </a:cubicBezTo>
                  <a:cubicBezTo>
                    <a:pt x="39" y="113"/>
                    <a:pt x="47" y="117"/>
                    <a:pt x="47" y="117"/>
                  </a:cubicBezTo>
                  <a:cubicBezTo>
                    <a:pt x="39" y="108"/>
                    <a:pt x="39" y="108"/>
                    <a:pt x="39" y="108"/>
                  </a:cubicBezTo>
                  <a:cubicBezTo>
                    <a:pt x="45" y="108"/>
                    <a:pt x="45" y="108"/>
                    <a:pt x="45" y="108"/>
                  </a:cubicBezTo>
                  <a:cubicBezTo>
                    <a:pt x="41" y="104"/>
                    <a:pt x="41" y="104"/>
                    <a:pt x="41" y="104"/>
                  </a:cubicBezTo>
                  <a:cubicBezTo>
                    <a:pt x="49" y="101"/>
                    <a:pt x="49" y="101"/>
                    <a:pt x="49" y="101"/>
                  </a:cubicBezTo>
                  <a:cubicBezTo>
                    <a:pt x="44" y="98"/>
                    <a:pt x="44" y="98"/>
                    <a:pt x="44" y="98"/>
                  </a:cubicBezTo>
                  <a:cubicBezTo>
                    <a:pt x="47" y="94"/>
                    <a:pt x="47" y="94"/>
                    <a:pt x="47" y="94"/>
                  </a:cubicBezTo>
                  <a:cubicBezTo>
                    <a:pt x="52" y="93"/>
                    <a:pt x="52" y="93"/>
                    <a:pt x="52" y="93"/>
                  </a:cubicBezTo>
                  <a:cubicBezTo>
                    <a:pt x="48" y="90"/>
                    <a:pt x="48" y="90"/>
                    <a:pt x="48" y="90"/>
                  </a:cubicBezTo>
                  <a:cubicBezTo>
                    <a:pt x="48" y="90"/>
                    <a:pt x="49" y="87"/>
                    <a:pt x="50" y="87"/>
                  </a:cubicBezTo>
                  <a:cubicBezTo>
                    <a:pt x="52" y="87"/>
                    <a:pt x="50" y="82"/>
                    <a:pt x="50" y="82"/>
                  </a:cubicBezTo>
                  <a:cubicBezTo>
                    <a:pt x="50" y="82"/>
                    <a:pt x="47" y="86"/>
                    <a:pt x="45" y="83"/>
                  </a:cubicBezTo>
                  <a:cubicBezTo>
                    <a:pt x="44" y="80"/>
                    <a:pt x="46" y="76"/>
                    <a:pt x="46" y="76"/>
                  </a:cubicBezTo>
                  <a:cubicBezTo>
                    <a:pt x="46" y="76"/>
                    <a:pt x="51" y="77"/>
                    <a:pt x="52" y="78"/>
                  </a:cubicBezTo>
                  <a:cubicBezTo>
                    <a:pt x="52" y="80"/>
                    <a:pt x="55" y="73"/>
                    <a:pt x="55" y="73"/>
                  </a:cubicBezTo>
                  <a:cubicBezTo>
                    <a:pt x="55" y="73"/>
                    <a:pt x="54" y="68"/>
                    <a:pt x="57" y="68"/>
                  </a:cubicBezTo>
                  <a:cubicBezTo>
                    <a:pt x="60" y="67"/>
                    <a:pt x="63" y="71"/>
                    <a:pt x="64" y="70"/>
                  </a:cubicBezTo>
                  <a:cubicBezTo>
                    <a:pt x="65" y="68"/>
                    <a:pt x="60" y="65"/>
                    <a:pt x="64" y="62"/>
                  </a:cubicBezTo>
                  <a:cubicBezTo>
                    <a:pt x="68" y="60"/>
                    <a:pt x="71" y="60"/>
                    <a:pt x="71" y="60"/>
                  </a:cubicBezTo>
                  <a:cubicBezTo>
                    <a:pt x="71" y="60"/>
                    <a:pt x="67" y="55"/>
                    <a:pt x="71" y="55"/>
                  </a:cubicBezTo>
                  <a:cubicBezTo>
                    <a:pt x="74" y="55"/>
                    <a:pt x="74" y="51"/>
                    <a:pt x="75" y="50"/>
                  </a:cubicBezTo>
                  <a:cubicBezTo>
                    <a:pt x="77" y="49"/>
                    <a:pt x="81" y="46"/>
                    <a:pt x="83" y="47"/>
                  </a:cubicBezTo>
                  <a:cubicBezTo>
                    <a:pt x="84" y="47"/>
                    <a:pt x="89" y="43"/>
                    <a:pt x="89" y="43"/>
                  </a:cubicBezTo>
                  <a:cubicBezTo>
                    <a:pt x="86" y="36"/>
                    <a:pt x="86" y="36"/>
                    <a:pt x="86" y="36"/>
                  </a:cubicBezTo>
                  <a:cubicBezTo>
                    <a:pt x="90" y="36"/>
                    <a:pt x="90" y="36"/>
                    <a:pt x="90" y="36"/>
                  </a:cubicBezTo>
                  <a:cubicBezTo>
                    <a:pt x="94" y="39"/>
                    <a:pt x="94" y="39"/>
                    <a:pt x="94" y="39"/>
                  </a:cubicBezTo>
                  <a:cubicBezTo>
                    <a:pt x="92" y="43"/>
                    <a:pt x="92" y="43"/>
                    <a:pt x="92" y="43"/>
                  </a:cubicBezTo>
                  <a:cubicBezTo>
                    <a:pt x="92" y="43"/>
                    <a:pt x="98" y="43"/>
                    <a:pt x="98" y="41"/>
                  </a:cubicBezTo>
                  <a:cubicBezTo>
                    <a:pt x="97" y="40"/>
                    <a:pt x="94" y="32"/>
                    <a:pt x="98" y="32"/>
                  </a:cubicBezTo>
                  <a:cubicBezTo>
                    <a:pt x="102" y="31"/>
                    <a:pt x="110" y="33"/>
                    <a:pt x="111" y="35"/>
                  </a:cubicBezTo>
                  <a:cubicBezTo>
                    <a:pt x="113" y="37"/>
                    <a:pt x="118" y="33"/>
                    <a:pt x="122" y="32"/>
                  </a:cubicBezTo>
                  <a:cubicBezTo>
                    <a:pt x="125" y="30"/>
                    <a:pt x="129" y="28"/>
                    <a:pt x="132" y="26"/>
                  </a:cubicBezTo>
                  <a:cubicBezTo>
                    <a:pt x="135" y="25"/>
                    <a:pt x="137" y="21"/>
                    <a:pt x="138" y="23"/>
                  </a:cubicBezTo>
                  <a:cubicBezTo>
                    <a:pt x="138" y="25"/>
                    <a:pt x="142" y="20"/>
                    <a:pt x="142" y="20"/>
                  </a:cubicBezTo>
                  <a:cubicBezTo>
                    <a:pt x="147" y="20"/>
                    <a:pt x="147" y="20"/>
                    <a:pt x="147" y="20"/>
                  </a:cubicBezTo>
                  <a:cubicBezTo>
                    <a:pt x="147" y="20"/>
                    <a:pt x="141" y="14"/>
                    <a:pt x="147" y="11"/>
                  </a:cubicBezTo>
                  <a:cubicBezTo>
                    <a:pt x="153" y="7"/>
                    <a:pt x="154" y="3"/>
                    <a:pt x="158" y="2"/>
                  </a:cubicBezTo>
                  <a:cubicBezTo>
                    <a:pt x="162" y="0"/>
                    <a:pt x="168" y="1"/>
                    <a:pt x="170" y="4"/>
                  </a:cubicBezTo>
                  <a:cubicBezTo>
                    <a:pt x="172" y="7"/>
                    <a:pt x="175" y="10"/>
                    <a:pt x="174" y="17"/>
                  </a:cubicBezTo>
                  <a:cubicBezTo>
                    <a:pt x="173" y="24"/>
                    <a:pt x="170" y="30"/>
                    <a:pt x="165" y="34"/>
                  </a:cubicBezTo>
                  <a:cubicBezTo>
                    <a:pt x="160" y="39"/>
                    <a:pt x="146" y="47"/>
                    <a:pt x="142" y="48"/>
                  </a:cubicBezTo>
                  <a:cubicBezTo>
                    <a:pt x="138" y="49"/>
                    <a:pt x="116" y="61"/>
                    <a:pt x="113" y="63"/>
                  </a:cubicBezTo>
                  <a:cubicBezTo>
                    <a:pt x="110" y="65"/>
                    <a:pt x="102" y="74"/>
                    <a:pt x="102" y="74"/>
                  </a:cubicBezTo>
                  <a:cubicBezTo>
                    <a:pt x="97" y="75"/>
                    <a:pt x="97" y="75"/>
                    <a:pt x="97" y="75"/>
                  </a:cubicBezTo>
                  <a:cubicBezTo>
                    <a:pt x="94" y="79"/>
                    <a:pt x="94" y="79"/>
                    <a:pt x="94" y="79"/>
                  </a:cubicBezTo>
                  <a:cubicBezTo>
                    <a:pt x="88" y="83"/>
                    <a:pt x="88" y="83"/>
                    <a:pt x="88" y="83"/>
                  </a:cubicBezTo>
                  <a:cubicBezTo>
                    <a:pt x="88" y="83"/>
                    <a:pt x="93" y="81"/>
                    <a:pt x="93" y="84"/>
                  </a:cubicBezTo>
                  <a:cubicBezTo>
                    <a:pt x="92" y="87"/>
                    <a:pt x="90" y="89"/>
                    <a:pt x="90" y="89"/>
                  </a:cubicBezTo>
                  <a:cubicBezTo>
                    <a:pt x="90" y="89"/>
                    <a:pt x="89" y="93"/>
                    <a:pt x="87" y="94"/>
                  </a:cubicBezTo>
                  <a:cubicBezTo>
                    <a:pt x="86" y="94"/>
                    <a:pt x="88" y="99"/>
                    <a:pt x="84" y="98"/>
                  </a:cubicBezTo>
                  <a:cubicBezTo>
                    <a:pt x="81" y="97"/>
                    <a:pt x="80" y="92"/>
                    <a:pt x="79" y="94"/>
                  </a:cubicBezTo>
                  <a:cubicBezTo>
                    <a:pt x="79" y="95"/>
                    <a:pt x="78" y="101"/>
                    <a:pt x="78" y="101"/>
                  </a:cubicBezTo>
                  <a:cubicBezTo>
                    <a:pt x="70" y="99"/>
                    <a:pt x="70" y="99"/>
                    <a:pt x="70" y="99"/>
                  </a:cubicBezTo>
                  <a:cubicBezTo>
                    <a:pt x="70" y="99"/>
                    <a:pt x="74" y="106"/>
                    <a:pt x="73" y="109"/>
                  </a:cubicBezTo>
                  <a:cubicBezTo>
                    <a:pt x="72" y="112"/>
                    <a:pt x="68" y="118"/>
                    <a:pt x="68" y="118"/>
                  </a:cubicBezTo>
                  <a:cubicBezTo>
                    <a:pt x="62" y="114"/>
                    <a:pt x="62" y="114"/>
                    <a:pt x="62" y="114"/>
                  </a:cubicBezTo>
                  <a:cubicBezTo>
                    <a:pt x="62" y="114"/>
                    <a:pt x="66" y="120"/>
                    <a:pt x="66" y="122"/>
                  </a:cubicBezTo>
                  <a:cubicBezTo>
                    <a:pt x="66" y="124"/>
                    <a:pt x="71" y="129"/>
                    <a:pt x="65" y="127"/>
                  </a:cubicBezTo>
                  <a:cubicBezTo>
                    <a:pt x="60" y="125"/>
                    <a:pt x="60" y="125"/>
                    <a:pt x="60" y="125"/>
                  </a:cubicBezTo>
                  <a:cubicBezTo>
                    <a:pt x="62" y="131"/>
                    <a:pt x="62" y="131"/>
                    <a:pt x="62" y="131"/>
                  </a:cubicBezTo>
                  <a:cubicBezTo>
                    <a:pt x="59" y="134"/>
                    <a:pt x="59" y="134"/>
                    <a:pt x="59" y="134"/>
                  </a:cubicBezTo>
                  <a:cubicBezTo>
                    <a:pt x="55" y="130"/>
                    <a:pt x="55" y="130"/>
                    <a:pt x="55" y="130"/>
                  </a:cubicBezTo>
                  <a:cubicBezTo>
                    <a:pt x="58" y="139"/>
                    <a:pt x="58" y="139"/>
                    <a:pt x="58" y="139"/>
                  </a:cubicBezTo>
                  <a:cubicBezTo>
                    <a:pt x="58" y="139"/>
                    <a:pt x="55" y="143"/>
                    <a:pt x="54" y="144"/>
                  </a:cubicBezTo>
                  <a:cubicBezTo>
                    <a:pt x="52" y="146"/>
                    <a:pt x="54" y="148"/>
                    <a:pt x="52" y="149"/>
                  </a:cubicBezTo>
                  <a:cubicBezTo>
                    <a:pt x="51" y="151"/>
                    <a:pt x="48" y="155"/>
                    <a:pt x="47" y="156"/>
                  </a:cubicBezTo>
                  <a:cubicBezTo>
                    <a:pt x="45" y="156"/>
                    <a:pt x="49" y="159"/>
                    <a:pt x="48" y="161"/>
                  </a:cubicBezTo>
                  <a:cubicBezTo>
                    <a:pt x="47" y="162"/>
                    <a:pt x="43" y="171"/>
                    <a:pt x="43" y="171"/>
                  </a:cubicBezTo>
                  <a:cubicBezTo>
                    <a:pt x="43" y="171"/>
                    <a:pt x="41" y="185"/>
                    <a:pt x="42" y="192"/>
                  </a:cubicBezTo>
                  <a:cubicBezTo>
                    <a:pt x="44" y="199"/>
                    <a:pt x="47" y="207"/>
                    <a:pt x="50" y="212"/>
                  </a:cubicBezTo>
                  <a:cubicBezTo>
                    <a:pt x="53" y="216"/>
                    <a:pt x="61" y="220"/>
                    <a:pt x="62" y="224"/>
                  </a:cubicBezTo>
                  <a:cubicBezTo>
                    <a:pt x="63" y="227"/>
                    <a:pt x="61" y="231"/>
                    <a:pt x="59" y="231"/>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593" name="Freeform 278"/>
            <p:cNvSpPr>
              <a:spLocks/>
            </p:cNvSpPr>
            <p:nvPr>
              <p:custDataLst>
                <p:tags r:id="rId40"/>
              </p:custDataLst>
            </p:nvPr>
          </p:nvSpPr>
          <p:spPr bwMode="auto">
            <a:xfrm>
              <a:off x="3810" y="1990"/>
              <a:ext cx="10" cy="16"/>
            </a:xfrm>
            <a:custGeom>
              <a:avLst/>
              <a:gdLst>
                <a:gd name="T0" fmla="*/ 0 w 8"/>
                <a:gd name="T1" fmla="*/ 9 h 13"/>
                <a:gd name="T2" fmla="*/ 9 w 8"/>
                <a:gd name="T3" fmla="*/ 18 h 13"/>
                <a:gd name="T4" fmla="*/ 15 w 8"/>
                <a:gd name="T5" fmla="*/ 18 h 13"/>
                <a:gd name="T6" fmla="*/ 7 w 8"/>
                <a:gd name="T7" fmla="*/ 2 h 13"/>
                <a:gd name="T8" fmla="*/ 0 w 8"/>
                <a:gd name="T9" fmla="*/ 9 h 13"/>
                <a:gd name="T10" fmla="*/ 0 60000 65536"/>
                <a:gd name="T11" fmla="*/ 0 60000 65536"/>
                <a:gd name="T12" fmla="*/ 0 60000 65536"/>
                <a:gd name="T13" fmla="*/ 0 60000 65536"/>
                <a:gd name="T14" fmla="*/ 0 60000 65536"/>
                <a:gd name="T15" fmla="*/ 0 w 8"/>
                <a:gd name="T16" fmla="*/ 0 h 13"/>
                <a:gd name="T17" fmla="*/ 8 w 8"/>
                <a:gd name="T18" fmla="*/ 13 h 13"/>
              </a:gdLst>
              <a:ahLst/>
              <a:cxnLst>
                <a:cxn ang="T10">
                  <a:pos x="T0" y="T1"/>
                </a:cxn>
                <a:cxn ang="T11">
                  <a:pos x="T2" y="T3"/>
                </a:cxn>
                <a:cxn ang="T12">
                  <a:pos x="T4" y="T5"/>
                </a:cxn>
                <a:cxn ang="T13">
                  <a:pos x="T6" y="T7"/>
                </a:cxn>
                <a:cxn ang="T14">
                  <a:pos x="T8" y="T9"/>
                </a:cxn>
              </a:cxnLst>
              <a:rect l="T15" t="T16" r="T17" b="T18"/>
              <a:pathLst>
                <a:path w="8" h="13">
                  <a:moveTo>
                    <a:pt x="0" y="5"/>
                  </a:moveTo>
                  <a:cubicBezTo>
                    <a:pt x="0" y="7"/>
                    <a:pt x="3" y="7"/>
                    <a:pt x="5" y="10"/>
                  </a:cubicBezTo>
                  <a:cubicBezTo>
                    <a:pt x="6" y="13"/>
                    <a:pt x="8" y="12"/>
                    <a:pt x="8" y="10"/>
                  </a:cubicBezTo>
                  <a:cubicBezTo>
                    <a:pt x="8" y="7"/>
                    <a:pt x="7" y="0"/>
                    <a:pt x="4" y="2"/>
                  </a:cubicBezTo>
                  <a:cubicBezTo>
                    <a:pt x="2" y="4"/>
                    <a:pt x="0" y="5"/>
                    <a:pt x="0" y="5"/>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594" name="Freeform 279"/>
            <p:cNvSpPr>
              <a:spLocks/>
            </p:cNvSpPr>
            <p:nvPr>
              <p:custDataLst>
                <p:tags r:id="rId41"/>
              </p:custDataLst>
            </p:nvPr>
          </p:nvSpPr>
          <p:spPr bwMode="auto">
            <a:xfrm>
              <a:off x="4032" y="1906"/>
              <a:ext cx="25" cy="21"/>
            </a:xfrm>
            <a:custGeom>
              <a:avLst/>
              <a:gdLst>
                <a:gd name="T0" fmla="*/ 1 w 20"/>
                <a:gd name="T1" fmla="*/ 14 h 16"/>
                <a:gd name="T2" fmla="*/ 14 w 20"/>
                <a:gd name="T3" fmla="*/ 0 h 16"/>
                <a:gd name="T4" fmla="*/ 30 w 20"/>
                <a:gd name="T5" fmla="*/ 12 h 16"/>
                <a:gd name="T6" fmla="*/ 30 w 20"/>
                <a:gd name="T7" fmla="*/ 24 h 16"/>
                <a:gd name="T8" fmla="*/ 9 w 20"/>
                <a:gd name="T9" fmla="*/ 37 h 16"/>
                <a:gd name="T10" fmla="*/ 1 w 20"/>
                <a:gd name="T11" fmla="*/ 24 h 16"/>
                <a:gd name="T12" fmla="*/ 1 w 20"/>
                <a:gd name="T13" fmla="*/ 14 h 16"/>
                <a:gd name="T14" fmla="*/ 0 60000 65536"/>
                <a:gd name="T15" fmla="*/ 0 60000 65536"/>
                <a:gd name="T16" fmla="*/ 0 60000 65536"/>
                <a:gd name="T17" fmla="*/ 0 60000 65536"/>
                <a:gd name="T18" fmla="*/ 0 60000 65536"/>
                <a:gd name="T19" fmla="*/ 0 60000 65536"/>
                <a:gd name="T20" fmla="*/ 0 60000 65536"/>
                <a:gd name="T21" fmla="*/ 0 w 20"/>
                <a:gd name="T22" fmla="*/ 0 h 16"/>
                <a:gd name="T23" fmla="*/ 20 w 20"/>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16">
                  <a:moveTo>
                    <a:pt x="1" y="6"/>
                  </a:moveTo>
                  <a:cubicBezTo>
                    <a:pt x="1" y="3"/>
                    <a:pt x="3" y="0"/>
                    <a:pt x="7" y="0"/>
                  </a:cubicBezTo>
                  <a:cubicBezTo>
                    <a:pt x="11" y="1"/>
                    <a:pt x="13" y="1"/>
                    <a:pt x="15" y="5"/>
                  </a:cubicBezTo>
                  <a:cubicBezTo>
                    <a:pt x="17" y="8"/>
                    <a:pt x="20" y="10"/>
                    <a:pt x="15" y="11"/>
                  </a:cubicBezTo>
                  <a:cubicBezTo>
                    <a:pt x="11" y="13"/>
                    <a:pt x="5" y="16"/>
                    <a:pt x="5" y="16"/>
                  </a:cubicBezTo>
                  <a:cubicBezTo>
                    <a:pt x="5" y="16"/>
                    <a:pt x="0" y="14"/>
                    <a:pt x="1" y="11"/>
                  </a:cubicBezTo>
                  <a:cubicBezTo>
                    <a:pt x="2" y="9"/>
                    <a:pt x="1" y="6"/>
                    <a:pt x="1" y="6"/>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595" name="Freeform 280"/>
            <p:cNvSpPr>
              <a:spLocks/>
            </p:cNvSpPr>
            <p:nvPr>
              <p:custDataLst>
                <p:tags r:id="rId42"/>
              </p:custDataLst>
            </p:nvPr>
          </p:nvSpPr>
          <p:spPr bwMode="auto">
            <a:xfrm>
              <a:off x="4120" y="1943"/>
              <a:ext cx="18" cy="18"/>
            </a:xfrm>
            <a:custGeom>
              <a:avLst/>
              <a:gdLst>
                <a:gd name="T0" fmla="*/ 0 w 14"/>
                <a:gd name="T1" fmla="*/ 22 h 14"/>
                <a:gd name="T2" fmla="*/ 10 w 14"/>
                <a:gd name="T3" fmla="*/ 5 h 14"/>
                <a:gd name="T4" fmla="*/ 24 w 14"/>
                <a:gd name="T5" fmla="*/ 5 h 14"/>
                <a:gd name="T6" fmla="*/ 22 w 14"/>
                <a:gd name="T7" fmla="*/ 15 h 14"/>
                <a:gd name="T8" fmla="*/ 0 w 14"/>
                <a:gd name="T9" fmla="*/ 22 h 14"/>
                <a:gd name="T10" fmla="*/ 0 60000 65536"/>
                <a:gd name="T11" fmla="*/ 0 60000 65536"/>
                <a:gd name="T12" fmla="*/ 0 60000 65536"/>
                <a:gd name="T13" fmla="*/ 0 60000 65536"/>
                <a:gd name="T14" fmla="*/ 0 60000 65536"/>
                <a:gd name="T15" fmla="*/ 0 w 14"/>
                <a:gd name="T16" fmla="*/ 0 h 14"/>
                <a:gd name="T17" fmla="*/ 14 w 14"/>
                <a:gd name="T18" fmla="*/ 14 h 14"/>
              </a:gdLst>
              <a:ahLst/>
              <a:cxnLst>
                <a:cxn ang="T10">
                  <a:pos x="T0" y="T1"/>
                </a:cxn>
                <a:cxn ang="T11">
                  <a:pos x="T2" y="T3"/>
                </a:cxn>
                <a:cxn ang="T12">
                  <a:pos x="T4" y="T5"/>
                </a:cxn>
                <a:cxn ang="T13">
                  <a:pos x="T6" y="T7"/>
                </a:cxn>
                <a:cxn ang="T14">
                  <a:pos x="T8" y="T9"/>
                </a:cxn>
              </a:cxnLst>
              <a:rect l="T15" t="T16" r="T17" b="T18"/>
              <a:pathLst>
                <a:path w="14" h="14">
                  <a:moveTo>
                    <a:pt x="0" y="10"/>
                  </a:moveTo>
                  <a:cubicBezTo>
                    <a:pt x="0" y="8"/>
                    <a:pt x="5" y="2"/>
                    <a:pt x="5" y="2"/>
                  </a:cubicBezTo>
                  <a:cubicBezTo>
                    <a:pt x="5" y="2"/>
                    <a:pt x="10" y="0"/>
                    <a:pt x="12" y="2"/>
                  </a:cubicBezTo>
                  <a:cubicBezTo>
                    <a:pt x="14" y="4"/>
                    <a:pt x="12" y="6"/>
                    <a:pt x="10" y="7"/>
                  </a:cubicBezTo>
                  <a:cubicBezTo>
                    <a:pt x="9" y="7"/>
                    <a:pt x="0" y="14"/>
                    <a:pt x="0" y="10"/>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596" name="Freeform 281"/>
            <p:cNvSpPr>
              <a:spLocks/>
            </p:cNvSpPr>
            <p:nvPr>
              <p:custDataLst>
                <p:tags r:id="rId43"/>
              </p:custDataLst>
            </p:nvPr>
          </p:nvSpPr>
          <p:spPr bwMode="auto">
            <a:xfrm>
              <a:off x="4138" y="1924"/>
              <a:ext cx="19" cy="17"/>
            </a:xfrm>
            <a:custGeom>
              <a:avLst/>
              <a:gdLst>
                <a:gd name="T0" fmla="*/ 13 w 15"/>
                <a:gd name="T1" fmla="*/ 7 h 13"/>
                <a:gd name="T2" fmla="*/ 23 w 15"/>
                <a:gd name="T3" fmla="*/ 9 h 13"/>
                <a:gd name="T4" fmla="*/ 24 w 15"/>
                <a:gd name="T5" fmla="*/ 27 h 13"/>
                <a:gd name="T6" fmla="*/ 5 w 15"/>
                <a:gd name="T7" fmla="*/ 16 h 13"/>
                <a:gd name="T8" fmla="*/ 13 w 15"/>
                <a:gd name="T9" fmla="*/ 7 h 13"/>
                <a:gd name="T10" fmla="*/ 0 60000 65536"/>
                <a:gd name="T11" fmla="*/ 0 60000 65536"/>
                <a:gd name="T12" fmla="*/ 0 60000 65536"/>
                <a:gd name="T13" fmla="*/ 0 60000 65536"/>
                <a:gd name="T14" fmla="*/ 0 60000 65536"/>
                <a:gd name="T15" fmla="*/ 0 w 15"/>
                <a:gd name="T16" fmla="*/ 0 h 13"/>
                <a:gd name="T17" fmla="*/ 15 w 15"/>
                <a:gd name="T18" fmla="*/ 13 h 13"/>
              </a:gdLst>
              <a:ahLst/>
              <a:cxnLst>
                <a:cxn ang="T10">
                  <a:pos x="T0" y="T1"/>
                </a:cxn>
                <a:cxn ang="T11">
                  <a:pos x="T2" y="T3"/>
                </a:cxn>
                <a:cxn ang="T12">
                  <a:pos x="T4" y="T5"/>
                </a:cxn>
                <a:cxn ang="T13">
                  <a:pos x="T6" y="T7"/>
                </a:cxn>
                <a:cxn ang="T14">
                  <a:pos x="T8" y="T9"/>
                </a:cxn>
              </a:cxnLst>
              <a:rect l="T15" t="T16" r="T17" b="T18"/>
              <a:pathLst>
                <a:path w="15" h="13">
                  <a:moveTo>
                    <a:pt x="6" y="3"/>
                  </a:moveTo>
                  <a:cubicBezTo>
                    <a:pt x="8" y="1"/>
                    <a:pt x="11" y="0"/>
                    <a:pt x="11" y="4"/>
                  </a:cubicBezTo>
                  <a:cubicBezTo>
                    <a:pt x="11" y="8"/>
                    <a:pt x="15" y="13"/>
                    <a:pt x="12" y="12"/>
                  </a:cubicBezTo>
                  <a:cubicBezTo>
                    <a:pt x="9" y="11"/>
                    <a:pt x="0" y="11"/>
                    <a:pt x="2" y="7"/>
                  </a:cubicBezTo>
                  <a:cubicBezTo>
                    <a:pt x="4" y="2"/>
                    <a:pt x="6" y="3"/>
                    <a:pt x="6" y="3"/>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597" name="Freeform 282"/>
            <p:cNvSpPr>
              <a:spLocks/>
            </p:cNvSpPr>
            <p:nvPr>
              <p:custDataLst>
                <p:tags r:id="rId44"/>
              </p:custDataLst>
            </p:nvPr>
          </p:nvSpPr>
          <p:spPr bwMode="auto">
            <a:xfrm>
              <a:off x="4109" y="1915"/>
              <a:ext cx="10" cy="8"/>
            </a:xfrm>
            <a:custGeom>
              <a:avLst/>
              <a:gdLst>
                <a:gd name="T0" fmla="*/ 1 w 8"/>
                <a:gd name="T1" fmla="*/ 9 h 6"/>
                <a:gd name="T2" fmla="*/ 15 w 8"/>
                <a:gd name="T3" fmla="*/ 9 h 6"/>
                <a:gd name="T4" fmla="*/ 1 w 8"/>
                <a:gd name="T5" fmla="*/ 9 h 6"/>
                <a:gd name="T6" fmla="*/ 0 60000 65536"/>
                <a:gd name="T7" fmla="*/ 0 60000 65536"/>
                <a:gd name="T8" fmla="*/ 0 60000 65536"/>
                <a:gd name="T9" fmla="*/ 0 w 8"/>
                <a:gd name="T10" fmla="*/ 0 h 6"/>
                <a:gd name="T11" fmla="*/ 8 w 8"/>
                <a:gd name="T12" fmla="*/ 6 h 6"/>
              </a:gdLst>
              <a:ahLst/>
              <a:cxnLst>
                <a:cxn ang="T6">
                  <a:pos x="T0" y="T1"/>
                </a:cxn>
                <a:cxn ang="T7">
                  <a:pos x="T2" y="T3"/>
                </a:cxn>
                <a:cxn ang="T8">
                  <a:pos x="T4" y="T5"/>
                </a:cxn>
              </a:cxnLst>
              <a:rect l="T9" t="T10" r="T11" b="T12"/>
              <a:pathLst>
                <a:path w="8" h="6">
                  <a:moveTo>
                    <a:pt x="1" y="4"/>
                  </a:moveTo>
                  <a:cubicBezTo>
                    <a:pt x="0" y="5"/>
                    <a:pt x="8" y="6"/>
                    <a:pt x="8" y="4"/>
                  </a:cubicBezTo>
                  <a:cubicBezTo>
                    <a:pt x="7" y="3"/>
                    <a:pt x="4" y="0"/>
                    <a:pt x="1" y="4"/>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598" name="Freeform 283"/>
            <p:cNvSpPr>
              <a:spLocks/>
            </p:cNvSpPr>
            <p:nvPr>
              <p:custDataLst>
                <p:tags r:id="rId45"/>
              </p:custDataLst>
            </p:nvPr>
          </p:nvSpPr>
          <p:spPr bwMode="auto">
            <a:xfrm>
              <a:off x="4100" y="1904"/>
              <a:ext cx="15" cy="6"/>
            </a:xfrm>
            <a:custGeom>
              <a:avLst/>
              <a:gdLst>
                <a:gd name="T0" fmla="*/ 1 w 12"/>
                <a:gd name="T1" fmla="*/ 2 h 5"/>
                <a:gd name="T2" fmla="*/ 14 w 12"/>
                <a:gd name="T3" fmla="*/ 0 h 5"/>
                <a:gd name="T4" fmla="*/ 24 w 12"/>
                <a:gd name="T5" fmla="*/ 6 h 5"/>
                <a:gd name="T6" fmla="*/ 10 w 12"/>
                <a:gd name="T7" fmla="*/ 6 h 5"/>
                <a:gd name="T8" fmla="*/ 1 w 12"/>
                <a:gd name="T9" fmla="*/ 2 h 5"/>
                <a:gd name="T10" fmla="*/ 0 60000 65536"/>
                <a:gd name="T11" fmla="*/ 0 60000 65536"/>
                <a:gd name="T12" fmla="*/ 0 60000 65536"/>
                <a:gd name="T13" fmla="*/ 0 60000 65536"/>
                <a:gd name="T14" fmla="*/ 0 60000 65536"/>
                <a:gd name="T15" fmla="*/ 0 w 12"/>
                <a:gd name="T16" fmla="*/ 0 h 5"/>
                <a:gd name="T17" fmla="*/ 12 w 12"/>
                <a:gd name="T18" fmla="*/ 5 h 5"/>
              </a:gdLst>
              <a:ahLst/>
              <a:cxnLst>
                <a:cxn ang="T10">
                  <a:pos x="T0" y="T1"/>
                </a:cxn>
                <a:cxn ang="T11">
                  <a:pos x="T2" y="T3"/>
                </a:cxn>
                <a:cxn ang="T12">
                  <a:pos x="T4" y="T5"/>
                </a:cxn>
                <a:cxn ang="T13">
                  <a:pos x="T6" y="T7"/>
                </a:cxn>
                <a:cxn ang="T14">
                  <a:pos x="T8" y="T9"/>
                </a:cxn>
              </a:cxnLst>
              <a:rect l="T15" t="T16" r="T17" b="T18"/>
              <a:pathLst>
                <a:path w="12" h="5">
                  <a:moveTo>
                    <a:pt x="1" y="2"/>
                  </a:moveTo>
                  <a:cubicBezTo>
                    <a:pt x="2" y="1"/>
                    <a:pt x="5" y="0"/>
                    <a:pt x="7" y="0"/>
                  </a:cubicBezTo>
                  <a:cubicBezTo>
                    <a:pt x="9" y="1"/>
                    <a:pt x="12" y="3"/>
                    <a:pt x="12" y="3"/>
                  </a:cubicBezTo>
                  <a:cubicBezTo>
                    <a:pt x="5" y="3"/>
                    <a:pt x="5" y="3"/>
                    <a:pt x="5" y="3"/>
                  </a:cubicBezTo>
                  <a:cubicBezTo>
                    <a:pt x="5" y="3"/>
                    <a:pt x="0" y="5"/>
                    <a:pt x="1" y="2"/>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599" name="Freeform 284"/>
            <p:cNvSpPr>
              <a:spLocks/>
            </p:cNvSpPr>
            <p:nvPr>
              <p:custDataLst>
                <p:tags r:id="rId46"/>
              </p:custDataLst>
            </p:nvPr>
          </p:nvSpPr>
          <p:spPr bwMode="auto">
            <a:xfrm>
              <a:off x="4147" y="1852"/>
              <a:ext cx="9" cy="9"/>
            </a:xfrm>
            <a:custGeom>
              <a:avLst/>
              <a:gdLst>
                <a:gd name="T0" fmla="*/ 0 w 7"/>
                <a:gd name="T1" fmla="*/ 5 h 7"/>
                <a:gd name="T2" fmla="*/ 5 w 7"/>
                <a:gd name="T3" fmla="*/ 10 h 7"/>
                <a:gd name="T4" fmla="*/ 6 w 7"/>
                <a:gd name="T5" fmla="*/ 1 h 7"/>
                <a:gd name="T6" fmla="*/ 0 w 7"/>
                <a:gd name="T7" fmla="*/ 5 h 7"/>
                <a:gd name="T8" fmla="*/ 0 60000 65536"/>
                <a:gd name="T9" fmla="*/ 0 60000 65536"/>
                <a:gd name="T10" fmla="*/ 0 60000 65536"/>
                <a:gd name="T11" fmla="*/ 0 60000 65536"/>
                <a:gd name="T12" fmla="*/ 0 w 7"/>
                <a:gd name="T13" fmla="*/ 0 h 7"/>
                <a:gd name="T14" fmla="*/ 7 w 7"/>
                <a:gd name="T15" fmla="*/ 7 h 7"/>
              </a:gdLst>
              <a:ahLst/>
              <a:cxnLst>
                <a:cxn ang="T8">
                  <a:pos x="T0" y="T1"/>
                </a:cxn>
                <a:cxn ang="T9">
                  <a:pos x="T2" y="T3"/>
                </a:cxn>
                <a:cxn ang="T10">
                  <a:pos x="T4" y="T5"/>
                </a:cxn>
                <a:cxn ang="T11">
                  <a:pos x="T6" y="T7"/>
                </a:cxn>
              </a:cxnLst>
              <a:rect l="T12" t="T13" r="T14" b="T15"/>
              <a:pathLst>
                <a:path w="7" h="7">
                  <a:moveTo>
                    <a:pt x="0" y="2"/>
                  </a:moveTo>
                  <a:cubicBezTo>
                    <a:pt x="0" y="4"/>
                    <a:pt x="0" y="7"/>
                    <a:pt x="2" y="5"/>
                  </a:cubicBezTo>
                  <a:cubicBezTo>
                    <a:pt x="5" y="4"/>
                    <a:pt x="7" y="0"/>
                    <a:pt x="3" y="1"/>
                  </a:cubicBezTo>
                  <a:cubicBezTo>
                    <a:pt x="0" y="2"/>
                    <a:pt x="0" y="2"/>
                    <a:pt x="0" y="2"/>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600" name="Freeform 285"/>
            <p:cNvSpPr>
              <a:spLocks/>
            </p:cNvSpPr>
            <p:nvPr>
              <p:custDataLst>
                <p:tags r:id="rId47"/>
              </p:custDataLst>
            </p:nvPr>
          </p:nvSpPr>
          <p:spPr bwMode="auto">
            <a:xfrm>
              <a:off x="4191" y="1874"/>
              <a:ext cx="12" cy="8"/>
            </a:xfrm>
            <a:custGeom>
              <a:avLst/>
              <a:gdLst>
                <a:gd name="T0" fmla="*/ 0 w 10"/>
                <a:gd name="T1" fmla="*/ 7 h 6"/>
                <a:gd name="T2" fmla="*/ 7 w 10"/>
                <a:gd name="T3" fmla="*/ 12 h 6"/>
                <a:gd name="T4" fmla="*/ 14 w 10"/>
                <a:gd name="T5" fmla="*/ 5 h 6"/>
                <a:gd name="T6" fmla="*/ 0 w 10"/>
                <a:gd name="T7" fmla="*/ 7 h 6"/>
                <a:gd name="T8" fmla="*/ 0 60000 65536"/>
                <a:gd name="T9" fmla="*/ 0 60000 65536"/>
                <a:gd name="T10" fmla="*/ 0 60000 65536"/>
                <a:gd name="T11" fmla="*/ 0 60000 65536"/>
                <a:gd name="T12" fmla="*/ 0 w 10"/>
                <a:gd name="T13" fmla="*/ 0 h 6"/>
                <a:gd name="T14" fmla="*/ 10 w 10"/>
                <a:gd name="T15" fmla="*/ 6 h 6"/>
              </a:gdLst>
              <a:ahLst/>
              <a:cxnLst>
                <a:cxn ang="T8">
                  <a:pos x="T0" y="T1"/>
                </a:cxn>
                <a:cxn ang="T9">
                  <a:pos x="T2" y="T3"/>
                </a:cxn>
                <a:cxn ang="T10">
                  <a:pos x="T4" y="T5"/>
                </a:cxn>
                <a:cxn ang="T11">
                  <a:pos x="T6" y="T7"/>
                </a:cxn>
              </a:cxnLst>
              <a:rect l="T12" t="T13" r="T14" b="T15"/>
              <a:pathLst>
                <a:path w="10" h="6">
                  <a:moveTo>
                    <a:pt x="0" y="3"/>
                  </a:moveTo>
                  <a:cubicBezTo>
                    <a:pt x="0" y="5"/>
                    <a:pt x="1" y="6"/>
                    <a:pt x="4" y="5"/>
                  </a:cubicBezTo>
                  <a:cubicBezTo>
                    <a:pt x="6" y="4"/>
                    <a:pt x="10" y="3"/>
                    <a:pt x="8" y="2"/>
                  </a:cubicBezTo>
                  <a:cubicBezTo>
                    <a:pt x="7" y="1"/>
                    <a:pt x="1" y="0"/>
                    <a:pt x="0" y="3"/>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601" name="Freeform 286"/>
            <p:cNvSpPr>
              <a:spLocks/>
            </p:cNvSpPr>
            <p:nvPr>
              <p:custDataLst>
                <p:tags r:id="rId48"/>
              </p:custDataLst>
            </p:nvPr>
          </p:nvSpPr>
          <p:spPr bwMode="auto">
            <a:xfrm>
              <a:off x="4215" y="1855"/>
              <a:ext cx="9" cy="9"/>
            </a:xfrm>
            <a:custGeom>
              <a:avLst/>
              <a:gdLst>
                <a:gd name="T0" fmla="*/ 0 w 7"/>
                <a:gd name="T1" fmla="*/ 13 h 7"/>
                <a:gd name="T2" fmla="*/ 8 w 7"/>
                <a:gd name="T3" fmla="*/ 13 h 7"/>
                <a:gd name="T4" fmla="*/ 8 w 7"/>
                <a:gd name="T5" fmla="*/ 1 h 7"/>
                <a:gd name="T6" fmla="*/ 0 w 7"/>
                <a:gd name="T7" fmla="*/ 13 h 7"/>
                <a:gd name="T8" fmla="*/ 0 60000 65536"/>
                <a:gd name="T9" fmla="*/ 0 60000 65536"/>
                <a:gd name="T10" fmla="*/ 0 60000 65536"/>
                <a:gd name="T11" fmla="*/ 0 60000 65536"/>
                <a:gd name="T12" fmla="*/ 0 w 7"/>
                <a:gd name="T13" fmla="*/ 0 h 7"/>
                <a:gd name="T14" fmla="*/ 7 w 7"/>
                <a:gd name="T15" fmla="*/ 7 h 7"/>
              </a:gdLst>
              <a:ahLst/>
              <a:cxnLst>
                <a:cxn ang="T8">
                  <a:pos x="T0" y="T1"/>
                </a:cxn>
                <a:cxn ang="T9">
                  <a:pos x="T2" y="T3"/>
                </a:cxn>
                <a:cxn ang="T10">
                  <a:pos x="T4" y="T5"/>
                </a:cxn>
                <a:cxn ang="T11">
                  <a:pos x="T6" y="T7"/>
                </a:cxn>
              </a:cxnLst>
              <a:rect l="T12" t="T13" r="T14" b="T15"/>
              <a:pathLst>
                <a:path w="7" h="7">
                  <a:moveTo>
                    <a:pt x="0" y="6"/>
                  </a:moveTo>
                  <a:cubicBezTo>
                    <a:pt x="0" y="6"/>
                    <a:pt x="3" y="7"/>
                    <a:pt x="4" y="6"/>
                  </a:cubicBezTo>
                  <a:cubicBezTo>
                    <a:pt x="5" y="4"/>
                    <a:pt x="7" y="0"/>
                    <a:pt x="4" y="1"/>
                  </a:cubicBezTo>
                  <a:cubicBezTo>
                    <a:pt x="1" y="2"/>
                    <a:pt x="0" y="6"/>
                    <a:pt x="0" y="6"/>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602" name="Freeform 287"/>
            <p:cNvSpPr>
              <a:spLocks/>
            </p:cNvSpPr>
            <p:nvPr>
              <p:custDataLst>
                <p:tags r:id="rId49"/>
              </p:custDataLst>
            </p:nvPr>
          </p:nvSpPr>
          <p:spPr bwMode="auto">
            <a:xfrm>
              <a:off x="4221" y="1855"/>
              <a:ext cx="11" cy="8"/>
            </a:xfrm>
            <a:custGeom>
              <a:avLst/>
              <a:gdLst>
                <a:gd name="T0" fmla="*/ 6 w 8"/>
                <a:gd name="T1" fmla="*/ 1 h 6"/>
                <a:gd name="T2" fmla="*/ 8 w 8"/>
                <a:gd name="T3" fmla="*/ 12 h 6"/>
                <a:gd name="T4" fmla="*/ 19 w 8"/>
                <a:gd name="T5" fmla="*/ 1 h 6"/>
                <a:gd name="T6" fmla="*/ 6 w 8"/>
                <a:gd name="T7" fmla="*/ 1 h 6"/>
                <a:gd name="T8" fmla="*/ 0 60000 65536"/>
                <a:gd name="T9" fmla="*/ 0 60000 65536"/>
                <a:gd name="T10" fmla="*/ 0 60000 65536"/>
                <a:gd name="T11" fmla="*/ 0 60000 65536"/>
                <a:gd name="T12" fmla="*/ 0 w 8"/>
                <a:gd name="T13" fmla="*/ 0 h 6"/>
                <a:gd name="T14" fmla="*/ 8 w 8"/>
                <a:gd name="T15" fmla="*/ 6 h 6"/>
              </a:gdLst>
              <a:ahLst/>
              <a:cxnLst>
                <a:cxn ang="T8">
                  <a:pos x="T0" y="T1"/>
                </a:cxn>
                <a:cxn ang="T9">
                  <a:pos x="T2" y="T3"/>
                </a:cxn>
                <a:cxn ang="T10">
                  <a:pos x="T4" y="T5"/>
                </a:cxn>
                <a:cxn ang="T11">
                  <a:pos x="T6" y="T7"/>
                </a:cxn>
              </a:cxnLst>
              <a:rect l="T12" t="T13" r="T14" b="T15"/>
              <a:pathLst>
                <a:path w="8" h="6">
                  <a:moveTo>
                    <a:pt x="2" y="1"/>
                  </a:moveTo>
                  <a:cubicBezTo>
                    <a:pt x="2" y="1"/>
                    <a:pt x="0" y="6"/>
                    <a:pt x="3" y="5"/>
                  </a:cubicBezTo>
                  <a:cubicBezTo>
                    <a:pt x="5" y="4"/>
                    <a:pt x="8" y="3"/>
                    <a:pt x="7" y="1"/>
                  </a:cubicBezTo>
                  <a:cubicBezTo>
                    <a:pt x="6" y="0"/>
                    <a:pt x="2" y="1"/>
                    <a:pt x="2" y="1"/>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603" name="Freeform 288"/>
            <p:cNvSpPr>
              <a:spLocks/>
            </p:cNvSpPr>
            <p:nvPr>
              <p:custDataLst>
                <p:tags r:id="rId50"/>
              </p:custDataLst>
            </p:nvPr>
          </p:nvSpPr>
          <p:spPr bwMode="auto">
            <a:xfrm>
              <a:off x="4230" y="1855"/>
              <a:ext cx="8" cy="5"/>
            </a:xfrm>
            <a:custGeom>
              <a:avLst/>
              <a:gdLst>
                <a:gd name="T0" fmla="*/ 5 w 6"/>
                <a:gd name="T1" fmla="*/ 0 h 4"/>
                <a:gd name="T2" fmla="*/ 0 w 6"/>
                <a:gd name="T3" fmla="*/ 7 h 4"/>
                <a:gd name="T4" fmla="*/ 12 w 6"/>
                <a:gd name="T5" fmla="*/ 5 h 4"/>
                <a:gd name="T6" fmla="*/ 5 w 6"/>
                <a:gd name="T7" fmla="*/ 0 h 4"/>
                <a:gd name="T8" fmla="*/ 0 60000 65536"/>
                <a:gd name="T9" fmla="*/ 0 60000 65536"/>
                <a:gd name="T10" fmla="*/ 0 60000 65536"/>
                <a:gd name="T11" fmla="*/ 0 60000 65536"/>
                <a:gd name="T12" fmla="*/ 0 w 6"/>
                <a:gd name="T13" fmla="*/ 0 h 4"/>
                <a:gd name="T14" fmla="*/ 6 w 6"/>
                <a:gd name="T15" fmla="*/ 4 h 4"/>
              </a:gdLst>
              <a:ahLst/>
              <a:cxnLst>
                <a:cxn ang="T8">
                  <a:pos x="T0" y="T1"/>
                </a:cxn>
                <a:cxn ang="T9">
                  <a:pos x="T2" y="T3"/>
                </a:cxn>
                <a:cxn ang="T10">
                  <a:pos x="T4" y="T5"/>
                </a:cxn>
                <a:cxn ang="T11">
                  <a:pos x="T6" y="T7"/>
                </a:cxn>
              </a:cxnLst>
              <a:rect l="T12" t="T13" r="T14" b="T15"/>
              <a:pathLst>
                <a:path w="6" h="4">
                  <a:moveTo>
                    <a:pt x="2" y="0"/>
                  </a:moveTo>
                  <a:cubicBezTo>
                    <a:pt x="0" y="4"/>
                    <a:pt x="0" y="4"/>
                    <a:pt x="0" y="4"/>
                  </a:cubicBezTo>
                  <a:cubicBezTo>
                    <a:pt x="0" y="4"/>
                    <a:pt x="5" y="4"/>
                    <a:pt x="5" y="2"/>
                  </a:cubicBezTo>
                  <a:cubicBezTo>
                    <a:pt x="6" y="1"/>
                    <a:pt x="2" y="0"/>
                    <a:pt x="2" y="0"/>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604" name="Freeform 289"/>
            <p:cNvSpPr>
              <a:spLocks/>
            </p:cNvSpPr>
            <p:nvPr>
              <p:custDataLst>
                <p:tags r:id="rId51"/>
              </p:custDataLst>
            </p:nvPr>
          </p:nvSpPr>
          <p:spPr bwMode="auto">
            <a:xfrm>
              <a:off x="4179" y="1810"/>
              <a:ext cx="9" cy="26"/>
            </a:xfrm>
            <a:custGeom>
              <a:avLst/>
              <a:gdLst>
                <a:gd name="T0" fmla="*/ 6 w 7"/>
                <a:gd name="T1" fmla="*/ 12 h 20"/>
                <a:gd name="T2" fmla="*/ 0 w 7"/>
                <a:gd name="T3" fmla="*/ 21 h 20"/>
                <a:gd name="T4" fmla="*/ 6 w 7"/>
                <a:gd name="T5" fmla="*/ 27 h 20"/>
                <a:gd name="T6" fmla="*/ 8 w 7"/>
                <a:gd name="T7" fmla="*/ 38 h 20"/>
                <a:gd name="T8" fmla="*/ 13 w 7"/>
                <a:gd name="T9" fmla="*/ 17 h 20"/>
                <a:gd name="T10" fmla="*/ 13 w 7"/>
                <a:gd name="T11" fmla="*/ 0 h 20"/>
                <a:gd name="T12" fmla="*/ 6 w 7"/>
                <a:gd name="T13" fmla="*/ 12 h 20"/>
                <a:gd name="T14" fmla="*/ 0 60000 65536"/>
                <a:gd name="T15" fmla="*/ 0 60000 65536"/>
                <a:gd name="T16" fmla="*/ 0 60000 65536"/>
                <a:gd name="T17" fmla="*/ 0 60000 65536"/>
                <a:gd name="T18" fmla="*/ 0 60000 65536"/>
                <a:gd name="T19" fmla="*/ 0 60000 65536"/>
                <a:gd name="T20" fmla="*/ 0 60000 65536"/>
                <a:gd name="T21" fmla="*/ 0 w 7"/>
                <a:gd name="T22" fmla="*/ 0 h 20"/>
                <a:gd name="T23" fmla="*/ 7 w 7"/>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20">
                  <a:moveTo>
                    <a:pt x="3" y="5"/>
                  </a:moveTo>
                  <a:cubicBezTo>
                    <a:pt x="1" y="6"/>
                    <a:pt x="0" y="9"/>
                    <a:pt x="0" y="9"/>
                  </a:cubicBezTo>
                  <a:cubicBezTo>
                    <a:pt x="3" y="12"/>
                    <a:pt x="3" y="12"/>
                    <a:pt x="3" y="12"/>
                  </a:cubicBezTo>
                  <a:cubicBezTo>
                    <a:pt x="3" y="12"/>
                    <a:pt x="2" y="20"/>
                    <a:pt x="4" y="17"/>
                  </a:cubicBezTo>
                  <a:cubicBezTo>
                    <a:pt x="7" y="14"/>
                    <a:pt x="5" y="10"/>
                    <a:pt x="6" y="8"/>
                  </a:cubicBezTo>
                  <a:cubicBezTo>
                    <a:pt x="7" y="7"/>
                    <a:pt x="6" y="0"/>
                    <a:pt x="6" y="0"/>
                  </a:cubicBezTo>
                  <a:cubicBezTo>
                    <a:pt x="6" y="0"/>
                    <a:pt x="5" y="4"/>
                    <a:pt x="3" y="5"/>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605" name="Freeform 290"/>
            <p:cNvSpPr>
              <a:spLocks/>
            </p:cNvSpPr>
            <p:nvPr>
              <p:custDataLst>
                <p:tags r:id="rId52"/>
              </p:custDataLst>
            </p:nvPr>
          </p:nvSpPr>
          <p:spPr bwMode="auto">
            <a:xfrm>
              <a:off x="4186" y="1787"/>
              <a:ext cx="14" cy="4"/>
            </a:xfrm>
            <a:custGeom>
              <a:avLst/>
              <a:gdLst>
                <a:gd name="T0" fmla="*/ 6 w 11"/>
                <a:gd name="T1" fmla="*/ 0 h 3"/>
                <a:gd name="T2" fmla="*/ 22 w 11"/>
                <a:gd name="T3" fmla="*/ 1 h 3"/>
                <a:gd name="T4" fmla="*/ 14 w 11"/>
                <a:gd name="T5" fmla="*/ 7 h 3"/>
                <a:gd name="T6" fmla="*/ 6 w 11"/>
                <a:gd name="T7" fmla="*/ 0 h 3"/>
                <a:gd name="T8" fmla="*/ 0 60000 65536"/>
                <a:gd name="T9" fmla="*/ 0 60000 65536"/>
                <a:gd name="T10" fmla="*/ 0 60000 65536"/>
                <a:gd name="T11" fmla="*/ 0 60000 65536"/>
                <a:gd name="T12" fmla="*/ 0 w 11"/>
                <a:gd name="T13" fmla="*/ 0 h 3"/>
                <a:gd name="T14" fmla="*/ 11 w 11"/>
                <a:gd name="T15" fmla="*/ 3 h 3"/>
              </a:gdLst>
              <a:ahLst/>
              <a:cxnLst>
                <a:cxn ang="T8">
                  <a:pos x="T0" y="T1"/>
                </a:cxn>
                <a:cxn ang="T9">
                  <a:pos x="T2" y="T3"/>
                </a:cxn>
                <a:cxn ang="T10">
                  <a:pos x="T4" y="T5"/>
                </a:cxn>
                <a:cxn ang="T11">
                  <a:pos x="T6" y="T7"/>
                </a:cxn>
              </a:cxnLst>
              <a:rect l="T12" t="T13" r="T14" b="T15"/>
              <a:pathLst>
                <a:path w="11" h="3">
                  <a:moveTo>
                    <a:pt x="3" y="0"/>
                  </a:moveTo>
                  <a:cubicBezTo>
                    <a:pt x="6" y="0"/>
                    <a:pt x="8" y="1"/>
                    <a:pt x="10" y="1"/>
                  </a:cubicBezTo>
                  <a:cubicBezTo>
                    <a:pt x="11" y="2"/>
                    <a:pt x="11" y="3"/>
                    <a:pt x="7" y="3"/>
                  </a:cubicBezTo>
                  <a:cubicBezTo>
                    <a:pt x="3" y="3"/>
                    <a:pt x="0" y="0"/>
                    <a:pt x="3" y="0"/>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606" name="Freeform 291"/>
            <p:cNvSpPr>
              <a:spLocks/>
            </p:cNvSpPr>
            <p:nvPr>
              <p:custDataLst>
                <p:tags r:id="rId53"/>
              </p:custDataLst>
            </p:nvPr>
          </p:nvSpPr>
          <p:spPr bwMode="auto">
            <a:xfrm>
              <a:off x="4224" y="1845"/>
              <a:ext cx="6" cy="6"/>
            </a:xfrm>
            <a:custGeom>
              <a:avLst/>
              <a:gdLst>
                <a:gd name="T0" fmla="*/ 1 w 5"/>
                <a:gd name="T1" fmla="*/ 1 h 5"/>
                <a:gd name="T2" fmla="*/ 6 w 5"/>
                <a:gd name="T3" fmla="*/ 6 h 5"/>
                <a:gd name="T4" fmla="*/ 1 w 5"/>
                <a:gd name="T5" fmla="*/ 1 h 5"/>
                <a:gd name="T6" fmla="*/ 0 60000 65536"/>
                <a:gd name="T7" fmla="*/ 0 60000 65536"/>
                <a:gd name="T8" fmla="*/ 0 60000 65536"/>
                <a:gd name="T9" fmla="*/ 0 w 5"/>
                <a:gd name="T10" fmla="*/ 0 h 5"/>
                <a:gd name="T11" fmla="*/ 5 w 5"/>
                <a:gd name="T12" fmla="*/ 5 h 5"/>
              </a:gdLst>
              <a:ahLst/>
              <a:cxnLst>
                <a:cxn ang="T6">
                  <a:pos x="T0" y="T1"/>
                </a:cxn>
                <a:cxn ang="T7">
                  <a:pos x="T2" y="T3"/>
                </a:cxn>
                <a:cxn ang="T8">
                  <a:pos x="T4" y="T5"/>
                </a:cxn>
              </a:cxnLst>
              <a:rect l="T9" t="T10" r="T11" b="T12"/>
              <a:pathLst>
                <a:path w="5" h="5">
                  <a:moveTo>
                    <a:pt x="1" y="1"/>
                  </a:moveTo>
                  <a:cubicBezTo>
                    <a:pt x="1" y="1"/>
                    <a:pt x="0" y="5"/>
                    <a:pt x="3" y="3"/>
                  </a:cubicBezTo>
                  <a:cubicBezTo>
                    <a:pt x="5" y="1"/>
                    <a:pt x="4" y="0"/>
                    <a:pt x="1" y="1"/>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607" name="Freeform 292"/>
            <p:cNvSpPr>
              <a:spLocks noEditPoints="1"/>
            </p:cNvSpPr>
            <p:nvPr>
              <p:custDataLst>
                <p:tags r:id="rId54"/>
              </p:custDataLst>
            </p:nvPr>
          </p:nvSpPr>
          <p:spPr bwMode="auto">
            <a:xfrm>
              <a:off x="3706" y="1508"/>
              <a:ext cx="262" cy="124"/>
            </a:xfrm>
            <a:custGeom>
              <a:avLst/>
              <a:gdLst>
                <a:gd name="T0" fmla="*/ 87 w 204"/>
                <a:gd name="T1" fmla="*/ 133 h 97"/>
                <a:gd name="T2" fmla="*/ 36 w 204"/>
                <a:gd name="T3" fmla="*/ 125 h 97"/>
                <a:gd name="T4" fmla="*/ 35 w 204"/>
                <a:gd name="T5" fmla="*/ 151 h 97"/>
                <a:gd name="T6" fmla="*/ 121 w 204"/>
                <a:gd name="T7" fmla="*/ 121 h 97"/>
                <a:gd name="T8" fmla="*/ 112 w 204"/>
                <a:gd name="T9" fmla="*/ 100 h 97"/>
                <a:gd name="T10" fmla="*/ 98 w 204"/>
                <a:gd name="T11" fmla="*/ 134 h 97"/>
                <a:gd name="T12" fmla="*/ 80 w 204"/>
                <a:gd name="T13" fmla="*/ 152 h 97"/>
                <a:gd name="T14" fmla="*/ 50 w 204"/>
                <a:gd name="T15" fmla="*/ 159 h 97"/>
                <a:gd name="T16" fmla="*/ 80 w 204"/>
                <a:gd name="T17" fmla="*/ 182 h 97"/>
                <a:gd name="T18" fmla="*/ 81 w 204"/>
                <a:gd name="T19" fmla="*/ 165 h 97"/>
                <a:gd name="T20" fmla="*/ 134 w 204"/>
                <a:gd name="T21" fmla="*/ 141 h 97"/>
                <a:gd name="T22" fmla="*/ 64 w 204"/>
                <a:gd name="T23" fmla="*/ 148 h 97"/>
                <a:gd name="T24" fmla="*/ 105 w 204"/>
                <a:gd name="T25" fmla="*/ 188 h 97"/>
                <a:gd name="T26" fmla="*/ 114 w 204"/>
                <a:gd name="T27" fmla="*/ 187 h 97"/>
                <a:gd name="T28" fmla="*/ 141 w 204"/>
                <a:gd name="T29" fmla="*/ 196 h 97"/>
                <a:gd name="T30" fmla="*/ 180 w 204"/>
                <a:gd name="T31" fmla="*/ 155 h 97"/>
                <a:gd name="T32" fmla="*/ 188 w 204"/>
                <a:gd name="T33" fmla="*/ 175 h 97"/>
                <a:gd name="T34" fmla="*/ 181 w 204"/>
                <a:gd name="T35" fmla="*/ 143 h 97"/>
                <a:gd name="T36" fmla="*/ 191 w 204"/>
                <a:gd name="T37" fmla="*/ 137 h 97"/>
                <a:gd name="T38" fmla="*/ 195 w 204"/>
                <a:gd name="T39" fmla="*/ 165 h 97"/>
                <a:gd name="T40" fmla="*/ 216 w 204"/>
                <a:gd name="T41" fmla="*/ 170 h 97"/>
                <a:gd name="T42" fmla="*/ 239 w 204"/>
                <a:gd name="T43" fmla="*/ 159 h 97"/>
                <a:gd name="T44" fmla="*/ 259 w 204"/>
                <a:gd name="T45" fmla="*/ 148 h 97"/>
                <a:gd name="T46" fmla="*/ 232 w 204"/>
                <a:gd name="T47" fmla="*/ 183 h 97"/>
                <a:gd name="T48" fmla="*/ 285 w 204"/>
                <a:gd name="T49" fmla="*/ 175 h 97"/>
                <a:gd name="T50" fmla="*/ 313 w 204"/>
                <a:gd name="T51" fmla="*/ 196 h 97"/>
                <a:gd name="T52" fmla="*/ 122 w 204"/>
                <a:gd name="T53" fmla="*/ 75 h 97"/>
                <a:gd name="T54" fmla="*/ 211 w 204"/>
                <a:gd name="T55" fmla="*/ 107 h 97"/>
                <a:gd name="T56" fmla="*/ 271 w 204"/>
                <a:gd name="T57" fmla="*/ 121 h 97"/>
                <a:gd name="T58" fmla="*/ 289 w 204"/>
                <a:gd name="T59" fmla="*/ 107 h 97"/>
                <a:gd name="T60" fmla="*/ 295 w 204"/>
                <a:gd name="T61" fmla="*/ 95 h 97"/>
                <a:gd name="T62" fmla="*/ 256 w 204"/>
                <a:gd name="T63" fmla="*/ 88 h 97"/>
                <a:gd name="T64" fmla="*/ 239 w 204"/>
                <a:gd name="T65" fmla="*/ 95 h 97"/>
                <a:gd name="T66" fmla="*/ 222 w 204"/>
                <a:gd name="T67" fmla="*/ 104 h 97"/>
                <a:gd name="T68" fmla="*/ 226 w 204"/>
                <a:gd name="T69" fmla="*/ 129 h 97"/>
                <a:gd name="T70" fmla="*/ 271 w 204"/>
                <a:gd name="T71" fmla="*/ 133 h 97"/>
                <a:gd name="T72" fmla="*/ 313 w 204"/>
                <a:gd name="T73" fmla="*/ 114 h 97"/>
                <a:gd name="T74" fmla="*/ 333 w 204"/>
                <a:gd name="T75" fmla="*/ 152 h 97"/>
                <a:gd name="T76" fmla="*/ 356 w 204"/>
                <a:gd name="T77" fmla="*/ 107 h 97"/>
                <a:gd name="T78" fmla="*/ 336 w 204"/>
                <a:gd name="T79" fmla="*/ 84 h 97"/>
                <a:gd name="T80" fmla="*/ 388 w 204"/>
                <a:gd name="T81" fmla="*/ 100 h 97"/>
                <a:gd name="T82" fmla="*/ 432 w 204"/>
                <a:gd name="T83" fmla="*/ 84 h 97"/>
                <a:gd name="T84" fmla="*/ 277 w 204"/>
                <a:gd name="T85" fmla="*/ 74 h 97"/>
                <a:gd name="T86" fmla="*/ 254 w 204"/>
                <a:gd name="T87" fmla="*/ 74 h 97"/>
                <a:gd name="T88" fmla="*/ 226 w 204"/>
                <a:gd name="T89" fmla="*/ 63 h 97"/>
                <a:gd name="T90" fmla="*/ 280 w 204"/>
                <a:gd name="T91" fmla="*/ 45 h 97"/>
                <a:gd name="T92" fmla="*/ 290 w 204"/>
                <a:gd name="T93" fmla="*/ 63 h 97"/>
                <a:gd name="T94" fmla="*/ 333 w 204"/>
                <a:gd name="T95" fmla="*/ 66 h 97"/>
                <a:gd name="T96" fmla="*/ 306 w 204"/>
                <a:gd name="T97" fmla="*/ 13 h 97"/>
                <a:gd name="T98" fmla="*/ 285 w 204"/>
                <a:gd name="T99" fmla="*/ 23 h 97"/>
                <a:gd name="T100" fmla="*/ 372 w 204"/>
                <a:gd name="T101" fmla="*/ 33 h 97"/>
                <a:gd name="T102" fmla="*/ 363 w 204"/>
                <a:gd name="T103" fmla="*/ 42 h 9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4"/>
                <a:gd name="T157" fmla="*/ 0 h 97"/>
                <a:gd name="T158" fmla="*/ 204 w 204"/>
                <a:gd name="T159" fmla="*/ 97 h 9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4" h="97">
                  <a:moveTo>
                    <a:pt x="27" y="61"/>
                  </a:moveTo>
                  <a:cubicBezTo>
                    <a:pt x="27" y="55"/>
                    <a:pt x="30" y="57"/>
                    <a:pt x="30" y="57"/>
                  </a:cubicBezTo>
                  <a:cubicBezTo>
                    <a:pt x="34" y="62"/>
                    <a:pt x="34" y="62"/>
                    <a:pt x="34" y="62"/>
                  </a:cubicBezTo>
                  <a:cubicBezTo>
                    <a:pt x="41" y="63"/>
                    <a:pt x="41" y="63"/>
                    <a:pt x="41" y="63"/>
                  </a:cubicBezTo>
                  <a:cubicBezTo>
                    <a:pt x="38" y="56"/>
                    <a:pt x="38" y="56"/>
                    <a:pt x="38" y="56"/>
                  </a:cubicBezTo>
                  <a:cubicBezTo>
                    <a:pt x="32" y="54"/>
                    <a:pt x="32" y="54"/>
                    <a:pt x="32" y="54"/>
                  </a:cubicBezTo>
                  <a:cubicBezTo>
                    <a:pt x="32" y="54"/>
                    <a:pt x="27" y="52"/>
                    <a:pt x="26" y="52"/>
                  </a:cubicBezTo>
                  <a:cubicBezTo>
                    <a:pt x="24" y="53"/>
                    <a:pt x="19" y="59"/>
                    <a:pt x="17" y="60"/>
                  </a:cubicBezTo>
                  <a:cubicBezTo>
                    <a:pt x="16" y="61"/>
                    <a:pt x="8" y="63"/>
                    <a:pt x="4" y="64"/>
                  </a:cubicBezTo>
                  <a:cubicBezTo>
                    <a:pt x="0" y="65"/>
                    <a:pt x="6" y="66"/>
                    <a:pt x="8" y="67"/>
                  </a:cubicBezTo>
                  <a:cubicBezTo>
                    <a:pt x="13" y="66"/>
                    <a:pt x="13" y="66"/>
                    <a:pt x="13" y="66"/>
                  </a:cubicBezTo>
                  <a:cubicBezTo>
                    <a:pt x="13" y="66"/>
                    <a:pt x="14" y="71"/>
                    <a:pt x="16" y="72"/>
                  </a:cubicBezTo>
                  <a:cubicBezTo>
                    <a:pt x="17" y="73"/>
                    <a:pt x="19" y="69"/>
                    <a:pt x="19" y="68"/>
                  </a:cubicBezTo>
                  <a:cubicBezTo>
                    <a:pt x="19" y="67"/>
                    <a:pt x="25" y="66"/>
                    <a:pt x="25" y="66"/>
                  </a:cubicBezTo>
                  <a:cubicBezTo>
                    <a:pt x="25" y="66"/>
                    <a:pt x="27" y="67"/>
                    <a:pt x="27" y="61"/>
                  </a:cubicBezTo>
                  <a:close/>
                  <a:moveTo>
                    <a:pt x="57" y="58"/>
                  </a:moveTo>
                  <a:cubicBezTo>
                    <a:pt x="62" y="52"/>
                    <a:pt x="62" y="52"/>
                    <a:pt x="62" y="52"/>
                  </a:cubicBezTo>
                  <a:cubicBezTo>
                    <a:pt x="61" y="48"/>
                    <a:pt x="61" y="48"/>
                    <a:pt x="61" y="48"/>
                  </a:cubicBezTo>
                  <a:cubicBezTo>
                    <a:pt x="55" y="51"/>
                    <a:pt x="55" y="51"/>
                    <a:pt x="55" y="51"/>
                  </a:cubicBezTo>
                  <a:cubicBezTo>
                    <a:pt x="55" y="51"/>
                    <a:pt x="56" y="48"/>
                    <a:pt x="53" y="48"/>
                  </a:cubicBezTo>
                  <a:cubicBezTo>
                    <a:pt x="50" y="48"/>
                    <a:pt x="51" y="52"/>
                    <a:pt x="49" y="53"/>
                  </a:cubicBezTo>
                  <a:cubicBezTo>
                    <a:pt x="48" y="54"/>
                    <a:pt x="43" y="57"/>
                    <a:pt x="44" y="58"/>
                  </a:cubicBezTo>
                  <a:cubicBezTo>
                    <a:pt x="44" y="60"/>
                    <a:pt x="49" y="60"/>
                    <a:pt x="49" y="60"/>
                  </a:cubicBezTo>
                  <a:cubicBezTo>
                    <a:pt x="49" y="60"/>
                    <a:pt x="46" y="63"/>
                    <a:pt x="46" y="64"/>
                  </a:cubicBezTo>
                  <a:cubicBezTo>
                    <a:pt x="45" y="65"/>
                    <a:pt x="41" y="69"/>
                    <a:pt x="41" y="69"/>
                  </a:cubicBezTo>
                  <a:cubicBezTo>
                    <a:pt x="41" y="69"/>
                    <a:pt x="38" y="67"/>
                    <a:pt x="36" y="67"/>
                  </a:cubicBezTo>
                  <a:cubicBezTo>
                    <a:pt x="34" y="67"/>
                    <a:pt x="31" y="70"/>
                    <a:pt x="30" y="71"/>
                  </a:cubicBezTo>
                  <a:cubicBezTo>
                    <a:pt x="32" y="70"/>
                    <a:pt x="35" y="73"/>
                    <a:pt x="37" y="73"/>
                  </a:cubicBezTo>
                  <a:cubicBezTo>
                    <a:pt x="38" y="74"/>
                    <a:pt x="32" y="74"/>
                    <a:pt x="31" y="74"/>
                  </a:cubicBezTo>
                  <a:cubicBezTo>
                    <a:pt x="29" y="74"/>
                    <a:pt x="34" y="77"/>
                    <a:pt x="34" y="77"/>
                  </a:cubicBezTo>
                  <a:cubicBezTo>
                    <a:pt x="34" y="77"/>
                    <a:pt x="33" y="78"/>
                    <a:pt x="28" y="77"/>
                  </a:cubicBezTo>
                  <a:cubicBezTo>
                    <a:pt x="24" y="76"/>
                    <a:pt x="25" y="75"/>
                    <a:pt x="23" y="76"/>
                  </a:cubicBezTo>
                  <a:cubicBezTo>
                    <a:pt x="22" y="77"/>
                    <a:pt x="22" y="82"/>
                    <a:pt x="22" y="82"/>
                  </a:cubicBezTo>
                  <a:cubicBezTo>
                    <a:pt x="21" y="87"/>
                    <a:pt x="32" y="82"/>
                    <a:pt x="33" y="84"/>
                  </a:cubicBezTo>
                  <a:cubicBezTo>
                    <a:pt x="35" y="85"/>
                    <a:pt x="30" y="89"/>
                    <a:pt x="30" y="89"/>
                  </a:cubicBezTo>
                  <a:cubicBezTo>
                    <a:pt x="37" y="87"/>
                    <a:pt x="37" y="87"/>
                    <a:pt x="37" y="87"/>
                  </a:cubicBezTo>
                  <a:cubicBezTo>
                    <a:pt x="38" y="84"/>
                    <a:pt x="38" y="84"/>
                    <a:pt x="38" y="84"/>
                  </a:cubicBezTo>
                  <a:cubicBezTo>
                    <a:pt x="38" y="84"/>
                    <a:pt x="41" y="85"/>
                    <a:pt x="42" y="84"/>
                  </a:cubicBezTo>
                  <a:cubicBezTo>
                    <a:pt x="42" y="83"/>
                    <a:pt x="42" y="80"/>
                    <a:pt x="42" y="80"/>
                  </a:cubicBezTo>
                  <a:cubicBezTo>
                    <a:pt x="42" y="80"/>
                    <a:pt x="39" y="80"/>
                    <a:pt x="38" y="79"/>
                  </a:cubicBezTo>
                  <a:cubicBezTo>
                    <a:pt x="38" y="78"/>
                    <a:pt x="41" y="75"/>
                    <a:pt x="41" y="75"/>
                  </a:cubicBezTo>
                  <a:cubicBezTo>
                    <a:pt x="41" y="75"/>
                    <a:pt x="47" y="77"/>
                    <a:pt x="49" y="75"/>
                  </a:cubicBezTo>
                  <a:cubicBezTo>
                    <a:pt x="51" y="73"/>
                    <a:pt x="49" y="70"/>
                    <a:pt x="52" y="70"/>
                  </a:cubicBezTo>
                  <a:cubicBezTo>
                    <a:pt x="55" y="69"/>
                    <a:pt x="63" y="68"/>
                    <a:pt x="63" y="67"/>
                  </a:cubicBezTo>
                  <a:cubicBezTo>
                    <a:pt x="64" y="65"/>
                    <a:pt x="70" y="58"/>
                    <a:pt x="70" y="58"/>
                  </a:cubicBezTo>
                  <a:cubicBezTo>
                    <a:pt x="70" y="58"/>
                    <a:pt x="67" y="56"/>
                    <a:pt x="65" y="56"/>
                  </a:cubicBezTo>
                  <a:cubicBezTo>
                    <a:pt x="62" y="55"/>
                    <a:pt x="57" y="58"/>
                    <a:pt x="57" y="58"/>
                  </a:cubicBezTo>
                  <a:close/>
                  <a:moveTo>
                    <a:pt x="30" y="71"/>
                  </a:moveTo>
                  <a:cubicBezTo>
                    <a:pt x="30" y="71"/>
                    <a:pt x="30" y="71"/>
                    <a:pt x="30" y="71"/>
                  </a:cubicBezTo>
                  <a:cubicBezTo>
                    <a:pt x="29" y="71"/>
                    <a:pt x="30" y="71"/>
                    <a:pt x="30" y="71"/>
                  </a:cubicBezTo>
                  <a:close/>
                  <a:moveTo>
                    <a:pt x="44" y="91"/>
                  </a:moveTo>
                  <a:cubicBezTo>
                    <a:pt x="44" y="93"/>
                    <a:pt x="48" y="91"/>
                    <a:pt x="50" y="90"/>
                  </a:cubicBezTo>
                  <a:cubicBezTo>
                    <a:pt x="51" y="88"/>
                    <a:pt x="46" y="87"/>
                    <a:pt x="44" y="91"/>
                  </a:cubicBezTo>
                  <a:close/>
                  <a:moveTo>
                    <a:pt x="54" y="82"/>
                  </a:moveTo>
                  <a:cubicBezTo>
                    <a:pt x="49" y="85"/>
                    <a:pt x="49" y="85"/>
                    <a:pt x="49" y="85"/>
                  </a:cubicBezTo>
                  <a:cubicBezTo>
                    <a:pt x="54" y="89"/>
                    <a:pt x="54" y="89"/>
                    <a:pt x="54" y="89"/>
                  </a:cubicBezTo>
                  <a:cubicBezTo>
                    <a:pt x="54" y="89"/>
                    <a:pt x="55" y="86"/>
                    <a:pt x="56" y="85"/>
                  </a:cubicBezTo>
                  <a:cubicBezTo>
                    <a:pt x="57" y="84"/>
                    <a:pt x="56" y="82"/>
                    <a:pt x="54" y="82"/>
                  </a:cubicBezTo>
                  <a:close/>
                  <a:moveTo>
                    <a:pt x="55" y="92"/>
                  </a:moveTo>
                  <a:cubicBezTo>
                    <a:pt x="55" y="97"/>
                    <a:pt x="67" y="95"/>
                    <a:pt x="67" y="94"/>
                  </a:cubicBezTo>
                  <a:cubicBezTo>
                    <a:pt x="67" y="92"/>
                    <a:pt x="61" y="88"/>
                    <a:pt x="61" y="88"/>
                  </a:cubicBezTo>
                  <a:cubicBezTo>
                    <a:pt x="61" y="88"/>
                    <a:pt x="55" y="91"/>
                    <a:pt x="55" y="92"/>
                  </a:cubicBezTo>
                  <a:close/>
                  <a:moveTo>
                    <a:pt x="89" y="80"/>
                  </a:moveTo>
                  <a:cubicBezTo>
                    <a:pt x="87" y="79"/>
                    <a:pt x="87" y="76"/>
                    <a:pt x="85" y="74"/>
                  </a:cubicBezTo>
                  <a:cubicBezTo>
                    <a:pt x="84" y="72"/>
                    <a:pt x="79" y="76"/>
                    <a:pt x="80" y="77"/>
                  </a:cubicBezTo>
                  <a:cubicBezTo>
                    <a:pt x="80" y="78"/>
                    <a:pt x="77" y="80"/>
                    <a:pt x="74" y="81"/>
                  </a:cubicBezTo>
                  <a:cubicBezTo>
                    <a:pt x="72" y="82"/>
                    <a:pt x="78" y="84"/>
                    <a:pt x="80" y="85"/>
                  </a:cubicBezTo>
                  <a:cubicBezTo>
                    <a:pt x="82" y="85"/>
                    <a:pt x="87" y="85"/>
                    <a:pt x="89" y="84"/>
                  </a:cubicBezTo>
                  <a:cubicBezTo>
                    <a:pt x="90" y="83"/>
                    <a:pt x="91" y="80"/>
                    <a:pt x="89" y="80"/>
                  </a:cubicBezTo>
                  <a:close/>
                  <a:moveTo>
                    <a:pt x="86" y="69"/>
                  </a:moveTo>
                  <a:cubicBezTo>
                    <a:pt x="88" y="67"/>
                    <a:pt x="84" y="61"/>
                    <a:pt x="84" y="63"/>
                  </a:cubicBezTo>
                  <a:cubicBezTo>
                    <a:pt x="83" y="66"/>
                    <a:pt x="84" y="71"/>
                    <a:pt x="86" y="69"/>
                  </a:cubicBezTo>
                  <a:close/>
                  <a:moveTo>
                    <a:pt x="102" y="74"/>
                  </a:moveTo>
                  <a:cubicBezTo>
                    <a:pt x="104" y="72"/>
                    <a:pt x="104" y="70"/>
                    <a:pt x="102" y="68"/>
                  </a:cubicBezTo>
                  <a:cubicBezTo>
                    <a:pt x="99" y="67"/>
                    <a:pt x="97" y="71"/>
                    <a:pt x="97" y="70"/>
                  </a:cubicBezTo>
                  <a:cubicBezTo>
                    <a:pt x="96" y="68"/>
                    <a:pt x="93" y="63"/>
                    <a:pt x="90" y="66"/>
                  </a:cubicBezTo>
                  <a:cubicBezTo>
                    <a:pt x="89" y="67"/>
                    <a:pt x="91" y="71"/>
                    <a:pt x="91" y="71"/>
                  </a:cubicBezTo>
                  <a:cubicBezTo>
                    <a:pt x="91" y="71"/>
                    <a:pt x="95" y="73"/>
                    <a:pt x="97" y="74"/>
                  </a:cubicBezTo>
                  <a:cubicBezTo>
                    <a:pt x="98" y="76"/>
                    <a:pt x="100" y="76"/>
                    <a:pt x="102" y="74"/>
                  </a:cubicBezTo>
                  <a:close/>
                  <a:moveTo>
                    <a:pt x="92" y="79"/>
                  </a:moveTo>
                  <a:cubicBezTo>
                    <a:pt x="92" y="81"/>
                    <a:pt x="89" y="86"/>
                    <a:pt x="93" y="84"/>
                  </a:cubicBezTo>
                  <a:cubicBezTo>
                    <a:pt x="98" y="82"/>
                    <a:pt x="93" y="78"/>
                    <a:pt x="92" y="79"/>
                  </a:cubicBezTo>
                  <a:close/>
                  <a:moveTo>
                    <a:pt x="105" y="78"/>
                  </a:moveTo>
                  <a:cubicBezTo>
                    <a:pt x="102" y="77"/>
                    <a:pt x="98" y="80"/>
                    <a:pt x="102" y="81"/>
                  </a:cubicBezTo>
                  <a:cubicBezTo>
                    <a:pt x="105" y="81"/>
                    <a:pt x="110" y="78"/>
                    <a:pt x="105" y="78"/>
                  </a:cubicBezTo>
                  <a:close/>
                  <a:moveTo>
                    <a:pt x="113" y="76"/>
                  </a:moveTo>
                  <a:cubicBezTo>
                    <a:pt x="116" y="74"/>
                    <a:pt x="110" y="73"/>
                    <a:pt x="110" y="73"/>
                  </a:cubicBezTo>
                  <a:cubicBezTo>
                    <a:pt x="110" y="73"/>
                    <a:pt x="111" y="78"/>
                    <a:pt x="113" y="76"/>
                  </a:cubicBezTo>
                  <a:close/>
                  <a:moveTo>
                    <a:pt x="133" y="80"/>
                  </a:moveTo>
                  <a:cubicBezTo>
                    <a:pt x="133" y="80"/>
                    <a:pt x="139" y="78"/>
                    <a:pt x="142" y="78"/>
                  </a:cubicBezTo>
                  <a:cubicBezTo>
                    <a:pt x="145" y="77"/>
                    <a:pt x="142" y="73"/>
                    <a:pt x="138" y="71"/>
                  </a:cubicBezTo>
                  <a:cubicBezTo>
                    <a:pt x="133" y="70"/>
                    <a:pt x="122" y="71"/>
                    <a:pt x="122" y="71"/>
                  </a:cubicBezTo>
                  <a:cubicBezTo>
                    <a:pt x="122" y="71"/>
                    <a:pt x="123" y="74"/>
                    <a:pt x="123" y="75"/>
                  </a:cubicBezTo>
                  <a:cubicBezTo>
                    <a:pt x="123" y="77"/>
                    <a:pt x="111" y="77"/>
                    <a:pt x="111" y="77"/>
                  </a:cubicBezTo>
                  <a:cubicBezTo>
                    <a:pt x="112" y="82"/>
                    <a:pt x="112" y="82"/>
                    <a:pt x="112" y="82"/>
                  </a:cubicBezTo>
                  <a:cubicBezTo>
                    <a:pt x="111" y="85"/>
                    <a:pt x="106" y="87"/>
                    <a:pt x="110" y="88"/>
                  </a:cubicBezTo>
                  <a:cubicBezTo>
                    <a:pt x="114" y="89"/>
                    <a:pt x="122" y="91"/>
                    <a:pt x="123" y="88"/>
                  </a:cubicBezTo>
                  <a:cubicBezTo>
                    <a:pt x="123" y="85"/>
                    <a:pt x="123" y="81"/>
                    <a:pt x="123" y="81"/>
                  </a:cubicBezTo>
                  <a:cubicBezTo>
                    <a:pt x="123" y="81"/>
                    <a:pt x="131" y="89"/>
                    <a:pt x="131" y="87"/>
                  </a:cubicBezTo>
                  <a:cubicBezTo>
                    <a:pt x="132" y="85"/>
                    <a:pt x="134" y="86"/>
                    <a:pt x="135" y="84"/>
                  </a:cubicBezTo>
                  <a:cubicBezTo>
                    <a:pt x="137" y="83"/>
                    <a:pt x="133" y="80"/>
                    <a:pt x="133" y="80"/>
                  </a:cubicBezTo>
                  <a:close/>
                  <a:moveTo>
                    <a:pt x="147" y="88"/>
                  </a:moveTo>
                  <a:cubicBezTo>
                    <a:pt x="144" y="88"/>
                    <a:pt x="140" y="89"/>
                    <a:pt x="141" y="92"/>
                  </a:cubicBezTo>
                  <a:cubicBezTo>
                    <a:pt x="141" y="94"/>
                    <a:pt x="145" y="96"/>
                    <a:pt x="148" y="94"/>
                  </a:cubicBezTo>
                  <a:cubicBezTo>
                    <a:pt x="151" y="92"/>
                    <a:pt x="151" y="88"/>
                    <a:pt x="147" y="88"/>
                  </a:cubicBezTo>
                  <a:close/>
                  <a:moveTo>
                    <a:pt x="57" y="44"/>
                  </a:moveTo>
                  <a:cubicBezTo>
                    <a:pt x="60" y="42"/>
                    <a:pt x="64" y="41"/>
                    <a:pt x="63" y="39"/>
                  </a:cubicBezTo>
                  <a:cubicBezTo>
                    <a:pt x="61" y="36"/>
                    <a:pt x="58" y="36"/>
                    <a:pt x="58" y="36"/>
                  </a:cubicBezTo>
                  <a:cubicBezTo>
                    <a:pt x="58" y="39"/>
                    <a:pt x="55" y="45"/>
                    <a:pt x="57" y="44"/>
                  </a:cubicBezTo>
                  <a:close/>
                  <a:moveTo>
                    <a:pt x="102" y="58"/>
                  </a:moveTo>
                  <a:cubicBezTo>
                    <a:pt x="110" y="55"/>
                    <a:pt x="110" y="55"/>
                    <a:pt x="110" y="55"/>
                  </a:cubicBezTo>
                  <a:cubicBezTo>
                    <a:pt x="110" y="55"/>
                    <a:pt x="104" y="52"/>
                    <a:pt x="100" y="52"/>
                  </a:cubicBezTo>
                  <a:cubicBezTo>
                    <a:pt x="96" y="52"/>
                    <a:pt x="91" y="54"/>
                    <a:pt x="93" y="56"/>
                  </a:cubicBezTo>
                  <a:cubicBezTo>
                    <a:pt x="95" y="57"/>
                    <a:pt x="100" y="57"/>
                    <a:pt x="102" y="58"/>
                  </a:cubicBezTo>
                  <a:close/>
                  <a:moveTo>
                    <a:pt x="120" y="64"/>
                  </a:moveTo>
                  <a:cubicBezTo>
                    <a:pt x="123" y="62"/>
                    <a:pt x="126" y="60"/>
                    <a:pt x="128" y="58"/>
                  </a:cubicBezTo>
                  <a:cubicBezTo>
                    <a:pt x="129" y="57"/>
                    <a:pt x="129" y="57"/>
                    <a:pt x="129" y="56"/>
                  </a:cubicBezTo>
                  <a:cubicBezTo>
                    <a:pt x="132" y="57"/>
                    <a:pt x="135" y="59"/>
                    <a:pt x="135" y="59"/>
                  </a:cubicBezTo>
                  <a:cubicBezTo>
                    <a:pt x="139" y="58"/>
                    <a:pt x="142" y="57"/>
                    <a:pt x="141" y="54"/>
                  </a:cubicBezTo>
                  <a:cubicBezTo>
                    <a:pt x="141" y="52"/>
                    <a:pt x="139" y="50"/>
                    <a:pt x="136" y="52"/>
                  </a:cubicBezTo>
                  <a:cubicBezTo>
                    <a:pt x="135" y="53"/>
                    <a:pt x="131" y="54"/>
                    <a:pt x="130" y="55"/>
                  </a:cubicBezTo>
                  <a:cubicBezTo>
                    <a:pt x="130" y="54"/>
                    <a:pt x="130" y="53"/>
                    <a:pt x="130" y="53"/>
                  </a:cubicBezTo>
                  <a:cubicBezTo>
                    <a:pt x="130" y="53"/>
                    <a:pt x="134" y="49"/>
                    <a:pt x="136" y="50"/>
                  </a:cubicBezTo>
                  <a:cubicBezTo>
                    <a:pt x="138" y="50"/>
                    <a:pt x="138" y="48"/>
                    <a:pt x="139" y="45"/>
                  </a:cubicBezTo>
                  <a:cubicBezTo>
                    <a:pt x="139" y="42"/>
                    <a:pt x="135" y="42"/>
                    <a:pt x="135" y="42"/>
                  </a:cubicBezTo>
                  <a:cubicBezTo>
                    <a:pt x="129" y="43"/>
                    <a:pt x="129" y="43"/>
                    <a:pt x="129" y="43"/>
                  </a:cubicBezTo>
                  <a:cubicBezTo>
                    <a:pt x="129" y="43"/>
                    <a:pt x="131" y="48"/>
                    <a:pt x="129" y="47"/>
                  </a:cubicBezTo>
                  <a:cubicBezTo>
                    <a:pt x="127" y="46"/>
                    <a:pt x="121" y="42"/>
                    <a:pt x="121" y="42"/>
                  </a:cubicBezTo>
                  <a:cubicBezTo>
                    <a:pt x="111" y="40"/>
                    <a:pt x="111" y="40"/>
                    <a:pt x="111" y="40"/>
                  </a:cubicBezTo>
                  <a:cubicBezTo>
                    <a:pt x="120" y="45"/>
                    <a:pt x="120" y="45"/>
                    <a:pt x="120" y="45"/>
                  </a:cubicBezTo>
                  <a:cubicBezTo>
                    <a:pt x="124" y="52"/>
                    <a:pt x="124" y="52"/>
                    <a:pt x="124" y="52"/>
                  </a:cubicBezTo>
                  <a:cubicBezTo>
                    <a:pt x="124" y="52"/>
                    <a:pt x="116" y="47"/>
                    <a:pt x="113" y="45"/>
                  </a:cubicBezTo>
                  <a:cubicBezTo>
                    <a:pt x="110" y="43"/>
                    <a:pt x="109" y="46"/>
                    <a:pt x="106" y="45"/>
                  </a:cubicBezTo>
                  <a:cubicBezTo>
                    <a:pt x="103" y="43"/>
                    <a:pt x="101" y="41"/>
                    <a:pt x="98" y="40"/>
                  </a:cubicBezTo>
                  <a:cubicBezTo>
                    <a:pt x="95" y="40"/>
                    <a:pt x="96" y="44"/>
                    <a:pt x="97" y="45"/>
                  </a:cubicBezTo>
                  <a:cubicBezTo>
                    <a:pt x="98" y="47"/>
                    <a:pt x="105" y="48"/>
                    <a:pt x="105" y="49"/>
                  </a:cubicBezTo>
                  <a:cubicBezTo>
                    <a:pt x="105" y="50"/>
                    <a:pt x="110" y="54"/>
                    <a:pt x="110" y="54"/>
                  </a:cubicBezTo>
                  <a:cubicBezTo>
                    <a:pt x="120" y="57"/>
                    <a:pt x="120" y="57"/>
                    <a:pt x="120" y="57"/>
                  </a:cubicBezTo>
                  <a:cubicBezTo>
                    <a:pt x="120" y="57"/>
                    <a:pt x="115" y="57"/>
                    <a:pt x="112" y="57"/>
                  </a:cubicBezTo>
                  <a:cubicBezTo>
                    <a:pt x="110" y="56"/>
                    <a:pt x="107" y="60"/>
                    <a:pt x="107" y="62"/>
                  </a:cubicBezTo>
                  <a:cubicBezTo>
                    <a:pt x="107" y="65"/>
                    <a:pt x="117" y="66"/>
                    <a:pt x="120" y="64"/>
                  </a:cubicBezTo>
                  <a:close/>
                  <a:moveTo>
                    <a:pt x="125" y="67"/>
                  </a:moveTo>
                  <a:cubicBezTo>
                    <a:pt x="125" y="67"/>
                    <a:pt x="129" y="67"/>
                    <a:pt x="130" y="67"/>
                  </a:cubicBezTo>
                  <a:cubicBezTo>
                    <a:pt x="132" y="67"/>
                    <a:pt x="132" y="63"/>
                    <a:pt x="128" y="63"/>
                  </a:cubicBezTo>
                  <a:cubicBezTo>
                    <a:pt x="124" y="63"/>
                    <a:pt x="124" y="66"/>
                    <a:pt x="125" y="67"/>
                  </a:cubicBezTo>
                  <a:close/>
                  <a:moveTo>
                    <a:pt x="168" y="52"/>
                  </a:moveTo>
                  <a:cubicBezTo>
                    <a:pt x="164" y="54"/>
                    <a:pt x="156" y="55"/>
                    <a:pt x="156" y="55"/>
                  </a:cubicBezTo>
                  <a:cubicBezTo>
                    <a:pt x="156" y="55"/>
                    <a:pt x="149" y="52"/>
                    <a:pt x="148" y="55"/>
                  </a:cubicBezTo>
                  <a:cubicBezTo>
                    <a:pt x="147" y="58"/>
                    <a:pt x="145" y="63"/>
                    <a:pt x="145" y="63"/>
                  </a:cubicBezTo>
                  <a:cubicBezTo>
                    <a:pt x="144" y="66"/>
                    <a:pt x="143" y="73"/>
                    <a:pt x="146" y="73"/>
                  </a:cubicBezTo>
                  <a:cubicBezTo>
                    <a:pt x="149" y="74"/>
                    <a:pt x="154" y="70"/>
                    <a:pt x="154" y="70"/>
                  </a:cubicBezTo>
                  <a:cubicBezTo>
                    <a:pt x="154" y="70"/>
                    <a:pt x="153" y="71"/>
                    <a:pt x="157" y="73"/>
                  </a:cubicBezTo>
                  <a:cubicBezTo>
                    <a:pt x="160" y="75"/>
                    <a:pt x="161" y="78"/>
                    <a:pt x="163" y="76"/>
                  </a:cubicBezTo>
                  <a:cubicBezTo>
                    <a:pt x="165" y="73"/>
                    <a:pt x="166" y="68"/>
                    <a:pt x="169" y="66"/>
                  </a:cubicBezTo>
                  <a:cubicBezTo>
                    <a:pt x="172" y="65"/>
                    <a:pt x="171" y="60"/>
                    <a:pt x="172" y="58"/>
                  </a:cubicBezTo>
                  <a:cubicBezTo>
                    <a:pt x="173" y="55"/>
                    <a:pt x="171" y="51"/>
                    <a:pt x="168" y="52"/>
                  </a:cubicBezTo>
                  <a:close/>
                  <a:moveTo>
                    <a:pt x="152" y="46"/>
                  </a:moveTo>
                  <a:cubicBezTo>
                    <a:pt x="150" y="51"/>
                    <a:pt x="160" y="51"/>
                    <a:pt x="163" y="49"/>
                  </a:cubicBezTo>
                  <a:cubicBezTo>
                    <a:pt x="166" y="47"/>
                    <a:pt x="167" y="43"/>
                    <a:pt x="167" y="41"/>
                  </a:cubicBezTo>
                  <a:cubicBezTo>
                    <a:pt x="167" y="39"/>
                    <a:pt x="161" y="40"/>
                    <a:pt x="159" y="41"/>
                  </a:cubicBezTo>
                  <a:cubicBezTo>
                    <a:pt x="158" y="41"/>
                    <a:pt x="152" y="45"/>
                    <a:pt x="152" y="46"/>
                  </a:cubicBezTo>
                  <a:close/>
                  <a:moveTo>
                    <a:pt x="193" y="37"/>
                  </a:moveTo>
                  <a:cubicBezTo>
                    <a:pt x="191" y="37"/>
                    <a:pt x="192" y="45"/>
                    <a:pt x="192" y="47"/>
                  </a:cubicBezTo>
                  <a:cubicBezTo>
                    <a:pt x="191" y="49"/>
                    <a:pt x="185" y="48"/>
                    <a:pt x="183" y="48"/>
                  </a:cubicBezTo>
                  <a:cubicBezTo>
                    <a:pt x="181" y="47"/>
                    <a:pt x="175" y="52"/>
                    <a:pt x="176" y="54"/>
                  </a:cubicBezTo>
                  <a:cubicBezTo>
                    <a:pt x="177" y="58"/>
                    <a:pt x="182" y="64"/>
                    <a:pt x="183" y="63"/>
                  </a:cubicBezTo>
                  <a:cubicBezTo>
                    <a:pt x="185" y="62"/>
                    <a:pt x="193" y="61"/>
                    <a:pt x="198" y="58"/>
                  </a:cubicBezTo>
                  <a:cubicBezTo>
                    <a:pt x="203" y="56"/>
                    <a:pt x="204" y="45"/>
                    <a:pt x="204" y="41"/>
                  </a:cubicBezTo>
                  <a:cubicBezTo>
                    <a:pt x="204" y="38"/>
                    <a:pt x="196" y="36"/>
                    <a:pt x="193" y="37"/>
                  </a:cubicBezTo>
                  <a:close/>
                  <a:moveTo>
                    <a:pt x="122" y="37"/>
                  </a:moveTo>
                  <a:cubicBezTo>
                    <a:pt x="120" y="41"/>
                    <a:pt x="130" y="39"/>
                    <a:pt x="130" y="39"/>
                  </a:cubicBezTo>
                  <a:cubicBezTo>
                    <a:pt x="131" y="35"/>
                    <a:pt x="131" y="35"/>
                    <a:pt x="131" y="35"/>
                  </a:cubicBezTo>
                  <a:cubicBezTo>
                    <a:pt x="131" y="35"/>
                    <a:pt x="122" y="35"/>
                    <a:pt x="122" y="37"/>
                  </a:cubicBezTo>
                  <a:close/>
                  <a:moveTo>
                    <a:pt x="107" y="34"/>
                  </a:moveTo>
                  <a:cubicBezTo>
                    <a:pt x="106" y="38"/>
                    <a:pt x="115" y="34"/>
                    <a:pt x="114" y="37"/>
                  </a:cubicBezTo>
                  <a:cubicBezTo>
                    <a:pt x="114" y="39"/>
                    <a:pt x="118" y="37"/>
                    <a:pt x="120" y="35"/>
                  </a:cubicBezTo>
                  <a:cubicBezTo>
                    <a:pt x="121" y="33"/>
                    <a:pt x="129" y="30"/>
                    <a:pt x="129" y="30"/>
                  </a:cubicBezTo>
                  <a:cubicBezTo>
                    <a:pt x="129" y="30"/>
                    <a:pt x="118" y="26"/>
                    <a:pt x="116" y="26"/>
                  </a:cubicBezTo>
                  <a:cubicBezTo>
                    <a:pt x="115" y="26"/>
                    <a:pt x="117" y="32"/>
                    <a:pt x="117" y="32"/>
                  </a:cubicBezTo>
                  <a:cubicBezTo>
                    <a:pt x="117" y="32"/>
                    <a:pt x="109" y="30"/>
                    <a:pt x="107" y="30"/>
                  </a:cubicBezTo>
                  <a:cubicBezTo>
                    <a:pt x="105" y="31"/>
                    <a:pt x="107" y="32"/>
                    <a:pt x="107" y="34"/>
                  </a:cubicBezTo>
                  <a:close/>
                  <a:moveTo>
                    <a:pt x="129" y="27"/>
                  </a:moveTo>
                  <a:cubicBezTo>
                    <a:pt x="130" y="28"/>
                    <a:pt x="134" y="26"/>
                    <a:pt x="137" y="25"/>
                  </a:cubicBezTo>
                  <a:cubicBezTo>
                    <a:pt x="139" y="23"/>
                    <a:pt x="134" y="22"/>
                    <a:pt x="132" y="21"/>
                  </a:cubicBezTo>
                  <a:cubicBezTo>
                    <a:pt x="129" y="21"/>
                    <a:pt x="128" y="18"/>
                    <a:pt x="125" y="17"/>
                  </a:cubicBezTo>
                  <a:cubicBezTo>
                    <a:pt x="122" y="17"/>
                    <a:pt x="120" y="21"/>
                    <a:pt x="120" y="22"/>
                  </a:cubicBezTo>
                  <a:cubicBezTo>
                    <a:pt x="121" y="23"/>
                    <a:pt x="128" y="26"/>
                    <a:pt x="129" y="27"/>
                  </a:cubicBezTo>
                  <a:close/>
                  <a:moveTo>
                    <a:pt x="137" y="30"/>
                  </a:moveTo>
                  <a:cubicBezTo>
                    <a:pt x="137" y="31"/>
                    <a:pt x="141" y="30"/>
                    <a:pt x="143" y="30"/>
                  </a:cubicBezTo>
                  <a:cubicBezTo>
                    <a:pt x="145" y="29"/>
                    <a:pt x="143" y="27"/>
                    <a:pt x="140" y="25"/>
                  </a:cubicBezTo>
                  <a:cubicBezTo>
                    <a:pt x="140" y="25"/>
                    <a:pt x="137" y="28"/>
                    <a:pt x="137" y="30"/>
                  </a:cubicBezTo>
                  <a:close/>
                  <a:moveTo>
                    <a:pt x="157" y="32"/>
                  </a:moveTo>
                  <a:cubicBezTo>
                    <a:pt x="157" y="30"/>
                    <a:pt x="150" y="29"/>
                    <a:pt x="151" y="31"/>
                  </a:cubicBezTo>
                  <a:cubicBezTo>
                    <a:pt x="151" y="33"/>
                    <a:pt x="157" y="34"/>
                    <a:pt x="157" y="32"/>
                  </a:cubicBezTo>
                  <a:close/>
                  <a:moveTo>
                    <a:pt x="135" y="11"/>
                  </a:moveTo>
                  <a:cubicBezTo>
                    <a:pt x="135" y="11"/>
                    <a:pt x="142" y="7"/>
                    <a:pt x="144" y="6"/>
                  </a:cubicBezTo>
                  <a:cubicBezTo>
                    <a:pt x="146" y="5"/>
                    <a:pt x="143" y="3"/>
                    <a:pt x="142" y="2"/>
                  </a:cubicBezTo>
                  <a:cubicBezTo>
                    <a:pt x="140" y="0"/>
                    <a:pt x="136" y="3"/>
                    <a:pt x="133" y="3"/>
                  </a:cubicBezTo>
                  <a:cubicBezTo>
                    <a:pt x="130" y="3"/>
                    <a:pt x="131" y="7"/>
                    <a:pt x="131" y="9"/>
                  </a:cubicBezTo>
                  <a:cubicBezTo>
                    <a:pt x="131" y="10"/>
                    <a:pt x="135" y="11"/>
                    <a:pt x="135" y="11"/>
                  </a:cubicBezTo>
                  <a:close/>
                  <a:moveTo>
                    <a:pt x="187" y="15"/>
                  </a:moveTo>
                  <a:cubicBezTo>
                    <a:pt x="190" y="13"/>
                    <a:pt x="186" y="11"/>
                    <a:pt x="186" y="11"/>
                  </a:cubicBezTo>
                  <a:cubicBezTo>
                    <a:pt x="186" y="11"/>
                    <a:pt x="176" y="10"/>
                    <a:pt x="172" y="11"/>
                  </a:cubicBezTo>
                  <a:cubicBezTo>
                    <a:pt x="176" y="16"/>
                    <a:pt x="176" y="16"/>
                    <a:pt x="176" y="16"/>
                  </a:cubicBezTo>
                  <a:cubicBezTo>
                    <a:pt x="176" y="16"/>
                    <a:pt x="185" y="18"/>
                    <a:pt x="187" y="15"/>
                  </a:cubicBezTo>
                  <a:close/>
                  <a:moveTo>
                    <a:pt x="171" y="20"/>
                  </a:moveTo>
                  <a:cubicBezTo>
                    <a:pt x="173" y="18"/>
                    <a:pt x="171" y="15"/>
                    <a:pt x="168" y="16"/>
                  </a:cubicBezTo>
                  <a:cubicBezTo>
                    <a:pt x="166" y="18"/>
                    <a:pt x="168" y="23"/>
                    <a:pt x="171" y="20"/>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608" name="Freeform 293"/>
            <p:cNvSpPr>
              <a:spLocks/>
            </p:cNvSpPr>
            <p:nvPr>
              <p:custDataLst>
                <p:tags r:id="rId55"/>
              </p:custDataLst>
            </p:nvPr>
          </p:nvSpPr>
          <p:spPr bwMode="auto">
            <a:xfrm>
              <a:off x="4269" y="1712"/>
              <a:ext cx="13" cy="17"/>
            </a:xfrm>
            <a:custGeom>
              <a:avLst/>
              <a:gdLst>
                <a:gd name="T0" fmla="*/ 9 w 10"/>
                <a:gd name="T1" fmla="*/ 7 h 14"/>
                <a:gd name="T2" fmla="*/ 12 w 10"/>
                <a:gd name="T3" fmla="*/ 18 h 14"/>
                <a:gd name="T4" fmla="*/ 9 w 10"/>
                <a:gd name="T5" fmla="*/ 7 h 14"/>
                <a:gd name="T6" fmla="*/ 0 60000 65536"/>
                <a:gd name="T7" fmla="*/ 0 60000 65536"/>
                <a:gd name="T8" fmla="*/ 0 60000 65536"/>
                <a:gd name="T9" fmla="*/ 0 w 10"/>
                <a:gd name="T10" fmla="*/ 0 h 14"/>
                <a:gd name="T11" fmla="*/ 10 w 10"/>
                <a:gd name="T12" fmla="*/ 14 h 14"/>
              </a:gdLst>
              <a:ahLst/>
              <a:cxnLst>
                <a:cxn ang="T6">
                  <a:pos x="T0" y="T1"/>
                </a:cxn>
                <a:cxn ang="T7">
                  <a:pos x="T2" y="T3"/>
                </a:cxn>
                <a:cxn ang="T8">
                  <a:pos x="T4" y="T5"/>
                </a:cxn>
              </a:cxnLst>
              <a:rect l="T9" t="T10" r="T11" b="T12"/>
              <a:pathLst>
                <a:path w="10" h="14">
                  <a:moveTo>
                    <a:pt x="4" y="4"/>
                  </a:moveTo>
                  <a:cubicBezTo>
                    <a:pt x="1" y="6"/>
                    <a:pt x="0" y="14"/>
                    <a:pt x="5" y="10"/>
                  </a:cubicBezTo>
                  <a:cubicBezTo>
                    <a:pt x="10" y="6"/>
                    <a:pt x="9" y="0"/>
                    <a:pt x="4" y="4"/>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609" name="Freeform 294"/>
            <p:cNvSpPr>
              <a:spLocks/>
            </p:cNvSpPr>
            <p:nvPr>
              <p:custDataLst>
                <p:tags r:id="rId56"/>
              </p:custDataLst>
            </p:nvPr>
          </p:nvSpPr>
          <p:spPr bwMode="auto">
            <a:xfrm>
              <a:off x="4351" y="1722"/>
              <a:ext cx="18" cy="16"/>
            </a:xfrm>
            <a:custGeom>
              <a:avLst/>
              <a:gdLst>
                <a:gd name="T0" fmla="*/ 1 w 14"/>
                <a:gd name="T1" fmla="*/ 15 h 13"/>
                <a:gd name="T2" fmla="*/ 22 w 14"/>
                <a:gd name="T3" fmla="*/ 1 h 13"/>
                <a:gd name="T4" fmla="*/ 23 w 14"/>
                <a:gd name="T5" fmla="*/ 14 h 13"/>
                <a:gd name="T6" fmla="*/ 1 w 14"/>
                <a:gd name="T7" fmla="*/ 15 h 13"/>
                <a:gd name="T8" fmla="*/ 0 60000 65536"/>
                <a:gd name="T9" fmla="*/ 0 60000 65536"/>
                <a:gd name="T10" fmla="*/ 0 60000 65536"/>
                <a:gd name="T11" fmla="*/ 0 60000 65536"/>
                <a:gd name="T12" fmla="*/ 0 w 14"/>
                <a:gd name="T13" fmla="*/ 0 h 13"/>
                <a:gd name="T14" fmla="*/ 14 w 14"/>
                <a:gd name="T15" fmla="*/ 13 h 13"/>
              </a:gdLst>
              <a:ahLst/>
              <a:cxnLst>
                <a:cxn ang="T8">
                  <a:pos x="T0" y="T1"/>
                </a:cxn>
                <a:cxn ang="T9">
                  <a:pos x="T2" y="T3"/>
                </a:cxn>
                <a:cxn ang="T10">
                  <a:pos x="T4" y="T5"/>
                </a:cxn>
                <a:cxn ang="T11">
                  <a:pos x="T6" y="T7"/>
                </a:cxn>
              </a:cxnLst>
              <a:rect l="T12" t="T13" r="T14" b="T15"/>
              <a:pathLst>
                <a:path w="14" h="13">
                  <a:moveTo>
                    <a:pt x="1" y="8"/>
                  </a:moveTo>
                  <a:cubicBezTo>
                    <a:pt x="2" y="5"/>
                    <a:pt x="8" y="2"/>
                    <a:pt x="10" y="1"/>
                  </a:cubicBezTo>
                  <a:cubicBezTo>
                    <a:pt x="13" y="0"/>
                    <a:pt x="14" y="4"/>
                    <a:pt x="11" y="7"/>
                  </a:cubicBezTo>
                  <a:cubicBezTo>
                    <a:pt x="8" y="11"/>
                    <a:pt x="0" y="13"/>
                    <a:pt x="1" y="8"/>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610" name="Freeform 295"/>
            <p:cNvSpPr>
              <a:spLocks noEditPoints="1"/>
            </p:cNvSpPr>
            <p:nvPr>
              <p:custDataLst>
                <p:tags r:id="rId57"/>
              </p:custDataLst>
            </p:nvPr>
          </p:nvSpPr>
          <p:spPr bwMode="auto">
            <a:xfrm>
              <a:off x="4097" y="1503"/>
              <a:ext cx="404" cy="188"/>
            </a:xfrm>
            <a:custGeom>
              <a:avLst/>
              <a:gdLst>
                <a:gd name="T0" fmla="*/ 22 w 315"/>
                <a:gd name="T1" fmla="*/ 170 h 147"/>
                <a:gd name="T2" fmla="*/ 5 w 315"/>
                <a:gd name="T3" fmla="*/ 159 h 147"/>
                <a:gd name="T4" fmla="*/ 69 w 315"/>
                <a:gd name="T5" fmla="*/ 36 h 147"/>
                <a:gd name="T6" fmla="*/ 95 w 315"/>
                <a:gd name="T7" fmla="*/ 42 h 147"/>
                <a:gd name="T8" fmla="*/ 313 w 315"/>
                <a:gd name="T9" fmla="*/ 6 h 147"/>
                <a:gd name="T10" fmla="*/ 326 w 315"/>
                <a:gd name="T11" fmla="*/ 23 h 147"/>
                <a:gd name="T12" fmla="*/ 344 w 315"/>
                <a:gd name="T13" fmla="*/ 100 h 147"/>
                <a:gd name="T14" fmla="*/ 354 w 315"/>
                <a:gd name="T15" fmla="*/ 115 h 147"/>
                <a:gd name="T16" fmla="*/ 383 w 315"/>
                <a:gd name="T17" fmla="*/ 121 h 147"/>
                <a:gd name="T18" fmla="*/ 449 w 315"/>
                <a:gd name="T19" fmla="*/ 96 h 147"/>
                <a:gd name="T20" fmla="*/ 458 w 315"/>
                <a:gd name="T21" fmla="*/ 59 h 147"/>
                <a:gd name="T22" fmla="*/ 419 w 315"/>
                <a:gd name="T23" fmla="*/ 5 h 147"/>
                <a:gd name="T24" fmla="*/ 395 w 315"/>
                <a:gd name="T25" fmla="*/ 17 h 147"/>
                <a:gd name="T26" fmla="*/ 350 w 315"/>
                <a:gd name="T27" fmla="*/ 52 h 147"/>
                <a:gd name="T28" fmla="*/ 354 w 315"/>
                <a:gd name="T29" fmla="*/ 67 h 147"/>
                <a:gd name="T30" fmla="*/ 337 w 315"/>
                <a:gd name="T31" fmla="*/ 90 h 147"/>
                <a:gd name="T32" fmla="*/ 344 w 315"/>
                <a:gd name="T33" fmla="*/ 100 h 147"/>
                <a:gd name="T34" fmla="*/ 349 w 315"/>
                <a:gd name="T35" fmla="*/ 121 h 147"/>
                <a:gd name="T36" fmla="*/ 319 w 315"/>
                <a:gd name="T37" fmla="*/ 136 h 147"/>
                <a:gd name="T38" fmla="*/ 327 w 315"/>
                <a:gd name="T39" fmla="*/ 148 h 147"/>
                <a:gd name="T40" fmla="*/ 360 w 315"/>
                <a:gd name="T41" fmla="*/ 152 h 147"/>
                <a:gd name="T42" fmla="*/ 495 w 315"/>
                <a:gd name="T43" fmla="*/ 224 h 147"/>
                <a:gd name="T44" fmla="*/ 490 w 315"/>
                <a:gd name="T45" fmla="*/ 188 h 147"/>
                <a:gd name="T46" fmla="*/ 501 w 315"/>
                <a:gd name="T47" fmla="*/ 142 h 147"/>
                <a:gd name="T48" fmla="*/ 471 w 315"/>
                <a:gd name="T49" fmla="*/ 129 h 147"/>
                <a:gd name="T50" fmla="*/ 450 w 315"/>
                <a:gd name="T51" fmla="*/ 110 h 147"/>
                <a:gd name="T52" fmla="*/ 405 w 315"/>
                <a:gd name="T53" fmla="*/ 119 h 147"/>
                <a:gd name="T54" fmla="*/ 389 w 315"/>
                <a:gd name="T55" fmla="*/ 145 h 147"/>
                <a:gd name="T56" fmla="*/ 360 w 315"/>
                <a:gd name="T57" fmla="*/ 170 h 147"/>
                <a:gd name="T58" fmla="*/ 382 w 315"/>
                <a:gd name="T59" fmla="*/ 171 h 147"/>
                <a:gd name="T60" fmla="*/ 409 w 315"/>
                <a:gd name="T61" fmla="*/ 205 h 147"/>
                <a:gd name="T62" fmla="*/ 454 w 315"/>
                <a:gd name="T63" fmla="*/ 228 h 147"/>
                <a:gd name="T64" fmla="*/ 602 w 315"/>
                <a:gd name="T65" fmla="*/ 233 h 147"/>
                <a:gd name="T66" fmla="*/ 587 w 315"/>
                <a:gd name="T67" fmla="*/ 201 h 147"/>
                <a:gd name="T68" fmla="*/ 559 w 315"/>
                <a:gd name="T69" fmla="*/ 219 h 147"/>
                <a:gd name="T70" fmla="*/ 553 w 315"/>
                <a:gd name="T71" fmla="*/ 178 h 147"/>
                <a:gd name="T72" fmla="*/ 540 w 315"/>
                <a:gd name="T73" fmla="*/ 182 h 147"/>
                <a:gd name="T74" fmla="*/ 523 w 315"/>
                <a:gd name="T75" fmla="*/ 210 h 147"/>
                <a:gd name="T76" fmla="*/ 501 w 315"/>
                <a:gd name="T77" fmla="*/ 265 h 147"/>
                <a:gd name="T78" fmla="*/ 530 w 315"/>
                <a:gd name="T79" fmla="*/ 280 h 147"/>
                <a:gd name="T80" fmla="*/ 612 w 315"/>
                <a:gd name="T81" fmla="*/ 260 h 147"/>
                <a:gd name="T82" fmla="*/ 602 w 315"/>
                <a:gd name="T83" fmla="*/ 233 h 147"/>
                <a:gd name="T84" fmla="*/ 643 w 315"/>
                <a:gd name="T85" fmla="*/ 263 h 147"/>
                <a:gd name="T86" fmla="*/ 635 w 315"/>
                <a:gd name="T87" fmla="*/ 278 h 147"/>
                <a:gd name="T88" fmla="*/ 636 w 315"/>
                <a:gd name="T89" fmla="*/ 280 h 147"/>
                <a:gd name="T90" fmla="*/ 663 w 315"/>
                <a:gd name="T91" fmla="*/ 280 h 14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15"/>
                <a:gd name="T139" fmla="*/ 0 h 147"/>
                <a:gd name="T140" fmla="*/ 315 w 315"/>
                <a:gd name="T141" fmla="*/ 147 h 14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15" h="147">
                  <a:moveTo>
                    <a:pt x="2" y="76"/>
                  </a:moveTo>
                  <a:cubicBezTo>
                    <a:pt x="3" y="79"/>
                    <a:pt x="6" y="80"/>
                    <a:pt x="10" y="81"/>
                  </a:cubicBezTo>
                  <a:cubicBezTo>
                    <a:pt x="14" y="83"/>
                    <a:pt x="20" y="82"/>
                    <a:pt x="18" y="80"/>
                  </a:cubicBezTo>
                  <a:cubicBezTo>
                    <a:pt x="16" y="78"/>
                    <a:pt x="0" y="73"/>
                    <a:pt x="2" y="76"/>
                  </a:cubicBezTo>
                  <a:close/>
                  <a:moveTo>
                    <a:pt x="40" y="14"/>
                  </a:moveTo>
                  <a:cubicBezTo>
                    <a:pt x="36" y="13"/>
                    <a:pt x="34" y="16"/>
                    <a:pt x="33" y="17"/>
                  </a:cubicBezTo>
                  <a:cubicBezTo>
                    <a:pt x="33" y="17"/>
                    <a:pt x="33" y="20"/>
                    <a:pt x="33" y="23"/>
                  </a:cubicBezTo>
                  <a:cubicBezTo>
                    <a:pt x="34" y="26"/>
                    <a:pt x="43" y="23"/>
                    <a:pt x="45" y="20"/>
                  </a:cubicBezTo>
                  <a:cubicBezTo>
                    <a:pt x="47" y="17"/>
                    <a:pt x="44" y="15"/>
                    <a:pt x="40" y="14"/>
                  </a:cubicBezTo>
                  <a:close/>
                  <a:moveTo>
                    <a:pt x="148" y="3"/>
                  </a:moveTo>
                  <a:cubicBezTo>
                    <a:pt x="141" y="2"/>
                    <a:pt x="140" y="8"/>
                    <a:pt x="140" y="8"/>
                  </a:cubicBezTo>
                  <a:cubicBezTo>
                    <a:pt x="140" y="10"/>
                    <a:pt x="150" y="13"/>
                    <a:pt x="154" y="11"/>
                  </a:cubicBezTo>
                  <a:cubicBezTo>
                    <a:pt x="158" y="8"/>
                    <a:pt x="155" y="3"/>
                    <a:pt x="148" y="3"/>
                  </a:cubicBezTo>
                  <a:close/>
                  <a:moveTo>
                    <a:pt x="163" y="48"/>
                  </a:moveTo>
                  <a:cubicBezTo>
                    <a:pt x="162" y="52"/>
                    <a:pt x="162" y="52"/>
                    <a:pt x="162" y="52"/>
                  </a:cubicBezTo>
                  <a:cubicBezTo>
                    <a:pt x="162" y="52"/>
                    <a:pt x="165" y="53"/>
                    <a:pt x="168" y="55"/>
                  </a:cubicBezTo>
                  <a:cubicBezTo>
                    <a:pt x="171" y="56"/>
                    <a:pt x="177" y="60"/>
                    <a:pt x="177" y="60"/>
                  </a:cubicBezTo>
                  <a:cubicBezTo>
                    <a:pt x="177" y="60"/>
                    <a:pt x="180" y="60"/>
                    <a:pt x="182" y="58"/>
                  </a:cubicBezTo>
                  <a:cubicBezTo>
                    <a:pt x="183" y="56"/>
                    <a:pt x="199" y="50"/>
                    <a:pt x="203" y="50"/>
                  </a:cubicBezTo>
                  <a:cubicBezTo>
                    <a:pt x="207" y="51"/>
                    <a:pt x="213" y="48"/>
                    <a:pt x="213" y="46"/>
                  </a:cubicBezTo>
                  <a:cubicBezTo>
                    <a:pt x="214" y="45"/>
                    <a:pt x="212" y="38"/>
                    <a:pt x="211" y="35"/>
                  </a:cubicBezTo>
                  <a:cubicBezTo>
                    <a:pt x="211" y="32"/>
                    <a:pt x="215" y="32"/>
                    <a:pt x="217" y="28"/>
                  </a:cubicBezTo>
                  <a:cubicBezTo>
                    <a:pt x="218" y="24"/>
                    <a:pt x="213" y="22"/>
                    <a:pt x="209" y="19"/>
                  </a:cubicBezTo>
                  <a:cubicBezTo>
                    <a:pt x="205" y="15"/>
                    <a:pt x="200" y="4"/>
                    <a:pt x="199" y="2"/>
                  </a:cubicBezTo>
                  <a:cubicBezTo>
                    <a:pt x="198" y="0"/>
                    <a:pt x="195" y="1"/>
                    <a:pt x="192" y="1"/>
                  </a:cubicBezTo>
                  <a:cubicBezTo>
                    <a:pt x="190" y="2"/>
                    <a:pt x="190" y="7"/>
                    <a:pt x="187" y="8"/>
                  </a:cubicBezTo>
                  <a:cubicBezTo>
                    <a:pt x="185" y="10"/>
                    <a:pt x="178" y="14"/>
                    <a:pt x="175" y="14"/>
                  </a:cubicBezTo>
                  <a:cubicBezTo>
                    <a:pt x="172" y="13"/>
                    <a:pt x="167" y="23"/>
                    <a:pt x="166" y="25"/>
                  </a:cubicBezTo>
                  <a:cubicBezTo>
                    <a:pt x="165" y="27"/>
                    <a:pt x="174" y="24"/>
                    <a:pt x="174" y="24"/>
                  </a:cubicBezTo>
                  <a:cubicBezTo>
                    <a:pt x="174" y="24"/>
                    <a:pt x="171" y="30"/>
                    <a:pt x="168" y="32"/>
                  </a:cubicBezTo>
                  <a:cubicBezTo>
                    <a:pt x="164" y="34"/>
                    <a:pt x="166" y="40"/>
                    <a:pt x="163" y="40"/>
                  </a:cubicBezTo>
                  <a:cubicBezTo>
                    <a:pt x="161" y="40"/>
                    <a:pt x="163" y="43"/>
                    <a:pt x="160" y="43"/>
                  </a:cubicBezTo>
                  <a:cubicBezTo>
                    <a:pt x="157" y="43"/>
                    <a:pt x="155" y="48"/>
                    <a:pt x="155" y="48"/>
                  </a:cubicBezTo>
                  <a:lnTo>
                    <a:pt x="163" y="48"/>
                  </a:lnTo>
                  <a:close/>
                  <a:moveTo>
                    <a:pt x="177" y="63"/>
                  </a:moveTo>
                  <a:cubicBezTo>
                    <a:pt x="177" y="62"/>
                    <a:pt x="168" y="59"/>
                    <a:pt x="165" y="58"/>
                  </a:cubicBezTo>
                  <a:cubicBezTo>
                    <a:pt x="162" y="58"/>
                    <a:pt x="153" y="57"/>
                    <a:pt x="152" y="59"/>
                  </a:cubicBezTo>
                  <a:cubicBezTo>
                    <a:pt x="152" y="60"/>
                    <a:pt x="152" y="63"/>
                    <a:pt x="151" y="65"/>
                  </a:cubicBezTo>
                  <a:cubicBezTo>
                    <a:pt x="151" y="67"/>
                    <a:pt x="163" y="69"/>
                    <a:pt x="162" y="70"/>
                  </a:cubicBezTo>
                  <a:cubicBezTo>
                    <a:pt x="161" y="72"/>
                    <a:pt x="159" y="71"/>
                    <a:pt x="155" y="71"/>
                  </a:cubicBezTo>
                  <a:cubicBezTo>
                    <a:pt x="152" y="70"/>
                    <a:pt x="151" y="72"/>
                    <a:pt x="155" y="75"/>
                  </a:cubicBezTo>
                  <a:cubicBezTo>
                    <a:pt x="158" y="78"/>
                    <a:pt x="167" y="75"/>
                    <a:pt x="171" y="73"/>
                  </a:cubicBezTo>
                  <a:cubicBezTo>
                    <a:pt x="174" y="71"/>
                    <a:pt x="177" y="64"/>
                    <a:pt x="177" y="63"/>
                  </a:cubicBezTo>
                  <a:close/>
                  <a:moveTo>
                    <a:pt x="235" y="107"/>
                  </a:moveTo>
                  <a:cubicBezTo>
                    <a:pt x="238" y="104"/>
                    <a:pt x="236" y="99"/>
                    <a:pt x="235" y="98"/>
                  </a:cubicBezTo>
                  <a:cubicBezTo>
                    <a:pt x="233" y="97"/>
                    <a:pt x="232" y="90"/>
                    <a:pt x="232" y="90"/>
                  </a:cubicBezTo>
                  <a:cubicBezTo>
                    <a:pt x="232" y="90"/>
                    <a:pt x="236" y="94"/>
                    <a:pt x="235" y="89"/>
                  </a:cubicBezTo>
                  <a:cubicBezTo>
                    <a:pt x="235" y="83"/>
                    <a:pt x="239" y="71"/>
                    <a:pt x="238" y="68"/>
                  </a:cubicBezTo>
                  <a:cubicBezTo>
                    <a:pt x="236" y="66"/>
                    <a:pt x="234" y="61"/>
                    <a:pt x="231" y="60"/>
                  </a:cubicBezTo>
                  <a:cubicBezTo>
                    <a:pt x="229" y="59"/>
                    <a:pt x="225" y="58"/>
                    <a:pt x="223" y="62"/>
                  </a:cubicBezTo>
                  <a:cubicBezTo>
                    <a:pt x="221" y="65"/>
                    <a:pt x="219" y="62"/>
                    <a:pt x="219" y="60"/>
                  </a:cubicBezTo>
                  <a:cubicBezTo>
                    <a:pt x="219" y="59"/>
                    <a:pt x="216" y="54"/>
                    <a:pt x="214" y="52"/>
                  </a:cubicBezTo>
                  <a:cubicBezTo>
                    <a:pt x="211" y="50"/>
                    <a:pt x="204" y="55"/>
                    <a:pt x="202" y="55"/>
                  </a:cubicBezTo>
                  <a:cubicBezTo>
                    <a:pt x="200" y="55"/>
                    <a:pt x="195" y="58"/>
                    <a:pt x="192" y="57"/>
                  </a:cubicBezTo>
                  <a:cubicBezTo>
                    <a:pt x="188" y="57"/>
                    <a:pt x="186" y="60"/>
                    <a:pt x="184" y="62"/>
                  </a:cubicBezTo>
                  <a:cubicBezTo>
                    <a:pt x="183" y="63"/>
                    <a:pt x="186" y="68"/>
                    <a:pt x="184" y="69"/>
                  </a:cubicBezTo>
                  <a:cubicBezTo>
                    <a:pt x="182" y="69"/>
                    <a:pt x="179" y="70"/>
                    <a:pt x="178" y="71"/>
                  </a:cubicBezTo>
                  <a:cubicBezTo>
                    <a:pt x="176" y="72"/>
                    <a:pt x="173" y="79"/>
                    <a:pt x="171" y="81"/>
                  </a:cubicBezTo>
                  <a:cubicBezTo>
                    <a:pt x="165" y="88"/>
                    <a:pt x="177" y="79"/>
                    <a:pt x="176" y="80"/>
                  </a:cubicBezTo>
                  <a:cubicBezTo>
                    <a:pt x="176" y="81"/>
                    <a:pt x="178" y="85"/>
                    <a:pt x="181" y="82"/>
                  </a:cubicBezTo>
                  <a:cubicBezTo>
                    <a:pt x="184" y="80"/>
                    <a:pt x="183" y="89"/>
                    <a:pt x="186" y="97"/>
                  </a:cubicBezTo>
                  <a:cubicBezTo>
                    <a:pt x="189" y="105"/>
                    <a:pt x="195" y="96"/>
                    <a:pt x="194" y="98"/>
                  </a:cubicBezTo>
                  <a:cubicBezTo>
                    <a:pt x="194" y="99"/>
                    <a:pt x="200" y="103"/>
                    <a:pt x="203" y="102"/>
                  </a:cubicBezTo>
                  <a:cubicBezTo>
                    <a:pt x="205" y="102"/>
                    <a:pt x="210" y="107"/>
                    <a:pt x="215" y="109"/>
                  </a:cubicBezTo>
                  <a:cubicBezTo>
                    <a:pt x="220" y="111"/>
                    <a:pt x="233" y="111"/>
                    <a:pt x="235" y="107"/>
                  </a:cubicBezTo>
                  <a:close/>
                  <a:moveTo>
                    <a:pt x="285" y="111"/>
                  </a:moveTo>
                  <a:cubicBezTo>
                    <a:pt x="285" y="111"/>
                    <a:pt x="283" y="108"/>
                    <a:pt x="283" y="105"/>
                  </a:cubicBezTo>
                  <a:cubicBezTo>
                    <a:pt x="282" y="101"/>
                    <a:pt x="279" y="99"/>
                    <a:pt x="278" y="96"/>
                  </a:cubicBezTo>
                  <a:cubicBezTo>
                    <a:pt x="277" y="93"/>
                    <a:pt x="274" y="96"/>
                    <a:pt x="270" y="99"/>
                  </a:cubicBezTo>
                  <a:cubicBezTo>
                    <a:pt x="268" y="101"/>
                    <a:pt x="266" y="103"/>
                    <a:pt x="265" y="105"/>
                  </a:cubicBezTo>
                  <a:cubicBezTo>
                    <a:pt x="267" y="100"/>
                    <a:pt x="270" y="89"/>
                    <a:pt x="270" y="89"/>
                  </a:cubicBezTo>
                  <a:cubicBezTo>
                    <a:pt x="270" y="89"/>
                    <a:pt x="266" y="87"/>
                    <a:pt x="262" y="85"/>
                  </a:cubicBezTo>
                  <a:cubicBezTo>
                    <a:pt x="258" y="84"/>
                    <a:pt x="262" y="92"/>
                    <a:pt x="260" y="92"/>
                  </a:cubicBezTo>
                  <a:cubicBezTo>
                    <a:pt x="259" y="92"/>
                    <a:pt x="257" y="87"/>
                    <a:pt x="256" y="87"/>
                  </a:cubicBezTo>
                  <a:cubicBezTo>
                    <a:pt x="254" y="86"/>
                    <a:pt x="254" y="92"/>
                    <a:pt x="251" y="93"/>
                  </a:cubicBezTo>
                  <a:cubicBezTo>
                    <a:pt x="249" y="93"/>
                    <a:pt x="250" y="99"/>
                    <a:pt x="248" y="100"/>
                  </a:cubicBezTo>
                  <a:cubicBezTo>
                    <a:pt x="247" y="102"/>
                    <a:pt x="247" y="107"/>
                    <a:pt x="245" y="110"/>
                  </a:cubicBezTo>
                  <a:cubicBezTo>
                    <a:pt x="242" y="112"/>
                    <a:pt x="241" y="120"/>
                    <a:pt x="238" y="127"/>
                  </a:cubicBezTo>
                  <a:cubicBezTo>
                    <a:pt x="236" y="133"/>
                    <a:pt x="233" y="137"/>
                    <a:pt x="233" y="142"/>
                  </a:cubicBezTo>
                  <a:cubicBezTo>
                    <a:pt x="233" y="147"/>
                    <a:pt x="247" y="137"/>
                    <a:pt x="251" y="134"/>
                  </a:cubicBezTo>
                  <a:cubicBezTo>
                    <a:pt x="254" y="131"/>
                    <a:pt x="267" y="133"/>
                    <a:pt x="272" y="132"/>
                  </a:cubicBezTo>
                  <a:cubicBezTo>
                    <a:pt x="277" y="131"/>
                    <a:pt x="286" y="130"/>
                    <a:pt x="290" y="124"/>
                  </a:cubicBezTo>
                  <a:cubicBezTo>
                    <a:pt x="295" y="119"/>
                    <a:pt x="291" y="113"/>
                    <a:pt x="290" y="110"/>
                  </a:cubicBezTo>
                  <a:cubicBezTo>
                    <a:pt x="290" y="107"/>
                    <a:pt x="285" y="111"/>
                    <a:pt x="285" y="111"/>
                  </a:cubicBezTo>
                  <a:close/>
                  <a:moveTo>
                    <a:pt x="301" y="133"/>
                  </a:moveTo>
                  <a:cubicBezTo>
                    <a:pt x="303" y="133"/>
                    <a:pt x="305" y="130"/>
                    <a:pt x="305" y="126"/>
                  </a:cubicBezTo>
                  <a:cubicBezTo>
                    <a:pt x="304" y="123"/>
                    <a:pt x="302" y="128"/>
                    <a:pt x="299" y="131"/>
                  </a:cubicBezTo>
                  <a:cubicBezTo>
                    <a:pt x="299" y="131"/>
                    <a:pt x="298" y="133"/>
                    <a:pt x="301" y="133"/>
                  </a:cubicBezTo>
                  <a:close/>
                  <a:moveTo>
                    <a:pt x="314" y="134"/>
                  </a:moveTo>
                  <a:cubicBezTo>
                    <a:pt x="313" y="131"/>
                    <a:pt x="309" y="132"/>
                    <a:pt x="302" y="134"/>
                  </a:cubicBezTo>
                  <a:cubicBezTo>
                    <a:pt x="295" y="136"/>
                    <a:pt x="308" y="137"/>
                    <a:pt x="312" y="138"/>
                  </a:cubicBezTo>
                  <a:cubicBezTo>
                    <a:pt x="315" y="139"/>
                    <a:pt x="314" y="137"/>
                    <a:pt x="314" y="134"/>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611" name="Freeform 296"/>
            <p:cNvSpPr>
              <a:spLocks noEditPoints="1"/>
            </p:cNvSpPr>
            <p:nvPr>
              <p:custDataLst>
                <p:tags r:id="rId58"/>
              </p:custDataLst>
            </p:nvPr>
          </p:nvSpPr>
          <p:spPr bwMode="auto">
            <a:xfrm>
              <a:off x="4854" y="1773"/>
              <a:ext cx="196" cy="146"/>
            </a:xfrm>
            <a:custGeom>
              <a:avLst/>
              <a:gdLst>
                <a:gd name="T0" fmla="*/ 17 w 153"/>
                <a:gd name="T1" fmla="*/ 186 h 114"/>
                <a:gd name="T2" fmla="*/ 5 w 153"/>
                <a:gd name="T3" fmla="*/ 163 h 114"/>
                <a:gd name="T4" fmla="*/ 17 w 153"/>
                <a:gd name="T5" fmla="*/ 51 h 114"/>
                <a:gd name="T6" fmla="*/ 5 w 153"/>
                <a:gd name="T7" fmla="*/ 68 h 114"/>
                <a:gd name="T8" fmla="*/ 193 w 153"/>
                <a:gd name="T9" fmla="*/ 51 h 114"/>
                <a:gd name="T10" fmla="*/ 154 w 153"/>
                <a:gd name="T11" fmla="*/ 31 h 114"/>
                <a:gd name="T12" fmla="*/ 128 w 153"/>
                <a:gd name="T13" fmla="*/ 19 h 114"/>
                <a:gd name="T14" fmla="*/ 120 w 153"/>
                <a:gd name="T15" fmla="*/ 47 h 114"/>
                <a:gd name="T16" fmla="*/ 95 w 153"/>
                <a:gd name="T17" fmla="*/ 24 h 114"/>
                <a:gd name="T18" fmla="*/ 60 w 153"/>
                <a:gd name="T19" fmla="*/ 13 h 114"/>
                <a:gd name="T20" fmla="*/ 47 w 153"/>
                <a:gd name="T21" fmla="*/ 40 h 114"/>
                <a:gd name="T22" fmla="*/ 42 w 153"/>
                <a:gd name="T23" fmla="*/ 74 h 114"/>
                <a:gd name="T24" fmla="*/ 54 w 153"/>
                <a:gd name="T25" fmla="*/ 113 h 114"/>
                <a:gd name="T26" fmla="*/ 99 w 153"/>
                <a:gd name="T27" fmla="*/ 118 h 114"/>
                <a:gd name="T28" fmla="*/ 140 w 153"/>
                <a:gd name="T29" fmla="*/ 111 h 114"/>
                <a:gd name="T30" fmla="*/ 173 w 153"/>
                <a:gd name="T31" fmla="*/ 110 h 114"/>
                <a:gd name="T32" fmla="*/ 142 w 153"/>
                <a:gd name="T33" fmla="*/ 58 h 114"/>
                <a:gd name="T34" fmla="*/ 150 w 153"/>
                <a:gd name="T35" fmla="*/ 72 h 114"/>
                <a:gd name="T36" fmla="*/ 195 w 153"/>
                <a:gd name="T37" fmla="*/ 87 h 114"/>
                <a:gd name="T38" fmla="*/ 193 w 153"/>
                <a:gd name="T39" fmla="*/ 51 h 114"/>
                <a:gd name="T40" fmla="*/ 118 w 153"/>
                <a:gd name="T41" fmla="*/ 163 h 114"/>
                <a:gd name="T42" fmla="*/ 120 w 153"/>
                <a:gd name="T43" fmla="*/ 181 h 114"/>
                <a:gd name="T44" fmla="*/ 147 w 153"/>
                <a:gd name="T45" fmla="*/ 195 h 114"/>
                <a:gd name="T46" fmla="*/ 111 w 153"/>
                <a:gd name="T47" fmla="*/ 204 h 114"/>
                <a:gd name="T48" fmla="*/ 110 w 153"/>
                <a:gd name="T49" fmla="*/ 223 h 114"/>
                <a:gd name="T50" fmla="*/ 170 w 153"/>
                <a:gd name="T51" fmla="*/ 238 h 114"/>
                <a:gd name="T52" fmla="*/ 316 w 153"/>
                <a:gd name="T53" fmla="*/ 95 h 114"/>
                <a:gd name="T54" fmla="*/ 284 w 153"/>
                <a:gd name="T55" fmla="*/ 87 h 114"/>
                <a:gd name="T56" fmla="*/ 263 w 153"/>
                <a:gd name="T57" fmla="*/ 72 h 114"/>
                <a:gd name="T58" fmla="*/ 234 w 153"/>
                <a:gd name="T59" fmla="*/ 63 h 114"/>
                <a:gd name="T60" fmla="*/ 225 w 153"/>
                <a:gd name="T61" fmla="*/ 81 h 114"/>
                <a:gd name="T62" fmla="*/ 259 w 153"/>
                <a:gd name="T63" fmla="*/ 115 h 114"/>
                <a:gd name="T64" fmla="*/ 316 w 153"/>
                <a:gd name="T65" fmla="*/ 113 h 1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3"/>
                <a:gd name="T100" fmla="*/ 0 h 114"/>
                <a:gd name="T101" fmla="*/ 153 w 153"/>
                <a:gd name="T102" fmla="*/ 114 h 1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3" h="114">
                  <a:moveTo>
                    <a:pt x="2" y="77"/>
                  </a:moveTo>
                  <a:cubicBezTo>
                    <a:pt x="0" y="76"/>
                    <a:pt x="6" y="86"/>
                    <a:pt x="8" y="88"/>
                  </a:cubicBezTo>
                  <a:cubicBezTo>
                    <a:pt x="10" y="92"/>
                    <a:pt x="10" y="86"/>
                    <a:pt x="9" y="84"/>
                  </a:cubicBezTo>
                  <a:cubicBezTo>
                    <a:pt x="9" y="82"/>
                    <a:pt x="4" y="78"/>
                    <a:pt x="2" y="77"/>
                  </a:cubicBezTo>
                  <a:close/>
                  <a:moveTo>
                    <a:pt x="6" y="32"/>
                  </a:moveTo>
                  <a:cubicBezTo>
                    <a:pt x="8" y="31"/>
                    <a:pt x="9" y="26"/>
                    <a:pt x="8" y="24"/>
                  </a:cubicBezTo>
                  <a:cubicBezTo>
                    <a:pt x="7" y="23"/>
                    <a:pt x="3" y="15"/>
                    <a:pt x="3" y="15"/>
                  </a:cubicBezTo>
                  <a:cubicBezTo>
                    <a:pt x="2" y="32"/>
                    <a:pt x="2" y="32"/>
                    <a:pt x="2" y="32"/>
                  </a:cubicBezTo>
                  <a:cubicBezTo>
                    <a:pt x="0" y="35"/>
                    <a:pt x="5" y="34"/>
                    <a:pt x="6" y="32"/>
                  </a:cubicBezTo>
                  <a:close/>
                  <a:moveTo>
                    <a:pt x="92" y="24"/>
                  </a:moveTo>
                  <a:cubicBezTo>
                    <a:pt x="88" y="20"/>
                    <a:pt x="88" y="17"/>
                    <a:pt x="82" y="16"/>
                  </a:cubicBezTo>
                  <a:cubicBezTo>
                    <a:pt x="76" y="16"/>
                    <a:pt x="73" y="15"/>
                    <a:pt x="73" y="15"/>
                  </a:cubicBezTo>
                  <a:cubicBezTo>
                    <a:pt x="61" y="4"/>
                    <a:pt x="61" y="4"/>
                    <a:pt x="61" y="4"/>
                  </a:cubicBezTo>
                  <a:cubicBezTo>
                    <a:pt x="61" y="9"/>
                    <a:pt x="61" y="9"/>
                    <a:pt x="61" y="9"/>
                  </a:cubicBezTo>
                  <a:cubicBezTo>
                    <a:pt x="61" y="9"/>
                    <a:pt x="58" y="8"/>
                    <a:pt x="56" y="8"/>
                  </a:cubicBezTo>
                  <a:cubicBezTo>
                    <a:pt x="54" y="9"/>
                    <a:pt x="56" y="21"/>
                    <a:pt x="57" y="23"/>
                  </a:cubicBezTo>
                  <a:cubicBezTo>
                    <a:pt x="58" y="26"/>
                    <a:pt x="53" y="26"/>
                    <a:pt x="52" y="23"/>
                  </a:cubicBezTo>
                  <a:cubicBezTo>
                    <a:pt x="51" y="21"/>
                    <a:pt x="47" y="15"/>
                    <a:pt x="45" y="12"/>
                  </a:cubicBezTo>
                  <a:cubicBezTo>
                    <a:pt x="44" y="10"/>
                    <a:pt x="38" y="4"/>
                    <a:pt x="35" y="2"/>
                  </a:cubicBezTo>
                  <a:cubicBezTo>
                    <a:pt x="33" y="0"/>
                    <a:pt x="30" y="3"/>
                    <a:pt x="29" y="6"/>
                  </a:cubicBezTo>
                  <a:cubicBezTo>
                    <a:pt x="28" y="8"/>
                    <a:pt x="26" y="10"/>
                    <a:pt x="23" y="11"/>
                  </a:cubicBezTo>
                  <a:cubicBezTo>
                    <a:pt x="19" y="12"/>
                    <a:pt x="23" y="19"/>
                    <a:pt x="23" y="19"/>
                  </a:cubicBezTo>
                  <a:cubicBezTo>
                    <a:pt x="23" y="19"/>
                    <a:pt x="19" y="20"/>
                    <a:pt x="19" y="24"/>
                  </a:cubicBezTo>
                  <a:cubicBezTo>
                    <a:pt x="18" y="27"/>
                    <a:pt x="23" y="35"/>
                    <a:pt x="20" y="35"/>
                  </a:cubicBezTo>
                  <a:cubicBezTo>
                    <a:pt x="18" y="36"/>
                    <a:pt x="17" y="37"/>
                    <a:pt x="17" y="41"/>
                  </a:cubicBezTo>
                  <a:cubicBezTo>
                    <a:pt x="18" y="44"/>
                    <a:pt x="20" y="46"/>
                    <a:pt x="26" y="54"/>
                  </a:cubicBezTo>
                  <a:cubicBezTo>
                    <a:pt x="32" y="60"/>
                    <a:pt x="41" y="67"/>
                    <a:pt x="42" y="54"/>
                  </a:cubicBezTo>
                  <a:cubicBezTo>
                    <a:pt x="42" y="46"/>
                    <a:pt x="47" y="56"/>
                    <a:pt x="47" y="56"/>
                  </a:cubicBezTo>
                  <a:cubicBezTo>
                    <a:pt x="47" y="56"/>
                    <a:pt x="54" y="53"/>
                    <a:pt x="60" y="51"/>
                  </a:cubicBezTo>
                  <a:cubicBezTo>
                    <a:pt x="65" y="48"/>
                    <a:pt x="68" y="50"/>
                    <a:pt x="66" y="53"/>
                  </a:cubicBezTo>
                  <a:cubicBezTo>
                    <a:pt x="64" y="56"/>
                    <a:pt x="71" y="60"/>
                    <a:pt x="73" y="57"/>
                  </a:cubicBezTo>
                  <a:cubicBezTo>
                    <a:pt x="75" y="55"/>
                    <a:pt x="81" y="53"/>
                    <a:pt x="82" y="52"/>
                  </a:cubicBezTo>
                  <a:cubicBezTo>
                    <a:pt x="84" y="50"/>
                    <a:pt x="77" y="48"/>
                    <a:pt x="72" y="45"/>
                  </a:cubicBezTo>
                  <a:cubicBezTo>
                    <a:pt x="68" y="42"/>
                    <a:pt x="67" y="32"/>
                    <a:pt x="68" y="27"/>
                  </a:cubicBezTo>
                  <a:cubicBezTo>
                    <a:pt x="68" y="22"/>
                    <a:pt x="75" y="20"/>
                    <a:pt x="76" y="24"/>
                  </a:cubicBezTo>
                  <a:cubicBezTo>
                    <a:pt x="76" y="29"/>
                    <a:pt x="74" y="30"/>
                    <a:pt x="71" y="34"/>
                  </a:cubicBezTo>
                  <a:cubicBezTo>
                    <a:pt x="68" y="38"/>
                    <a:pt x="75" y="42"/>
                    <a:pt x="80" y="46"/>
                  </a:cubicBezTo>
                  <a:cubicBezTo>
                    <a:pt x="85" y="50"/>
                    <a:pt x="93" y="45"/>
                    <a:pt x="93" y="41"/>
                  </a:cubicBezTo>
                  <a:cubicBezTo>
                    <a:pt x="93" y="36"/>
                    <a:pt x="98" y="30"/>
                    <a:pt x="98" y="30"/>
                  </a:cubicBezTo>
                  <a:cubicBezTo>
                    <a:pt x="98" y="30"/>
                    <a:pt x="96" y="27"/>
                    <a:pt x="92" y="24"/>
                  </a:cubicBezTo>
                  <a:close/>
                  <a:moveTo>
                    <a:pt x="57" y="86"/>
                  </a:moveTo>
                  <a:cubicBezTo>
                    <a:pt x="58" y="85"/>
                    <a:pt x="57" y="81"/>
                    <a:pt x="56" y="77"/>
                  </a:cubicBezTo>
                  <a:cubicBezTo>
                    <a:pt x="55" y="72"/>
                    <a:pt x="48" y="78"/>
                    <a:pt x="48" y="80"/>
                  </a:cubicBezTo>
                  <a:cubicBezTo>
                    <a:pt x="48" y="90"/>
                    <a:pt x="56" y="88"/>
                    <a:pt x="57" y="86"/>
                  </a:cubicBezTo>
                  <a:close/>
                  <a:moveTo>
                    <a:pt x="81" y="104"/>
                  </a:moveTo>
                  <a:cubicBezTo>
                    <a:pt x="81" y="99"/>
                    <a:pt x="76" y="97"/>
                    <a:pt x="70" y="93"/>
                  </a:cubicBezTo>
                  <a:cubicBezTo>
                    <a:pt x="64" y="89"/>
                    <a:pt x="62" y="91"/>
                    <a:pt x="60" y="91"/>
                  </a:cubicBezTo>
                  <a:cubicBezTo>
                    <a:pt x="59" y="91"/>
                    <a:pt x="56" y="90"/>
                    <a:pt x="53" y="97"/>
                  </a:cubicBezTo>
                  <a:cubicBezTo>
                    <a:pt x="51" y="103"/>
                    <a:pt x="44" y="106"/>
                    <a:pt x="44" y="106"/>
                  </a:cubicBezTo>
                  <a:cubicBezTo>
                    <a:pt x="43" y="110"/>
                    <a:pt x="49" y="109"/>
                    <a:pt x="52" y="106"/>
                  </a:cubicBezTo>
                  <a:cubicBezTo>
                    <a:pt x="55" y="104"/>
                    <a:pt x="61" y="110"/>
                    <a:pt x="67" y="112"/>
                  </a:cubicBezTo>
                  <a:cubicBezTo>
                    <a:pt x="74" y="114"/>
                    <a:pt x="81" y="113"/>
                    <a:pt x="81" y="113"/>
                  </a:cubicBezTo>
                  <a:cubicBezTo>
                    <a:pt x="81" y="113"/>
                    <a:pt x="80" y="108"/>
                    <a:pt x="81" y="104"/>
                  </a:cubicBezTo>
                  <a:close/>
                  <a:moveTo>
                    <a:pt x="151" y="45"/>
                  </a:moveTo>
                  <a:cubicBezTo>
                    <a:pt x="149" y="46"/>
                    <a:pt x="151" y="45"/>
                    <a:pt x="148" y="42"/>
                  </a:cubicBezTo>
                  <a:cubicBezTo>
                    <a:pt x="145" y="39"/>
                    <a:pt x="141" y="39"/>
                    <a:pt x="135" y="41"/>
                  </a:cubicBezTo>
                  <a:cubicBezTo>
                    <a:pt x="129" y="43"/>
                    <a:pt x="131" y="39"/>
                    <a:pt x="131" y="36"/>
                  </a:cubicBezTo>
                  <a:cubicBezTo>
                    <a:pt x="131" y="33"/>
                    <a:pt x="129" y="35"/>
                    <a:pt x="125" y="34"/>
                  </a:cubicBezTo>
                  <a:cubicBezTo>
                    <a:pt x="121" y="34"/>
                    <a:pt x="119" y="34"/>
                    <a:pt x="117" y="35"/>
                  </a:cubicBezTo>
                  <a:cubicBezTo>
                    <a:pt x="114" y="37"/>
                    <a:pt x="112" y="33"/>
                    <a:pt x="112" y="30"/>
                  </a:cubicBezTo>
                  <a:cubicBezTo>
                    <a:pt x="112" y="27"/>
                    <a:pt x="110" y="25"/>
                    <a:pt x="109" y="28"/>
                  </a:cubicBezTo>
                  <a:cubicBezTo>
                    <a:pt x="108" y="30"/>
                    <a:pt x="108" y="36"/>
                    <a:pt x="107" y="38"/>
                  </a:cubicBezTo>
                  <a:cubicBezTo>
                    <a:pt x="106" y="43"/>
                    <a:pt x="112" y="45"/>
                    <a:pt x="112" y="45"/>
                  </a:cubicBezTo>
                  <a:cubicBezTo>
                    <a:pt x="112" y="45"/>
                    <a:pt x="120" y="48"/>
                    <a:pt x="123" y="55"/>
                  </a:cubicBezTo>
                  <a:cubicBezTo>
                    <a:pt x="127" y="61"/>
                    <a:pt x="133" y="59"/>
                    <a:pt x="137" y="59"/>
                  </a:cubicBezTo>
                  <a:cubicBezTo>
                    <a:pt x="141" y="58"/>
                    <a:pt x="150" y="56"/>
                    <a:pt x="151" y="54"/>
                  </a:cubicBezTo>
                  <a:cubicBezTo>
                    <a:pt x="153" y="52"/>
                    <a:pt x="153" y="45"/>
                    <a:pt x="151" y="45"/>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612" name="Freeform 297"/>
            <p:cNvSpPr>
              <a:spLocks/>
            </p:cNvSpPr>
            <p:nvPr>
              <p:custDataLst>
                <p:tags r:id="rId59"/>
              </p:custDataLst>
            </p:nvPr>
          </p:nvSpPr>
          <p:spPr bwMode="auto">
            <a:xfrm>
              <a:off x="5396" y="1986"/>
              <a:ext cx="59" cy="30"/>
            </a:xfrm>
            <a:custGeom>
              <a:avLst/>
              <a:gdLst>
                <a:gd name="T0" fmla="*/ 22 w 46"/>
                <a:gd name="T1" fmla="*/ 16 h 24"/>
                <a:gd name="T2" fmla="*/ 53 w 46"/>
                <a:gd name="T3" fmla="*/ 0 h 24"/>
                <a:gd name="T4" fmla="*/ 81 w 46"/>
                <a:gd name="T5" fmla="*/ 14 h 24"/>
                <a:gd name="T6" fmla="*/ 83 w 46"/>
                <a:gd name="T7" fmla="*/ 30 h 24"/>
                <a:gd name="T8" fmla="*/ 38 w 46"/>
                <a:gd name="T9" fmla="*/ 37 h 24"/>
                <a:gd name="T10" fmla="*/ 15 w 46"/>
                <a:gd name="T11" fmla="*/ 45 h 24"/>
                <a:gd name="T12" fmla="*/ 5 w 46"/>
                <a:gd name="T13" fmla="*/ 32 h 24"/>
                <a:gd name="T14" fmla="*/ 22 w 46"/>
                <a:gd name="T15" fmla="*/ 16 h 24"/>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24"/>
                <a:gd name="T26" fmla="*/ 46 w 46"/>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24">
                  <a:moveTo>
                    <a:pt x="10" y="8"/>
                  </a:moveTo>
                  <a:cubicBezTo>
                    <a:pt x="15" y="3"/>
                    <a:pt x="19" y="0"/>
                    <a:pt x="25" y="0"/>
                  </a:cubicBezTo>
                  <a:cubicBezTo>
                    <a:pt x="31" y="1"/>
                    <a:pt x="35" y="5"/>
                    <a:pt x="38" y="7"/>
                  </a:cubicBezTo>
                  <a:cubicBezTo>
                    <a:pt x="41" y="10"/>
                    <a:pt x="46" y="13"/>
                    <a:pt x="40" y="15"/>
                  </a:cubicBezTo>
                  <a:cubicBezTo>
                    <a:pt x="35" y="18"/>
                    <a:pt x="22" y="16"/>
                    <a:pt x="18" y="19"/>
                  </a:cubicBezTo>
                  <a:cubicBezTo>
                    <a:pt x="13" y="22"/>
                    <a:pt x="9" y="22"/>
                    <a:pt x="7" y="23"/>
                  </a:cubicBezTo>
                  <a:cubicBezTo>
                    <a:pt x="5" y="24"/>
                    <a:pt x="0" y="18"/>
                    <a:pt x="2" y="17"/>
                  </a:cubicBezTo>
                  <a:cubicBezTo>
                    <a:pt x="5" y="15"/>
                    <a:pt x="10" y="8"/>
                    <a:pt x="10" y="8"/>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613" name="Freeform 298"/>
            <p:cNvSpPr>
              <a:spLocks/>
            </p:cNvSpPr>
            <p:nvPr>
              <p:custDataLst>
                <p:tags r:id="rId60"/>
              </p:custDataLst>
            </p:nvPr>
          </p:nvSpPr>
          <p:spPr bwMode="auto">
            <a:xfrm>
              <a:off x="4932" y="2476"/>
              <a:ext cx="39" cy="169"/>
            </a:xfrm>
            <a:custGeom>
              <a:avLst/>
              <a:gdLst>
                <a:gd name="T0" fmla="*/ 7 w 30"/>
                <a:gd name="T1" fmla="*/ 46 h 132"/>
                <a:gd name="T2" fmla="*/ 13 w 30"/>
                <a:gd name="T3" fmla="*/ 36 h 132"/>
                <a:gd name="T4" fmla="*/ 23 w 30"/>
                <a:gd name="T5" fmla="*/ 15 h 132"/>
                <a:gd name="T6" fmla="*/ 17 w 30"/>
                <a:gd name="T7" fmla="*/ 6 h 132"/>
                <a:gd name="T8" fmla="*/ 29 w 30"/>
                <a:gd name="T9" fmla="*/ 8 h 132"/>
                <a:gd name="T10" fmla="*/ 35 w 30"/>
                <a:gd name="T11" fmla="*/ 28 h 132"/>
                <a:gd name="T12" fmla="*/ 38 w 30"/>
                <a:gd name="T13" fmla="*/ 67 h 132"/>
                <a:gd name="T14" fmla="*/ 43 w 30"/>
                <a:gd name="T15" fmla="*/ 105 h 132"/>
                <a:gd name="T16" fmla="*/ 64 w 30"/>
                <a:gd name="T17" fmla="*/ 179 h 132"/>
                <a:gd name="T18" fmla="*/ 38 w 30"/>
                <a:gd name="T19" fmla="*/ 177 h 132"/>
                <a:gd name="T20" fmla="*/ 22 w 30"/>
                <a:gd name="T21" fmla="*/ 223 h 132"/>
                <a:gd name="T22" fmla="*/ 30 w 30"/>
                <a:gd name="T23" fmla="*/ 234 h 132"/>
                <a:gd name="T24" fmla="*/ 43 w 30"/>
                <a:gd name="T25" fmla="*/ 253 h 132"/>
                <a:gd name="T26" fmla="*/ 39 w 30"/>
                <a:gd name="T27" fmla="*/ 270 h 132"/>
                <a:gd name="T28" fmla="*/ 27 w 30"/>
                <a:gd name="T29" fmla="*/ 252 h 132"/>
                <a:gd name="T30" fmla="*/ 12 w 30"/>
                <a:gd name="T31" fmla="*/ 277 h 132"/>
                <a:gd name="T32" fmla="*/ 7 w 30"/>
                <a:gd name="T33" fmla="*/ 252 h 132"/>
                <a:gd name="T34" fmla="*/ 12 w 30"/>
                <a:gd name="T35" fmla="*/ 233 h 132"/>
                <a:gd name="T36" fmla="*/ 12 w 30"/>
                <a:gd name="T37" fmla="*/ 210 h 132"/>
                <a:gd name="T38" fmla="*/ 9 w 30"/>
                <a:gd name="T39" fmla="*/ 179 h 132"/>
                <a:gd name="T40" fmla="*/ 12 w 30"/>
                <a:gd name="T41" fmla="*/ 133 h 132"/>
                <a:gd name="T42" fmla="*/ 16 w 30"/>
                <a:gd name="T43" fmla="*/ 106 h 132"/>
                <a:gd name="T44" fmla="*/ 5 w 30"/>
                <a:gd name="T45" fmla="*/ 74 h 132"/>
                <a:gd name="T46" fmla="*/ 7 w 30"/>
                <a:gd name="T47" fmla="*/ 46 h 1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0"/>
                <a:gd name="T73" fmla="*/ 0 h 132"/>
                <a:gd name="T74" fmla="*/ 30 w 30"/>
                <a:gd name="T75" fmla="*/ 132 h 13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0" h="132">
                  <a:moveTo>
                    <a:pt x="3" y="22"/>
                  </a:moveTo>
                  <a:cubicBezTo>
                    <a:pt x="3" y="21"/>
                    <a:pt x="3" y="17"/>
                    <a:pt x="6" y="17"/>
                  </a:cubicBezTo>
                  <a:cubicBezTo>
                    <a:pt x="10" y="16"/>
                    <a:pt x="11" y="7"/>
                    <a:pt x="11" y="7"/>
                  </a:cubicBezTo>
                  <a:cubicBezTo>
                    <a:pt x="8" y="3"/>
                    <a:pt x="8" y="3"/>
                    <a:pt x="8" y="3"/>
                  </a:cubicBezTo>
                  <a:cubicBezTo>
                    <a:pt x="8" y="3"/>
                    <a:pt x="10" y="0"/>
                    <a:pt x="13" y="4"/>
                  </a:cubicBezTo>
                  <a:cubicBezTo>
                    <a:pt x="15" y="9"/>
                    <a:pt x="15" y="9"/>
                    <a:pt x="16" y="13"/>
                  </a:cubicBezTo>
                  <a:cubicBezTo>
                    <a:pt x="16" y="18"/>
                    <a:pt x="19" y="24"/>
                    <a:pt x="17" y="32"/>
                  </a:cubicBezTo>
                  <a:cubicBezTo>
                    <a:pt x="16" y="40"/>
                    <a:pt x="17" y="42"/>
                    <a:pt x="19" y="50"/>
                  </a:cubicBezTo>
                  <a:cubicBezTo>
                    <a:pt x="22" y="58"/>
                    <a:pt x="28" y="82"/>
                    <a:pt x="29" y="85"/>
                  </a:cubicBezTo>
                  <a:cubicBezTo>
                    <a:pt x="30" y="89"/>
                    <a:pt x="23" y="75"/>
                    <a:pt x="17" y="84"/>
                  </a:cubicBezTo>
                  <a:cubicBezTo>
                    <a:pt x="11" y="93"/>
                    <a:pt x="9" y="104"/>
                    <a:pt x="10" y="106"/>
                  </a:cubicBezTo>
                  <a:cubicBezTo>
                    <a:pt x="11" y="107"/>
                    <a:pt x="14" y="109"/>
                    <a:pt x="14" y="112"/>
                  </a:cubicBezTo>
                  <a:cubicBezTo>
                    <a:pt x="15" y="115"/>
                    <a:pt x="19" y="121"/>
                    <a:pt x="19" y="121"/>
                  </a:cubicBezTo>
                  <a:cubicBezTo>
                    <a:pt x="18" y="129"/>
                    <a:pt x="18" y="129"/>
                    <a:pt x="18" y="129"/>
                  </a:cubicBezTo>
                  <a:cubicBezTo>
                    <a:pt x="18" y="129"/>
                    <a:pt x="17" y="120"/>
                    <a:pt x="12" y="120"/>
                  </a:cubicBezTo>
                  <a:cubicBezTo>
                    <a:pt x="8" y="120"/>
                    <a:pt x="5" y="132"/>
                    <a:pt x="5" y="132"/>
                  </a:cubicBezTo>
                  <a:cubicBezTo>
                    <a:pt x="5" y="132"/>
                    <a:pt x="2" y="122"/>
                    <a:pt x="3" y="120"/>
                  </a:cubicBezTo>
                  <a:cubicBezTo>
                    <a:pt x="3" y="119"/>
                    <a:pt x="6" y="114"/>
                    <a:pt x="5" y="111"/>
                  </a:cubicBezTo>
                  <a:cubicBezTo>
                    <a:pt x="3" y="108"/>
                    <a:pt x="5" y="103"/>
                    <a:pt x="5" y="100"/>
                  </a:cubicBezTo>
                  <a:cubicBezTo>
                    <a:pt x="5" y="96"/>
                    <a:pt x="1" y="95"/>
                    <a:pt x="4" y="85"/>
                  </a:cubicBezTo>
                  <a:cubicBezTo>
                    <a:pt x="7" y="76"/>
                    <a:pt x="5" y="69"/>
                    <a:pt x="5" y="63"/>
                  </a:cubicBezTo>
                  <a:cubicBezTo>
                    <a:pt x="5" y="57"/>
                    <a:pt x="9" y="54"/>
                    <a:pt x="7" y="51"/>
                  </a:cubicBezTo>
                  <a:cubicBezTo>
                    <a:pt x="5" y="48"/>
                    <a:pt x="0" y="42"/>
                    <a:pt x="2" y="35"/>
                  </a:cubicBezTo>
                  <a:cubicBezTo>
                    <a:pt x="3" y="29"/>
                    <a:pt x="3" y="22"/>
                    <a:pt x="3" y="22"/>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614" name="Freeform 299"/>
            <p:cNvSpPr>
              <a:spLocks noEditPoints="1"/>
            </p:cNvSpPr>
            <p:nvPr>
              <p:custDataLst>
                <p:tags r:id="rId61"/>
              </p:custDataLst>
            </p:nvPr>
          </p:nvSpPr>
          <p:spPr bwMode="auto">
            <a:xfrm>
              <a:off x="4776" y="2651"/>
              <a:ext cx="214" cy="247"/>
            </a:xfrm>
            <a:custGeom>
              <a:avLst/>
              <a:gdLst>
                <a:gd name="T0" fmla="*/ 45 w 167"/>
                <a:gd name="T1" fmla="*/ 323 h 193"/>
                <a:gd name="T2" fmla="*/ 10 w 167"/>
                <a:gd name="T3" fmla="*/ 328 h 193"/>
                <a:gd name="T4" fmla="*/ 23 w 167"/>
                <a:gd name="T5" fmla="*/ 333 h 193"/>
                <a:gd name="T6" fmla="*/ 22 w 167"/>
                <a:gd name="T7" fmla="*/ 351 h 193"/>
                <a:gd name="T8" fmla="*/ 29 w 167"/>
                <a:gd name="T9" fmla="*/ 380 h 193"/>
                <a:gd name="T10" fmla="*/ 40 w 167"/>
                <a:gd name="T11" fmla="*/ 381 h 193"/>
                <a:gd name="T12" fmla="*/ 59 w 167"/>
                <a:gd name="T13" fmla="*/ 338 h 193"/>
                <a:gd name="T14" fmla="*/ 31 w 167"/>
                <a:gd name="T15" fmla="*/ 399 h 193"/>
                <a:gd name="T16" fmla="*/ 42 w 167"/>
                <a:gd name="T17" fmla="*/ 390 h 193"/>
                <a:gd name="T18" fmla="*/ 5 w 167"/>
                <a:gd name="T19" fmla="*/ 298 h 193"/>
                <a:gd name="T20" fmla="*/ 5 w 167"/>
                <a:gd name="T21" fmla="*/ 298 h 193"/>
                <a:gd name="T22" fmla="*/ 250 w 167"/>
                <a:gd name="T23" fmla="*/ 119 h 193"/>
                <a:gd name="T24" fmla="*/ 240 w 167"/>
                <a:gd name="T25" fmla="*/ 128 h 193"/>
                <a:gd name="T26" fmla="*/ 226 w 167"/>
                <a:gd name="T27" fmla="*/ 136 h 193"/>
                <a:gd name="T28" fmla="*/ 223 w 167"/>
                <a:gd name="T29" fmla="*/ 168 h 193"/>
                <a:gd name="T30" fmla="*/ 206 w 167"/>
                <a:gd name="T31" fmla="*/ 215 h 193"/>
                <a:gd name="T32" fmla="*/ 169 w 167"/>
                <a:gd name="T33" fmla="*/ 230 h 193"/>
                <a:gd name="T34" fmla="*/ 158 w 167"/>
                <a:gd name="T35" fmla="*/ 241 h 193"/>
                <a:gd name="T36" fmla="*/ 141 w 167"/>
                <a:gd name="T37" fmla="*/ 271 h 193"/>
                <a:gd name="T38" fmla="*/ 120 w 167"/>
                <a:gd name="T39" fmla="*/ 270 h 193"/>
                <a:gd name="T40" fmla="*/ 92 w 167"/>
                <a:gd name="T41" fmla="*/ 275 h 193"/>
                <a:gd name="T42" fmla="*/ 40 w 167"/>
                <a:gd name="T43" fmla="*/ 305 h 193"/>
                <a:gd name="T44" fmla="*/ 42 w 167"/>
                <a:gd name="T45" fmla="*/ 315 h 193"/>
                <a:gd name="T46" fmla="*/ 63 w 167"/>
                <a:gd name="T47" fmla="*/ 310 h 193"/>
                <a:gd name="T48" fmla="*/ 118 w 167"/>
                <a:gd name="T49" fmla="*/ 294 h 193"/>
                <a:gd name="T50" fmla="*/ 124 w 167"/>
                <a:gd name="T51" fmla="*/ 320 h 193"/>
                <a:gd name="T52" fmla="*/ 158 w 167"/>
                <a:gd name="T53" fmla="*/ 299 h 193"/>
                <a:gd name="T54" fmla="*/ 181 w 167"/>
                <a:gd name="T55" fmla="*/ 294 h 193"/>
                <a:gd name="T56" fmla="*/ 202 w 167"/>
                <a:gd name="T57" fmla="*/ 294 h 193"/>
                <a:gd name="T58" fmla="*/ 217 w 167"/>
                <a:gd name="T59" fmla="*/ 283 h 193"/>
                <a:gd name="T60" fmla="*/ 223 w 167"/>
                <a:gd name="T61" fmla="*/ 287 h 193"/>
                <a:gd name="T62" fmla="*/ 241 w 167"/>
                <a:gd name="T63" fmla="*/ 269 h 193"/>
                <a:gd name="T64" fmla="*/ 246 w 167"/>
                <a:gd name="T65" fmla="*/ 224 h 193"/>
                <a:gd name="T66" fmla="*/ 264 w 167"/>
                <a:gd name="T67" fmla="*/ 182 h 193"/>
                <a:gd name="T68" fmla="*/ 223 w 167"/>
                <a:gd name="T69" fmla="*/ 163 h 193"/>
                <a:gd name="T70" fmla="*/ 111 w 167"/>
                <a:gd name="T71" fmla="*/ 310 h 193"/>
                <a:gd name="T72" fmla="*/ 87 w 167"/>
                <a:gd name="T73" fmla="*/ 315 h 193"/>
                <a:gd name="T74" fmla="*/ 63 w 167"/>
                <a:gd name="T75" fmla="*/ 329 h 193"/>
                <a:gd name="T76" fmla="*/ 87 w 167"/>
                <a:gd name="T77" fmla="*/ 331 h 193"/>
                <a:gd name="T78" fmla="*/ 115 w 167"/>
                <a:gd name="T79" fmla="*/ 315 h 193"/>
                <a:gd name="T80" fmla="*/ 111 w 167"/>
                <a:gd name="T81" fmla="*/ 310 h 193"/>
                <a:gd name="T82" fmla="*/ 188 w 167"/>
                <a:gd name="T83" fmla="*/ 211 h 193"/>
                <a:gd name="T84" fmla="*/ 331 w 167"/>
                <a:gd name="T85" fmla="*/ 54 h 193"/>
                <a:gd name="T86" fmla="*/ 290 w 167"/>
                <a:gd name="T87" fmla="*/ 31 h 193"/>
                <a:gd name="T88" fmla="*/ 263 w 167"/>
                <a:gd name="T89" fmla="*/ 23 h 193"/>
                <a:gd name="T90" fmla="*/ 255 w 167"/>
                <a:gd name="T91" fmla="*/ 65 h 193"/>
                <a:gd name="T92" fmla="*/ 237 w 167"/>
                <a:gd name="T93" fmla="*/ 76 h 193"/>
                <a:gd name="T94" fmla="*/ 226 w 167"/>
                <a:gd name="T95" fmla="*/ 110 h 193"/>
                <a:gd name="T96" fmla="*/ 245 w 167"/>
                <a:gd name="T97" fmla="*/ 110 h 193"/>
                <a:gd name="T98" fmla="*/ 232 w 167"/>
                <a:gd name="T99" fmla="*/ 90 h 193"/>
                <a:gd name="T100" fmla="*/ 269 w 167"/>
                <a:gd name="T101" fmla="*/ 92 h 193"/>
                <a:gd name="T102" fmla="*/ 328 w 167"/>
                <a:gd name="T103" fmla="*/ 76 h 19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7"/>
                <a:gd name="T157" fmla="*/ 0 h 193"/>
                <a:gd name="T158" fmla="*/ 167 w 167"/>
                <a:gd name="T159" fmla="*/ 193 h 19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7" h="193">
                  <a:moveTo>
                    <a:pt x="26" y="157"/>
                  </a:moveTo>
                  <a:cubicBezTo>
                    <a:pt x="25" y="154"/>
                    <a:pt x="25" y="155"/>
                    <a:pt x="24" y="153"/>
                  </a:cubicBezTo>
                  <a:cubicBezTo>
                    <a:pt x="23" y="152"/>
                    <a:pt x="21" y="154"/>
                    <a:pt x="21" y="154"/>
                  </a:cubicBezTo>
                  <a:cubicBezTo>
                    <a:pt x="21" y="154"/>
                    <a:pt x="19" y="152"/>
                    <a:pt x="17" y="151"/>
                  </a:cubicBezTo>
                  <a:cubicBezTo>
                    <a:pt x="15" y="150"/>
                    <a:pt x="12" y="152"/>
                    <a:pt x="12" y="152"/>
                  </a:cubicBezTo>
                  <a:cubicBezTo>
                    <a:pt x="12" y="152"/>
                    <a:pt x="10" y="155"/>
                    <a:pt x="5" y="156"/>
                  </a:cubicBezTo>
                  <a:cubicBezTo>
                    <a:pt x="0" y="157"/>
                    <a:pt x="3" y="158"/>
                    <a:pt x="4" y="159"/>
                  </a:cubicBezTo>
                  <a:cubicBezTo>
                    <a:pt x="5" y="160"/>
                    <a:pt x="6" y="163"/>
                    <a:pt x="8" y="164"/>
                  </a:cubicBezTo>
                  <a:cubicBezTo>
                    <a:pt x="9" y="165"/>
                    <a:pt x="11" y="159"/>
                    <a:pt x="11" y="159"/>
                  </a:cubicBezTo>
                  <a:cubicBezTo>
                    <a:pt x="14" y="164"/>
                    <a:pt x="14" y="164"/>
                    <a:pt x="14" y="164"/>
                  </a:cubicBezTo>
                  <a:cubicBezTo>
                    <a:pt x="12" y="163"/>
                    <a:pt x="12" y="163"/>
                    <a:pt x="12" y="163"/>
                  </a:cubicBezTo>
                  <a:cubicBezTo>
                    <a:pt x="12" y="163"/>
                    <a:pt x="11" y="167"/>
                    <a:pt x="10" y="167"/>
                  </a:cubicBezTo>
                  <a:cubicBezTo>
                    <a:pt x="9" y="168"/>
                    <a:pt x="10" y="171"/>
                    <a:pt x="10" y="172"/>
                  </a:cubicBezTo>
                  <a:cubicBezTo>
                    <a:pt x="11" y="173"/>
                    <a:pt x="11" y="176"/>
                    <a:pt x="10" y="177"/>
                  </a:cubicBezTo>
                  <a:cubicBezTo>
                    <a:pt x="10" y="178"/>
                    <a:pt x="11" y="181"/>
                    <a:pt x="14" y="181"/>
                  </a:cubicBezTo>
                  <a:cubicBezTo>
                    <a:pt x="14" y="181"/>
                    <a:pt x="14" y="177"/>
                    <a:pt x="16" y="178"/>
                  </a:cubicBezTo>
                  <a:cubicBezTo>
                    <a:pt x="18" y="178"/>
                    <a:pt x="16" y="184"/>
                    <a:pt x="16" y="184"/>
                  </a:cubicBezTo>
                  <a:cubicBezTo>
                    <a:pt x="19" y="182"/>
                    <a:pt x="19" y="182"/>
                    <a:pt x="19" y="182"/>
                  </a:cubicBezTo>
                  <a:cubicBezTo>
                    <a:pt x="19" y="182"/>
                    <a:pt x="23" y="180"/>
                    <a:pt x="24" y="178"/>
                  </a:cubicBezTo>
                  <a:cubicBezTo>
                    <a:pt x="25" y="176"/>
                    <a:pt x="24" y="174"/>
                    <a:pt x="25" y="170"/>
                  </a:cubicBezTo>
                  <a:cubicBezTo>
                    <a:pt x="25" y="166"/>
                    <a:pt x="27" y="163"/>
                    <a:pt x="28" y="161"/>
                  </a:cubicBezTo>
                  <a:cubicBezTo>
                    <a:pt x="29" y="158"/>
                    <a:pt x="27" y="160"/>
                    <a:pt x="26" y="157"/>
                  </a:cubicBezTo>
                  <a:close/>
                  <a:moveTo>
                    <a:pt x="13" y="191"/>
                  </a:moveTo>
                  <a:cubicBezTo>
                    <a:pt x="13" y="192"/>
                    <a:pt x="13" y="193"/>
                    <a:pt x="15" y="191"/>
                  </a:cubicBezTo>
                  <a:cubicBezTo>
                    <a:pt x="17" y="188"/>
                    <a:pt x="13" y="190"/>
                    <a:pt x="13" y="191"/>
                  </a:cubicBezTo>
                  <a:close/>
                  <a:moveTo>
                    <a:pt x="18" y="191"/>
                  </a:moveTo>
                  <a:cubicBezTo>
                    <a:pt x="20" y="186"/>
                    <a:pt x="20" y="186"/>
                    <a:pt x="20" y="186"/>
                  </a:cubicBezTo>
                  <a:cubicBezTo>
                    <a:pt x="17" y="188"/>
                    <a:pt x="17" y="188"/>
                    <a:pt x="17" y="188"/>
                  </a:cubicBezTo>
                  <a:lnTo>
                    <a:pt x="18" y="191"/>
                  </a:lnTo>
                  <a:close/>
                  <a:moveTo>
                    <a:pt x="2" y="142"/>
                  </a:moveTo>
                  <a:cubicBezTo>
                    <a:pt x="1" y="143"/>
                    <a:pt x="0" y="147"/>
                    <a:pt x="0" y="148"/>
                  </a:cubicBezTo>
                  <a:cubicBezTo>
                    <a:pt x="1" y="149"/>
                    <a:pt x="2" y="147"/>
                    <a:pt x="3" y="145"/>
                  </a:cubicBezTo>
                  <a:cubicBezTo>
                    <a:pt x="4" y="143"/>
                    <a:pt x="3" y="140"/>
                    <a:pt x="2" y="142"/>
                  </a:cubicBezTo>
                  <a:close/>
                  <a:moveTo>
                    <a:pt x="122" y="67"/>
                  </a:moveTo>
                  <a:cubicBezTo>
                    <a:pt x="122" y="65"/>
                    <a:pt x="121" y="62"/>
                    <a:pt x="121" y="59"/>
                  </a:cubicBezTo>
                  <a:cubicBezTo>
                    <a:pt x="121" y="56"/>
                    <a:pt x="121" y="58"/>
                    <a:pt x="119" y="57"/>
                  </a:cubicBezTo>
                  <a:cubicBezTo>
                    <a:pt x="117" y="55"/>
                    <a:pt x="116" y="55"/>
                    <a:pt x="115" y="57"/>
                  </a:cubicBezTo>
                  <a:cubicBezTo>
                    <a:pt x="115" y="59"/>
                    <a:pt x="117" y="61"/>
                    <a:pt x="116" y="62"/>
                  </a:cubicBezTo>
                  <a:cubicBezTo>
                    <a:pt x="115" y="64"/>
                    <a:pt x="113" y="63"/>
                    <a:pt x="114" y="61"/>
                  </a:cubicBezTo>
                  <a:cubicBezTo>
                    <a:pt x="114" y="59"/>
                    <a:pt x="112" y="58"/>
                    <a:pt x="110" y="59"/>
                  </a:cubicBezTo>
                  <a:cubicBezTo>
                    <a:pt x="109" y="59"/>
                    <a:pt x="109" y="62"/>
                    <a:pt x="109" y="62"/>
                  </a:cubicBezTo>
                  <a:cubicBezTo>
                    <a:pt x="107" y="65"/>
                    <a:pt x="107" y="65"/>
                    <a:pt x="107" y="65"/>
                  </a:cubicBezTo>
                  <a:cubicBezTo>
                    <a:pt x="107" y="65"/>
                    <a:pt x="106" y="65"/>
                    <a:pt x="106" y="73"/>
                  </a:cubicBezTo>
                  <a:cubicBezTo>
                    <a:pt x="106" y="75"/>
                    <a:pt x="106" y="76"/>
                    <a:pt x="106" y="77"/>
                  </a:cubicBezTo>
                  <a:cubicBezTo>
                    <a:pt x="107" y="77"/>
                    <a:pt x="107" y="78"/>
                    <a:pt x="106" y="80"/>
                  </a:cubicBezTo>
                  <a:cubicBezTo>
                    <a:pt x="105" y="83"/>
                    <a:pt x="106" y="82"/>
                    <a:pt x="106" y="87"/>
                  </a:cubicBezTo>
                  <a:cubicBezTo>
                    <a:pt x="107" y="92"/>
                    <a:pt x="103" y="92"/>
                    <a:pt x="102" y="93"/>
                  </a:cubicBezTo>
                  <a:cubicBezTo>
                    <a:pt x="101" y="94"/>
                    <a:pt x="101" y="98"/>
                    <a:pt x="98" y="102"/>
                  </a:cubicBezTo>
                  <a:cubicBezTo>
                    <a:pt x="95" y="106"/>
                    <a:pt x="94" y="108"/>
                    <a:pt x="92" y="109"/>
                  </a:cubicBezTo>
                  <a:cubicBezTo>
                    <a:pt x="89" y="111"/>
                    <a:pt x="85" y="111"/>
                    <a:pt x="85" y="111"/>
                  </a:cubicBezTo>
                  <a:cubicBezTo>
                    <a:pt x="85" y="111"/>
                    <a:pt x="80" y="111"/>
                    <a:pt x="80" y="110"/>
                  </a:cubicBezTo>
                  <a:cubicBezTo>
                    <a:pt x="80" y="108"/>
                    <a:pt x="80" y="107"/>
                    <a:pt x="80" y="107"/>
                  </a:cubicBezTo>
                  <a:cubicBezTo>
                    <a:pt x="80" y="107"/>
                    <a:pt x="77" y="109"/>
                    <a:pt x="76" y="109"/>
                  </a:cubicBezTo>
                  <a:cubicBezTo>
                    <a:pt x="74" y="109"/>
                    <a:pt x="76" y="113"/>
                    <a:pt x="75" y="115"/>
                  </a:cubicBezTo>
                  <a:cubicBezTo>
                    <a:pt x="74" y="117"/>
                    <a:pt x="71" y="120"/>
                    <a:pt x="69" y="122"/>
                  </a:cubicBezTo>
                  <a:cubicBezTo>
                    <a:pt x="67" y="123"/>
                    <a:pt x="66" y="125"/>
                    <a:pt x="66" y="126"/>
                  </a:cubicBezTo>
                  <a:cubicBezTo>
                    <a:pt x="65" y="128"/>
                    <a:pt x="67" y="128"/>
                    <a:pt x="67" y="130"/>
                  </a:cubicBezTo>
                  <a:cubicBezTo>
                    <a:pt x="67" y="131"/>
                    <a:pt x="64" y="131"/>
                    <a:pt x="62" y="130"/>
                  </a:cubicBezTo>
                  <a:cubicBezTo>
                    <a:pt x="61" y="129"/>
                    <a:pt x="62" y="127"/>
                    <a:pt x="62" y="127"/>
                  </a:cubicBezTo>
                  <a:cubicBezTo>
                    <a:pt x="62" y="127"/>
                    <a:pt x="58" y="128"/>
                    <a:pt x="57" y="129"/>
                  </a:cubicBezTo>
                  <a:cubicBezTo>
                    <a:pt x="56" y="129"/>
                    <a:pt x="54" y="127"/>
                    <a:pt x="53" y="127"/>
                  </a:cubicBezTo>
                  <a:cubicBezTo>
                    <a:pt x="52" y="126"/>
                    <a:pt x="51" y="130"/>
                    <a:pt x="50" y="131"/>
                  </a:cubicBezTo>
                  <a:cubicBezTo>
                    <a:pt x="49" y="131"/>
                    <a:pt x="45" y="131"/>
                    <a:pt x="44" y="131"/>
                  </a:cubicBezTo>
                  <a:cubicBezTo>
                    <a:pt x="43" y="131"/>
                    <a:pt x="36" y="131"/>
                    <a:pt x="36" y="131"/>
                  </a:cubicBezTo>
                  <a:cubicBezTo>
                    <a:pt x="36" y="131"/>
                    <a:pt x="33" y="135"/>
                    <a:pt x="31" y="137"/>
                  </a:cubicBezTo>
                  <a:cubicBezTo>
                    <a:pt x="29" y="139"/>
                    <a:pt x="21" y="144"/>
                    <a:pt x="19" y="145"/>
                  </a:cubicBezTo>
                  <a:cubicBezTo>
                    <a:pt x="17" y="146"/>
                    <a:pt x="13" y="150"/>
                    <a:pt x="14" y="150"/>
                  </a:cubicBezTo>
                  <a:cubicBezTo>
                    <a:pt x="17" y="149"/>
                    <a:pt x="18" y="151"/>
                    <a:pt x="18" y="151"/>
                  </a:cubicBezTo>
                  <a:cubicBezTo>
                    <a:pt x="18" y="151"/>
                    <a:pt x="19" y="150"/>
                    <a:pt x="20" y="150"/>
                  </a:cubicBezTo>
                  <a:cubicBezTo>
                    <a:pt x="21" y="150"/>
                    <a:pt x="24" y="149"/>
                    <a:pt x="25" y="149"/>
                  </a:cubicBezTo>
                  <a:cubicBezTo>
                    <a:pt x="26" y="149"/>
                    <a:pt x="30" y="151"/>
                    <a:pt x="30" y="150"/>
                  </a:cubicBezTo>
                  <a:cubicBezTo>
                    <a:pt x="31" y="149"/>
                    <a:pt x="28" y="148"/>
                    <a:pt x="30" y="148"/>
                  </a:cubicBezTo>
                  <a:cubicBezTo>
                    <a:pt x="32" y="149"/>
                    <a:pt x="38" y="147"/>
                    <a:pt x="40" y="145"/>
                  </a:cubicBezTo>
                  <a:cubicBezTo>
                    <a:pt x="41" y="144"/>
                    <a:pt x="44" y="143"/>
                    <a:pt x="46" y="143"/>
                  </a:cubicBezTo>
                  <a:cubicBezTo>
                    <a:pt x="48" y="144"/>
                    <a:pt x="56" y="141"/>
                    <a:pt x="56" y="141"/>
                  </a:cubicBezTo>
                  <a:cubicBezTo>
                    <a:pt x="56" y="141"/>
                    <a:pt x="59" y="141"/>
                    <a:pt x="62" y="141"/>
                  </a:cubicBezTo>
                  <a:cubicBezTo>
                    <a:pt x="64" y="141"/>
                    <a:pt x="62" y="145"/>
                    <a:pt x="60" y="147"/>
                  </a:cubicBezTo>
                  <a:cubicBezTo>
                    <a:pt x="58" y="149"/>
                    <a:pt x="59" y="152"/>
                    <a:pt x="59" y="152"/>
                  </a:cubicBezTo>
                  <a:cubicBezTo>
                    <a:pt x="59" y="152"/>
                    <a:pt x="64" y="153"/>
                    <a:pt x="65" y="153"/>
                  </a:cubicBezTo>
                  <a:cubicBezTo>
                    <a:pt x="66" y="153"/>
                    <a:pt x="67" y="151"/>
                    <a:pt x="69" y="149"/>
                  </a:cubicBezTo>
                  <a:cubicBezTo>
                    <a:pt x="70" y="148"/>
                    <a:pt x="76" y="144"/>
                    <a:pt x="75" y="143"/>
                  </a:cubicBezTo>
                  <a:cubicBezTo>
                    <a:pt x="75" y="142"/>
                    <a:pt x="74" y="139"/>
                    <a:pt x="75" y="138"/>
                  </a:cubicBezTo>
                  <a:cubicBezTo>
                    <a:pt x="76" y="137"/>
                    <a:pt x="76" y="141"/>
                    <a:pt x="78" y="141"/>
                  </a:cubicBezTo>
                  <a:cubicBezTo>
                    <a:pt x="79" y="142"/>
                    <a:pt x="85" y="142"/>
                    <a:pt x="86" y="141"/>
                  </a:cubicBezTo>
                  <a:cubicBezTo>
                    <a:pt x="87" y="140"/>
                    <a:pt x="91" y="139"/>
                    <a:pt x="92" y="138"/>
                  </a:cubicBezTo>
                  <a:cubicBezTo>
                    <a:pt x="93" y="136"/>
                    <a:pt x="96" y="136"/>
                    <a:pt x="95" y="138"/>
                  </a:cubicBezTo>
                  <a:cubicBezTo>
                    <a:pt x="94" y="139"/>
                    <a:pt x="95" y="141"/>
                    <a:pt x="96" y="141"/>
                  </a:cubicBezTo>
                  <a:cubicBezTo>
                    <a:pt x="97" y="142"/>
                    <a:pt x="98" y="139"/>
                    <a:pt x="99" y="137"/>
                  </a:cubicBezTo>
                  <a:cubicBezTo>
                    <a:pt x="99" y="136"/>
                    <a:pt x="99" y="135"/>
                    <a:pt x="99" y="135"/>
                  </a:cubicBezTo>
                  <a:cubicBezTo>
                    <a:pt x="99" y="135"/>
                    <a:pt x="101" y="135"/>
                    <a:pt x="103" y="135"/>
                  </a:cubicBezTo>
                  <a:cubicBezTo>
                    <a:pt x="105" y="135"/>
                    <a:pt x="104" y="134"/>
                    <a:pt x="104" y="133"/>
                  </a:cubicBezTo>
                  <a:cubicBezTo>
                    <a:pt x="104" y="131"/>
                    <a:pt x="106" y="130"/>
                    <a:pt x="107" y="131"/>
                  </a:cubicBezTo>
                  <a:cubicBezTo>
                    <a:pt x="107" y="133"/>
                    <a:pt x="106" y="137"/>
                    <a:pt x="106" y="137"/>
                  </a:cubicBezTo>
                  <a:cubicBezTo>
                    <a:pt x="111" y="135"/>
                    <a:pt x="111" y="135"/>
                    <a:pt x="111" y="135"/>
                  </a:cubicBezTo>
                  <a:cubicBezTo>
                    <a:pt x="111" y="135"/>
                    <a:pt x="112" y="133"/>
                    <a:pt x="112" y="131"/>
                  </a:cubicBezTo>
                  <a:cubicBezTo>
                    <a:pt x="112" y="129"/>
                    <a:pt x="115" y="128"/>
                    <a:pt x="115" y="128"/>
                  </a:cubicBezTo>
                  <a:cubicBezTo>
                    <a:pt x="115" y="128"/>
                    <a:pt x="114" y="126"/>
                    <a:pt x="113" y="123"/>
                  </a:cubicBezTo>
                  <a:cubicBezTo>
                    <a:pt x="113" y="121"/>
                    <a:pt x="114" y="117"/>
                    <a:pt x="115" y="115"/>
                  </a:cubicBezTo>
                  <a:cubicBezTo>
                    <a:pt x="116" y="113"/>
                    <a:pt x="117" y="109"/>
                    <a:pt x="117" y="107"/>
                  </a:cubicBezTo>
                  <a:cubicBezTo>
                    <a:pt x="117" y="105"/>
                    <a:pt x="117" y="100"/>
                    <a:pt x="117" y="98"/>
                  </a:cubicBezTo>
                  <a:cubicBezTo>
                    <a:pt x="118" y="97"/>
                    <a:pt x="121" y="96"/>
                    <a:pt x="122" y="94"/>
                  </a:cubicBezTo>
                  <a:cubicBezTo>
                    <a:pt x="123" y="92"/>
                    <a:pt x="125" y="89"/>
                    <a:pt x="126" y="87"/>
                  </a:cubicBezTo>
                  <a:cubicBezTo>
                    <a:pt x="127" y="85"/>
                    <a:pt x="128" y="81"/>
                    <a:pt x="127" y="77"/>
                  </a:cubicBezTo>
                  <a:cubicBezTo>
                    <a:pt x="125" y="73"/>
                    <a:pt x="123" y="68"/>
                    <a:pt x="122" y="67"/>
                  </a:cubicBezTo>
                  <a:close/>
                  <a:moveTo>
                    <a:pt x="106" y="77"/>
                  </a:moveTo>
                  <a:cubicBezTo>
                    <a:pt x="105" y="77"/>
                    <a:pt x="105" y="76"/>
                    <a:pt x="105" y="76"/>
                  </a:cubicBezTo>
                  <a:cubicBezTo>
                    <a:pt x="105" y="76"/>
                    <a:pt x="105" y="78"/>
                    <a:pt x="106" y="77"/>
                  </a:cubicBezTo>
                  <a:close/>
                  <a:moveTo>
                    <a:pt x="53" y="148"/>
                  </a:moveTo>
                  <a:cubicBezTo>
                    <a:pt x="52" y="148"/>
                    <a:pt x="52" y="145"/>
                    <a:pt x="51" y="145"/>
                  </a:cubicBezTo>
                  <a:cubicBezTo>
                    <a:pt x="50" y="144"/>
                    <a:pt x="46" y="146"/>
                    <a:pt x="45" y="148"/>
                  </a:cubicBezTo>
                  <a:cubicBezTo>
                    <a:pt x="44" y="151"/>
                    <a:pt x="43" y="150"/>
                    <a:pt x="41" y="150"/>
                  </a:cubicBezTo>
                  <a:cubicBezTo>
                    <a:pt x="39" y="149"/>
                    <a:pt x="38" y="149"/>
                    <a:pt x="38" y="150"/>
                  </a:cubicBezTo>
                  <a:cubicBezTo>
                    <a:pt x="37" y="150"/>
                    <a:pt x="36" y="153"/>
                    <a:pt x="34" y="154"/>
                  </a:cubicBezTo>
                  <a:cubicBezTo>
                    <a:pt x="32" y="154"/>
                    <a:pt x="30" y="156"/>
                    <a:pt x="30" y="157"/>
                  </a:cubicBezTo>
                  <a:cubicBezTo>
                    <a:pt x="30" y="158"/>
                    <a:pt x="35" y="162"/>
                    <a:pt x="35" y="162"/>
                  </a:cubicBezTo>
                  <a:cubicBezTo>
                    <a:pt x="39" y="165"/>
                    <a:pt x="39" y="165"/>
                    <a:pt x="39" y="165"/>
                  </a:cubicBezTo>
                  <a:cubicBezTo>
                    <a:pt x="39" y="165"/>
                    <a:pt x="40" y="162"/>
                    <a:pt x="41" y="158"/>
                  </a:cubicBezTo>
                  <a:cubicBezTo>
                    <a:pt x="42" y="155"/>
                    <a:pt x="44" y="155"/>
                    <a:pt x="47" y="157"/>
                  </a:cubicBezTo>
                  <a:cubicBezTo>
                    <a:pt x="50" y="159"/>
                    <a:pt x="48" y="160"/>
                    <a:pt x="50" y="157"/>
                  </a:cubicBezTo>
                  <a:cubicBezTo>
                    <a:pt x="52" y="154"/>
                    <a:pt x="55" y="150"/>
                    <a:pt x="55" y="150"/>
                  </a:cubicBezTo>
                  <a:cubicBezTo>
                    <a:pt x="57" y="147"/>
                    <a:pt x="57" y="147"/>
                    <a:pt x="57" y="147"/>
                  </a:cubicBezTo>
                  <a:cubicBezTo>
                    <a:pt x="57" y="143"/>
                    <a:pt x="57" y="143"/>
                    <a:pt x="57" y="143"/>
                  </a:cubicBezTo>
                  <a:cubicBezTo>
                    <a:pt x="57" y="143"/>
                    <a:pt x="54" y="148"/>
                    <a:pt x="53" y="148"/>
                  </a:cubicBezTo>
                  <a:close/>
                  <a:moveTo>
                    <a:pt x="91" y="103"/>
                  </a:moveTo>
                  <a:cubicBezTo>
                    <a:pt x="93" y="102"/>
                    <a:pt x="93" y="94"/>
                    <a:pt x="92" y="96"/>
                  </a:cubicBezTo>
                  <a:cubicBezTo>
                    <a:pt x="91" y="98"/>
                    <a:pt x="90" y="101"/>
                    <a:pt x="90" y="101"/>
                  </a:cubicBezTo>
                  <a:cubicBezTo>
                    <a:pt x="90" y="101"/>
                    <a:pt x="89" y="104"/>
                    <a:pt x="91" y="103"/>
                  </a:cubicBezTo>
                  <a:close/>
                  <a:moveTo>
                    <a:pt x="160" y="31"/>
                  </a:moveTo>
                  <a:cubicBezTo>
                    <a:pt x="158" y="31"/>
                    <a:pt x="157" y="30"/>
                    <a:pt x="157" y="26"/>
                  </a:cubicBezTo>
                  <a:cubicBezTo>
                    <a:pt x="157" y="22"/>
                    <a:pt x="159" y="18"/>
                    <a:pt x="159" y="18"/>
                  </a:cubicBezTo>
                  <a:cubicBezTo>
                    <a:pt x="159" y="18"/>
                    <a:pt x="154" y="22"/>
                    <a:pt x="152" y="23"/>
                  </a:cubicBezTo>
                  <a:cubicBezTo>
                    <a:pt x="149" y="25"/>
                    <a:pt x="141" y="20"/>
                    <a:pt x="137" y="15"/>
                  </a:cubicBezTo>
                  <a:cubicBezTo>
                    <a:pt x="134" y="10"/>
                    <a:pt x="127" y="4"/>
                    <a:pt x="126" y="2"/>
                  </a:cubicBezTo>
                  <a:cubicBezTo>
                    <a:pt x="125" y="0"/>
                    <a:pt x="124" y="4"/>
                    <a:pt x="123" y="5"/>
                  </a:cubicBezTo>
                  <a:cubicBezTo>
                    <a:pt x="122" y="6"/>
                    <a:pt x="124" y="9"/>
                    <a:pt x="125" y="11"/>
                  </a:cubicBezTo>
                  <a:cubicBezTo>
                    <a:pt x="126" y="13"/>
                    <a:pt x="124" y="18"/>
                    <a:pt x="123" y="20"/>
                  </a:cubicBezTo>
                  <a:cubicBezTo>
                    <a:pt x="123" y="21"/>
                    <a:pt x="121" y="24"/>
                    <a:pt x="121" y="24"/>
                  </a:cubicBezTo>
                  <a:cubicBezTo>
                    <a:pt x="121" y="24"/>
                    <a:pt x="121" y="30"/>
                    <a:pt x="121" y="31"/>
                  </a:cubicBezTo>
                  <a:cubicBezTo>
                    <a:pt x="120" y="32"/>
                    <a:pt x="119" y="35"/>
                    <a:pt x="117" y="33"/>
                  </a:cubicBezTo>
                  <a:cubicBezTo>
                    <a:pt x="114" y="31"/>
                    <a:pt x="111" y="32"/>
                    <a:pt x="111" y="32"/>
                  </a:cubicBezTo>
                  <a:cubicBezTo>
                    <a:pt x="112" y="36"/>
                    <a:pt x="112" y="36"/>
                    <a:pt x="112" y="36"/>
                  </a:cubicBezTo>
                  <a:cubicBezTo>
                    <a:pt x="112" y="36"/>
                    <a:pt x="106" y="40"/>
                    <a:pt x="105" y="40"/>
                  </a:cubicBezTo>
                  <a:cubicBezTo>
                    <a:pt x="104" y="40"/>
                    <a:pt x="105" y="46"/>
                    <a:pt x="106" y="47"/>
                  </a:cubicBezTo>
                  <a:cubicBezTo>
                    <a:pt x="107" y="47"/>
                    <a:pt x="108" y="52"/>
                    <a:pt x="107" y="52"/>
                  </a:cubicBezTo>
                  <a:cubicBezTo>
                    <a:pt x="107" y="52"/>
                    <a:pt x="106" y="54"/>
                    <a:pt x="107" y="57"/>
                  </a:cubicBezTo>
                  <a:cubicBezTo>
                    <a:pt x="108" y="59"/>
                    <a:pt x="110" y="56"/>
                    <a:pt x="111" y="54"/>
                  </a:cubicBezTo>
                  <a:cubicBezTo>
                    <a:pt x="112" y="52"/>
                    <a:pt x="116" y="52"/>
                    <a:pt x="116" y="52"/>
                  </a:cubicBezTo>
                  <a:cubicBezTo>
                    <a:pt x="119" y="52"/>
                    <a:pt x="119" y="52"/>
                    <a:pt x="119" y="52"/>
                  </a:cubicBezTo>
                  <a:cubicBezTo>
                    <a:pt x="119" y="52"/>
                    <a:pt x="115" y="49"/>
                    <a:pt x="112" y="48"/>
                  </a:cubicBezTo>
                  <a:cubicBezTo>
                    <a:pt x="110" y="48"/>
                    <a:pt x="109" y="45"/>
                    <a:pt x="110" y="43"/>
                  </a:cubicBezTo>
                  <a:cubicBezTo>
                    <a:pt x="111" y="41"/>
                    <a:pt x="115" y="44"/>
                    <a:pt x="115" y="44"/>
                  </a:cubicBezTo>
                  <a:cubicBezTo>
                    <a:pt x="115" y="44"/>
                    <a:pt x="117" y="45"/>
                    <a:pt x="119" y="42"/>
                  </a:cubicBezTo>
                  <a:cubicBezTo>
                    <a:pt x="122" y="39"/>
                    <a:pt x="125" y="41"/>
                    <a:pt x="128" y="44"/>
                  </a:cubicBezTo>
                  <a:cubicBezTo>
                    <a:pt x="131" y="46"/>
                    <a:pt x="139" y="49"/>
                    <a:pt x="139" y="49"/>
                  </a:cubicBezTo>
                  <a:cubicBezTo>
                    <a:pt x="139" y="49"/>
                    <a:pt x="143" y="41"/>
                    <a:pt x="145" y="38"/>
                  </a:cubicBezTo>
                  <a:cubicBezTo>
                    <a:pt x="148" y="35"/>
                    <a:pt x="154" y="37"/>
                    <a:pt x="156" y="36"/>
                  </a:cubicBezTo>
                  <a:cubicBezTo>
                    <a:pt x="159" y="35"/>
                    <a:pt x="162" y="34"/>
                    <a:pt x="164" y="31"/>
                  </a:cubicBezTo>
                  <a:cubicBezTo>
                    <a:pt x="167" y="27"/>
                    <a:pt x="163" y="32"/>
                    <a:pt x="160" y="31"/>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615" name="Freeform 300"/>
            <p:cNvSpPr>
              <a:spLocks noEditPoints="1"/>
            </p:cNvSpPr>
            <p:nvPr>
              <p:custDataLst>
                <p:tags r:id="rId62"/>
              </p:custDataLst>
            </p:nvPr>
          </p:nvSpPr>
          <p:spPr bwMode="auto">
            <a:xfrm>
              <a:off x="4981" y="2651"/>
              <a:ext cx="49" cy="35"/>
            </a:xfrm>
            <a:custGeom>
              <a:avLst/>
              <a:gdLst>
                <a:gd name="T0" fmla="*/ 13 w 38"/>
                <a:gd name="T1" fmla="*/ 30 h 28"/>
                <a:gd name="T2" fmla="*/ 5 w 38"/>
                <a:gd name="T3" fmla="*/ 45 h 28"/>
                <a:gd name="T4" fmla="*/ 1 w 38"/>
                <a:gd name="T5" fmla="*/ 51 h 28"/>
                <a:gd name="T6" fmla="*/ 13 w 38"/>
                <a:gd name="T7" fmla="*/ 39 h 28"/>
                <a:gd name="T8" fmla="*/ 25 w 38"/>
                <a:gd name="T9" fmla="*/ 33 h 28"/>
                <a:gd name="T10" fmla="*/ 13 w 38"/>
                <a:gd name="T11" fmla="*/ 30 h 28"/>
                <a:gd name="T12" fmla="*/ 71 w 38"/>
                <a:gd name="T13" fmla="*/ 0 h 28"/>
                <a:gd name="T14" fmla="*/ 58 w 38"/>
                <a:gd name="T15" fmla="*/ 10 h 28"/>
                <a:gd name="T16" fmla="*/ 52 w 38"/>
                <a:gd name="T17" fmla="*/ 6 h 28"/>
                <a:gd name="T18" fmla="*/ 46 w 38"/>
                <a:gd name="T19" fmla="*/ 16 h 28"/>
                <a:gd name="T20" fmla="*/ 32 w 38"/>
                <a:gd name="T21" fmla="*/ 29 h 28"/>
                <a:gd name="T22" fmla="*/ 52 w 38"/>
                <a:gd name="T23" fmla="*/ 20 h 28"/>
                <a:gd name="T24" fmla="*/ 75 w 38"/>
                <a:gd name="T25" fmla="*/ 8 h 28"/>
                <a:gd name="T26" fmla="*/ 71 w 38"/>
                <a:gd name="T27" fmla="*/ 0 h 28"/>
                <a:gd name="T28" fmla="*/ 23 w 38"/>
                <a:gd name="T29" fmla="*/ 54 h 28"/>
                <a:gd name="T30" fmla="*/ 30 w 38"/>
                <a:gd name="T31" fmla="*/ 51 h 28"/>
                <a:gd name="T32" fmla="*/ 23 w 38"/>
                <a:gd name="T33" fmla="*/ 54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28"/>
                <a:gd name="T53" fmla="*/ 38 w 38"/>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28">
                  <a:moveTo>
                    <a:pt x="6" y="15"/>
                  </a:moveTo>
                  <a:cubicBezTo>
                    <a:pt x="6" y="15"/>
                    <a:pt x="3" y="22"/>
                    <a:pt x="2" y="23"/>
                  </a:cubicBezTo>
                  <a:cubicBezTo>
                    <a:pt x="2" y="23"/>
                    <a:pt x="0" y="26"/>
                    <a:pt x="1" y="26"/>
                  </a:cubicBezTo>
                  <a:cubicBezTo>
                    <a:pt x="3" y="26"/>
                    <a:pt x="6" y="20"/>
                    <a:pt x="6" y="20"/>
                  </a:cubicBezTo>
                  <a:cubicBezTo>
                    <a:pt x="12" y="17"/>
                    <a:pt x="12" y="17"/>
                    <a:pt x="12" y="17"/>
                  </a:cubicBezTo>
                  <a:lnTo>
                    <a:pt x="6" y="15"/>
                  </a:lnTo>
                  <a:close/>
                  <a:moveTo>
                    <a:pt x="33" y="0"/>
                  </a:moveTo>
                  <a:cubicBezTo>
                    <a:pt x="32" y="0"/>
                    <a:pt x="29" y="3"/>
                    <a:pt x="27" y="5"/>
                  </a:cubicBezTo>
                  <a:cubicBezTo>
                    <a:pt x="25" y="6"/>
                    <a:pt x="24" y="3"/>
                    <a:pt x="24" y="3"/>
                  </a:cubicBezTo>
                  <a:cubicBezTo>
                    <a:pt x="24" y="3"/>
                    <a:pt x="24" y="7"/>
                    <a:pt x="22" y="8"/>
                  </a:cubicBezTo>
                  <a:cubicBezTo>
                    <a:pt x="20" y="8"/>
                    <a:pt x="16" y="13"/>
                    <a:pt x="15" y="14"/>
                  </a:cubicBezTo>
                  <a:cubicBezTo>
                    <a:pt x="14" y="16"/>
                    <a:pt x="21" y="12"/>
                    <a:pt x="24" y="10"/>
                  </a:cubicBezTo>
                  <a:cubicBezTo>
                    <a:pt x="26" y="9"/>
                    <a:pt x="32" y="4"/>
                    <a:pt x="35" y="4"/>
                  </a:cubicBezTo>
                  <a:cubicBezTo>
                    <a:pt x="38" y="3"/>
                    <a:pt x="34" y="0"/>
                    <a:pt x="33" y="0"/>
                  </a:cubicBezTo>
                  <a:close/>
                  <a:moveTo>
                    <a:pt x="11" y="27"/>
                  </a:moveTo>
                  <a:cubicBezTo>
                    <a:pt x="10" y="28"/>
                    <a:pt x="14" y="28"/>
                    <a:pt x="14" y="26"/>
                  </a:cubicBezTo>
                  <a:cubicBezTo>
                    <a:pt x="15" y="24"/>
                    <a:pt x="13" y="26"/>
                    <a:pt x="11" y="27"/>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616" name="Freeform 301"/>
            <p:cNvSpPr>
              <a:spLocks noEditPoints="1"/>
            </p:cNvSpPr>
            <p:nvPr>
              <p:custDataLst>
                <p:tags r:id="rId63"/>
              </p:custDataLst>
            </p:nvPr>
          </p:nvSpPr>
          <p:spPr bwMode="auto">
            <a:xfrm>
              <a:off x="4735" y="2768"/>
              <a:ext cx="49" cy="86"/>
            </a:xfrm>
            <a:custGeom>
              <a:avLst/>
              <a:gdLst>
                <a:gd name="T0" fmla="*/ 10 w 38"/>
                <a:gd name="T1" fmla="*/ 133 h 67"/>
                <a:gd name="T2" fmla="*/ 23 w 38"/>
                <a:gd name="T3" fmla="*/ 135 h 67"/>
                <a:gd name="T4" fmla="*/ 10 w 38"/>
                <a:gd name="T5" fmla="*/ 133 h 67"/>
                <a:gd name="T6" fmla="*/ 75 w 38"/>
                <a:gd name="T7" fmla="*/ 72 h 67"/>
                <a:gd name="T8" fmla="*/ 76 w 38"/>
                <a:gd name="T9" fmla="*/ 54 h 67"/>
                <a:gd name="T10" fmla="*/ 68 w 38"/>
                <a:gd name="T11" fmla="*/ 28 h 67"/>
                <a:gd name="T12" fmla="*/ 53 w 38"/>
                <a:gd name="T13" fmla="*/ 0 h 67"/>
                <a:gd name="T14" fmla="*/ 46 w 38"/>
                <a:gd name="T15" fmla="*/ 10 h 67"/>
                <a:gd name="T16" fmla="*/ 25 w 38"/>
                <a:gd name="T17" fmla="*/ 10 h 67"/>
                <a:gd name="T18" fmla="*/ 15 w 38"/>
                <a:gd name="T19" fmla="*/ 23 h 67"/>
                <a:gd name="T20" fmla="*/ 8 w 38"/>
                <a:gd name="T21" fmla="*/ 23 h 67"/>
                <a:gd name="T22" fmla="*/ 15 w 38"/>
                <a:gd name="T23" fmla="*/ 35 h 67"/>
                <a:gd name="T24" fmla="*/ 19 w 38"/>
                <a:gd name="T25" fmla="*/ 45 h 67"/>
                <a:gd name="T26" fmla="*/ 6 w 38"/>
                <a:gd name="T27" fmla="*/ 51 h 67"/>
                <a:gd name="T28" fmla="*/ 15 w 38"/>
                <a:gd name="T29" fmla="*/ 68 h 67"/>
                <a:gd name="T30" fmla="*/ 10 w 38"/>
                <a:gd name="T31" fmla="*/ 87 h 67"/>
                <a:gd name="T32" fmla="*/ 5 w 38"/>
                <a:gd name="T33" fmla="*/ 107 h 67"/>
                <a:gd name="T34" fmla="*/ 13 w 38"/>
                <a:gd name="T35" fmla="*/ 114 h 67"/>
                <a:gd name="T36" fmla="*/ 23 w 38"/>
                <a:gd name="T37" fmla="*/ 114 h 67"/>
                <a:gd name="T38" fmla="*/ 45 w 38"/>
                <a:gd name="T39" fmla="*/ 104 h 67"/>
                <a:gd name="T40" fmla="*/ 59 w 38"/>
                <a:gd name="T41" fmla="*/ 99 h 67"/>
                <a:gd name="T42" fmla="*/ 57 w 38"/>
                <a:gd name="T43" fmla="*/ 95 h 67"/>
                <a:gd name="T44" fmla="*/ 71 w 38"/>
                <a:gd name="T45" fmla="*/ 92 h 67"/>
                <a:gd name="T46" fmla="*/ 80 w 38"/>
                <a:gd name="T47" fmla="*/ 72 h 67"/>
                <a:gd name="T48" fmla="*/ 75 w 38"/>
                <a:gd name="T49" fmla="*/ 72 h 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67"/>
                <a:gd name="T77" fmla="*/ 38 w 38"/>
                <a:gd name="T78" fmla="*/ 67 h 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67">
                  <a:moveTo>
                    <a:pt x="5" y="63"/>
                  </a:moveTo>
                  <a:cubicBezTo>
                    <a:pt x="0" y="67"/>
                    <a:pt x="9" y="67"/>
                    <a:pt x="11" y="64"/>
                  </a:cubicBezTo>
                  <a:cubicBezTo>
                    <a:pt x="13" y="61"/>
                    <a:pt x="8" y="61"/>
                    <a:pt x="5" y="63"/>
                  </a:cubicBezTo>
                  <a:close/>
                  <a:moveTo>
                    <a:pt x="35" y="34"/>
                  </a:moveTo>
                  <a:cubicBezTo>
                    <a:pt x="35" y="34"/>
                    <a:pt x="35" y="30"/>
                    <a:pt x="36" y="26"/>
                  </a:cubicBezTo>
                  <a:cubicBezTo>
                    <a:pt x="36" y="22"/>
                    <a:pt x="34" y="17"/>
                    <a:pt x="32" y="13"/>
                  </a:cubicBezTo>
                  <a:cubicBezTo>
                    <a:pt x="30" y="10"/>
                    <a:pt x="25" y="0"/>
                    <a:pt x="25" y="0"/>
                  </a:cubicBezTo>
                  <a:cubicBezTo>
                    <a:pt x="25" y="0"/>
                    <a:pt x="25" y="4"/>
                    <a:pt x="22" y="5"/>
                  </a:cubicBezTo>
                  <a:cubicBezTo>
                    <a:pt x="19" y="7"/>
                    <a:pt x="14" y="4"/>
                    <a:pt x="12" y="5"/>
                  </a:cubicBezTo>
                  <a:cubicBezTo>
                    <a:pt x="11" y="5"/>
                    <a:pt x="9" y="9"/>
                    <a:pt x="7" y="11"/>
                  </a:cubicBezTo>
                  <a:cubicBezTo>
                    <a:pt x="6" y="13"/>
                    <a:pt x="4" y="11"/>
                    <a:pt x="4" y="11"/>
                  </a:cubicBezTo>
                  <a:cubicBezTo>
                    <a:pt x="4" y="11"/>
                    <a:pt x="6" y="15"/>
                    <a:pt x="7" y="16"/>
                  </a:cubicBezTo>
                  <a:cubicBezTo>
                    <a:pt x="9" y="17"/>
                    <a:pt x="10" y="23"/>
                    <a:pt x="9" y="21"/>
                  </a:cubicBezTo>
                  <a:cubicBezTo>
                    <a:pt x="8" y="20"/>
                    <a:pt x="4" y="22"/>
                    <a:pt x="3" y="24"/>
                  </a:cubicBezTo>
                  <a:cubicBezTo>
                    <a:pt x="2" y="25"/>
                    <a:pt x="7" y="30"/>
                    <a:pt x="7" y="32"/>
                  </a:cubicBezTo>
                  <a:cubicBezTo>
                    <a:pt x="7" y="33"/>
                    <a:pt x="6" y="38"/>
                    <a:pt x="5" y="41"/>
                  </a:cubicBezTo>
                  <a:cubicBezTo>
                    <a:pt x="4" y="44"/>
                    <a:pt x="2" y="49"/>
                    <a:pt x="2" y="51"/>
                  </a:cubicBezTo>
                  <a:cubicBezTo>
                    <a:pt x="2" y="53"/>
                    <a:pt x="7" y="51"/>
                    <a:pt x="6" y="54"/>
                  </a:cubicBezTo>
                  <a:cubicBezTo>
                    <a:pt x="6" y="57"/>
                    <a:pt x="10" y="56"/>
                    <a:pt x="11" y="54"/>
                  </a:cubicBezTo>
                  <a:cubicBezTo>
                    <a:pt x="13" y="52"/>
                    <a:pt x="19" y="49"/>
                    <a:pt x="21" y="49"/>
                  </a:cubicBezTo>
                  <a:cubicBezTo>
                    <a:pt x="22" y="48"/>
                    <a:pt x="27" y="48"/>
                    <a:pt x="28" y="47"/>
                  </a:cubicBezTo>
                  <a:cubicBezTo>
                    <a:pt x="30" y="46"/>
                    <a:pt x="26" y="45"/>
                    <a:pt x="26" y="45"/>
                  </a:cubicBezTo>
                  <a:cubicBezTo>
                    <a:pt x="26" y="45"/>
                    <a:pt x="30" y="44"/>
                    <a:pt x="33" y="44"/>
                  </a:cubicBezTo>
                  <a:cubicBezTo>
                    <a:pt x="36" y="43"/>
                    <a:pt x="36" y="36"/>
                    <a:pt x="37" y="34"/>
                  </a:cubicBezTo>
                  <a:cubicBezTo>
                    <a:pt x="38" y="31"/>
                    <a:pt x="35" y="34"/>
                    <a:pt x="35" y="34"/>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617" name="Freeform 302"/>
            <p:cNvSpPr>
              <a:spLocks/>
            </p:cNvSpPr>
            <p:nvPr>
              <p:custDataLst>
                <p:tags r:id="rId64"/>
              </p:custDataLst>
            </p:nvPr>
          </p:nvSpPr>
          <p:spPr bwMode="auto">
            <a:xfrm>
              <a:off x="4716" y="2697"/>
              <a:ext cx="81" cy="88"/>
            </a:xfrm>
            <a:custGeom>
              <a:avLst/>
              <a:gdLst>
                <a:gd name="T0" fmla="*/ 129 w 63"/>
                <a:gd name="T1" fmla="*/ 6 h 69"/>
                <a:gd name="T2" fmla="*/ 123 w 63"/>
                <a:gd name="T3" fmla="*/ 5 h 69"/>
                <a:gd name="T4" fmla="*/ 114 w 63"/>
                <a:gd name="T5" fmla="*/ 5 h 69"/>
                <a:gd name="T6" fmla="*/ 111 w 63"/>
                <a:gd name="T7" fmla="*/ 17 h 69"/>
                <a:gd name="T8" fmla="*/ 103 w 63"/>
                <a:gd name="T9" fmla="*/ 22 h 69"/>
                <a:gd name="T10" fmla="*/ 85 w 63"/>
                <a:gd name="T11" fmla="*/ 29 h 69"/>
                <a:gd name="T12" fmla="*/ 80 w 63"/>
                <a:gd name="T13" fmla="*/ 36 h 69"/>
                <a:gd name="T14" fmla="*/ 81 w 63"/>
                <a:gd name="T15" fmla="*/ 46 h 69"/>
                <a:gd name="T16" fmla="*/ 64 w 63"/>
                <a:gd name="T17" fmla="*/ 42 h 69"/>
                <a:gd name="T18" fmla="*/ 50 w 63"/>
                <a:gd name="T19" fmla="*/ 33 h 69"/>
                <a:gd name="T20" fmla="*/ 39 w 63"/>
                <a:gd name="T21" fmla="*/ 52 h 69"/>
                <a:gd name="T22" fmla="*/ 15 w 63"/>
                <a:gd name="T23" fmla="*/ 69 h 69"/>
                <a:gd name="T24" fmla="*/ 0 w 63"/>
                <a:gd name="T25" fmla="*/ 84 h 69"/>
                <a:gd name="T26" fmla="*/ 22 w 63"/>
                <a:gd name="T27" fmla="*/ 93 h 69"/>
                <a:gd name="T28" fmla="*/ 19 w 63"/>
                <a:gd name="T29" fmla="*/ 106 h 69"/>
                <a:gd name="T30" fmla="*/ 24 w 63"/>
                <a:gd name="T31" fmla="*/ 116 h 69"/>
                <a:gd name="T32" fmla="*/ 15 w 63"/>
                <a:gd name="T33" fmla="*/ 120 h 69"/>
                <a:gd name="T34" fmla="*/ 8 w 63"/>
                <a:gd name="T35" fmla="*/ 134 h 69"/>
                <a:gd name="T36" fmla="*/ 19 w 63"/>
                <a:gd name="T37" fmla="*/ 135 h 69"/>
                <a:gd name="T38" fmla="*/ 23 w 63"/>
                <a:gd name="T39" fmla="*/ 142 h 69"/>
                <a:gd name="T40" fmla="*/ 40 w 63"/>
                <a:gd name="T41" fmla="*/ 138 h 69"/>
                <a:gd name="T42" fmla="*/ 42 w 63"/>
                <a:gd name="T43" fmla="*/ 142 h 69"/>
                <a:gd name="T44" fmla="*/ 46 w 63"/>
                <a:gd name="T45" fmla="*/ 138 h 69"/>
                <a:gd name="T46" fmla="*/ 58 w 63"/>
                <a:gd name="T47" fmla="*/ 126 h 69"/>
                <a:gd name="T48" fmla="*/ 80 w 63"/>
                <a:gd name="T49" fmla="*/ 126 h 69"/>
                <a:gd name="T50" fmla="*/ 85 w 63"/>
                <a:gd name="T51" fmla="*/ 119 h 69"/>
                <a:gd name="T52" fmla="*/ 85 w 63"/>
                <a:gd name="T53" fmla="*/ 114 h 69"/>
                <a:gd name="T54" fmla="*/ 69 w 63"/>
                <a:gd name="T55" fmla="*/ 105 h 69"/>
                <a:gd name="T56" fmla="*/ 64 w 63"/>
                <a:gd name="T57" fmla="*/ 99 h 69"/>
                <a:gd name="T58" fmla="*/ 69 w 63"/>
                <a:gd name="T59" fmla="*/ 84 h 69"/>
                <a:gd name="T60" fmla="*/ 89 w 63"/>
                <a:gd name="T61" fmla="*/ 77 h 69"/>
                <a:gd name="T62" fmla="*/ 111 w 63"/>
                <a:gd name="T63" fmla="*/ 60 h 69"/>
                <a:gd name="T64" fmla="*/ 114 w 63"/>
                <a:gd name="T65" fmla="*/ 47 h 69"/>
                <a:gd name="T66" fmla="*/ 120 w 63"/>
                <a:gd name="T67" fmla="*/ 31 h 69"/>
                <a:gd name="T68" fmla="*/ 132 w 63"/>
                <a:gd name="T69" fmla="*/ 18 h 69"/>
                <a:gd name="T70" fmla="*/ 134 w 63"/>
                <a:gd name="T71" fmla="*/ 8 h 69"/>
                <a:gd name="T72" fmla="*/ 129 w 63"/>
                <a:gd name="T73" fmla="*/ 6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3"/>
                <a:gd name="T112" fmla="*/ 0 h 69"/>
                <a:gd name="T113" fmla="*/ 63 w 63"/>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3" h="69">
                  <a:moveTo>
                    <a:pt x="61" y="3"/>
                  </a:moveTo>
                  <a:cubicBezTo>
                    <a:pt x="61" y="3"/>
                    <a:pt x="59" y="4"/>
                    <a:pt x="58" y="2"/>
                  </a:cubicBezTo>
                  <a:cubicBezTo>
                    <a:pt x="57" y="0"/>
                    <a:pt x="54" y="2"/>
                    <a:pt x="54" y="2"/>
                  </a:cubicBezTo>
                  <a:cubicBezTo>
                    <a:pt x="52" y="8"/>
                    <a:pt x="52" y="8"/>
                    <a:pt x="52" y="8"/>
                  </a:cubicBezTo>
                  <a:cubicBezTo>
                    <a:pt x="52" y="8"/>
                    <a:pt x="48" y="7"/>
                    <a:pt x="48" y="10"/>
                  </a:cubicBezTo>
                  <a:cubicBezTo>
                    <a:pt x="47" y="12"/>
                    <a:pt x="40" y="14"/>
                    <a:pt x="40" y="14"/>
                  </a:cubicBezTo>
                  <a:cubicBezTo>
                    <a:pt x="40" y="14"/>
                    <a:pt x="36" y="15"/>
                    <a:pt x="37" y="17"/>
                  </a:cubicBezTo>
                  <a:cubicBezTo>
                    <a:pt x="38" y="19"/>
                    <a:pt x="39" y="21"/>
                    <a:pt x="38" y="22"/>
                  </a:cubicBezTo>
                  <a:cubicBezTo>
                    <a:pt x="37" y="22"/>
                    <a:pt x="32" y="21"/>
                    <a:pt x="30" y="20"/>
                  </a:cubicBezTo>
                  <a:cubicBezTo>
                    <a:pt x="28" y="19"/>
                    <a:pt x="24" y="15"/>
                    <a:pt x="23" y="16"/>
                  </a:cubicBezTo>
                  <a:cubicBezTo>
                    <a:pt x="22" y="17"/>
                    <a:pt x="21" y="21"/>
                    <a:pt x="18" y="25"/>
                  </a:cubicBezTo>
                  <a:cubicBezTo>
                    <a:pt x="15" y="28"/>
                    <a:pt x="10" y="31"/>
                    <a:pt x="7" y="33"/>
                  </a:cubicBezTo>
                  <a:cubicBezTo>
                    <a:pt x="4" y="35"/>
                    <a:pt x="0" y="41"/>
                    <a:pt x="0" y="41"/>
                  </a:cubicBezTo>
                  <a:cubicBezTo>
                    <a:pt x="10" y="45"/>
                    <a:pt x="10" y="45"/>
                    <a:pt x="10" y="45"/>
                  </a:cubicBezTo>
                  <a:cubicBezTo>
                    <a:pt x="10" y="45"/>
                    <a:pt x="11" y="49"/>
                    <a:pt x="9" y="51"/>
                  </a:cubicBezTo>
                  <a:cubicBezTo>
                    <a:pt x="8" y="54"/>
                    <a:pt x="10" y="55"/>
                    <a:pt x="12" y="56"/>
                  </a:cubicBezTo>
                  <a:cubicBezTo>
                    <a:pt x="11" y="56"/>
                    <a:pt x="8" y="55"/>
                    <a:pt x="7" y="58"/>
                  </a:cubicBezTo>
                  <a:cubicBezTo>
                    <a:pt x="4" y="61"/>
                    <a:pt x="4" y="64"/>
                    <a:pt x="4" y="64"/>
                  </a:cubicBezTo>
                  <a:cubicBezTo>
                    <a:pt x="9" y="65"/>
                    <a:pt x="9" y="65"/>
                    <a:pt x="9" y="65"/>
                  </a:cubicBezTo>
                  <a:cubicBezTo>
                    <a:pt x="9" y="65"/>
                    <a:pt x="7" y="69"/>
                    <a:pt x="11" y="68"/>
                  </a:cubicBezTo>
                  <a:cubicBezTo>
                    <a:pt x="15" y="66"/>
                    <a:pt x="18" y="66"/>
                    <a:pt x="19" y="67"/>
                  </a:cubicBezTo>
                  <a:cubicBezTo>
                    <a:pt x="19" y="67"/>
                    <a:pt x="20" y="68"/>
                    <a:pt x="20" y="68"/>
                  </a:cubicBezTo>
                  <a:cubicBezTo>
                    <a:pt x="21" y="68"/>
                    <a:pt x="22" y="68"/>
                    <a:pt x="22" y="67"/>
                  </a:cubicBezTo>
                  <a:cubicBezTo>
                    <a:pt x="24" y="65"/>
                    <a:pt x="26" y="61"/>
                    <a:pt x="27" y="61"/>
                  </a:cubicBezTo>
                  <a:cubicBezTo>
                    <a:pt x="29" y="60"/>
                    <a:pt x="34" y="63"/>
                    <a:pt x="37" y="61"/>
                  </a:cubicBezTo>
                  <a:cubicBezTo>
                    <a:pt x="39" y="60"/>
                    <a:pt x="40" y="58"/>
                    <a:pt x="40" y="57"/>
                  </a:cubicBezTo>
                  <a:cubicBezTo>
                    <a:pt x="40" y="55"/>
                    <a:pt x="40" y="55"/>
                    <a:pt x="40" y="55"/>
                  </a:cubicBezTo>
                  <a:cubicBezTo>
                    <a:pt x="40" y="55"/>
                    <a:pt x="34" y="50"/>
                    <a:pt x="33" y="50"/>
                  </a:cubicBezTo>
                  <a:cubicBezTo>
                    <a:pt x="32" y="51"/>
                    <a:pt x="29" y="49"/>
                    <a:pt x="30" y="48"/>
                  </a:cubicBezTo>
                  <a:cubicBezTo>
                    <a:pt x="31" y="46"/>
                    <a:pt x="31" y="41"/>
                    <a:pt x="33" y="41"/>
                  </a:cubicBezTo>
                  <a:cubicBezTo>
                    <a:pt x="35" y="41"/>
                    <a:pt x="39" y="39"/>
                    <a:pt x="42" y="37"/>
                  </a:cubicBezTo>
                  <a:cubicBezTo>
                    <a:pt x="46" y="35"/>
                    <a:pt x="50" y="29"/>
                    <a:pt x="52" y="29"/>
                  </a:cubicBezTo>
                  <a:cubicBezTo>
                    <a:pt x="54" y="29"/>
                    <a:pt x="54" y="26"/>
                    <a:pt x="54" y="23"/>
                  </a:cubicBezTo>
                  <a:cubicBezTo>
                    <a:pt x="54" y="20"/>
                    <a:pt x="54" y="17"/>
                    <a:pt x="56" y="15"/>
                  </a:cubicBezTo>
                  <a:cubicBezTo>
                    <a:pt x="58" y="13"/>
                    <a:pt x="62" y="9"/>
                    <a:pt x="62" y="9"/>
                  </a:cubicBezTo>
                  <a:cubicBezTo>
                    <a:pt x="63" y="4"/>
                    <a:pt x="63" y="4"/>
                    <a:pt x="63" y="4"/>
                  </a:cubicBezTo>
                  <a:lnTo>
                    <a:pt x="61" y="3"/>
                  </a:lnTo>
                  <a:close/>
                </a:path>
              </a:pathLst>
            </a:custGeom>
            <a:grpFill/>
            <a:ln w="3175">
              <a:solidFill>
                <a:srgbClr val="969696"/>
              </a:solidFill>
              <a:round/>
              <a:headEnd/>
              <a:tailEnd/>
            </a:ln>
          </p:spPr>
          <p:txBody>
            <a:bodyPr/>
            <a:lstStyle/>
            <a:p>
              <a:endParaRPr lang="en-IN">
                <a:solidFill>
                  <a:schemeClr val="bg1"/>
                </a:solidFill>
              </a:endParaRPr>
            </a:p>
          </p:txBody>
        </p:sp>
        <p:sp>
          <p:nvSpPr>
            <p:cNvPr id="16618" name="Freeform 303"/>
            <p:cNvSpPr>
              <a:spLocks noEditPoints="1"/>
            </p:cNvSpPr>
            <p:nvPr>
              <p:custDataLst>
                <p:tags r:id="rId65"/>
              </p:custDataLst>
            </p:nvPr>
          </p:nvSpPr>
          <p:spPr bwMode="auto">
            <a:xfrm>
              <a:off x="3737" y="2457"/>
              <a:ext cx="516" cy="274"/>
            </a:xfrm>
            <a:custGeom>
              <a:avLst/>
              <a:gdLst>
                <a:gd name="T0" fmla="*/ 818 w 403"/>
                <a:gd name="T1" fmla="*/ 197 h 214"/>
                <a:gd name="T2" fmla="*/ 771 w 403"/>
                <a:gd name="T3" fmla="*/ 156 h 214"/>
                <a:gd name="T4" fmla="*/ 720 w 403"/>
                <a:gd name="T5" fmla="*/ 156 h 214"/>
                <a:gd name="T6" fmla="*/ 698 w 403"/>
                <a:gd name="T7" fmla="*/ 141 h 214"/>
                <a:gd name="T8" fmla="*/ 645 w 403"/>
                <a:gd name="T9" fmla="*/ 74 h 214"/>
                <a:gd name="T10" fmla="*/ 615 w 403"/>
                <a:gd name="T11" fmla="*/ 36 h 214"/>
                <a:gd name="T12" fmla="*/ 575 w 403"/>
                <a:gd name="T13" fmla="*/ 67 h 214"/>
                <a:gd name="T14" fmla="*/ 561 w 403"/>
                <a:gd name="T15" fmla="*/ 52 h 214"/>
                <a:gd name="T16" fmla="*/ 539 w 403"/>
                <a:gd name="T17" fmla="*/ 51 h 214"/>
                <a:gd name="T18" fmla="*/ 510 w 403"/>
                <a:gd name="T19" fmla="*/ 45 h 214"/>
                <a:gd name="T20" fmla="*/ 496 w 403"/>
                <a:gd name="T21" fmla="*/ 5 h 214"/>
                <a:gd name="T22" fmla="*/ 449 w 403"/>
                <a:gd name="T23" fmla="*/ 8 h 214"/>
                <a:gd name="T24" fmla="*/ 387 w 403"/>
                <a:gd name="T25" fmla="*/ 31 h 214"/>
                <a:gd name="T26" fmla="*/ 329 w 403"/>
                <a:gd name="T27" fmla="*/ 51 h 214"/>
                <a:gd name="T28" fmla="*/ 302 w 403"/>
                <a:gd name="T29" fmla="*/ 54 h 214"/>
                <a:gd name="T30" fmla="*/ 309 w 403"/>
                <a:gd name="T31" fmla="*/ 76 h 214"/>
                <a:gd name="T32" fmla="*/ 293 w 403"/>
                <a:gd name="T33" fmla="*/ 92 h 214"/>
                <a:gd name="T34" fmla="*/ 291 w 403"/>
                <a:gd name="T35" fmla="*/ 129 h 214"/>
                <a:gd name="T36" fmla="*/ 298 w 403"/>
                <a:gd name="T37" fmla="*/ 163 h 214"/>
                <a:gd name="T38" fmla="*/ 262 w 403"/>
                <a:gd name="T39" fmla="*/ 163 h 214"/>
                <a:gd name="T40" fmla="*/ 232 w 403"/>
                <a:gd name="T41" fmla="*/ 151 h 214"/>
                <a:gd name="T42" fmla="*/ 204 w 403"/>
                <a:gd name="T43" fmla="*/ 150 h 214"/>
                <a:gd name="T44" fmla="*/ 170 w 403"/>
                <a:gd name="T45" fmla="*/ 156 h 214"/>
                <a:gd name="T46" fmla="*/ 147 w 403"/>
                <a:gd name="T47" fmla="*/ 141 h 214"/>
                <a:gd name="T48" fmla="*/ 106 w 403"/>
                <a:gd name="T49" fmla="*/ 129 h 214"/>
                <a:gd name="T50" fmla="*/ 83 w 403"/>
                <a:gd name="T51" fmla="*/ 134 h 214"/>
                <a:gd name="T52" fmla="*/ 46 w 403"/>
                <a:gd name="T53" fmla="*/ 163 h 214"/>
                <a:gd name="T54" fmla="*/ 24 w 403"/>
                <a:gd name="T55" fmla="*/ 170 h 214"/>
                <a:gd name="T56" fmla="*/ 10 w 403"/>
                <a:gd name="T57" fmla="*/ 211 h 214"/>
                <a:gd name="T58" fmla="*/ 17 w 403"/>
                <a:gd name="T59" fmla="*/ 254 h 214"/>
                <a:gd name="T60" fmla="*/ 45 w 403"/>
                <a:gd name="T61" fmla="*/ 284 h 214"/>
                <a:gd name="T62" fmla="*/ 92 w 403"/>
                <a:gd name="T63" fmla="*/ 277 h 214"/>
                <a:gd name="T64" fmla="*/ 129 w 403"/>
                <a:gd name="T65" fmla="*/ 320 h 214"/>
                <a:gd name="T66" fmla="*/ 81 w 403"/>
                <a:gd name="T67" fmla="*/ 344 h 214"/>
                <a:gd name="T68" fmla="*/ 110 w 403"/>
                <a:gd name="T69" fmla="*/ 396 h 214"/>
                <a:gd name="T70" fmla="*/ 151 w 403"/>
                <a:gd name="T71" fmla="*/ 411 h 214"/>
                <a:gd name="T72" fmla="*/ 195 w 403"/>
                <a:gd name="T73" fmla="*/ 335 h 214"/>
                <a:gd name="T74" fmla="*/ 262 w 403"/>
                <a:gd name="T75" fmla="*/ 305 h 214"/>
                <a:gd name="T76" fmla="*/ 292 w 403"/>
                <a:gd name="T77" fmla="*/ 300 h 214"/>
                <a:gd name="T78" fmla="*/ 293 w 403"/>
                <a:gd name="T79" fmla="*/ 286 h 214"/>
                <a:gd name="T80" fmla="*/ 298 w 403"/>
                <a:gd name="T81" fmla="*/ 320 h 214"/>
                <a:gd name="T82" fmla="*/ 314 w 403"/>
                <a:gd name="T83" fmla="*/ 373 h 214"/>
                <a:gd name="T84" fmla="*/ 382 w 403"/>
                <a:gd name="T85" fmla="*/ 369 h 214"/>
                <a:gd name="T86" fmla="*/ 405 w 403"/>
                <a:gd name="T87" fmla="*/ 411 h 214"/>
                <a:gd name="T88" fmla="*/ 443 w 403"/>
                <a:gd name="T89" fmla="*/ 444 h 214"/>
                <a:gd name="T90" fmla="*/ 493 w 403"/>
                <a:gd name="T91" fmla="*/ 416 h 214"/>
                <a:gd name="T92" fmla="*/ 508 w 403"/>
                <a:gd name="T93" fmla="*/ 398 h 214"/>
                <a:gd name="T94" fmla="*/ 568 w 403"/>
                <a:gd name="T95" fmla="*/ 388 h 214"/>
                <a:gd name="T96" fmla="*/ 667 w 403"/>
                <a:gd name="T97" fmla="*/ 398 h 214"/>
                <a:gd name="T98" fmla="*/ 702 w 403"/>
                <a:gd name="T99" fmla="*/ 398 h 214"/>
                <a:gd name="T100" fmla="*/ 698 w 403"/>
                <a:gd name="T101" fmla="*/ 343 h 214"/>
                <a:gd name="T102" fmla="*/ 739 w 403"/>
                <a:gd name="T103" fmla="*/ 329 h 214"/>
                <a:gd name="T104" fmla="*/ 754 w 403"/>
                <a:gd name="T105" fmla="*/ 269 h 214"/>
                <a:gd name="T106" fmla="*/ 807 w 403"/>
                <a:gd name="T107" fmla="*/ 241 h 214"/>
                <a:gd name="T108" fmla="*/ 846 w 403"/>
                <a:gd name="T109" fmla="*/ 210 h 214"/>
                <a:gd name="T110" fmla="*/ 612 w 403"/>
                <a:gd name="T111" fmla="*/ 292 h 214"/>
                <a:gd name="T112" fmla="*/ 556 w 403"/>
                <a:gd name="T113" fmla="*/ 315 h 214"/>
                <a:gd name="T114" fmla="*/ 620 w 403"/>
                <a:gd name="T115" fmla="*/ 286 h 214"/>
                <a:gd name="T116" fmla="*/ 673 w 403"/>
                <a:gd name="T117" fmla="*/ 284 h 2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3"/>
                <a:gd name="T178" fmla="*/ 0 h 214"/>
                <a:gd name="T179" fmla="*/ 403 w 403"/>
                <a:gd name="T180" fmla="*/ 214 h 21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3" h="214">
                  <a:moveTo>
                    <a:pt x="399" y="98"/>
                  </a:moveTo>
                  <a:cubicBezTo>
                    <a:pt x="396" y="97"/>
                    <a:pt x="395" y="93"/>
                    <a:pt x="395" y="93"/>
                  </a:cubicBezTo>
                  <a:cubicBezTo>
                    <a:pt x="395" y="93"/>
                    <a:pt x="397" y="89"/>
                    <a:pt x="395" y="90"/>
                  </a:cubicBezTo>
                  <a:cubicBezTo>
                    <a:pt x="394" y="91"/>
                    <a:pt x="391" y="94"/>
                    <a:pt x="390" y="94"/>
                  </a:cubicBezTo>
                  <a:cubicBezTo>
                    <a:pt x="389" y="94"/>
                    <a:pt x="381" y="94"/>
                    <a:pt x="380" y="93"/>
                  </a:cubicBezTo>
                  <a:cubicBezTo>
                    <a:pt x="379" y="92"/>
                    <a:pt x="380" y="87"/>
                    <a:pt x="378" y="86"/>
                  </a:cubicBezTo>
                  <a:cubicBezTo>
                    <a:pt x="377" y="85"/>
                    <a:pt x="370" y="82"/>
                    <a:pt x="370" y="82"/>
                  </a:cubicBezTo>
                  <a:cubicBezTo>
                    <a:pt x="367" y="74"/>
                    <a:pt x="367" y="74"/>
                    <a:pt x="367" y="74"/>
                  </a:cubicBezTo>
                  <a:cubicBezTo>
                    <a:pt x="367" y="74"/>
                    <a:pt x="362" y="71"/>
                    <a:pt x="361" y="71"/>
                  </a:cubicBezTo>
                  <a:cubicBezTo>
                    <a:pt x="360" y="71"/>
                    <a:pt x="356" y="73"/>
                    <a:pt x="354" y="74"/>
                  </a:cubicBezTo>
                  <a:cubicBezTo>
                    <a:pt x="353" y="76"/>
                    <a:pt x="348" y="75"/>
                    <a:pt x="347" y="74"/>
                  </a:cubicBezTo>
                  <a:cubicBezTo>
                    <a:pt x="346" y="74"/>
                    <a:pt x="343" y="74"/>
                    <a:pt x="343" y="74"/>
                  </a:cubicBezTo>
                  <a:cubicBezTo>
                    <a:pt x="343" y="74"/>
                    <a:pt x="343" y="71"/>
                    <a:pt x="342" y="71"/>
                  </a:cubicBezTo>
                  <a:cubicBezTo>
                    <a:pt x="341" y="72"/>
                    <a:pt x="339" y="71"/>
                    <a:pt x="339" y="71"/>
                  </a:cubicBezTo>
                  <a:cubicBezTo>
                    <a:pt x="339" y="71"/>
                    <a:pt x="341" y="66"/>
                    <a:pt x="338" y="66"/>
                  </a:cubicBezTo>
                  <a:cubicBezTo>
                    <a:pt x="335" y="66"/>
                    <a:pt x="333" y="67"/>
                    <a:pt x="333" y="67"/>
                  </a:cubicBezTo>
                  <a:cubicBezTo>
                    <a:pt x="333" y="67"/>
                    <a:pt x="335" y="70"/>
                    <a:pt x="334" y="71"/>
                  </a:cubicBezTo>
                  <a:cubicBezTo>
                    <a:pt x="333" y="72"/>
                    <a:pt x="329" y="75"/>
                    <a:pt x="329" y="75"/>
                  </a:cubicBezTo>
                  <a:cubicBezTo>
                    <a:pt x="329" y="75"/>
                    <a:pt x="319" y="56"/>
                    <a:pt x="319" y="54"/>
                  </a:cubicBezTo>
                  <a:cubicBezTo>
                    <a:pt x="319" y="52"/>
                    <a:pt x="309" y="36"/>
                    <a:pt x="308" y="35"/>
                  </a:cubicBezTo>
                  <a:cubicBezTo>
                    <a:pt x="306" y="33"/>
                    <a:pt x="295" y="22"/>
                    <a:pt x="295" y="22"/>
                  </a:cubicBezTo>
                  <a:cubicBezTo>
                    <a:pt x="297" y="20"/>
                    <a:pt x="297" y="20"/>
                    <a:pt x="297" y="20"/>
                  </a:cubicBezTo>
                  <a:cubicBezTo>
                    <a:pt x="298" y="16"/>
                    <a:pt x="298" y="16"/>
                    <a:pt x="298" y="16"/>
                  </a:cubicBezTo>
                  <a:cubicBezTo>
                    <a:pt x="293" y="17"/>
                    <a:pt x="293" y="17"/>
                    <a:pt x="293" y="17"/>
                  </a:cubicBezTo>
                  <a:cubicBezTo>
                    <a:pt x="293" y="17"/>
                    <a:pt x="288" y="21"/>
                    <a:pt x="286" y="21"/>
                  </a:cubicBezTo>
                  <a:cubicBezTo>
                    <a:pt x="285" y="21"/>
                    <a:pt x="283" y="24"/>
                    <a:pt x="283" y="24"/>
                  </a:cubicBezTo>
                  <a:cubicBezTo>
                    <a:pt x="283" y="24"/>
                    <a:pt x="278" y="25"/>
                    <a:pt x="277" y="27"/>
                  </a:cubicBezTo>
                  <a:cubicBezTo>
                    <a:pt x="276" y="28"/>
                    <a:pt x="274" y="32"/>
                    <a:pt x="274" y="32"/>
                  </a:cubicBezTo>
                  <a:cubicBezTo>
                    <a:pt x="270" y="30"/>
                    <a:pt x="270" y="30"/>
                    <a:pt x="270" y="30"/>
                  </a:cubicBezTo>
                  <a:cubicBezTo>
                    <a:pt x="270" y="30"/>
                    <a:pt x="265" y="30"/>
                    <a:pt x="265" y="31"/>
                  </a:cubicBezTo>
                  <a:cubicBezTo>
                    <a:pt x="265" y="33"/>
                    <a:pt x="262" y="30"/>
                    <a:pt x="263" y="28"/>
                  </a:cubicBezTo>
                  <a:cubicBezTo>
                    <a:pt x="264" y="27"/>
                    <a:pt x="267" y="25"/>
                    <a:pt x="267" y="25"/>
                  </a:cubicBezTo>
                  <a:cubicBezTo>
                    <a:pt x="267" y="25"/>
                    <a:pt x="268" y="20"/>
                    <a:pt x="266" y="22"/>
                  </a:cubicBezTo>
                  <a:cubicBezTo>
                    <a:pt x="265" y="23"/>
                    <a:pt x="264" y="24"/>
                    <a:pt x="262" y="23"/>
                  </a:cubicBezTo>
                  <a:cubicBezTo>
                    <a:pt x="261" y="22"/>
                    <a:pt x="255" y="19"/>
                    <a:pt x="256" y="21"/>
                  </a:cubicBezTo>
                  <a:cubicBezTo>
                    <a:pt x="257" y="24"/>
                    <a:pt x="257" y="24"/>
                    <a:pt x="257" y="24"/>
                  </a:cubicBezTo>
                  <a:cubicBezTo>
                    <a:pt x="257" y="24"/>
                    <a:pt x="254" y="22"/>
                    <a:pt x="253" y="21"/>
                  </a:cubicBezTo>
                  <a:cubicBezTo>
                    <a:pt x="253" y="20"/>
                    <a:pt x="251" y="16"/>
                    <a:pt x="251" y="17"/>
                  </a:cubicBezTo>
                  <a:cubicBezTo>
                    <a:pt x="250" y="18"/>
                    <a:pt x="248" y="19"/>
                    <a:pt x="248" y="19"/>
                  </a:cubicBezTo>
                  <a:cubicBezTo>
                    <a:pt x="248" y="19"/>
                    <a:pt x="244" y="22"/>
                    <a:pt x="243" y="21"/>
                  </a:cubicBezTo>
                  <a:cubicBezTo>
                    <a:pt x="241" y="20"/>
                    <a:pt x="240" y="19"/>
                    <a:pt x="242" y="18"/>
                  </a:cubicBezTo>
                  <a:cubicBezTo>
                    <a:pt x="243" y="16"/>
                    <a:pt x="244" y="13"/>
                    <a:pt x="242" y="12"/>
                  </a:cubicBezTo>
                  <a:cubicBezTo>
                    <a:pt x="241" y="11"/>
                    <a:pt x="241" y="6"/>
                    <a:pt x="240" y="4"/>
                  </a:cubicBezTo>
                  <a:cubicBezTo>
                    <a:pt x="239" y="2"/>
                    <a:pt x="237" y="1"/>
                    <a:pt x="236" y="2"/>
                  </a:cubicBezTo>
                  <a:cubicBezTo>
                    <a:pt x="234" y="4"/>
                    <a:pt x="233" y="5"/>
                    <a:pt x="231" y="3"/>
                  </a:cubicBezTo>
                  <a:cubicBezTo>
                    <a:pt x="229" y="1"/>
                    <a:pt x="226" y="1"/>
                    <a:pt x="224" y="1"/>
                  </a:cubicBezTo>
                  <a:cubicBezTo>
                    <a:pt x="222" y="0"/>
                    <a:pt x="220" y="1"/>
                    <a:pt x="219" y="2"/>
                  </a:cubicBezTo>
                  <a:cubicBezTo>
                    <a:pt x="217" y="4"/>
                    <a:pt x="215" y="2"/>
                    <a:pt x="214" y="4"/>
                  </a:cubicBezTo>
                  <a:cubicBezTo>
                    <a:pt x="212" y="6"/>
                    <a:pt x="209" y="7"/>
                    <a:pt x="208" y="8"/>
                  </a:cubicBezTo>
                  <a:cubicBezTo>
                    <a:pt x="207" y="8"/>
                    <a:pt x="199" y="11"/>
                    <a:pt x="197" y="11"/>
                  </a:cubicBezTo>
                  <a:cubicBezTo>
                    <a:pt x="195" y="12"/>
                    <a:pt x="191" y="12"/>
                    <a:pt x="189" y="12"/>
                  </a:cubicBezTo>
                  <a:cubicBezTo>
                    <a:pt x="186" y="12"/>
                    <a:pt x="183" y="13"/>
                    <a:pt x="184" y="15"/>
                  </a:cubicBezTo>
                  <a:cubicBezTo>
                    <a:pt x="184" y="17"/>
                    <a:pt x="183" y="18"/>
                    <a:pt x="182" y="17"/>
                  </a:cubicBezTo>
                  <a:cubicBezTo>
                    <a:pt x="182" y="16"/>
                    <a:pt x="175" y="17"/>
                    <a:pt x="172" y="17"/>
                  </a:cubicBezTo>
                  <a:cubicBezTo>
                    <a:pt x="170" y="18"/>
                    <a:pt x="163" y="20"/>
                    <a:pt x="162" y="21"/>
                  </a:cubicBezTo>
                  <a:cubicBezTo>
                    <a:pt x="160" y="22"/>
                    <a:pt x="158" y="25"/>
                    <a:pt x="157" y="24"/>
                  </a:cubicBezTo>
                  <a:cubicBezTo>
                    <a:pt x="156" y="23"/>
                    <a:pt x="151" y="23"/>
                    <a:pt x="151" y="23"/>
                  </a:cubicBezTo>
                  <a:cubicBezTo>
                    <a:pt x="146" y="22"/>
                    <a:pt x="146" y="22"/>
                    <a:pt x="146" y="22"/>
                  </a:cubicBezTo>
                  <a:cubicBezTo>
                    <a:pt x="142" y="24"/>
                    <a:pt x="142" y="24"/>
                    <a:pt x="142" y="24"/>
                  </a:cubicBezTo>
                  <a:cubicBezTo>
                    <a:pt x="144" y="26"/>
                    <a:pt x="144" y="26"/>
                    <a:pt x="144" y="26"/>
                  </a:cubicBezTo>
                  <a:cubicBezTo>
                    <a:pt x="144" y="26"/>
                    <a:pt x="139" y="29"/>
                    <a:pt x="142" y="29"/>
                  </a:cubicBezTo>
                  <a:cubicBezTo>
                    <a:pt x="145" y="29"/>
                    <a:pt x="148" y="30"/>
                    <a:pt x="148" y="30"/>
                  </a:cubicBezTo>
                  <a:cubicBezTo>
                    <a:pt x="144" y="32"/>
                    <a:pt x="144" y="32"/>
                    <a:pt x="144" y="32"/>
                  </a:cubicBezTo>
                  <a:cubicBezTo>
                    <a:pt x="144" y="32"/>
                    <a:pt x="146" y="36"/>
                    <a:pt x="147" y="36"/>
                  </a:cubicBezTo>
                  <a:cubicBezTo>
                    <a:pt x="148" y="36"/>
                    <a:pt x="153" y="37"/>
                    <a:pt x="153" y="38"/>
                  </a:cubicBezTo>
                  <a:cubicBezTo>
                    <a:pt x="154" y="39"/>
                    <a:pt x="151" y="40"/>
                    <a:pt x="150" y="40"/>
                  </a:cubicBezTo>
                  <a:cubicBezTo>
                    <a:pt x="149" y="40"/>
                    <a:pt x="146" y="38"/>
                    <a:pt x="144" y="40"/>
                  </a:cubicBezTo>
                  <a:cubicBezTo>
                    <a:pt x="142" y="42"/>
                    <a:pt x="140" y="44"/>
                    <a:pt x="140" y="44"/>
                  </a:cubicBezTo>
                  <a:cubicBezTo>
                    <a:pt x="143" y="50"/>
                    <a:pt x="143" y="50"/>
                    <a:pt x="143" y="50"/>
                  </a:cubicBezTo>
                  <a:cubicBezTo>
                    <a:pt x="143" y="50"/>
                    <a:pt x="132" y="55"/>
                    <a:pt x="133" y="56"/>
                  </a:cubicBezTo>
                  <a:cubicBezTo>
                    <a:pt x="134" y="57"/>
                    <a:pt x="138" y="59"/>
                    <a:pt x="138" y="59"/>
                  </a:cubicBezTo>
                  <a:cubicBezTo>
                    <a:pt x="138" y="59"/>
                    <a:pt x="136" y="62"/>
                    <a:pt x="138" y="62"/>
                  </a:cubicBezTo>
                  <a:cubicBezTo>
                    <a:pt x="140" y="62"/>
                    <a:pt x="142" y="64"/>
                    <a:pt x="143" y="64"/>
                  </a:cubicBezTo>
                  <a:cubicBezTo>
                    <a:pt x="145" y="64"/>
                    <a:pt x="147" y="66"/>
                    <a:pt x="147" y="66"/>
                  </a:cubicBezTo>
                  <a:cubicBezTo>
                    <a:pt x="147" y="66"/>
                    <a:pt x="148" y="69"/>
                    <a:pt x="147" y="72"/>
                  </a:cubicBezTo>
                  <a:cubicBezTo>
                    <a:pt x="147" y="74"/>
                    <a:pt x="147" y="77"/>
                    <a:pt x="142" y="77"/>
                  </a:cubicBezTo>
                  <a:cubicBezTo>
                    <a:pt x="137" y="77"/>
                    <a:pt x="134" y="74"/>
                    <a:pt x="134" y="74"/>
                  </a:cubicBezTo>
                  <a:cubicBezTo>
                    <a:pt x="131" y="77"/>
                    <a:pt x="131" y="77"/>
                    <a:pt x="131" y="77"/>
                  </a:cubicBezTo>
                  <a:cubicBezTo>
                    <a:pt x="131" y="77"/>
                    <a:pt x="129" y="81"/>
                    <a:pt x="128" y="80"/>
                  </a:cubicBezTo>
                  <a:cubicBezTo>
                    <a:pt x="127" y="78"/>
                    <a:pt x="127" y="77"/>
                    <a:pt x="125" y="77"/>
                  </a:cubicBezTo>
                  <a:cubicBezTo>
                    <a:pt x="123" y="77"/>
                    <a:pt x="119" y="77"/>
                    <a:pt x="119" y="74"/>
                  </a:cubicBezTo>
                  <a:cubicBezTo>
                    <a:pt x="118" y="71"/>
                    <a:pt x="114" y="69"/>
                    <a:pt x="114" y="69"/>
                  </a:cubicBezTo>
                  <a:cubicBezTo>
                    <a:pt x="111" y="70"/>
                    <a:pt x="111" y="70"/>
                    <a:pt x="111" y="70"/>
                  </a:cubicBezTo>
                  <a:cubicBezTo>
                    <a:pt x="111" y="70"/>
                    <a:pt x="111" y="72"/>
                    <a:pt x="110" y="72"/>
                  </a:cubicBezTo>
                  <a:cubicBezTo>
                    <a:pt x="108" y="73"/>
                    <a:pt x="105" y="72"/>
                    <a:pt x="105" y="71"/>
                  </a:cubicBezTo>
                  <a:cubicBezTo>
                    <a:pt x="104" y="70"/>
                    <a:pt x="101" y="70"/>
                    <a:pt x="101" y="70"/>
                  </a:cubicBezTo>
                  <a:cubicBezTo>
                    <a:pt x="100" y="73"/>
                    <a:pt x="100" y="73"/>
                    <a:pt x="100" y="73"/>
                  </a:cubicBezTo>
                  <a:cubicBezTo>
                    <a:pt x="97" y="71"/>
                    <a:pt x="97" y="71"/>
                    <a:pt x="97" y="71"/>
                  </a:cubicBezTo>
                  <a:cubicBezTo>
                    <a:pt x="95" y="74"/>
                    <a:pt x="95" y="74"/>
                    <a:pt x="95" y="74"/>
                  </a:cubicBezTo>
                  <a:cubicBezTo>
                    <a:pt x="90" y="78"/>
                    <a:pt x="90" y="78"/>
                    <a:pt x="90" y="78"/>
                  </a:cubicBezTo>
                  <a:cubicBezTo>
                    <a:pt x="84" y="74"/>
                    <a:pt x="84" y="74"/>
                    <a:pt x="84" y="74"/>
                  </a:cubicBezTo>
                  <a:cubicBezTo>
                    <a:pt x="81" y="74"/>
                    <a:pt x="81" y="74"/>
                    <a:pt x="81" y="74"/>
                  </a:cubicBezTo>
                  <a:cubicBezTo>
                    <a:pt x="81" y="74"/>
                    <a:pt x="80" y="78"/>
                    <a:pt x="79" y="78"/>
                  </a:cubicBezTo>
                  <a:cubicBezTo>
                    <a:pt x="78" y="78"/>
                    <a:pt x="78" y="74"/>
                    <a:pt x="78" y="74"/>
                  </a:cubicBezTo>
                  <a:cubicBezTo>
                    <a:pt x="78" y="74"/>
                    <a:pt x="75" y="70"/>
                    <a:pt x="74" y="69"/>
                  </a:cubicBezTo>
                  <a:cubicBezTo>
                    <a:pt x="74" y="68"/>
                    <a:pt x="69" y="68"/>
                    <a:pt x="70" y="67"/>
                  </a:cubicBezTo>
                  <a:cubicBezTo>
                    <a:pt x="71" y="66"/>
                    <a:pt x="67" y="64"/>
                    <a:pt x="65" y="64"/>
                  </a:cubicBezTo>
                  <a:cubicBezTo>
                    <a:pt x="63" y="64"/>
                    <a:pt x="60" y="63"/>
                    <a:pt x="60" y="63"/>
                  </a:cubicBezTo>
                  <a:cubicBezTo>
                    <a:pt x="56" y="59"/>
                    <a:pt x="56" y="59"/>
                    <a:pt x="56" y="59"/>
                  </a:cubicBezTo>
                  <a:cubicBezTo>
                    <a:pt x="51" y="62"/>
                    <a:pt x="51" y="62"/>
                    <a:pt x="51" y="62"/>
                  </a:cubicBezTo>
                  <a:cubicBezTo>
                    <a:pt x="51" y="62"/>
                    <a:pt x="49" y="67"/>
                    <a:pt x="49" y="65"/>
                  </a:cubicBezTo>
                  <a:cubicBezTo>
                    <a:pt x="48" y="64"/>
                    <a:pt x="46" y="62"/>
                    <a:pt x="47" y="61"/>
                  </a:cubicBezTo>
                  <a:cubicBezTo>
                    <a:pt x="48" y="60"/>
                    <a:pt x="42" y="60"/>
                    <a:pt x="42" y="60"/>
                  </a:cubicBezTo>
                  <a:cubicBezTo>
                    <a:pt x="42" y="60"/>
                    <a:pt x="42" y="62"/>
                    <a:pt x="40" y="64"/>
                  </a:cubicBezTo>
                  <a:cubicBezTo>
                    <a:pt x="37" y="67"/>
                    <a:pt x="33" y="68"/>
                    <a:pt x="32" y="69"/>
                  </a:cubicBezTo>
                  <a:cubicBezTo>
                    <a:pt x="31" y="70"/>
                    <a:pt x="28" y="69"/>
                    <a:pt x="28" y="71"/>
                  </a:cubicBezTo>
                  <a:cubicBezTo>
                    <a:pt x="28" y="73"/>
                    <a:pt x="28" y="74"/>
                    <a:pt x="26" y="74"/>
                  </a:cubicBezTo>
                  <a:cubicBezTo>
                    <a:pt x="25" y="74"/>
                    <a:pt x="23" y="77"/>
                    <a:pt x="22" y="77"/>
                  </a:cubicBezTo>
                  <a:cubicBezTo>
                    <a:pt x="21" y="77"/>
                    <a:pt x="21" y="83"/>
                    <a:pt x="22" y="84"/>
                  </a:cubicBezTo>
                  <a:cubicBezTo>
                    <a:pt x="22" y="85"/>
                    <a:pt x="24" y="86"/>
                    <a:pt x="22" y="87"/>
                  </a:cubicBezTo>
                  <a:cubicBezTo>
                    <a:pt x="21" y="88"/>
                    <a:pt x="18" y="89"/>
                    <a:pt x="18" y="89"/>
                  </a:cubicBezTo>
                  <a:cubicBezTo>
                    <a:pt x="18" y="89"/>
                    <a:pt x="15" y="82"/>
                    <a:pt x="12" y="81"/>
                  </a:cubicBezTo>
                  <a:cubicBezTo>
                    <a:pt x="9" y="80"/>
                    <a:pt x="10" y="81"/>
                    <a:pt x="9" y="84"/>
                  </a:cubicBezTo>
                  <a:cubicBezTo>
                    <a:pt x="8" y="88"/>
                    <a:pt x="6" y="88"/>
                    <a:pt x="5" y="89"/>
                  </a:cubicBezTo>
                  <a:cubicBezTo>
                    <a:pt x="4" y="89"/>
                    <a:pt x="4" y="94"/>
                    <a:pt x="3" y="96"/>
                  </a:cubicBezTo>
                  <a:cubicBezTo>
                    <a:pt x="3" y="97"/>
                    <a:pt x="4" y="100"/>
                    <a:pt x="5" y="101"/>
                  </a:cubicBezTo>
                  <a:cubicBezTo>
                    <a:pt x="5" y="102"/>
                    <a:pt x="1" y="106"/>
                    <a:pt x="0" y="108"/>
                  </a:cubicBezTo>
                  <a:cubicBezTo>
                    <a:pt x="0" y="110"/>
                    <a:pt x="2" y="111"/>
                    <a:pt x="3" y="112"/>
                  </a:cubicBezTo>
                  <a:cubicBezTo>
                    <a:pt x="5" y="113"/>
                    <a:pt x="6" y="116"/>
                    <a:pt x="6" y="117"/>
                  </a:cubicBezTo>
                  <a:cubicBezTo>
                    <a:pt x="6" y="118"/>
                    <a:pt x="6" y="122"/>
                    <a:pt x="8" y="121"/>
                  </a:cubicBezTo>
                  <a:cubicBezTo>
                    <a:pt x="10" y="120"/>
                    <a:pt x="16" y="119"/>
                    <a:pt x="16" y="121"/>
                  </a:cubicBezTo>
                  <a:cubicBezTo>
                    <a:pt x="17" y="123"/>
                    <a:pt x="21" y="124"/>
                    <a:pt x="21" y="126"/>
                  </a:cubicBezTo>
                  <a:cubicBezTo>
                    <a:pt x="21" y="128"/>
                    <a:pt x="25" y="134"/>
                    <a:pt x="24" y="135"/>
                  </a:cubicBezTo>
                  <a:cubicBezTo>
                    <a:pt x="24" y="136"/>
                    <a:pt x="22" y="135"/>
                    <a:pt x="21" y="135"/>
                  </a:cubicBezTo>
                  <a:cubicBezTo>
                    <a:pt x="20" y="134"/>
                    <a:pt x="21" y="137"/>
                    <a:pt x="22" y="138"/>
                  </a:cubicBezTo>
                  <a:cubicBezTo>
                    <a:pt x="24" y="139"/>
                    <a:pt x="26" y="141"/>
                    <a:pt x="26" y="141"/>
                  </a:cubicBezTo>
                  <a:cubicBezTo>
                    <a:pt x="28" y="141"/>
                    <a:pt x="30" y="139"/>
                    <a:pt x="32" y="138"/>
                  </a:cubicBezTo>
                  <a:cubicBezTo>
                    <a:pt x="35" y="136"/>
                    <a:pt x="41" y="133"/>
                    <a:pt x="44" y="132"/>
                  </a:cubicBezTo>
                  <a:cubicBezTo>
                    <a:pt x="46" y="130"/>
                    <a:pt x="51" y="134"/>
                    <a:pt x="51" y="134"/>
                  </a:cubicBezTo>
                  <a:cubicBezTo>
                    <a:pt x="51" y="134"/>
                    <a:pt x="57" y="136"/>
                    <a:pt x="59" y="135"/>
                  </a:cubicBezTo>
                  <a:cubicBezTo>
                    <a:pt x="61" y="133"/>
                    <a:pt x="64" y="136"/>
                    <a:pt x="63" y="139"/>
                  </a:cubicBezTo>
                  <a:cubicBezTo>
                    <a:pt x="62" y="142"/>
                    <a:pt x="63" y="149"/>
                    <a:pt x="62" y="152"/>
                  </a:cubicBezTo>
                  <a:cubicBezTo>
                    <a:pt x="60" y="155"/>
                    <a:pt x="53" y="154"/>
                    <a:pt x="50" y="153"/>
                  </a:cubicBezTo>
                  <a:cubicBezTo>
                    <a:pt x="48" y="153"/>
                    <a:pt x="47" y="159"/>
                    <a:pt x="44" y="160"/>
                  </a:cubicBezTo>
                  <a:cubicBezTo>
                    <a:pt x="41" y="162"/>
                    <a:pt x="48" y="164"/>
                    <a:pt x="46" y="166"/>
                  </a:cubicBezTo>
                  <a:cubicBezTo>
                    <a:pt x="44" y="168"/>
                    <a:pt x="40" y="165"/>
                    <a:pt x="38" y="164"/>
                  </a:cubicBezTo>
                  <a:cubicBezTo>
                    <a:pt x="35" y="163"/>
                    <a:pt x="38" y="169"/>
                    <a:pt x="40" y="170"/>
                  </a:cubicBezTo>
                  <a:cubicBezTo>
                    <a:pt x="41" y="170"/>
                    <a:pt x="43" y="172"/>
                    <a:pt x="45" y="175"/>
                  </a:cubicBezTo>
                  <a:cubicBezTo>
                    <a:pt x="46" y="177"/>
                    <a:pt x="46" y="185"/>
                    <a:pt x="47" y="185"/>
                  </a:cubicBezTo>
                  <a:cubicBezTo>
                    <a:pt x="49" y="184"/>
                    <a:pt x="47" y="185"/>
                    <a:pt x="52" y="188"/>
                  </a:cubicBezTo>
                  <a:cubicBezTo>
                    <a:pt x="57" y="191"/>
                    <a:pt x="57" y="189"/>
                    <a:pt x="60" y="189"/>
                  </a:cubicBezTo>
                  <a:cubicBezTo>
                    <a:pt x="63" y="190"/>
                    <a:pt x="60" y="194"/>
                    <a:pt x="59" y="196"/>
                  </a:cubicBezTo>
                  <a:cubicBezTo>
                    <a:pt x="58" y="199"/>
                    <a:pt x="59" y="203"/>
                    <a:pt x="59" y="203"/>
                  </a:cubicBezTo>
                  <a:cubicBezTo>
                    <a:pt x="61" y="201"/>
                    <a:pt x="65" y="195"/>
                    <a:pt x="72" y="196"/>
                  </a:cubicBezTo>
                  <a:cubicBezTo>
                    <a:pt x="80" y="197"/>
                    <a:pt x="81" y="203"/>
                    <a:pt x="84" y="206"/>
                  </a:cubicBezTo>
                  <a:cubicBezTo>
                    <a:pt x="87" y="208"/>
                    <a:pt x="89" y="210"/>
                    <a:pt x="89" y="210"/>
                  </a:cubicBezTo>
                  <a:cubicBezTo>
                    <a:pt x="94" y="210"/>
                    <a:pt x="94" y="210"/>
                    <a:pt x="94" y="210"/>
                  </a:cubicBezTo>
                  <a:cubicBezTo>
                    <a:pt x="93" y="160"/>
                    <a:pt x="93" y="160"/>
                    <a:pt x="93" y="160"/>
                  </a:cubicBezTo>
                  <a:cubicBezTo>
                    <a:pt x="118" y="152"/>
                    <a:pt x="118" y="152"/>
                    <a:pt x="118" y="152"/>
                  </a:cubicBezTo>
                  <a:cubicBezTo>
                    <a:pt x="119" y="151"/>
                    <a:pt x="119" y="151"/>
                    <a:pt x="119" y="151"/>
                  </a:cubicBezTo>
                  <a:cubicBezTo>
                    <a:pt x="120" y="147"/>
                    <a:pt x="120" y="147"/>
                    <a:pt x="120" y="147"/>
                  </a:cubicBezTo>
                  <a:cubicBezTo>
                    <a:pt x="125" y="145"/>
                    <a:pt x="125" y="145"/>
                    <a:pt x="125" y="145"/>
                  </a:cubicBezTo>
                  <a:cubicBezTo>
                    <a:pt x="125" y="145"/>
                    <a:pt x="125" y="148"/>
                    <a:pt x="127" y="149"/>
                  </a:cubicBezTo>
                  <a:cubicBezTo>
                    <a:pt x="129" y="150"/>
                    <a:pt x="129" y="145"/>
                    <a:pt x="129" y="143"/>
                  </a:cubicBezTo>
                  <a:cubicBezTo>
                    <a:pt x="128" y="141"/>
                    <a:pt x="131" y="141"/>
                    <a:pt x="131" y="142"/>
                  </a:cubicBezTo>
                  <a:cubicBezTo>
                    <a:pt x="132" y="144"/>
                    <a:pt x="136" y="143"/>
                    <a:pt x="139" y="143"/>
                  </a:cubicBezTo>
                  <a:cubicBezTo>
                    <a:pt x="143" y="144"/>
                    <a:pt x="139" y="142"/>
                    <a:pt x="137" y="141"/>
                  </a:cubicBezTo>
                  <a:cubicBezTo>
                    <a:pt x="134" y="140"/>
                    <a:pt x="133" y="140"/>
                    <a:pt x="132" y="139"/>
                  </a:cubicBezTo>
                  <a:cubicBezTo>
                    <a:pt x="132" y="138"/>
                    <a:pt x="135" y="136"/>
                    <a:pt x="137" y="137"/>
                  </a:cubicBezTo>
                  <a:cubicBezTo>
                    <a:pt x="139" y="138"/>
                    <a:pt x="140" y="134"/>
                    <a:pt x="140" y="136"/>
                  </a:cubicBezTo>
                  <a:cubicBezTo>
                    <a:pt x="141" y="137"/>
                    <a:pt x="142" y="139"/>
                    <a:pt x="143" y="138"/>
                  </a:cubicBezTo>
                  <a:cubicBezTo>
                    <a:pt x="145" y="137"/>
                    <a:pt x="149" y="134"/>
                    <a:pt x="149" y="134"/>
                  </a:cubicBezTo>
                  <a:cubicBezTo>
                    <a:pt x="149" y="134"/>
                    <a:pt x="146" y="140"/>
                    <a:pt x="143" y="143"/>
                  </a:cubicBezTo>
                  <a:cubicBezTo>
                    <a:pt x="140" y="145"/>
                    <a:pt x="141" y="150"/>
                    <a:pt x="142" y="152"/>
                  </a:cubicBezTo>
                  <a:cubicBezTo>
                    <a:pt x="142" y="154"/>
                    <a:pt x="144" y="156"/>
                    <a:pt x="148" y="159"/>
                  </a:cubicBezTo>
                  <a:cubicBezTo>
                    <a:pt x="151" y="161"/>
                    <a:pt x="147" y="163"/>
                    <a:pt x="145" y="162"/>
                  </a:cubicBezTo>
                  <a:cubicBezTo>
                    <a:pt x="142" y="162"/>
                    <a:pt x="143" y="169"/>
                    <a:pt x="143" y="169"/>
                  </a:cubicBezTo>
                  <a:cubicBezTo>
                    <a:pt x="149" y="177"/>
                    <a:pt x="149" y="177"/>
                    <a:pt x="149" y="177"/>
                  </a:cubicBezTo>
                  <a:cubicBezTo>
                    <a:pt x="152" y="182"/>
                    <a:pt x="152" y="182"/>
                    <a:pt x="152" y="182"/>
                  </a:cubicBezTo>
                  <a:cubicBezTo>
                    <a:pt x="165" y="178"/>
                    <a:pt x="165" y="178"/>
                    <a:pt x="165" y="178"/>
                  </a:cubicBezTo>
                  <a:cubicBezTo>
                    <a:pt x="177" y="179"/>
                    <a:pt x="177" y="179"/>
                    <a:pt x="177" y="179"/>
                  </a:cubicBezTo>
                  <a:cubicBezTo>
                    <a:pt x="182" y="176"/>
                    <a:pt x="182" y="176"/>
                    <a:pt x="182" y="176"/>
                  </a:cubicBezTo>
                  <a:cubicBezTo>
                    <a:pt x="187" y="182"/>
                    <a:pt x="187" y="182"/>
                    <a:pt x="187" y="182"/>
                  </a:cubicBezTo>
                  <a:cubicBezTo>
                    <a:pt x="189" y="188"/>
                    <a:pt x="189" y="188"/>
                    <a:pt x="189" y="188"/>
                  </a:cubicBezTo>
                  <a:cubicBezTo>
                    <a:pt x="193" y="188"/>
                    <a:pt x="193" y="188"/>
                    <a:pt x="193" y="188"/>
                  </a:cubicBezTo>
                  <a:cubicBezTo>
                    <a:pt x="193" y="196"/>
                    <a:pt x="193" y="196"/>
                    <a:pt x="193" y="196"/>
                  </a:cubicBezTo>
                  <a:cubicBezTo>
                    <a:pt x="192" y="201"/>
                    <a:pt x="192" y="201"/>
                    <a:pt x="192" y="201"/>
                  </a:cubicBezTo>
                  <a:cubicBezTo>
                    <a:pt x="196" y="202"/>
                    <a:pt x="196" y="202"/>
                    <a:pt x="196" y="202"/>
                  </a:cubicBezTo>
                  <a:cubicBezTo>
                    <a:pt x="197" y="210"/>
                    <a:pt x="197" y="210"/>
                    <a:pt x="197" y="210"/>
                  </a:cubicBezTo>
                  <a:cubicBezTo>
                    <a:pt x="211" y="212"/>
                    <a:pt x="211" y="212"/>
                    <a:pt x="211" y="212"/>
                  </a:cubicBezTo>
                  <a:cubicBezTo>
                    <a:pt x="218" y="214"/>
                    <a:pt x="218" y="214"/>
                    <a:pt x="218" y="214"/>
                  </a:cubicBezTo>
                  <a:cubicBezTo>
                    <a:pt x="224" y="208"/>
                    <a:pt x="224" y="208"/>
                    <a:pt x="224" y="208"/>
                  </a:cubicBezTo>
                  <a:cubicBezTo>
                    <a:pt x="229" y="204"/>
                    <a:pt x="229" y="204"/>
                    <a:pt x="229" y="204"/>
                  </a:cubicBezTo>
                  <a:cubicBezTo>
                    <a:pt x="235" y="198"/>
                    <a:pt x="235" y="198"/>
                    <a:pt x="235" y="198"/>
                  </a:cubicBezTo>
                  <a:cubicBezTo>
                    <a:pt x="237" y="199"/>
                    <a:pt x="237" y="199"/>
                    <a:pt x="237" y="199"/>
                  </a:cubicBezTo>
                  <a:cubicBezTo>
                    <a:pt x="237" y="199"/>
                    <a:pt x="238" y="199"/>
                    <a:pt x="239" y="199"/>
                  </a:cubicBezTo>
                  <a:cubicBezTo>
                    <a:pt x="239" y="199"/>
                    <a:pt x="238" y="199"/>
                    <a:pt x="238" y="199"/>
                  </a:cubicBezTo>
                  <a:cubicBezTo>
                    <a:pt x="240" y="196"/>
                    <a:pt x="241" y="191"/>
                    <a:pt x="242" y="190"/>
                  </a:cubicBezTo>
                  <a:cubicBezTo>
                    <a:pt x="243" y="189"/>
                    <a:pt x="249" y="189"/>
                    <a:pt x="251" y="189"/>
                  </a:cubicBezTo>
                  <a:cubicBezTo>
                    <a:pt x="254" y="189"/>
                    <a:pt x="265" y="195"/>
                    <a:pt x="265" y="195"/>
                  </a:cubicBezTo>
                  <a:cubicBezTo>
                    <a:pt x="265" y="195"/>
                    <a:pt x="265" y="190"/>
                    <a:pt x="265" y="188"/>
                  </a:cubicBezTo>
                  <a:cubicBezTo>
                    <a:pt x="265" y="187"/>
                    <a:pt x="268" y="185"/>
                    <a:pt x="271" y="185"/>
                  </a:cubicBezTo>
                  <a:cubicBezTo>
                    <a:pt x="273" y="184"/>
                    <a:pt x="280" y="188"/>
                    <a:pt x="282" y="189"/>
                  </a:cubicBezTo>
                  <a:cubicBezTo>
                    <a:pt x="283" y="190"/>
                    <a:pt x="291" y="189"/>
                    <a:pt x="292" y="188"/>
                  </a:cubicBezTo>
                  <a:cubicBezTo>
                    <a:pt x="293" y="188"/>
                    <a:pt x="300" y="187"/>
                    <a:pt x="302" y="187"/>
                  </a:cubicBezTo>
                  <a:cubicBezTo>
                    <a:pt x="304" y="187"/>
                    <a:pt x="316" y="189"/>
                    <a:pt x="318" y="190"/>
                  </a:cubicBezTo>
                  <a:cubicBezTo>
                    <a:pt x="320" y="190"/>
                    <a:pt x="327" y="195"/>
                    <a:pt x="330" y="197"/>
                  </a:cubicBezTo>
                  <a:cubicBezTo>
                    <a:pt x="331" y="197"/>
                    <a:pt x="331" y="197"/>
                    <a:pt x="331" y="197"/>
                  </a:cubicBezTo>
                  <a:cubicBezTo>
                    <a:pt x="331" y="197"/>
                    <a:pt x="331" y="194"/>
                    <a:pt x="331" y="192"/>
                  </a:cubicBezTo>
                  <a:cubicBezTo>
                    <a:pt x="331" y="190"/>
                    <a:pt x="333" y="190"/>
                    <a:pt x="334" y="190"/>
                  </a:cubicBezTo>
                  <a:cubicBezTo>
                    <a:pt x="336" y="189"/>
                    <a:pt x="333" y="187"/>
                    <a:pt x="333" y="187"/>
                  </a:cubicBezTo>
                  <a:cubicBezTo>
                    <a:pt x="333" y="187"/>
                    <a:pt x="336" y="185"/>
                    <a:pt x="336" y="184"/>
                  </a:cubicBezTo>
                  <a:cubicBezTo>
                    <a:pt x="336" y="183"/>
                    <a:pt x="335" y="176"/>
                    <a:pt x="335" y="176"/>
                  </a:cubicBezTo>
                  <a:cubicBezTo>
                    <a:pt x="335" y="176"/>
                    <a:pt x="333" y="165"/>
                    <a:pt x="333" y="163"/>
                  </a:cubicBezTo>
                  <a:cubicBezTo>
                    <a:pt x="334" y="162"/>
                    <a:pt x="328" y="162"/>
                    <a:pt x="328" y="161"/>
                  </a:cubicBezTo>
                  <a:cubicBezTo>
                    <a:pt x="328" y="160"/>
                    <a:pt x="335" y="158"/>
                    <a:pt x="339" y="157"/>
                  </a:cubicBezTo>
                  <a:cubicBezTo>
                    <a:pt x="342" y="156"/>
                    <a:pt x="345" y="155"/>
                    <a:pt x="345" y="155"/>
                  </a:cubicBezTo>
                  <a:cubicBezTo>
                    <a:pt x="345" y="155"/>
                    <a:pt x="350" y="157"/>
                    <a:pt x="352" y="157"/>
                  </a:cubicBezTo>
                  <a:cubicBezTo>
                    <a:pt x="354" y="157"/>
                    <a:pt x="354" y="158"/>
                    <a:pt x="355" y="156"/>
                  </a:cubicBezTo>
                  <a:cubicBezTo>
                    <a:pt x="355" y="154"/>
                    <a:pt x="354" y="152"/>
                    <a:pt x="352" y="151"/>
                  </a:cubicBezTo>
                  <a:cubicBezTo>
                    <a:pt x="350" y="149"/>
                    <a:pt x="353" y="147"/>
                    <a:pt x="353" y="144"/>
                  </a:cubicBezTo>
                  <a:cubicBezTo>
                    <a:pt x="354" y="140"/>
                    <a:pt x="359" y="128"/>
                    <a:pt x="359" y="128"/>
                  </a:cubicBezTo>
                  <a:cubicBezTo>
                    <a:pt x="359" y="128"/>
                    <a:pt x="367" y="132"/>
                    <a:pt x="369" y="131"/>
                  </a:cubicBezTo>
                  <a:cubicBezTo>
                    <a:pt x="372" y="130"/>
                    <a:pt x="376" y="133"/>
                    <a:pt x="377" y="134"/>
                  </a:cubicBezTo>
                  <a:cubicBezTo>
                    <a:pt x="379" y="134"/>
                    <a:pt x="383" y="129"/>
                    <a:pt x="384" y="127"/>
                  </a:cubicBezTo>
                  <a:cubicBezTo>
                    <a:pt x="386" y="125"/>
                    <a:pt x="383" y="119"/>
                    <a:pt x="384" y="115"/>
                  </a:cubicBezTo>
                  <a:cubicBezTo>
                    <a:pt x="385" y="111"/>
                    <a:pt x="390" y="110"/>
                    <a:pt x="393" y="109"/>
                  </a:cubicBezTo>
                  <a:cubicBezTo>
                    <a:pt x="397" y="107"/>
                    <a:pt x="394" y="103"/>
                    <a:pt x="396" y="101"/>
                  </a:cubicBezTo>
                  <a:cubicBezTo>
                    <a:pt x="397" y="100"/>
                    <a:pt x="403" y="101"/>
                    <a:pt x="403" y="101"/>
                  </a:cubicBezTo>
                  <a:cubicBezTo>
                    <a:pt x="403" y="101"/>
                    <a:pt x="403" y="101"/>
                    <a:pt x="403" y="100"/>
                  </a:cubicBezTo>
                  <a:cubicBezTo>
                    <a:pt x="402" y="100"/>
                    <a:pt x="401" y="99"/>
                    <a:pt x="399" y="98"/>
                  </a:cubicBezTo>
                  <a:close/>
                  <a:moveTo>
                    <a:pt x="318" y="142"/>
                  </a:moveTo>
                  <a:cubicBezTo>
                    <a:pt x="314" y="142"/>
                    <a:pt x="308" y="140"/>
                    <a:pt x="304" y="140"/>
                  </a:cubicBezTo>
                  <a:cubicBezTo>
                    <a:pt x="301" y="140"/>
                    <a:pt x="296" y="139"/>
                    <a:pt x="291" y="139"/>
                  </a:cubicBezTo>
                  <a:cubicBezTo>
                    <a:pt x="286" y="139"/>
                    <a:pt x="282" y="139"/>
                    <a:pt x="278" y="142"/>
                  </a:cubicBezTo>
                  <a:cubicBezTo>
                    <a:pt x="275" y="144"/>
                    <a:pt x="272" y="147"/>
                    <a:pt x="271" y="150"/>
                  </a:cubicBezTo>
                  <a:cubicBezTo>
                    <a:pt x="270" y="152"/>
                    <a:pt x="272" y="160"/>
                    <a:pt x="270" y="159"/>
                  </a:cubicBezTo>
                  <a:cubicBezTo>
                    <a:pt x="267" y="158"/>
                    <a:pt x="263" y="153"/>
                    <a:pt x="265" y="150"/>
                  </a:cubicBezTo>
                  <a:cubicBezTo>
                    <a:pt x="266" y="146"/>
                    <a:pt x="270" y="144"/>
                    <a:pt x="272" y="141"/>
                  </a:cubicBezTo>
                  <a:cubicBezTo>
                    <a:pt x="274" y="138"/>
                    <a:pt x="278" y="133"/>
                    <a:pt x="280" y="134"/>
                  </a:cubicBezTo>
                  <a:cubicBezTo>
                    <a:pt x="282" y="136"/>
                    <a:pt x="281" y="139"/>
                    <a:pt x="285" y="136"/>
                  </a:cubicBezTo>
                  <a:cubicBezTo>
                    <a:pt x="288" y="133"/>
                    <a:pt x="292" y="134"/>
                    <a:pt x="295" y="136"/>
                  </a:cubicBezTo>
                  <a:cubicBezTo>
                    <a:pt x="297" y="138"/>
                    <a:pt x="302" y="138"/>
                    <a:pt x="304" y="137"/>
                  </a:cubicBezTo>
                  <a:cubicBezTo>
                    <a:pt x="306" y="136"/>
                    <a:pt x="310" y="138"/>
                    <a:pt x="311" y="138"/>
                  </a:cubicBezTo>
                  <a:cubicBezTo>
                    <a:pt x="313" y="139"/>
                    <a:pt x="315" y="136"/>
                    <a:pt x="316" y="135"/>
                  </a:cubicBezTo>
                  <a:cubicBezTo>
                    <a:pt x="318" y="135"/>
                    <a:pt x="321" y="135"/>
                    <a:pt x="321" y="135"/>
                  </a:cubicBezTo>
                  <a:cubicBezTo>
                    <a:pt x="321" y="135"/>
                    <a:pt x="322" y="142"/>
                    <a:pt x="318" y="142"/>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619" name="Freeform 304"/>
            <p:cNvSpPr>
              <a:spLocks/>
            </p:cNvSpPr>
            <p:nvPr>
              <p:custDataLst>
                <p:tags r:id="rId66"/>
              </p:custDataLst>
            </p:nvPr>
          </p:nvSpPr>
          <p:spPr bwMode="auto">
            <a:xfrm>
              <a:off x="4663" y="2968"/>
              <a:ext cx="23" cy="48"/>
            </a:xfrm>
            <a:custGeom>
              <a:avLst/>
              <a:gdLst>
                <a:gd name="T0" fmla="*/ 13 w 18"/>
                <a:gd name="T1" fmla="*/ 75 h 37"/>
                <a:gd name="T2" fmla="*/ 22 w 18"/>
                <a:gd name="T3" fmla="*/ 57 h 37"/>
                <a:gd name="T4" fmla="*/ 31 w 18"/>
                <a:gd name="T5" fmla="*/ 29 h 37"/>
                <a:gd name="T6" fmla="*/ 36 w 18"/>
                <a:gd name="T7" fmla="*/ 16 h 37"/>
                <a:gd name="T8" fmla="*/ 36 w 18"/>
                <a:gd name="T9" fmla="*/ 5 h 37"/>
                <a:gd name="T10" fmla="*/ 24 w 18"/>
                <a:gd name="T11" fmla="*/ 1 h 37"/>
                <a:gd name="T12" fmla="*/ 8 w 18"/>
                <a:gd name="T13" fmla="*/ 21 h 37"/>
                <a:gd name="T14" fmla="*/ 5 w 18"/>
                <a:gd name="T15" fmla="*/ 30 h 37"/>
                <a:gd name="T16" fmla="*/ 1 w 18"/>
                <a:gd name="T17" fmla="*/ 44 h 37"/>
                <a:gd name="T18" fmla="*/ 0 w 18"/>
                <a:gd name="T19" fmla="*/ 54 h 37"/>
                <a:gd name="T20" fmla="*/ 1 w 18"/>
                <a:gd name="T21" fmla="*/ 64 h 37"/>
                <a:gd name="T22" fmla="*/ 6 w 18"/>
                <a:gd name="T23" fmla="*/ 67 h 37"/>
                <a:gd name="T24" fmla="*/ 13 w 18"/>
                <a:gd name="T25" fmla="*/ 75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37"/>
                <a:gd name="T41" fmla="*/ 18 w 18"/>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37">
                  <a:moveTo>
                    <a:pt x="6" y="35"/>
                  </a:moveTo>
                  <a:cubicBezTo>
                    <a:pt x="8" y="34"/>
                    <a:pt x="8" y="28"/>
                    <a:pt x="10" y="26"/>
                  </a:cubicBezTo>
                  <a:cubicBezTo>
                    <a:pt x="12" y="25"/>
                    <a:pt x="15" y="13"/>
                    <a:pt x="15" y="13"/>
                  </a:cubicBezTo>
                  <a:cubicBezTo>
                    <a:pt x="15" y="13"/>
                    <a:pt x="17" y="8"/>
                    <a:pt x="17" y="7"/>
                  </a:cubicBezTo>
                  <a:cubicBezTo>
                    <a:pt x="18" y="5"/>
                    <a:pt x="18" y="3"/>
                    <a:pt x="17" y="2"/>
                  </a:cubicBezTo>
                  <a:cubicBezTo>
                    <a:pt x="16" y="2"/>
                    <a:pt x="13" y="0"/>
                    <a:pt x="12" y="1"/>
                  </a:cubicBezTo>
                  <a:cubicBezTo>
                    <a:pt x="10" y="2"/>
                    <a:pt x="6" y="6"/>
                    <a:pt x="4" y="9"/>
                  </a:cubicBezTo>
                  <a:cubicBezTo>
                    <a:pt x="2" y="12"/>
                    <a:pt x="4" y="13"/>
                    <a:pt x="2" y="14"/>
                  </a:cubicBezTo>
                  <a:cubicBezTo>
                    <a:pt x="0" y="15"/>
                    <a:pt x="1" y="18"/>
                    <a:pt x="1" y="20"/>
                  </a:cubicBezTo>
                  <a:cubicBezTo>
                    <a:pt x="0" y="21"/>
                    <a:pt x="0" y="25"/>
                    <a:pt x="0" y="25"/>
                  </a:cubicBezTo>
                  <a:cubicBezTo>
                    <a:pt x="0" y="25"/>
                    <a:pt x="0" y="27"/>
                    <a:pt x="1" y="29"/>
                  </a:cubicBezTo>
                  <a:cubicBezTo>
                    <a:pt x="3" y="31"/>
                    <a:pt x="2" y="29"/>
                    <a:pt x="3" y="31"/>
                  </a:cubicBezTo>
                  <a:cubicBezTo>
                    <a:pt x="4" y="33"/>
                    <a:pt x="4" y="37"/>
                    <a:pt x="6" y="35"/>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620" name="Freeform 305"/>
            <p:cNvSpPr>
              <a:spLocks noEditPoints="1"/>
            </p:cNvSpPr>
            <p:nvPr>
              <p:custDataLst>
                <p:tags r:id="rId67"/>
              </p:custDataLst>
            </p:nvPr>
          </p:nvSpPr>
          <p:spPr bwMode="auto">
            <a:xfrm>
              <a:off x="3495" y="1690"/>
              <a:ext cx="2054" cy="1039"/>
            </a:xfrm>
            <a:custGeom>
              <a:avLst/>
              <a:gdLst>
                <a:gd name="T0" fmla="*/ 2601 w 1603"/>
                <a:gd name="T1" fmla="*/ 1513 h 811"/>
                <a:gd name="T2" fmla="*/ 3275 w 1603"/>
                <a:gd name="T3" fmla="*/ 792 h 811"/>
                <a:gd name="T4" fmla="*/ 3098 w 1603"/>
                <a:gd name="T5" fmla="*/ 611 h 811"/>
                <a:gd name="T6" fmla="*/ 2923 w 1603"/>
                <a:gd name="T7" fmla="*/ 589 h 811"/>
                <a:gd name="T8" fmla="*/ 2519 w 1603"/>
                <a:gd name="T9" fmla="*/ 473 h 811"/>
                <a:gd name="T10" fmla="*/ 2342 w 1603"/>
                <a:gd name="T11" fmla="*/ 398 h 811"/>
                <a:gd name="T12" fmla="*/ 2169 w 1603"/>
                <a:gd name="T13" fmla="*/ 480 h 811"/>
                <a:gd name="T14" fmla="*/ 2101 w 1603"/>
                <a:gd name="T15" fmla="*/ 380 h 811"/>
                <a:gd name="T16" fmla="*/ 1868 w 1603"/>
                <a:gd name="T17" fmla="*/ 351 h 811"/>
                <a:gd name="T18" fmla="*/ 1720 w 1603"/>
                <a:gd name="T19" fmla="*/ 346 h 811"/>
                <a:gd name="T20" fmla="*/ 1752 w 1603"/>
                <a:gd name="T21" fmla="*/ 256 h 811"/>
                <a:gd name="T22" fmla="*/ 1752 w 1603"/>
                <a:gd name="T23" fmla="*/ 106 h 811"/>
                <a:gd name="T24" fmla="*/ 1614 w 1603"/>
                <a:gd name="T25" fmla="*/ 53 h 811"/>
                <a:gd name="T26" fmla="*/ 1488 w 1603"/>
                <a:gd name="T27" fmla="*/ 133 h 811"/>
                <a:gd name="T28" fmla="*/ 1412 w 1603"/>
                <a:gd name="T29" fmla="*/ 145 h 811"/>
                <a:gd name="T30" fmla="*/ 1231 w 1603"/>
                <a:gd name="T31" fmla="*/ 234 h 811"/>
                <a:gd name="T32" fmla="*/ 1101 w 1603"/>
                <a:gd name="T33" fmla="*/ 369 h 811"/>
                <a:gd name="T34" fmla="*/ 1153 w 1603"/>
                <a:gd name="T35" fmla="*/ 492 h 811"/>
                <a:gd name="T36" fmla="*/ 994 w 1603"/>
                <a:gd name="T37" fmla="*/ 502 h 811"/>
                <a:gd name="T38" fmla="*/ 980 w 1603"/>
                <a:gd name="T39" fmla="*/ 638 h 811"/>
                <a:gd name="T40" fmla="*/ 951 w 1603"/>
                <a:gd name="T41" fmla="*/ 761 h 811"/>
                <a:gd name="T42" fmla="*/ 941 w 1603"/>
                <a:gd name="T43" fmla="*/ 533 h 811"/>
                <a:gd name="T44" fmla="*/ 828 w 1603"/>
                <a:gd name="T45" fmla="*/ 538 h 811"/>
                <a:gd name="T46" fmla="*/ 689 w 1603"/>
                <a:gd name="T47" fmla="*/ 606 h 811"/>
                <a:gd name="T48" fmla="*/ 548 w 1603"/>
                <a:gd name="T49" fmla="*/ 665 h 811"/>
                <a:gd name="T50" fmla="*/ 373 w 1603"/>
                <a:gd name="T51" fmla="*/ 724 h 811"/>
                <a:gd name="T52" fmla="*/ 305 w 1603"/>
                <a:gd name="T53" fmla="*/ 784 h 811"/>
                <a:gd name="T54" fmla="*/ 159 w 1603"/>
                <a:gd name="T55" fmla="*/ 875 h 811"/>
                <a:gd name="T56" fmla="*/ 264 w 1603"/>
                <a:gd name="T57" fmla="*/ 702 h 811"/>
                <a:gd name="T58" fmla="*/ 76 w 1603"/>
                <a:gd name="T59" fmla="*/ 611 h 811"/>
                <a:gd name="T60" fmla="*/ 51 w 1603"/>
                <a:gd name="T61" fmla="*/ 865 h 811"/>
                <a:gd name="T62" fmla="*/ 28 w 1603"/>
                <a:gd name="T63" fmla="*/ 1086 h 811"/>
                <a:gd name="T64" fmla="*/ 72 w 1603"/>
                <a:gd name="T65" fmla="*/ 1249 h 811"/>
                <a:gd name="T66" fmla="*/ 163 w 1603"/>
                <a:gd name="T67" fmla="*/ 1405 h 811"/>
                <a:gd name="T68" fmla="*/ 238 w 1603"/>
                <a:gd name="T69" fmla="*/ 1528 h 811"/>
                <a:gd name="T70" fmla="*/ 381 w 1603"/>
                <a:gd name="T71" fmla="*/ 1668 h 811"/>
                <a:gd name="T72" fmla="*/ 432 w 1603"/>
                <a:gd name="T73" fmla="*/ 1513 h 811"/>
                <a:gd name="T74" fmla="*/ 524 w 1603"/>
                <a:gd name="T75" fmla="*/ 1391 h 811"/>
                <a:gd name="T76" fmla="*/ 707 w 1603"/>
                <a:gd name="T77" fmla="*/ 1412 h 811"/>
                <a:gd name="T78" fmla="*/ 784 w 1603"/>
                <a:gd name="T79" fmla="*/ 1291 h 811"/>
                <a:gd name="T80" fmla="*/ 965 w 1603"/>
                <a:gd name="T81" fmla="*/ 1323 h 811"/>
                <a:gd name="T82" fmla="*/ 1194 w 1603"/>
                <a:gd name="T83" fmla="*/ 1441 h 811"/>
                <a:gd name="T84" fmla="*/ 1406 w 1603"/>
                <a:gd name="T85" fmla="*/ 1444 h 811"/>
                <a:gd name="T86" fmla="*/ 1732 w 1603"/>
                <a:gd name="T87" fmla="*/ 1466 h 811"/>
                <a:gd name="T88" fmla="*/ 2049 w 1603"/>
                <a:gd name="T89" fmla="*/ 1373 h 811"/>
                <a:gd name="T90" fmla="*/ 2185 w 1603"/>
                <a:gd name="T91" fmla="*/ 1592 h 811"/>
                <a:gd name="T92" fmla="*/ 2335 w 1603"/>
                <a:gd name="T93" fmla="*/ 1487 h 811"/>
                <a:gd name="T94" fmla="*/ 2264 w 1603"/>
                <a:gd name="T95" fmla="*/ 1308 h 811"/>
                <a:gd name="T96" fmla="*/ 2522 w 1603"/>
                <a:gd name="T97" fmla="*/ 1093 h 811"/>
                <a:gd name="T98" fmla="*/ 2701 w 1603"/>
                <a:gd name="T99" fmla="*/ 1004 h 811"/>
                <a:gd name="T100" fmla="*/ 2819 w 1603"/>
                <a:gd name="T101" fmla="*/ 1033 h 811"/>
                <a:gd name="T102" fmla="*/ 2737 w 1603"/>
                <a:gd name="T103" fmla="*/ 1336 h 811"/>
                <a:gd name="T104" fmla="*/ 2813 w 1603"/>
                <a:gd name="T105" fmla="*/ 1102 h 811"/>
                <a:gd name="T106" fmla="*/ 3029 w 1603"/>
                <a:gd name="T107" fmla="*/ 1010 h 811"/>
                <a:gd name="T108" fmla="*/ 3080 w 1603"/>
                <a:gd name="T109" fmla="*/ 865 h 811"/>
                <a:gd name="T110" fmla="*/ 3274 w 1603"/>
                <a:gd name="T111" fmla="*/ 876 h 811"/>
                <a:gd name="T112" fmla="*/ 1656 w 1603"/>
                <a:gd name="T113" fmla="*/ 270 h 811"/>
                <a:gd name="T114" fmla="*/ 187 w 1603"/>
                <a:gd name="T115" fmla="*/ 1027 h 811"/>
                <a:gd name="T116" fmla="*/ 237 w 1603"/>
                <a:gd name="T117" fmla="*/ 1154 h 811"/>
                <a:gd name="T118" fmla="*/ 1266 w 1603"/>
                <a:gd name="T119" fmla="*/ 683 h 811"/>
                <a:gd name="T120" fmla="*/ 1534 w 1603"/>
                <a:gd name="T121" fmla="*/ 311 h 811"/>
                <a:gd name="T122" fmla="*/ 1708 w 1603"/>
                <a:gd name="T123" fmla="*/ 1249 h 811"/>
                <a:gd name="T124" fmla="*/ 1708 w 1603"/>
                <a:gd name="T125" fmla="*/ 1249 h 8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03"/>
                <a:gd name="T190" fmla="*/ 0 h 811"/>
                <a:gd name="T191" fmla="*/ 1603 w 1603"/>
                <a:gd name="T192" fmla="*/ 811 h 8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03" h="811">
                  <a:moveTo>
                    <a:pt x="1253" y="691"/>
                  </a:moveTo>
                  <a:cubicBezTo>
                    <a:pt x="1251" y="693"/>
                    <a:pt x="1251" y="698"/>
                    <a:pt x="1253" y="695"/>
                  </a:cubicBezTo>
                  <a:cubicBezTo>
                    <a:pt x="1255" y="692"/>
                    <a:pt x="1254" y="690"/>
                    <a:pt x="1253" y="691"/>
                  </a:cubicBezTo>
                  <a:close/>
                  <a:moveTo>
                    <a:pt x="1366" y="603"/>
                  </a:moveTo>
                  <a:cubicBezTo>
                    <a:pt x="1366" y="600"/>
                    <a:pt x="1361" y="601"/>
                    <a:pt x="1361" y="601"/>
                  </a:cubicBezTo>
                  <a:cubicBezTo>
                    <a:pt x="1362" y="603"/>
                    <a:pt x="1365" y="608"/>
                    <a:pt x="1367" y="610"/>
                  </a:cubicBezTo>
                  <a:cubicBezTo>
                    <a:pt x="1370" y="613"/>
                    <a:pt x="1365" y="605"/>
                    <a:pt x="1366" y="603"/>
                  </a:cubicBezTo>
                  <a:close/>
                  <a:moveTo>
                    <a:pt x="1377" y="608"/>
                  </a:moveTo>
                  <a:cubicBezTo>
                    <a:pt x="1377" y="611"/>
                    <a:pt x="1380" y="615"/>
                    <a:pt x="1382" y="614"/>
                  </a:cubicBezTo>
                  <a:cubicBezTo>
                    <a:pt x="1384" y="612"/>
                    <a:pt x="1377" y="606"/>
                    <a:pt x="1377" y="608"/>
                  </a:cubicBezTo>
                  <a:close/>
                  <a:moveTo>
                    <a:pt x="1036" y="221"/>
                  </a:moveTo>
                  <a:cubicBezTo>
                    <a:pt x="1036" y="220"/>
                    <a:pt x="1036" y="220"/>
                    <a:pt x="1036" y="220"/>
                  </a:cubicBezTo>
                  <a:cubicBezTo>
                    <a:pt x="1036" y="220"/>
                    <a:pt x="1035" y="219"/>
                    <a:pt x="1036" y="221"/>
                  </a:cubicBezTo>
                  <a:close/>
                  <a:moveTo>
                    <a:pt x="1222" y="732"/>
                  </a:moveTo>
                  <a:cubicBezTo>
                    <a:pt x="1222" y="735"/>
                    <a:pt x="1228" y="730"/>
                    <a:pt x="1228" y="728"/>
                  </a:cubicBezTo>
                  <a:cubicBezTo>
                    <a:pt x="1228" y="727"/>
                    <a:pt x="1222" y="730"/>
                    <a:pt x="1222" y="732"/>
                  </a:cubicBezTo>
                  <a:close/>
                  <a:moveTo>
                    <a:pt x="1209" y="741"/>
                  </a:moveTo>
                  <a:cubicBezTo>
                    <a:pt x="1209" y="741"/>
                    <a:pt x="1202" y="746"/>
                    <a:pt x="1201" y="749"/>
                  </a:cubicBezTo>
                  <a:cubicBezTo>
                    <a:pt x="1199" y="753"/>
                    <a:pt x="1209" y="745"/>
                    <a:pt x="1210" y="744"/>
                  </a:cubicBezTo>
                  <a:cubicBezTo>
                    <a:pt x="1212" y="742"/>
                    <a:pt x="1209" y="741"/>
                    <a:pt x="1209" y="741"/>
                  </a:cubicBezTo>
                  <a:close/>
                  <a:moveTo>
                    <a:pt x="1236" y="720"/>
                  </a:moveTo>
                  <a:cubicBezTo>
                    <a:pt x="1237" y="720"/>
                    <a:pt x="1238" y="717"/>
                    <a:pt x="1237" y="714"/>
                  </a:cubicBezTo>
                  <a:cubicBezTo>
                    <a:pt x="1237" y="714"/>
                    <a:pt x="1234" y="721"/>
                    <a:pt x="1236" y="720"/>
                  </a:cubicBezTo>
                  <a:close/>
                  <a:moveTo>
                    <a:pt x="1245" y="704"/>
                  </a:moveTo>
                  <a:cubicBezTo>
                    <a:pt x="1245" y="704"/>
                    <a:pt x="1247" y="704"/>
                    <a:pt x="1248" y="702"/>
                  </a:cubicBezTo>
                  <a:cubicBezTo>
                    <a:pt x="1249" y="700"/>
                    <a:pt x="1245" y="703"/>
                    <a:pt x="1245" y="704"/>
                  </a:cubicBezTo>
                  <a:close/>
                  <a:moveTo>
                    <a:pt x="1265" y="674"/>
                  </a:moveTo>
                  <a:cubicBezTo>
                    <a:pt x="1262" y="675"/>
                    <a:pt x="1262" y="677"/>
                    <a:pt x="1260" y="680"/>
                  </a:cubicBezTo>
                  <a:cubicBezTo>
                    <a:pt x="1258" y="684"/>
                    <a:pt x="1255" y="684"/>
                    <a:pt x="1257" y="685"/>
                  </a:cubicBezTo>
                  <a:cubicBezTo>
                    <a:pt x="1259" y="686"/>
                    <a:pt x="1262" y="685"/>
                    <a:pt x="1265" y="681"/>
                  </a:cubicBezTo>
                  <a:cubicBezTo>
                    <a:pt x="1268" y="676"/>
                    <a:pt x="1269" y="675"/>
                    <a:pt x="1269" y="674"/>
                  </a:cubicBezTo>
                  <a:cubicBezTo>
                    <a:pt x="1270" y="672"/>
                    <a:pt x="1267" y="674"/>
                    <a:pt x="1265" y="674"/>
                  </a:cubicBezTo>
                  <a:close/>
                  <a:moveTo>
                    <a:pt x="1600" y="380"/>
                  </a:moveTo>
                  <a:cubicBezTo>
                    <a:pt x="1599" y="380"/>
                    <a:pt x="1594" y="377"/>
                    <a:pt x="1594" y="377"/>
                  </a:cubicBezTo>
                  <a:cubicBezTo>
                    <a:pt x="1594" y="377"/>
                    <a:pt x="1589" y="371"/>
                    <a:pt x="1586" y="369"/>
                  </a:cubicBezTo>
                  <a:cubicBezTo>
                    <a:pt x="1583" y="367"/>
                    <a:pt x="1582" y="364"/>
                    <a:pt x="1582" y="364"/>
                  </a:cubicBezTo>
                  <a:cubicBezTo>
                    <a:pt x="1580" y="359"/>
                    <a:pt x="1580" y="359"/>
                    <a:pt x="1580" y="359"/>
                  </a:cubicBezTo>
                  <a:cubicBezTo>
                    <a:pt x="1580" y="359"/>
                    <a:pt x="1575" y="359"/>
                    <a:pt x="1572" y="361"/>
                  </a:cubicBezTo>
                  <a:cubicBezTo>
                    <a:pt x="1568" y="363"/>
                    <a:pt x="1572" y="361"/>
                    <a:pt x="1567" y="363"/>
                  </a:cubicBezTo>
                  <a:cubicBezTo>
                    <a:pt x="1562" y="364"/>
                    <a:pt x="1566" y="357"/>
                    <a:pt x="1564" y="357"/>
                  </a:cubicBezTo>
                  <a:cubicBezTo>
                    <a:pt x="1562" y="356"/>
                    <a:pt x="1556" y="357"/>
                    <a:pt x="1554" y="357"/>
                  </a:cubicBezTo>
                  <a:cubicBezTo>
                    <a:pt x="1551" y="357"/>
                    <a:pt x="1558" y="358"/>
                    <a:pt x="1559" y="360"/>
                  </a:cubicBezTo>
                  <a:cubicBezTo>
                    <a:pt x="1559" y="362"/>
                    <a:pt x="1560" y="367"/>
                    <a:pt x="1558" y="369"/>
                  </a:cubicBezTo>
                  <a:cubicBezTo>
                    <a:pt x="1557" y="370"/>
                    <a:pt x="1562" y="372"/>
                    <a:pt x="1561" y="374"/>
                  </a:cubicBezTo>
                  <a:cubicBezTo>
                    <a:pt x="1561" y="375"/>
                    <a:pt x="1559" y="376"/>
                    <a:pt x="1559" y="373"/>
                  </a:cubicBezTo>
                  <a:cubicBezTo>
                    <a:pt x="1558" y="371"/>
                    <a:pt x="1558" y="375"/>
                    <a:pt x="1557" y="376"/>
                  </a:cubicBezTo>
                  <a:cubicBezTo>
                    <a:pt x="1555" y="377"/>
                    <a:pt x="1555" y="374"/>
                    <a:pt x="1555" y="371"/>
                  </a:cubicBezTo>
                  <a:cubicBezTo>
                    <a:pt x="1555" y="368"/>
                    <a:pt x="1550" y="370"/>
                    <a:pt x="1551" y="367"/>
                  </a:cubicBezTo>
                  <a:cubicBezTo>
                    <a:pt x="1551" y="364"/>
                    <a:pt x="1551" y="363"/>
                    <a:pt x="1550" y="360"/>
                  </a:cubicBezTo>
                  <a:cubicBezTo>
                    <a:pt x="1549" y="356"/>
                    <a:pt x="1551" y="352"/>
                    <a:pt x="1551" y="349"/>
                  </a:cubicBezTo>
                  <a:cubicBezTo>
                    <a:pt x="1551" y="346"/>
                    <a:pt x="1548" y="349"/>
                    <a:pt x="1548" y="349"/>
                  </a:cubicBezTo>
                  <a:cubicBezTo>
                    <a:pt x="1548" y="349"/>
                    <a:pt x="1547" y="347"/>
                    <a:pt x="1547" y="345"/>
                  </a:cubicBezTo>
                  <a:cubicBezTo>
                    <a:pt x="1547" y="343"/>
                    <a:pt x="1545" y="341"/>
                    <a:pt x="1542" y="339"/>
                  </a:cubicBezTo>
                  <a:cubicBezTo>
                    <a:pt x="1540" y="337"/>
                    <a:pt x="1540" y="343"/>
                    <a:pt x="1540" y="343"/>
                  </a:cubicBezTo>
                  <a:cubicBezTo>
                    <a:pt x="1540" y="343"/>
                    <a:pt x="1537" y="344"/>
                    <a:pt x="1538" y="341"/>
                  </a:cubicBezTo>
                  <a:cubicBezTo>
                    <a:pt x="1540" y="338"/>
                    <a:pt x="1537" y="337"/>
                    <a:pt x="1537" y="337"/>
                  </a:cubicBezTo>
                  <a:cubicBezTo>
                    <a:pt x="1531" y="335"/>
                    <a:pt x="1531" y="335"/>
                    <a:pt x="1531" y="335"/>
                  </a:cubicBezTo>
                  <a:cubicBezTo>
                    <a:pt x="1534" y="333"/>
                    <a:pt x="1534" y="333"/>
                    <a:pt x="1534" y="333"/>
                  </a:cubicBezTo>
                  <a:cubicBezTo>
                    <a:pt x="1529" y="330"/>
                    <a:pt x="1529" y="330"/>
                    <a:pt x="1529" y="330"/>
                  </a:cubicBezTo>
                  <a:cubicBezTo>
                    <a:pt x="1529" y="330"/>
                    <a:pt x="1527" y="328"/>
                    <a:pt x="1523" y="327"/>
                  </a:cubicBezTo>
                  <a:cubicBezTo>
                    <a:pt x="1518" y="326"/>
                    <a:pt x="1520" y="325"/>
                    <a:pt x="1519" y="323"/>
                  </a:cubicBezTo>
                  <a:cubicBezTo>
                    <a:pt x="1517" y="321"/>
                    <a:pt x="1514" y="321"/>
                    <a:pt x="1514" y="318"/>
                  </a:cubicBezTo>
                  <a:cubicBezTo>
                    <a:pt x="1513" y="316"/>
                    <a:pt x="1510" y="313"/>
                    <a:pt x="1508" y="312"/>
                  </a:cubicBezTo>
                  <a:cubicBezTo>
                    <a:pt x="1506" y="312"/>
                    <a:pt x="1502" y="311"/>
                    <a:pt x="1501" y="309"/>
                  </a:cubicBezTo>
                  <a:cubicBezTo>
                    <a:pt x="1500" y="308"/>
                    <a:pt x="1496" y="303"/>
                    <a:pt x="1496" y="302"/>
                  </a:cubicBezTo>
                  <a:cubicBezTo>
                    <a:pt x="1497" y="301"/>
                    <a:pt x="1491" y="300"/>
                    <a:pt x="1489" y="300"/>
                  </a:cubicBezTo>
                  <a:cubicBezTo>
                    <a:pt x="1487" y="300"/>
                    <a:pt x="1488" y="298"/>
                    <a:pt x="1490" y="298"/>
                  </a:cubicBezTo>
                  <a:cubicBezTo>
                    <a:pt x="1492" y="298"/>
                    <a:pt x="1488" y="295"/>
                    <a:pt x="1485" y="295"/>
                  </a:cubicBezTo>
                  <a:cubicBezTo>
                    <a:pt x="1481" y="294"/>
                    <a:pt x="1475" y="291"/>
                    <a:pt x="1473" y="290"/>
                  </a:cubicBezTo>
                  <a:cubicBezTo>
                    <a:pt x="1470" y="289"/>
                    <a:pt x="1462" y="285"/>
                    <a:pt x="1461" y="284"/>
                  </a:cubicBezTo>
                  <a:cubicBezTo>
                    <a:pt x="1459" y="284"/>
                    <a:pt x="1457" y="283"/>
                    <a:pt x="1454" y="283"/>
                  </a:cubicBezTo>
                  <a:cubicBezTo>
                    <a:pt x="1450" y="282"/>
                    <a:pt x="1440" y="282"/>
                    <a:pt x="1440" y="282"/>
                  </a:cubicBezTo>
                  <a:cubicBezTo>
                    <a:pt x="1440" y="282"/>
                    <a:pt x="1436" y="281"/>
                    <a:pt x="1435" y="280"/>
                  </a:cubicBezTo>
                  <a:cubicBezTo>
                    <a:pt x="1434" y="280"/>
                    <a:pt x="1434" y="283"/>
                    <a:pt x="1434" y="284"/>
                  </a:cubicBezTo>
                  <a:cubicBezTo>
                    <a:pt x="1434" y="283"/>
                    <a:pt x="1429" y="281"/>
                    <a:pt x="1428" y="281"/>
                  </a:cubicBezTo>
                  <a:cubicBezTo>
                    <a:pt x="1427" y="281"/>
                    <a:pt x="1414" y="277"/>
                    <a:pt x="1412" y="276"/>
                  </a:cubicBezTo>
                  <a:cubicBezTo>
                    <a:pt x="1410" y="276"/>
                    <a:pt x="1407" y="275"/>
                    <a:pt x="1407" y="276"/>
                  </a:cubicBezTo>
                  <a:cubicBezTo>
                    <a:pt x="1407" y="277"/>
                    <a:pt x="1406" y="286"/>
                    <a:pt x="1406" y="286"/>
                  </a:cubicBezTo>
                  <a:cubicBezTo>
                    <a:pt x="1406" y="286"/>
                    <a:pt x="1406" y="286"/>
                    <a:pt x="1404" y="288"/>
                  </a:cubicBezTo>
                  <a:cubicBezTo>
                    <a:pt x="1402" y="289"/>
                    <a:pt x="1404" y="291"/>
                    <a:pt x="1407" y="290"/>
                  </a:cubicBezTo>
                  <a:cubicBezTo>
                    <a:pt x="1409" y="289"/>
                    <a:pt x="1410" y="293"/>
                    <a:pt x="1410" y="295"/>
                  </a:cubicBezTo>
                  <a:cubicBezTo>
                    <a:pt x="1410" y="297"/>
                    <a:pt x="1412" y="302"/>
                    <a:pt x="1411" y="305"/>
                  </a:cubicBezTo>
                  <a:cubicBezTo>
                    <a:pt x="1411" y="308"/>
                    <a:pt x="1407" y="310"/>
                    <a:pt x="1404" y="312"/>
                  </a:cubicBezTo>
                  <a:cubicBezTo>
                    <a:pt x="1401" y="313"/>
                    <a:pt x="1396" y="312"/>
                    <a:pt x="1397" y="310"/>
                  </a:cubicBezTo>
                  <a:cubicBezTo>
                    <a:pt x="1397" y="307"/>
                    <a:pt x="1395" y="304"/>
                    <a:pt x="1394" y="303"/>
                  </a:cubicBezTo>
                  <a:cubicBezTo>
                    <a:pt x="1394" y="302"/>
                    <a:pt x="1386" y="301"/>
                    <a:pt x="1385" y="300"/>
                  </a:cubicBezTo>
                  <a:cubicBezTo>
                    <a:pt x="1384" y="300"/>
                    <a:pt x="1384" y="294"/>
                    <a:pt x="1384" y="292"/>
                  </a:cubicBezTo>
                  <a:cubicBezTo>
                    <a:pt x="1385" y="290"/>
                    <a:pt x="1382" y="289"/>
                    <a:pt x="1383" y="288"/>
                  </a:cubicBezTo>
                  <a:cubicBezTo>
                    <a:pt x="1383" y="287"/>
                    <a:pt x="1389" y="291"/>
                    <a:pt x="1392" y="292"/>
                  </a:cubicBezTo>
                  <a:cubicBezTo>
                    <a:pt x="1395" y="293"/>
                    <a:pt x="1394" y="291"/>
                    <a:pt x="1394" y="289"/>
                  </a:cubicBezTo>
                  <a:cubicBezTo>
                    <a:pt x="1394" y="287"/>
                    <a:pt x="1396" y="286"/>
                    <a:pt x="1396" y="283"/>
                  </a:cubicBezTo>
                  <a:cubicBezTo>
                    <a:pt x="1397" y="281"/>
                    <a:pt x="1394" y="282"/>
                    <a:pt x="1389" y="280"/>
                  </a:cubicBezTo>
                  <a:cubicBezTo>
                    <a:pt x="1385" y="277"/>
                    <a:pt x="1384" y="279"/>
                    <a:pt x="1382" y="280"/>
                  </a:cubicBezTo>
                  <a:cubicBezTo>
                    <a:pt x="1380" y="281"/>
                    <a:pt x="1382" y="286"/>
                    <a:pt x="1382" y="286"/>
                  </a:cubicBezTo>
                  <a:cubicBezTo>
                    <a:pt x="1378" y="285"/>
                    <a:pt x="1378" y="285"/>
                    <a:pt x="1378" y="285"/>
                  </a:cubicBezTo>
                  <a:cubicBezTo>
                    <a:pt x="1378" y="285"/>
                    <a:pt x="1374" y="291"/>
                    <a:pt x="1373" y="293"/>
                  </a:cubicBezTo>
                  <a:cubicBezTo>
                    <a:pt x="1371" y="295"/>
                    <a:pt x="1363" y="292"/>
                    <a:pt x="1361" y="291"/>
                  </a:cubicBezTo>
                  <a:cubicBezTo>
                    <a:pt x="1359" y="290"/>
                    <a:pt x="1352" y="291"/>
                    <a:pt x="1352" y="291"/>
                  </a:cubicBezTo>
                  <a:cubicBezTo>
                    <a:pt x="1352" y="291"/>
                    <a:pt x="1347" y="289"/>
                    <a:pt x="1345" y="287"/>
                  </a:cubicBezTo>
                  <a:cubicBezTo>
                    <a:pt x="1344" y="284"/>
                    <a:pt x="1342" y="287"/>
                    <a:pt x="1339" y="288"/>
                  </a:cubicBezTo>
                  <a:cubicBezTo>
                    <a:pt x="1337" y="288"/>
                    <a:pt x="1329" y="289"/>
                    <a:pt x="1329" y="289"/>
                  </a:cubicBezTo>
                  <a:cubicBezTo>
                    <a:pt x="1329" y="289"/>
                    <a:pt x="1325" y="289"/>
                    <a:pt x="1323" y="290"/>
                  </a:cubicBezTo>
                  <a:cubicBezTo>
                    <a:pt x="1321" y="291"/>
                    <a:pt x="1320" y="289"/>
                    <a:pt x="1319" y="289"/>
                  </a:cubicBezTo>
                  <a:cubicBezTo>
                    <a:pt x="1318" y="289"/>
                    <a:pt x="1316" y="292"/>
                    <a:pt x="1314" y="294"/>
                  </a:cubicBezTo>
                  <a:cubicBezTo>
                    <a:pt x="1313" y="296"/>
                    <a:pt x="1315" y="290"/>
                    <a:pt x="1315" y="290"/>
                  </a:cubicBezTo>
                  <a:cubicBezTo>
                    <a:pt x="1315" y="290"/>
                    <a:pt x="1310" y="289"/>
                    <a:pt x="1305" y="286"/>
                  </a:cubicBezTo>
                  <a:cubicBezTo>
                    <a:pt x="1301" y="284"/>
                    <a:pt x="1302" y="281"/>
                    <a:pt x="1304" y="274"/>
                  </a:cubicBezTo>
                  <a:cubicBezTo>
                    <a:pt x="1306" y="267"/>
                    <a:pt x="1302" y="260"/>
                    <a:pt x="1293" y="253"/>
                  </a:cubicBezTo>
                  <a:cubicBezTo>
                    <a:pt x="1284" y="246"/>
                    <a:pt x="1262" y="247"/>
                    <a:pt x="1254" y="249"/>
                  </a:cubicBezTo>
                  <a:cubicBezTo>
                    <a:pt x="1246" y="250"/>
                    <a:pt x="1232" y="255"/>
                    <a:pt x="1229" y="255"/>
                  </a:cubicBezTo>
                  <a:cubicBezTo>
                    <a:pt x="1226" y="254"/>
                    <a:pt x="1222" y="250"/>
                    <a:pt x="1223" y="250"/>
                  </a:cubicBezTo>
                  <a:cubicBezTo>
                    <a:pt x="1224" y="251"/>
                    <a:pt x="1227" y="251"/>
                    <a:pt x="1226" y="247"/>
                  </a:cubicBezTo>
                  <a:cubicBezTo>
                    <a:pt x="1225" y="244"/>
                    <a:pt x="1219" y="238"/>
                    <a:pt x="1214" y="235"/>
                  </a:cubicBezTo>
                  <a:cubicBezTo>
                    <a:pt x="1209" y="231"/>
                    <a:pt x="1206" y="229"/>
                    <a:pt x="1200" y="229"/>
                  </a:cubicBezTo>
                  <a:cubicBezTo>
                    <a:pt x="1195" y="228"/>
                    <a:pt x="1196" y="226"/>
                    <a:pt x="1197" y="225"/>
                  </a:cubicBezTo>
                  <a:cubicBezTo>
                    <a:pt x="1198" y="224"/>
                    <a:pt x="1200" y="222"/>
                    <a:pt x="1201" y="223"/>
                  </a:cubicBezTo>
                  <a:cubicBezTo>
                    <a:pt x="1201" y="225"/>
                    <a:pt x="1202" y="225"/>
                    <a:pt x="1206" y="223"/>
                  </a:cubicBezTo>
                  <a:cubicBezTo>
                    <a:pt x="1209" y="221"/>
                    <a:pt x="1205" y="220"/>
                    <a:pt x="1204" y="218"/>
                  </a:cubicBezTo>
                  <a:cubicBezTo>
                    <a:pt x="1203" y="215"/>
                    <a:pt x="1196" y="210"/>
                    <a:pt x="1191" y="209"/>
                  </a:cubicBezTo>
                  <a:cubicBezTo>
                    <a:pt x="1186" y="207"/>
                    <a:pt x="1179" y="208"/>
                    <a:pt x="1179" y="208"/>
                  </a:cubicBezTo>
                  <a:cubicBezTo>
                    <a:pt x="1179" y="208"/>
                    <a:pt x="1174" y="214"/>
                    <a:pt x="1172" y="217"/>
                  </a:cubicBezTo>
                  <a:cubicBezTo>
                    <a:pt x="1170" y="221"/>
                    <a:pt x="1167" y="228"/>
                    <a:pt x="1161" y="228"/>
                  </a:cubicBezTo>
                  <a:cubicBezTo>
                    <a:pt x="1155" y="228"/>
                    <a:pt x="1156" y="227"/>
                    <a:pt x="1157" y="225"/>
                  </a:cubicBezTo>
                  <a:cubicBezTo>
                    <a:pt x="1158" y="224"/>
                    <a:pt x="1160" y="222"/>
                    <a:pt x="1162" y="221"/>
                  </a:cubicBezTo>
                  <a:cubicBezTo>
                    <a:pt x="1165" y="220"/>
                    <a:pt x="1163" y="218"/>
                    <a:pt x="1163" y="217"/>
                  </a:cubicBezTo>
                  <a:cubicBezTo>
                    <a:pt x="1163" y="216"/>
                    <a:pt x="1164" y="214"/>
                    <a:pt x="1166" y="214"/>
                  </a:cubicBezTo>
                  <a:cubicBezTo>
                    <a:pt x="1168" y="213"/>
                    <a:pt x="1165" y="221"/>
                    <a:pt x="1165" y="221"/>
                  </a:cubicBezTo>
                  <a:cubicBezTo>
                    <a:pt x="1165" y="221"/>
                    <a:pt x="1168" y="219"/>
                    <a:pt x="1170" y="217"/>
                  </a:cubicBezTo>
                  <a:cubicBezTo>
                    <a:pt x="1173" y="215"/>
                    <a:pt x="1175" y="208"/>
                    <a:pt x="1174" y="208"/>
                  </a:cubicBezTo>
                  <a:cubicBezTo>
                    <a:pt x="1172" y="208"/>
                    <a:pt x="1160" y="210"/>
                    <a:pt x="1160" y="210"/>
                  </a:cubicBezTo>
                  <a:cubicBezTo>
                    <a:pt x="1151" y="211"/>
                    <a:pt x="1151" y="211"/>
                    <a:pt x="1151" y="211"/>
                  </a:cubicBezTo>
                  <a:cubicBezTo>
                    <a:pt x="1151" y="211"/>
                    <a:pt x="1153" y="206"/>
                    <a:pt x="1156" y="205"/>
                  </a:cubicBezTo>
                  <a:cubicBezTo>
                    <a:pt x="1159" y="203"/>
                    <a:pt x="1162" y="207"/>
                    <a:pt x="1165" y="207"/>
                  </a:cubicBezTo>
                  <a:cubicBezTo>
                    <a:pt x="1168" y="207"/>
                    <a:pt x="1174" y="207"/>
                    <a:pt x="1173" y="206"/>
                  </a:cubicBezTo>
                  <a:cubicBezTo>
                    <a:pt x="1172" y="204"/>
                    <a:pt x="1164" y="202"/>
                    <a:pt x="1157" y="201"/>
                  </a:cubicBezTo>
                  <a:cubicBezTo>
                    <a:pt x="1149" y="199"/>
                    <a:pt x="1143" y="197"/>
                    <a:pt x="1136" y="197"/>
                  </a:cubicBezTo>
                  <a:cubicBezTo>
                    <a:pt x="1129" y="196"/>
                    <a:pt x="1123" y="194"/>
                    <a:pt x="1121" y="192"/>
                  </a:cubicBezTo>
                  <a:cubicBezTo>
                    <a:pt x="1119" y="190"/>
                    <a:pt x="1114" y="190"/>
                    <a:pt x="1114" y="190"/>
                  </a:cubicBezTo>
                  <a:cubicBezTo>
                    <a:pt x="1114" y="190"/>
                    <a:pt x="1116" y="194"/>
                    <a:pt x="1117" y="196"/>
                  </a:cubicBezTo>
                  <a:cubicBezTo>
                    <a:pt x="1117" y="197"/>
                    <a:pt x="1116" y="199"/>
                    <a:pt x="1113" y="201"/>
                  </a:cubicBezTo>
                  <a:cubicBezTo>
                    <a:pt x="1111" y="203"/>
                    <a:pt x="1109" y="199"/>
                    <a:pt x="1109" y="199"/>
                  </a:cubicBezTo>
                  <a:cubicBezTo>
                    <a:pt x="1105" y="200"/>
                    <a:pt x="1105" y="200"/>
                    <a:pt x="1105" y="200"/>
                  </a:cubicBezTo>
                  <a:cubicBezTo>
                    <a:pt x="1105" y="200"/>
                    <a:pt x="1100" y="205"/>
                    <a:pt x="1099" y="211"/>
                  </a:cubicBezTo>
                  <a:cubicBezTo>
                    <a:pt x="1098" y="217"/>
                    <a:pt x="1102" y="214"/>
                    <a:pt x="1104" y="211"/>
                  </a:cubicBezTo>
                  <a:cubicBezTo>
                    <a:pt x="1106" y="208"/>
                    <a:pt x="1109" y="210"/>
                    <a:pt x="1110" y="212"/>
                  </a:cubicBezTo>
                  <a:cubicBezTo>
                    <a:pt x="1111" y="214"/>
                    <a:pt x="1107" y="213"/>
                    <a:pt x="1106" y="213"/>
                  </a:cubicBezTo>
                  <a:cubicBezTo>
                    <a:pt x="1105" y="213"/>
                    <a:pt x="1106" y="219"/>
                    <a:pt x="1104" y="225"/>
                  </a:cubicBezTo>
                  <a:cubicBezTo>
                    <a:pt x="1103" y="230"/>
                    <a:pt x="1107" y="232"/>
                    <a:pt x="1106" y="234"/>
                  </a:cubicBezTo>
                  <a:cubicBezTo>
                    <a:pt x="1104" y="235"/>
                    <a:pt x="1103" y="234"/>
                    <a:pt x="1101" y="236"/>
                  </a:cubicBezTo>
                  <a:cubicBezTo>
                    <a:pt x="1099" y="238"/>
                    <a:pt x="1099" y="234"/>
                    <a:pt x="1098" y="233"/>
                  </a:cubicBezTo>
                  <a:cubicBezTo>
                    <a:pt x="1098" y="232"/>
                    <a:pt x="1098" y="228"/>
                    <a:pt x="1097" y="227"/>
                  </a:cubicBezTo>
                  <a:cubicBezTo>
                    <a:pt x="1097" y="226"/>
                    <a:pt x="1092" y="231"/>
                    <a:pt x="1091" y="232"/>
                  </a:cubicBezTo>
                  <a:cubicBezTo>
                    <a:pt x="1090" y="232"/>
                    <a:pt x="1087" y="232"/>
                    <a:pt x="1084" y="230"/>
                  </a:cubicBezTo>
                  <a:cubicBezTo>
                    <a:pt x="1082" y="229"/>
                    <a:pt x="1081" y="232"/>
                    <a:pt x="1079" y="233"/>
                  </a:cubicBezTo>
                  <a:cubicBezTo>
                    <a:pt x="1077" y="234"/>
                    <a:pt x="1076" y="232"/>
                    <a:pt x="1075" y="230"/>
                  </a:cubicBezTo>
                  <a:cubicBezTo>
                    <a:pt x="1073" y="229"/>
                    <a:pt x="1067" y="230"/>
                    <a:pt x="1065" y="230"/>
                  </a:cubicBezTo>
                  <a:cubicBezTo>
                    <a:pt x="1063" y="229"/>
                    <a:pt x="1059" y="234"/>
                    <a:pt x="1057" y="234"/>
                  </a:cubicBezTo>
                  <a:cubicBezTo>
                    <a:pt x="1055" y="235"/>
                    <a:pt x="1058" y="239"/>
                    <a:pt x="1049" y="238"/>
                  </a:cubicBezTo>
                  <a:cubicBezTo>
                    <a:pt x="1041" y="237"/>
                    <a:pt x="1040" y="232"/>
                    <a:pt x="1037" y="225"/>
                  </a:cubicBezTo>
                  <a:cubicBezTo>
                    <a:pt x="1036" y="223"/>
                    <a:pt x="1036" y="222"/>
                    <a:pt x="1036" y="221"/>
                  </a:cubicBezTo>
                  <a:cubicBezTo>
                    <a:pt x="1035" y="223"/>
                    <a:pt x="1033" y="226"/>
                    <a:pt x="1031" y="229"/>
                  </a:cubicBezTo>
                  <a:cubicBezTo>
                    <a:pt x="1028" y="232"/>
                    <a:pt x="1027" y="243"/>
                    <a:pt x="1027" y="243"/>
                  </a:cubicBezTo>
                  <a:cubicBezTo>
                    <a:pt x="1027" y="243"/>
                    <a:pt x="1024" y="256"/>
                    <a:pt x="1020" y="258"/>
                  </a:cubicBezTo>
                  <a:cubicBezTo>
                    <a:pt x="1017" y="260"/>
                    <a:pt x="1018" y="256"/>
                    <a:pt x="1017" y="252"/>
                  </a:cubicBezTo>
                  <a:cubicBezTo>
                    <a:pt x="1017" y="247"/>
                    <a:pt x="1016" y="254"/>
                    <a:pt x="1014" y="253"/>
                  </a:cubicBezTo>
                  <a:cubicBezTo>
                    <a:pt x="1012" y="251"/>
                    <a:pt x="1011" y="251"/>
                    <a:pt x="1011" y="248"/>
                  </a:cubicBezTo>
                  <a:cubicBezTo>
                    <a:pt x="1011" y="244"/>
                    <a:pt x="1007" y="247"/>
                    <a:pt x="1007" y="245"/>
                  </a:cubicBezTo>
                  <a:cubicBezTo>
                    <a:pt x="1007" y="243"/>
                    <a:pt x="1004" y="242"/>
                    <a:pt x="1004" y="238"/>
                  </a:cubicBezTo>
                  <a:cubicBezTo>
                    <a:pt x="1003" y="235"/>
                    <a:pt x="1003" y="232"/>
                    <a:pt x="1000" y="232"/>
                  </a:cubicBezTo>
                  <a:cubicBezTo>
                    <a:pt x="998" y="232"/>
                    <a:pt x="999" y="229"/>
                    <a:pt x="1000" y="229"/>
                  </a:cubicBezTo>
                  <a:cubicBezTo>
                    <a:pt x="1001" y="228"/>
                    <a:pt x="1005" y="228"/>
                    <a:pt x="1004" y="227"/>
                  </a:cubicBezTo>
                  <a:cubicBezTo>
                    <a:pt x="1003" y="226"/>
                    <a:pt x="1002" y="223"/>
                    <a:pt x="1001" y="221"/>
                  </a:cubicBezTo>
                  <a:cubicBezTo>
                    <a:pt x="1001" y="219"/>
                    <a:pt x="1001" y="225"/>
                    <a:pt x="999" y="226"/>
                  </a:cubicBezTo>
                  <a:cubicBezTo>
                    <a:pt x="997" y="227"/>
                    <a:pt x="996" y="228"/>
                    <a:pt x="995" y="223"/>
                  </a:cubicBezTo>
                  <a:cubicBezTo>
                    <a:pt x="994" y="218"/>
                    <a:pt x="997" y="219"/>
                    <a:pt x="999" y="218"/>
                  </a:cubicBezTo>
                  <a:cubicBezTo>
                    <a:pt x="1001" y="218"/>
                    <a:pt x="1001" y="215"/>
                    <a:pt x="1003" y="215"/>
                  </a:cubicBezTo>
                  <a:cubicBezTo>
                    <a:pt x="1004" y="214"/>
                    <a:pt x="1004" y="212"/>
                    <a:pt x="1003" y="210"/>
                  </a:cubicBezTo>
                  <a:cubicBezTo>
                    <a:pt x="1002" y="209"/>
                    <a:pt x="1004" y="207"/>
                    <a:pt x="1003" y="205"/>
                  </a:cubicBezTo>
                  <a:cubicBezTo>
                    <a:pt x="1002" y="203"/>
                    <a:pt x="1001" y="203"/>
                    <a:pt x="1000" y="203"/>
                  </a:cubicBezTo>
                  <a:cubicBezTo>
                    <a:pt x="998" y="202"/>
                    <a:pt x="1003" y="199"/>
                    <a:pt x="1002" y="199"/>
                  </a:cubicBezTo>
                  <a:cubicBezTo>
                    <a:pt x="1000" y="199"/>
                    <a:pt x="1004" y="196"/>
                    <a:pt x="1003" y="195"/>
                  </a:cubicBezTo>
                  <a:cubicBezTo>
                    <a:pt x="1001" y="193"/>
                    <a:pt x="1005" y="192"/>
                    <a:pt x="1002" y="190"/>
                  </a:cubicBezTo>
                  <a:cubicBezTo>
                    <a:pt x="1000" y="188"/>
                    <a:pt x="1000" y="187"/>
                    <a:pt x="1003" y="187"/>
                  </a:cubicBezTo>
                  <a:cubicBezTo>
                    <a:pt x="1007" y="187"/>
                    <a:pt x="1001" y="184"/>
                    <a:pt x="999" y="181"/>
                  </a:cubicBezTo>
                  <a:cubicBezTo>
                    <a:pt x="996" y="178"/>
                    <a:pt x="989" y="171"/>
                    <a:pt x="987" y="169"/>
                  </a:cubicBezTo>
                  <a:cubicBezTo>
                    <a:pt x="984" y="167"/>
                    <a:pt x="980" y="169"/>
                    <a:pt x="978" y="169"/>
                  </a:cubicBezTo>
                  <a:cubicBezTo>
                    <a:pt x="977" y="170"/>
                    <a:pt x="972" y="169"/>
                    <a:pt x="970" y="168"/>
                  </a:cubicBezTo>
                  <a:cubicBezTo>
                    <a:pt x="967" y="167"/>
                    <a:pt x="962" y="164"/>
                    <a:pt x="959" y="161"/>
                  </a:cubicBezTo>
                  <a:cubicBezTo>
                    <a:pt x="956" y="158"/>
                    <a:pt x="954" y="158"/>
                    <a:pt x="952" y="159"/>
                  </a:cubicBezTo>
                  <a:cubicBezTo>
                    <a:pt x="950" y="160"/>
                    <a:pt x="950" y="164"/>
                    <a:pt x="948" y="164"/>
                  </a:cubicBezTo>
                  <a:cubicBezTo>
                    <a:pt x="947" y="164"/>
                    <a:pt x="947" y="160"/>
                    <a:pt x="947" y="160"/>
                  </a:cubicBezTo>
                  <a:cubicBezTo>
                    <a:pt x="947" y="160"/>
                    <a:pt x="945" y="163"/>
                    <a:pt x="943" y="164"/>
                  </a:cubicBezTo>
                  <a:cubicBezTo>
                    <a:pt x="942" y="165"/>
                    <a:pt x="944" y="173"/>
                    <a:pt x="944" y="176"/>
                  </a:cubicBezTo>
                  <a:cubicBezTo>
                    <a:pt x="944" y="179"/>
                    <a:pt x="943" y="187"/>
                    <a:pt x="943" y="187"/>
                  </a:cubicBezTo>
                  <a:cubicBezTo>
                    <a:pt x="939" y="183"/>
                    <a:pt x="939" y="183"/>
                    <a:pt x="939" y="183"/>
                  </a:cubicBezTo>
                  <a:cubicBezTo>
                    <a:pt x="939" y="183"/>
                    <a:pt x="935" y="184"/>
                    <a:pt x="933" y="184"/>
                  </a:cubicBezTo>
                  <a:cubicBezTo>
                    <a:pt x="931" y="185"/>
                    <a:pt x="932" y="188"/>
                    <a:pt x="931" y="188"/>
                  </a:cubicBezTo>
                  <a:cubicBezTo>
                    <a:pt x="930" y="188"/>
                    <a:pt x="927" y="187"/>
                    <a:pt x="924" y="188"/>
                  </a:cubicBezTo>
                  <a:cubicBezTo>
                    <a:pt x="921" y="190"/>
                    <a:pt x="914" y="186"/>
                    <a:pt x="914" y="186"/>
                  </a:cubicBezTo>
                  <a:cubicBezTo>
                    <a:pt x="915" y="184"/>
                    <a:pt x="915" y="184"/>
                    <a:pt x="915" y="184"/>
                  </a:cubicBezTo>
                  <a:cubicBezTo>
                    <a:pt x="915" y="184"/>
                    <a:pt x="912" y="181"/>
                    <a:pt x="909" y="181"/>
                  </a:cubicBezTo>
                  <a:cubicBezTo>
                    <a:pt x="906" y="181"/>
                    <a:pt x="906" y="184"/>
                    <a:pt x="905" y="184"/>
                  </a:cubicBezTo>
                  <a:cubicBezTo>
                    <a:pt x="904" y="183"/>
                    <a:pt x="897" y="181"/>
                    <a:pt x="897" y="181"/>
                  </a:cubicBezTo>
                  <a:cubicBezTo>
                    <a:pt x="897" y="181"/>
                    <a:pt x="895" y="175"/>
                    <a:pt x="896" y="173"/>
                  </a:cubicBezTo>
                  <a:cubicBezTo>
                    <a:pt x="897" y="170"/>
                    <a:pt x="899" y="172"/>
                    <a:pt x="899" y="172"/>
                  </a:cubicBezTo>
                  <a:cubicBezTo>
                    <a:pt x="899" y="172"/>
                    <a:pt x="901" y="171"/>
                    <a:pt x="900" y="169"/>
                  </a:cubicBezTo>
                  <a:cubicBezTo>
                    <a:pt x="899" y="166"/>
                    <a:pt x="890" y="167"/>
                    <a:pt x="888" y="167"/>
                  </a:cubicBezTo>
                  <a:cubicBezTo>
                    <a:pt x="886" y="167"/>
                    <a:pt x="886" y="167"/>
                    <a:pt x="881" y="164"/>
                  </a:cubicBezTo>
                  <a:cubicBezTo>
                    <a:pt x="875" y="161"/>
                    <a:pt x="874" y="164"/>
                    <a:pt x="871" y="163"/>
                  </a:cubicBezTo>
                  <a:cubicBezTo>
                    <a:pt x="869" y="163"/>
                    <a:pt x="864" y="163"/>
                    <a:pt x="861" y="165"/>
                  </a:cubicBezTo>
                  <a:cubicBezTo>
                    <a:pt x="858" y="167"/>
                    <a:pt x="857" y="165"/>
                    <a:pt x="851" y="167"/>
                  </a:cubicBezTo>
                  <a:cubicBezTo>
                    <a:pt x="844" y="168"/>
                    <a:pt x="850" y="174"/>
                    <a:pt x="850" y="174"/>
                  </a:cubicBezTo>
                  <a:cubicBezTo>
                    <a:pt x="849" y="177"/>
                    <a:pt x="849" y="177"/>
                    <a:pt x="849" y="177"/>
                  </a:cubicBezTo>
                  <a:cubicBezTo>
                    <a:pt x="849" y="177"/>
                    <a:pt x="846" y="174"/>
                    <a:pt x="845" y="171"/>
                  </a:cubicBezTo>
                  <a:cubicBezTo>
                    <a:pt x="844" y="168"/>
                    <a:pt x="846" y="167"/>
                    <a:pt x="848" y="165"/>
                  </a:cubicBezTo>
                  <a:cubicBezTo>
                    <a:pt x="849" y="163"/>
                    <a:pt x="846" y="164"/>
                    <a:pt x="844" y="157"/>
                  </a:cubicBezTo>
                  <a:cubicBezTo>
                    <a:pt x="842" y="150"/>
                    <a:pt x="840" y="152"/>
                    <a:pt x="840" y="152"/>
                  </a:cubicBezTo>
                  <a:cubicBezTo>
                    <a:pt x="840" y="152"/>
                    <a:pt x="841" y="155"/>
                    <a:pt x="841" y="158"/>
                  </a:cubicBezTo>
                  <a:cubicBezTo>
                    <a:pt x="841" y="161"/>
                    <a:pt x="838" y="162"/>
                    <a:pt x="830" y="160"/>
                  </a:cubicBezTo>
                  <a:cubicBezTo>
                    <a:pt x="822" y="158"/>
                    <a:pt x="826" y="151"/>
                    <a:pt x="828" y="151"/>
                  </a:cubicBezTo>
                  <a:cubicBezTo>
                    <a:pt x="830" y="151"/>
                    <a:pt x="829" y="150"/>
                    <a:pt x="829" y="150"/>
                  </a:cubicBezTo>
                  <a:cubicBezTo>
                    <a:pt x="829" y="150"/>
                    <a:pt x="826" y="149"/>
                    <a:pt x="824" y="149"/>
                  </a:cubicBezTo>
                  <a:cubicBezTo>
                    <a:pt x="822" y="149"/>
                    <a:pt x="823" y="154"/>
                    <a:pt x="823" y="154"/>
                  </a:cubicBezTo>
                  <a:cubicBezTo>
                    <a:pt x="823" y="154"/>
                    <a:pt x="820" y="153"/>
                    <a:pt x="818" y="152"/>
                  </a:cubicBezTo>
                  <a:cubicBezTo>
                    <a:pt x="816" y="150"/>
                    <a:pt x="813" y="151"/>
                    <a:pt x="812" y="153"/>
                  </a:cubicBezTo>
                  <a:cubicBezTo>
                    <a:pt x="811" y="154"/>
                    <a:pt x="810" y="156"/>
                    <a:pt x="809" y="157"/>
                  </a:cubicBezTo>
                  <a:cubicBezTo>
                    <a:pt x="807" y="159"/>
                    <a:pt x="810" y="163"/>
                    <a:pt x="810" y="163"/>
                  </a:cubicBezTo>
                  <a:cubicBezTo>
                    <a:pt x="810" y="163"/>
                    <a:pt x="813" y="163"/>
                    <a:pt x="815" y="162"/>
                  </a:cubicBezTo>
                  <a:cubicBezTo>
                    <a:pt x="816" y="162"/>
                    <a:pt x="818" y="160"/>
                    <a:pt x="820" y="161"/>
                  </a:cubicBezTo>
                  <a:cubicBezTo>
                    <a:pt x="822" y="162"/>
                    <a:pt x="818" y="165"/>
                    <a:pt x="817" y="165"/>
                  </a:cubicBezTo>
                  <a:cubicBezTo>
                    <a:pt x="816" y="165"/>
                    <a:pt x="812" y="170"/>
                    <a:pt x="810" y="171"/>
                  </a:cubicBezTo>
                  <a:cubicBezTo>
                    <a:pt x="808" y="171"/>
                    <a:pt x="805" y="168"/>
                    <a:pt x="805" y="168"/>
                  </a:cubicBezTo>
                  <a:cubicBezTo>
                    <a:pt x="805" y="168"/>
                    <a:pt x="805" y="173"/>
                    <a:pt x="803" y="173"/>
                  </a:cubicBezTo>
                  <a:cubicBezTo>
                    <a:pt x="801" y="174"/>
                    <a:pt x="797" y="176"/>
                    <a:pt x="794" y="178"/>
                  </a:cubicBezTo>
                  <a:cubicBezTo>
                    <a:pt x="790" y="180"/>
                    <a:pt x="789" y="182"/>
                    <a:pt x="786" y="181"/>
                  </a:cubicBezTo>
                  <a:cubicBezTo>
                    <a:pt x="783" y="181"/>
                    <a:pt x="780" y="183"/>
                    <a:pt x="778" y="180"/>
                  </a:cubicBezTo>
                  <a:cubicBezTo>
                    <a:pt x="776" y="177"/>
                    <a:pt x="776" y="181"/>
                    <a:pt x="776" y="184"/>
                  </a:cubicBezTo>
                  <a:cubicBezTo>
                    <a:pt x="776" y="187"/>
                    <a:pt x="774" y="190"/>
                    <a:pt x="773" y="191"/>
                  </a:cubicBezTo>
                  <a:cubicBezTo>
                    <a:pt x="771" y="193"/>
                    <a:pt x="762" y="196"/>
                    <a:pt x="762" y="196"/>
                  </a:cubicBezTo>
                  <a:cubicBezTo>
                    <a:pt x="762" y="196"/>
                    <a:pt x="765" y="194"/>
                    <a:pt x="768" y="192"/>
                  </a:cubicBezTo>
                  <a:cubicBezTo>
                    <a:pt x="771" y="190"/>
                    <a:pt x="772" y="188"/>
                    <a:pt x="772" y="186"/>
                  </a:cubicBezTo>
                  <a:cubicBezTo>
                    <a:pt x="773" y="185"/>
                    <a:pt x="774" y="180"/>
                    <a:pt x="775" y="177"/>
                  </a:cubicBezTo>
                  <a:cubicBezTo>
                    <a:pt x="776" y="175"/>
                    <a:pt x="778" y="176"/>
                    <a:pt x="781" y="175"/>
                  </a:cubicBezTo>
                  <a:cubicBezTo>
                    <a:pt x="783" y="175"/>
                    <a:pt x="781" y="174"/>
                    <a:pt x="784" y="169"/>
                  </a:cubicBezTo>
                  <a:cubicBezTo>
                    <a:pt x="787" y="164"/>
                    <a:pt x="790" y="165"/>
                    <a:pt x="794" y="164"/>
                  </a:cubicBezTo>
                  <a:cubicBezTo>
                    <a:pt x="799" y="163"/>
                    <a:pt x="798" y="158"/>
                    <a:pt x="800" y="154"/>
                  </a:cubicBezTo>
                  <a:cubicBezTo>
                    <a:pt x="802" y="150"/>
                    <a:pt x="804" y="151"/>
                    <a:pt x="808" y="150"/>
                  </a:cubicBezTo>
                  <a:cubicBezTo>
                    <a:pt x="812" y="149"/>
                    <a:pt x="810" y="145"/>
                    <a:pt x="812" y="142"/>
                  </a:cubicBezTo>
                  <a:cubicBezTo>
                    <a:pt x="813" y="139"/>
                    <a:pt x="810" y="140"/>
                    <a:pt x="812" y="139"/>
                  </a:cubicBezTo>
                  <a:cubicBezTo>
                    <a:pt x="813" y="139"/>
                    <a:pt x="815" y="136"/>
                    <a:pt x="817" y="134"/>
                  </a:cubicBezTo>
                  <a:cubicBezTo>
                    <a:pt x="819" y="132"/>
                    <a:pt x="823" y="133"/>
                    <a:pt x="824" y="130"/>
                  </a:cubicBezTo>
                  <a:cubicBezTo>
                    <a:pt x="825" y="128"/>
                    <a:pt x="831" y="128"/>
                    <a:pt x="831" y="128"/>
                  </a:cubicBezTo>
                  <a:cubicBezTo>
                    <a:pt x="831" y="128"/>
                    <a:pt x="832" y="124"/>
                    <a:pt x="833" y="122"/>
                  </a:cubicBezTo>
                  <a:cubicBezTo>
                    <a:pt x="834" y="121"/>
                    <a:pt x="835" y="121"/>
                    <a:pt x="839" y="119"/>
                  </a:cubicBezTo>
                  <a:cubicBezTo>
                    <a:pt x="842" y="117"/>
                    <a:pt x="844" y="110"/>
                    <a:pt x="846" y="108"/>
                  </a:cubicBezTo>
                  <a:cubicBezTo>
                    <a:pt x="848" y="106"/>
                    <a:pt x="850" y="97"/>
                    <a:pt x="850" y="96"/>
                  </a:cubicBezTo>
                  <a:cubicBezTo>
                    <a:pt x="851" y="95"/>
                    <a:pt x="847" y="94"/>
                    <a:pt x="847" y="94"/>
                  </a:cubicBezTo>
                  <a:cubicBezTo>
                    <a:pt x="845" y="90"/>
                    <a:pt x="845" y="90"/>
                    <a:pt x="845" y="90"/>
                  </a:cubicBezTo>
                  <a:cubicBezTo>
                    <a:pt x="845" y="90"/>
                    <a:pt x="842" y="92"/>
                    <a:pt x="841" y="93"/>
                  </a:cubicBezTo>
                  <a:cubicBezTo>
                    <a:pt x="840" y="93"/>
                    <a:pt x="840" y="89"/>
                    <a:pt x="840" y="87"/>
                  </a:cubicBezTo>
                  <a:cubicBezTo>
                    <a:pt x="841" y="86"/>
                    <a:pt x="840" y="84"/>
                    <a:pt x="839" y="84"/>
                  </a:cubicBezTo>
                  <a:cubicBezTo>
                    <a:pt x="840" y="85"/>
                    <a:pt x="842" y="86"/>
                    <a:pt x="843" y="88"/>
                  </a:cubicBezTo>
                  <a:cubicBezTo>
                    <a:pt x="843" y="90"/>
                    <a:pt x="846" y="88"/>
                    <a:pt x="847" y="89"/>
                  </a:cubicBezTo>
                  <a:cubicBezTo>
                    <a:pt x="848" y="90"/>
                    <a:pt x="847" y="95"/>
                    <a:pt x="849" y="92"/>
                  </a:cubicBezTo>
                  <a:cubicBezTo>
                    <a:pt x="851" y="90"/>
                    <a:pt x="851" y="82"/>
                    <a:pt x="851" y="79"/>
                  </a:cubicBezTo>
                  <a:cubicBezTo>
                    <a:pt x="851" y="76"/>
                    <a:pt x="848" y="78"/>
                    <a:pt x="848" y="77"/>
                  </a:cubicBezTo>
                  <a:cubicBezTo>
                    <a:pt x="847" y="76"/>
                    <a:pt x="847" y="71"/>
                    <a:pt x="847" y="68"/>
                  </a:cubicBezTo>
                  <a:cubicBezTo>
                    <a:pt x="847" y="65"/>
                    <a:pt x="846" y="66"/>
                    <a:pt x="843" y="64"/>
                  </a:cubicBezTo>
                  <a:cubicBezTo>
                    <a:pt x="840" y="62"/>
                    <a:pt x="843" y="68"/>
                    <a:pt x="844" y="69"/>
                  </a:cubicBezTo>
                  <a:cubicBezTo>
                    <a:pt x="845" y="70"/>
                    <a:pt x="842" y="73"/>
                    <a:pt x="841" y="71"/>
                  </a:cubicBezTo>
                  <a:cubicBezTo>
                    <a:pt x="840" y="70"/>
                    <a:pt x="837" y="68"/>
                    <a:pt x="839" y="67"/>
                  </a:cubicBezTo>
                  <a:cubicBezTo>
                    <a:pt x="841" y="65"/>
                    <a:pt x="839" y="63"/>
                    <a:pt x="839" y="61"/>
                  </a:cubicBezTo>
                  <a:cubicBezTo>
                    <a:pt x="839" y="60"/>
                    <a:pt x="836" y="57"/>
                    <a:pt x="836" y="57"/>
                  </a:cubicBezTo>
                  <a:cubicBezTo>
                    <a:pt x="836" y="57"/>
                    <a:pt x="839" y="60"/>
                    <a:pt x="839" y="58"/>
                  </a:cubicBezTo>
                  <a:cubicBezTo>
                    <a:pt x="840" y="56"/>
                    <a:pt x="838" y="52"/>
                    <a:pt x="837" y="51"/>
                  </a:cubicBezTo>
                  <a:cubicBezTo>
                    <a:pt x="836" y="49"/>
                    <a:pt x="834" y="51"/>
                    <a:pt x="833" y="51"/>
                  </a:cubicBezTo>
                  <a:cubicBezTo>
                    <a:pt x="831" y="51"/>
                    <a:pt x="834" y="54"/>
                    <a:pt x="834" y="56"/>
                  </a:cubicBezTo>
                  <a:cubicBezTo>
                    <a:pt x="833" y="57"/>
                    <a:pt x="830" y="53"/>
                    <a:pt x="829" y="51"/>
                  </a:cubicBezTo>
                  <a:cubicBezTo>
                    <a:pt x="828" y="49"/>
                    <a:pt x="829" y="47"/>
                    <a:pt x="828" y="47"/>
                  </a:cubicBezTo>
                  <a:cubicBezTo>
                    <a:pt x="826" y="46"/>
                    <a:pt x="824" y="47"/>
                    <a:pt x="822" y="45"/>
                  </a:cubicBezTo>
                  <a:cubicBezTo>
                    <a:pt x="820" y="42"/>
                    <a:pt x="819" y="44"/>
                    <a:pt x="816" y="45"/>
                  </a:cubicBezTo>
                  <a:cubicBezTo>
                    <a:pt x="814" y="47"/>
                    <a:pt x="812" y="48"/>
                    <a:pt x="809" y="45"/>
                  </a:cubicBezTo>
                  <a:cubicBezTo>
                    <a:pt x="807" y="41"/>
                    <a:pt x="806" y="45"/>
                    <a:pt x="802" y="45"/>
                  </a:cubicBezTo>
                  <a:cubicBezTo>
                    <a:pt x="799" y="45"/>
                    <a:pt x="796" y="46"/>
                    <a:pt x="793" y="44"/>
                  </a:cubicBezTo>
                  <a:cubicBezTo>
                    <a:pt x="790" y="42"/>
                    <a:pt x="792" y="48"/>
                    <a:pt x="792" y="49"/>
                  </a:cubicBezTo>
                  <a:cubicBezTo>
                    <a:pt x="793" y="51"/>
                    <a:pt x="792" y="54"/>
                    <a:pt x="789" y="54"/>
                  </a:cubicBezTo>
                  <a:cubicBezTo>
                    <a:pt x="787" y="53"/>
                    <a:pt x="783" y="55"/>
                    <a:pt x="779" y="55"/>
                  </a:cubicBezTo>
                  <a:cubicBezTo>
                    <a:pt x="775" y="55"/>
                    <a:pt x="778" y="53"/>
                    <a:pt x="778" y="53"/>
                  </a:cubicBezTo>
                  <a:cubicBezTo>
                    <a:pt x="778" y="53"/>
                    <a:pt x="780" y="52"/>
                    <a:pt x="780" y="51"/>
                  </a:cubicBezTo>
                  <a:cubicBezTo>
                    <a:pt x="781" y="49"/>
                    <a:pt x="782" y="46"/>
                    <a:pt x="785" y="43"/>
                  </a:cubicBezTo>
                  <a:cubicBezTo>
                    <a:pt x="789" y="39"/>
                    <a:pt x="787" y="37"/>
                    <a:pt x="787" y="34"/>
                  </a:cubicBezTo>
                  <a:cubicBezTo>
                    <a:pt x="787" y="31"/>
                    <a:pt x="783" y="32"/>
                    <a:pt x="780" y="32"/>
                  </a:cubicBezTo>
                  <a:cubicBezTo>
                    <a:pt x="778" y="32"/>
                    <a:pt x="776" y="32"/>
                    <a:pt x="775" y="32"/>
                  </a:cubicBezTo>
                  <a:cubicBezTo>
                    <a:pt x="774" y="32"/>
                    <a:pt x="773" y="34"/>
                    <a:pt x="769" y="34"/>
                  </a:cubicBezTo>
                  <a:cubicBezTo>
                    <a:pt x="765" y="34"/>
                    <a:pt x="770" y="33"/>
                    <a:pt x="771" y="32"/>
                  </a:cubicBezTo>
                  <a:cubicBezTo>
                    <a:pt x="773" y="31"/>
                    <a:pt x="773" y="28"/>
                    <a:pt x="772" y="29"/>
                  </a:cubicBezTo>
                  <a:cubicBezTo>
                    <a:pt x="771" y="30"/>
                    <a:pt x="765" y="30"/>
                    <a:pt x="763" y="30"/>
                  </a:cubicBezTo>
                  <a:cubicBezTo>
                    <a:pt x="761" y="29"/>
                    <a:pt x="756" y="29"/>
                    <a:pt x="756" y="29"/>
                  </a:cubicBezTo>
                  <a:cubicBezTo>
                    <a:pt x="756" y="29"/>
                    <a:pt x="765" y="27"/>
                    <a:pt x="767" y="25"/>
                  </a:cubicBezTo>
                  <a:cubicBezTo>
                    <a:pt x="769" y="23"/>
                    <a:pt x="772" y="19"/>
                    <a:pt x="774" y="19"/>
                  </a:cubicBezTo>
                  <a:cubicBezTo>
                    <a:pt x="776" y="19"/>
                    <a:pt x="776" y="18"/>
                    <a:pt x="775" y="17"/>
                  </a:cubicBezTo>
                  <a:cubicBezTo>
                    <a:pt x="774" y="15"/>
                    <a:pt x="773" y="12"/>
                    <a:pt x="773" y="10"/>
                  </a:cubicBezTo>
                  <a:cubicBezTo>
                    <a:pt x="773" y="7"/>
                    <a:pt x="771" y="9"/>
                    <a:pt x="767" y="8"/>
                  </a:cubicBezTo>
                  <a:cubicBezTo>
                    <a:pt x="763" y="7"/>
                    <a:pt x="762" y="6"/>
                    <a:pt x="761" y="4"/>
                  </a:cubicBezTo>
                  <a:cubicBezTo>
                    <a:pt x="761" y="1"/>
                    <a:pt x="758" y="5"/>
                    <a:pt x="757" y="3"/>
                  </a:cubicBezTo>
                  <a:cubicBezTo>
                    <a:pt x="757" y="1"/>
                    <a:pt x="756" y="0"/>
                    <a:pt x="754" y="1"/>
                  </a:cubicBezTo>
                  <a:cubicBezTo>
                    <a:pt x="753" y="2"/>
                    <a:pt x="750" y="6"/>
                    <a:pt x="747" y="6"/>
                  </a:cubicBezTo>
                  <a:cubicBezTo>
                    <a:pt x="744" y="5"/>
                    <a:pt x="743" y="9"/>
                    <a:pt x="742" y="10"/>
                  </a:cubicBezTo>
                  <a:cubicBezTo>
                    <a:pt x="741" y="11"/>
                    <a:pt x="738" y="15"/>
                    <a:pt x="737" y="17"/>
                  </a:cubicBezTo>
                  <a:cubicBezTo>
                    <a:pt x="736" y="19"/>
                    <a:pt x="731" y="26"/>
                    <a:pt x="729" y="28"/>
                  </a:cubicBezTo>
                  <a:cubicBezTo>
                    <a:pt x="728" y="29"/>
                    <a:pt x="725" y="34"/>
                    <a:pt x="724" y="35"/>
                  </a:cubicBezTo>
                  <a:cubicBezTo>
                    <a:pt x="723" y="35"/>
                    <a:pt x="722" y="41"/>
                    <a:pt x="724" y="42"/>
                  </a:cubicBezTo>
                  <a:cubicBezTo>
                    <a:pt x="726" y="44"/>
                    <a:pt x="727" y="47"/>
                    <a:pt x="727" y="47"/>
                  </a:cubicBezTo>
                  <a:cubicBezTo>
                    <a:pt x="727" y="47"/>
                    <a:pt x="726" y="49"/>
                    <a:pt x="725" y="52"/>
                  </a:cubicBezTo>
                  <a:cubicBezTo>
                    <a:pt x="723" y="56"/>
                    <a:pt x="731" y="56"/>
                    <a:pt x="732" y="56"/>
                  </a:cubicBezTo>
                  <a:cubicBezTo>
                    <a:pt x="733" y="57"/>
                    <a:pt x="738" y="62"/>
                    <a:pt x="737" y="62"/>
                  </a:cubicBezTo>
                  <a:cubicBezTo>
                    <a:pt x="736" y="61"/>
                    <a:pt x="729" y="58"/>
                    <a:pt x="729" y="58"/>
                  </a:cubicBezTo>
                  <a:cubicBezTo>
                    <a:pt x="723" y="55"/>
                    <a:pt x="723" y="55"/>
                    <a:pt x="723" y="55"/>
                  </a:cubicBezTo>
                  <a:cubicBezTo>
                    <a:pt x="723" y="55"/>
                    <a:pt x="719" y="57"/>
                    <a:pt x="717" y="57"/>
                  </a:cubicBezTo>
                  <a:cubicBezTo>
                    <a:pt x="715" y="57"/>
                    <a:pt x="710" y="57"/>
                    <a:pt x="707" y="56"/>
                  </a:cubicBezTo>
                  <a:cubicBezTo>
                    <a:pt x="704" y="55"/>
                    <a:pt x="703" y="55"/>
                    <a:pt x="703" y="56"/>
                  </a:cubicBezTo>
                  <a:cubicBezTo>
                    <a:pt x="703" y="57"/>
                    <a:pt x="705" y="63"/>
                    <a:pt x="707" y="63"/>
                  </a:cubicBezTo>
                  <a:cubicBezTo>
                    <a:pt x="709" y="63"/>
                    <a:pt x="713" y="71"/>
                    <a:pt x="712" y="72"/>
                  </a:cubicBezTo>
                  <a:cubicBezTo>
                    <a:pt x="711" y="72"/>
                    <a:pt x="709" y="69"/>
                    <a:pt x="709" y="67"/>
                  </a:cubicBezTo>
                  <a:cubicBezTo>
                    <a:pt x="708" y="66"/>
                    <a:pt x="704" y="66"/>
                    <a:pt x="703" y="65"/>
                  </a:cubicBezTo>
                  <a:cubicBezTo>
                    <a:pt x="702" y="65"/>
                    <a:pt x="700" y="68"/>
                    <a:pt x="698" y="68"/>
                  </a:cubicBezTo>
                  <a:cubicBezTo>
                    <a:pt x="695" y="69"/>
                    <a:pt x="698" y="71"/>
                    <a:pt x="698" y="71"/>
                  </a:cubicBezTo>
                  <a:cubicBezTo>
                    <a:pt x="692" y="71"/>
                    <a:pt x="692" y="71"/>
                    <a:pt x="692" y="71"/>
                  </a:cubicBezTo>
                  <a:cubicBezTo>
                    <a:pt x="692" y="71"/>
                    <a:pt x="694" y="76"/>
                    <a:pt x="693" y="76"/>
                  </a:cubicBezTo>
                  <a:cubicBezTo>
                    <a:pt x="692" y="76"/>
                    <a:pt x="688" y="77"/>
                    <a:pt x="688" y="76"/>
                  </a:cubicBezTo>
                  <a:cubicBezTo>
                    <a:pt x="688" y="75"/>
                    <a:pt x="687" y="73"/>
                    <a:pt x="687" y="72"/>
                  </a:cubicBezTo>
                  <a:cubicBezTo>
                    <a:pt x="687" y="71"/>
                    <a:pt x="686" y="73"/>
                    <a:pt x="683" y="74"/>
                  </a:cubicBezTo>
                  <a:cubicBezTo>
                    <a:pt x="681" y="75"/>
                    <a:pt x="684" y="78"/>
                    <a:pt x="681" y="80"/>
                  </a:cubicBezTo>
                  <a:cubicBezTo>
                    <a:pt x="678" y="81"/>
                    <a:pt x="682" y="76"/>
                    <a:pt x="680" y="76"/>
                  </a:cubicBezTo>
                  <a:cubicBezTo>
                    <a:pt x="678" y="76"/>
                    <a:pt x="675" y="80"/>
                    <a:pt x="673" y="81"/>
                  </a:cubicBezTo>
                  <a:cubicBezTo>
                    <a:pt x="671" y="83"/>
                    <a:pt x="672" y="82"/>
                    <a:pt x="675" y="79"/>
                  </a:cubicBezTo>
                  <a:cubicBezTo>
                    <a:pt x="677" y="76"/>
                    <a:pt x="676" y="73"/>
                    <a:pt x="675" y="72"/>
                  </a:cubicBezTo>
                  <a:cubicBezTo>
                    <a:pt x="674" y="71"/>
                    <a:pt x="675" y="70"/>
                    <a:pt x="679" y="70"/>
                  </a:cubicBezTo>
                  <a:cubicBezTo>
                    <a:pt x="683" y="70"/>
                    <a:pt x="680" y="69"/>
                    <a:pt x="679" y="68"/>
                  </a:cubicBezTo>
                  <a:cubicBezTo>
                    <a:pt x="678" y="66"/>
                    <a:pt x="682" y="67"/>
                    <a:pt x="683" y="66"/>
                  </a:cubicBezTo>
                  <a:cubicBezTo>
                    <a:pt x="685" y="65"/>
                    <a:pt x="683" y="62"/>
                    <a:pt x="682" y="61"/>
                  </a:cubicBezTo>
                  <a:cubicBezTo>
                    <a:pt x="680" y="61"/>
                    <a:pt x="678" y="64"/>
                    <a:pt x="677" y="64"/>
                  </a:cubicBezTo>
                  <a:cubicBezTo>
                    <a:pt x="676" y="64"/>
                    <a:pt x="674" y="65"/>
                    <a:pt x="671" y="64"/>
                  </a:cubicBezTo>
                  <a:cubicBezTo>
                    <a:pt x="669" y="63"/>
                    <a:pt x="667" y="66"/>
                    <a:pt x="669" y="67"/>
                  </a:cubicBezTo>
                  <a:cubicBezTo>
                    <a:pt x="670" y="68"/>
                    <a:pt x="673" y="69"/>
                    <a:pt x="671" y="69"/>
                  </a:cubicBezTo>
                  <a:cubicBezTo>
                    <a:pt x="668" y="69"/>
                    <a:pt x="667" y="70"/>
                    <a:pt x="666" y="69"/>
                  </a:cubicBezTo>
                  <a:cubicBezTo>
                    <a:pt x="666" y="68"/>
                    <a:pt x="663" y="70"/>
                    <a:pt x="663" y="70"/>
                  </a:cubicBezTo>
                  <a:cubicBezTo>
                    <a:pt x="663" y="70"/>
                    <a:pt x="662" y="70"/>
                    <a:pt x="660" y="70"/>
                  </a:cubicBezTo>
                  <a:cubicBezTo>
                    <a:pt x="658" y="69"/>
                    <a:pt x="654" y="72"/>
                    <a:pt x="654" y="72"/>
                  </a:cubicBezTo>
                  <a:cubicBezTo>
                    <a:pt x="650" y="73"/>
                    <a:pt x="650" y="73"/>
                    <a:pt x="650" y="73"/>
                  </a:cubicBezTo>
                  <a:cubicBezTo>
                    <a:pt x="650" y="73"/>
                    <a:pt x="647" y="73"/>
                    <a:pt x="645" y="73"/>
                  </a:cubicBezTo>
                  <a:cubicBezTo>
                    <a:pt x="643" y="73"/>
                    <a:pt x="644" y="78"/>
                    <a:pt x="645" y="79"/>
                  </a:cubicBezTo>
                  <a:cubicBezTo>
                    <a:pt x="646" y="81"/>
                    <a:pt x="648" y="78"/>
                    <a:pt x="649" y="78"/>
                  </a:cubicBezTo>
                  <a:cubicBezTo>
                    <a:pt x="650" y="78"/>
                    <a:pt x="655" y="80"/>
                    <a:pt x="654" y="80"/>
                  </a:cubicBezTo>
                  <a:cubicBezTo>
                    <a:pt x="653" y="80"/>
                    <a:pt x="644" y="84"/>
                    <a:pt x="642" y="84"/>
                  </a:cubicBezTo>
                  <a:cubicBezTo>
                    <a:pt x="641" y="85"/>
                    <a:pt x="633" y="88"/>
                    <a:pt x="631" y="89"/>
                  </a:cubicBezTo>
                  <a:cubicBezTo>
                    <a:pt x="629" y="89"/>
                    <a:pt x="624" y="91"/>
                    <a:pt x="618" y="91"/>
                  </a:cubicBezTo>
                  <a:cubicBezTo>
                    <a:pt x="612" y="91"/>
                    <a:pt x="621" y="92"/>
                    <a:pt x="616" y="96"/>
                  </a:cubicBezTo>
                  <a:cubicBezTo>
                    <a:pt x="611" y="100"/>
                    <a:pt x="611" y="96"/>
                    <a:pt x="610" y="95"/>
                  </a:cubicBezTo>
                  <a:cubicBezTo>
                    <a:pt x="608" y="94"/>
                    <a:pt x="605" y="101"/>
                    <a:pt x="602" y="103"/>
                  </a:cubicBezTo>
                  <a:cubicBezTo>
                    <a:pt x="598" y="105"/>
                    <a:pt x="596" y="110"/>
                    <a:pt x="596" y="110"/>
                  </a:cubicBezTo>
                  <a:cubicBezTo>
                    <a:pt x="596" y="110"/>
                    <a:pt x="589" y="106"/>
                    <a:pt x="586" y="109"/>
                  </a:cubicBezTo>
                  <a:cubicBezTo>
                    <a:pt x="584" y="111"/>
                    <a:pt x="593" y="113"/>
                    <a:pt x="594" y="113"/>
                  </a:cubicBezTo>
                  <a:cubicBezTo>
                    <a:pt x="593" y="113"/>
                    <a:pt x="590" y="117"/>
                    <a:pt x="590" y="117"/>
                  </a:cubicBezTo>
                  <a:cubicBezTo>
                    <a:pt x="588" y="124"/>
                    <a:pt x="588" y="124"/>
                    <a:pt x="588" y="124"/>
                  </a:cubicBezTo>
                  <a:cubicBezTo>
                    <a:pt x="588" y="124"/>
                    <a:pt x="586" y="122"/>
                    <a:pt x="586" y="121"/>
                  </a:cubicBezTo>
                  <a:cubicBezTo>
                    <a:pt x="586" y="120"/>
                    <a:pt x="588" y="116"/>
                    <a:pt x="588" y="116"/>
                  </a:cubicBezTo>
                  <a:cubicBezTo>
                    <a:pt x="588" y="116"/>
                    <a:pt x="587" y="116"/>
                    <a:pt x="585" y="112"/>
                  </a:cubicBezTo>
                  <a:cubicBezTo>
                    <a:pt x="584" y="109"/>
                    <a:pt x="582" y="115"/>
                    <a:pt x="581" y="117"/>
                  </a:cubicBezTo>
                  <a:cubicBezTo>
                    <a:pt x="579" y="118"/>
                    <a:pt x="583" y="122"/>
                    <a:pt x="583" y="122"/>
                  </a:cubicBezTo>
                  <a:cubicBezTo>
                    <a:pt x="583" y="122"/>
                    <a:pt x="586" y="125"/>
                    <a:pt x="585" y="126"/>
                  </a:cubicBezTo>
                  <a:cubicBezTo>
                    <a:pt x="583" y="127"/>
                    <a:pt x="582" y="125"/>
                    <a:pt x="581" y="124"/>
                  </a:cubicBezTo>
                  <a:cubicBezTo>
                    <a:pt x="580" y="122"/>
                    <a:pt x="579" y="122"/>
                    <a:pt x="578" y="123"/>
                  </a:cubicBezTo>
                  <a:cubicBezTo>
                    <a:pt x="576" y="125"/>
                    <a:pt x="574" y="127"/>
                    <a:pt x="574" y="127"/>
                  </a:cubicBezTo>
                  <a:cubicBezTo>
                    <a:pt x="574" y="127"/>
                    <a:pt x="577" y="128"/>
                    <a:pt x="579" y="128"/>
                  </a:cubicBezTo>
                  <a:cubicBezTo>
                    <a:pt x="582" y="128"/>
                    <a:pt x="584" y="129"/>
                    <a:pt x="584" y="131"/>
                  </a:cubicBezTo>
                  <a:cubicBezTo>
                    <a:pt x="583" y="133"/>
                    <a:pt x="582" y="135"/>
                    <a:pt x="582" y="133"/>
                  </a:cubicBezTo>
                  <a:cubicBezTo>
                    <a:pt x="581" y="131"/>
                    <a:pt x="580" y="135"/>
                    <a:pt x="577" y="135"/>
                  </a:cubicBezTo>
                  <a:cubicBezTo>
                    <a:pt x="573" y="135"/>
                    <a:pt x="577" y="139"/>
                    <a:pt x="578" y="139"/>
                  </a:cubicBezTo>
                  <a:cubicBezTo>
                    <a:pt x="580" y="140"/>
                    <a:pt x="584" y="142"/>
                    <a:pt x="584" y="144"/>
                  </a:cubicBezTo>
                  <a:cubicBezTo>
                    <a:pt x="584" y="146"/>
                    <a:pt x="584" y="148"/>
                    <a:pt x="583" y="150"/>
                  </a:cubicBezTo>
                  <a:cubicBezTo>
                    <a:pt x="582" y="152"/>
                    <a:pt x="587" y="153"/>
                    <a:pt x="587" y="152"/>
                  </a:cubicBezTo>
                  <a:cubicBezTo>
                    <a:pt x="587" y="151"/>
                    <a:pt x="589" y="156"/>
                    <a:pt x="588" y="155"/>
                  </a:cubicBezTo>
                  <a:cubicBezTo>
                    <a:pt x="587" y="155"/>
                    <a:pt x="583" y="155"/>
                    <a:pt x="581" y="155"/>
                  </a:cubicBezTo>
                  <a:cubicBezTo>
                    <a:pt x="580" y="154"/>
                    <a:pt x="573" y="157"/>
                    <a:pt x="572" y="159"/>
                  </a:cubicBezTo>
                  <a:cubicBezTo>
                    <a:pt x="571" y="161"/>
                    <a:pt x="569" y="161"/>
                    <a:pt x="566" y="159"/>
                  </a:cubicBezTo>
                  <a:cubicBezTo>
                    <a:pt x="563" y="157"/>
                    <a:pt x="561" y="160"/>
                    <a:pt x="554" y="162"/>
                  </a:cubicBezTo>
                  <a:cubicBezTo>
                    <a:pt x="547" y="164"/>
                    <a:pt x="536" y="164"/>
                    <a:pt x="532" y="165"/>
                  </a:cubicBezTo>
                  <a:cubicBezTo>
                    <a:pt x="528" y="165"/>
                    <a:pt x="524" y="166"/>
                    <a:pt x="524" y="167"/>
                  </a:cubicBezTo>
                  <a:cubicBezTo>
                    <a:pt x="524" y="168"/>
                    <a:pt x="524" y="171"/>
                    <a:pt x="522" y="172"/>
                  </a:cubicBezTo>
                  <a:cubicBezTo>
                    <a:pt x="521" y="172"/>
                    <a:pt x="523" y="176"/>
                    <a:pt x="523" y="176"/>
                  </a:cubicBezTo>
                  <a:cubicBezTo>
                    <a:pt x="523" y="176"/>
                    <a:pt x="521" y="178"/>
                    <a:pt x="523" y="181"/>
                  </a:cubicBezTo>
                  <a:cubicBezTo>
                    <a:pt x="526" y="184"/>
                    <a:pt x="526" y="186"/>
                    <a:pt x="525" y="189"/>
                  </a:cubicBezTo>
                  <a:cubicBezTo>
                    <a:pt x="525" y="192"/>
                    <a:pt x="525" y="197"/>
                    <a:pt x="525" y="200"/>
                  </a:cubicBezTo>
                  <a:cubicBezTo>
                    <a:pt x="524" y="204"/>
                    <a:pt x="532" y="207"/>
                    <a:pt x="536" y="208"/>
                  </a:cubicBezTo>
                  <a:cubicBezTo>
                    <a:pt x="539" y="208"/>
                    <a:pt x="540" y="213"/>
                    <a:pt x="540" y="215"/>
                  </a:cubicBezTo>
                  <a:cubicBezTo>
                    <a:pt x="540" y="217"/>
                    <a:pt x="543" y="220"/>
                    <a:pt x="547" y="221"/>
                  </a:cubicBezTo>
                  <a:cubicBezTo>
                    <a:pt x="550" y="222"/>
                    <a:pt x="552" y="224"/>
                    <a:pt x="551" y="226"/>
                  </a:cubicBezTo>
                  <a:cubicBezTo>
                    <a:pt x="551" y="227"/>
                    <a:pt x="555" y="230"/>
                    <a:pt x="552" y="232"/>
                  </a:cubicBezTo>
                  <a:cubicBezTo>
                    <a:pt x="550" y="233"/>
                    <a:pt x="551" y="238"/>
                    <a:pt x="549" y="240"/>
                  </a:cubicBezTo>
                  <a:cubicBezTo>
                    <a:pt x="547" y="242"/>
                    <a:pt x="551" y="248"/>
                    <a:pt x="552" y="251"/>
                  </a:cubicBezTo>
                  <a:cubicBezTo>
                    <a:pt x="552" y="253"/>
                    <a:pt x="555" y="259"/>
                    <a:pt x="554" y="264"/>
                  </a:cubicBezTo>
                  <a:cubicBezTo>
                    <a:pt x="554" y="269"/>
                    <a:pt x="551" y="270"/>
                    <a:pt x="549" y="269"/>
                  </a:cubicBezTo>
                  <a:cubicBezTo>
                    <a:pt x="547" y="268"/>
                    <a:pt x="545" y="274"/>
                    <a:pt x="544" y="272"/>
                  </a:cubicBezTo>
                  <a:cubicBezTo>
                    <a:pt x="544" y="271"/>
                    <a:pt x="546" y="268"/>
                    <a:pt x="548" y="267"/>
                  </a:cubicBezTo>
                  <a:cubicBezTo>
                    <a:pt x="549" y="266"/>
                    <a:pt x="550" y="263"/>
                    <a:pt x="551" y="261"/>
                  </a:cubicBezTo>
                  <a:cubicBezTo>
                    <a:pt x="552" y="259"/>
                    <a:pt x="549" y="255"/>
                    <a:pt x="549" y="253"/>
                  </a:cubicBezTo>
                  <a:cubicBezTo>
                    <a:pt x="549" y="252"/>
                    <a:pt x="548" y="249"/>
                    <a:pt x="546" y="249"/>
                  </a:cubicBezTo>
                  <a:cubicBezTo>
                    <a:pt x="545" y="249"/>
                    <a:pt x="542" y="257"/>
                    <a:pt x="542" y="257"/>
                  </a:cubicBezTo>
                  <a:cubicBezTo>
                    <a:pt x="542" y="257"/>
                    <a:pt x="542" y="252"/>
                    <a:pt x="543" y="251"/>
                  </a:cubicBezTo>
                  <a:cubicBezTo>
                    <a:pt x="543" y="250"/>
                    <a:pt x="542" y="248"/>
                    <a:pt x="540" y="249"/>
                  </a:cubicBezTo>
                  <a:cubicBezTo>
                    <a:pt x="537" y="249"/>
                    <a:pt x="541" y="245"/>
                    <a:pt x="540" y="243"/>
                  </a:cubicBezTo>
                  <a:cubicBezTo>
                    <a:pt x="540" y="241"/>
                    <a:pt x="543" y="239"/>
                    <a:pt x="545" y="238"/>
                  </a:cubicBezTo>
                  <a:cubicBezTo>
                    <a:pt x="546" y="237"/>
                    <a:pt x="547" y="237"/>
                    <a:pt x="548" y="234"/>
                  </a:cubicBezTo>
                  <a:cubicBezTo>
                    <a:pt x="548" y="231"/>
                    <a:pt x="550" y="229"/>
                    <a:pt x="550" y="227"/>
                  </a:cubicBezTo>
                  <a:cubicBezTo>
                    <a:pt x="551" y="226"/>
                    <a:pt x="547" y="226"/>
                    <a:pt x="545" y="226"/>
                  </a:cubicBezTo>
                  <a:cubicBezTo>
                    <a:pt x="544" y="226"/>
                    <a:pt x="537" y="228"/>
                    <a:pt x="534" y="227"/>
                  </a:cubicBezTo>
                  <a:cubicBezTo>
                    <a:pt x="531" y="226"/>
                    <a:pt x="526" y="218"/>
                    <a:pt x="526" y="218"/>
                  </a:cubicBezTo>
                  <a:cubicBezTo>
                    <a:pt x="526" y="218"/>
                    <a:pt x="523" y="213"/>
                    <a:pt x="521" y="211"/>
                  </a:cubicBezTo>
                  <a:cubicBezTo>
                    <a:pt x="518" y="210"/>
                    <a:pt x="514" y="208"/>
                    <a:pt x="513" y="207"/>
                  </a:cubicBezTo>
                  <a:cubicBezTo>
                    <a:pt x="512" y="206"/>
                    <a:pt x="504" y="205"/>
                    <a:pt x="500" y="206"/>
                  </a:cubicBezTo>
                  <a:cubicBezTo>
                    <a:pt x="495" y="207"/>
                    <a:pt x="495" y="210"/>
                    <a:pt x="494" y="212"/>
                  </a:cubicBezTo>
                  <a:cubicBezTo>
                    <a:pt x="493" y="214"/>
                    <a:pt x="493" y="216"/>
                    <a:pt x="493" y="216"/>
                  </a:cubicBezTo>
                  <a:cubicBezTo>
                    <a:pt x="493" y="216"/>
                    <a:pt x="495" y="214"/>
                    <a:pt x="497" y="214"/>
                  </a:cubicBezTo>
                  <a:cubicBezTo>
                    <a:pt x="499" y="214"/>
                    <a:pt x="500" y="216"/>
                    <a:pt x="499" y="221"/>
                  </a:cubicBezTo>
                  <a:cubicBezTo>
                    <a:pt x="498" y="225"/>
                    <a:pt x="496" y="223"/>
                    <a:pt x="495" y="223"/>
                  </a:cubicBezTo>
                  <a:cubicBezTo>
                    <a:pt x="494" y="224"/>
                    <a:pt x="489" y="218"/>
                    <a:pt x="487" y="216"/>
                  </a:cubicBezTo>
                  <a:cubicBezTo>
                    <a:pt x="485" y="214"/>
                    <a:pt x="483" y="217"/>
                    <a:pt x="481" y="218"/>
                  </a:cubicBezTo>
                  <a:cubicBezTo>
                    <a:pt x="479" y="219"/>
                    <a:pt x="479" y="222"/>
                    <a:pt x="479" y="222"/>
                  </a:cubicBezTo>
                  <a:cubicBezTo>
                    <a:pt x="479" y="222"/>
                    <a:pt x="480" y="229"/>
                    <a:pt x="483" y="233"/>
                  </a:cubicBezTo>
                  <a:cubicBezTo>
                    <a:pt x="485" y="236"/>
                    <a:pt x="491" y="239"/>
                    <a:pt x="491" y="239"/>
                  </a:cubicBezTo>
                  <a:cubicBezTo>
                    <a:pt x="491" y="239"/>
                    <a:pt x="497" y="241"/>
                    <a:pt x="498" y="240"/>
                  </a:cubicBezTo>
                  <a:cubicBezTo>
                    <a:pt x="499" y="239"/>
                    <a:pt x="502" y="244"/>
                    <a:pt x="502" y="245"/>
                  </a:cubicBezTo>
                  <a:cubicBezTo>
                    <a:pt x="502" y="246"/>
                    <a:pt x="503" y="251"/>
                    <a:pt x="503" y="251"/>
                  </a:cubicBezTo>
                  <a:cubicBezTo>
                    <a:pt x="503" y="251"/>
                    <a:pt x="497" y="247"/>
                    <a:pt x="497" y="246"/>
                  </a:cubicBezTo>
                  <a:cubicBezTo>
                    <a:pt x="496" y="245"/>
                    <a:pt x="492" y="244"/>
                    <a:pt x="489" y="244"/>
                  </a:cubicBezTo>
                  <a:cubicBezTo>
                    <a:pt x="485" y="243"/>
                    <a:pt x="475" y="241"/>
                    <a:pt x="473" y="239"/>
                  </a:cubicBezTo>
                  <a:cubicBezTo>
                    <a:pt x="470" y="237"/>
                    <a:pt x="471" y="236"/>
                    <a:pt x="472" y="231"/>
                  </a:cubicBezTo>
                  <a:cubicBezTo>
                    <a:pt x="474" y="227"/>
                    <a:pt x="472" y="229"/>
                    <a:pt x="472" y="225"/>
                  </a:cubicBezTo>
                  <a:cubicBezTo>
                    <a:pt x="471" y="220"/>
                    <a:pt x="473" y="215"/>
                    <a:pt x="475" y="213"/>
                  </a:cubicBezTo>
                  <a:cubicBezTo>
                    <a:pt x="477" y="211"/>
                    <a:pt x="475" y="208"/>
                    <a:pt x="475" y="204"/>
                  </a:cubicBezTo>
                  <a:cubicBezTo>
                    <a:pt x="475" y="200"/>
                    <a:pt x="474" y="196"/>
                    <a:pt x="474" y="194"/>
                  </a:cubicBezTo>
                  <a:cubicBezTo>
                    <a:pt x="473" y="193"/>
                    <a:pt x="471" y="191"/>
                    <a:pt x="468" y="190"/>
                  </a:cubicBezTo>
                  <a:cubicBezTo>
                    <a:pt x="464" y="189"/>
                    <a:pt x="467" y="185"/>
                    <a:pt x="467" y="183"/>
                  </a:cubicBezTo>
                  <a:cubicBezTo>
                    <a:pt x="468" y="182"/>
                    <a:pt x="465" y="182"/>
                    <a:pt x="464" y="181"/>
                  </a:cubicBezTo>
                  <a:cubicBezTo>
                    <a:pt x="463" y="180"/>
                    <a:pt x="460" y="184"/>
                    <a:pt x="460" y="184"/>
                  </a:cubicBezTo>
                  <a:cubicBezTo>
                    <a:pt x="460" y="184"/>
                    <a:pt x="465" y="191"/>
                    <a:pt x="467" y="192"/>
                  </a:cubicBezTo>
                  <a:cubicBezTo>
                    <a:pt x="468" y="193"/>
                    <a:pt x="470" y="198"/>
                    <a:pt x="469" y="208"/>
                  </a:cubicBezTo>
                  <a:cubicBezTo>
                    <a:pt x="468" y="217"/>
                    <a:pt x="460" y="221"/>
                    <a:pt x="457" y="221"/>
                  </a:cubicBezTo>
                  <a:cubicBezTo>
                    <a:pt x="454" y="221"/>
                    <a:pt x="455" y="223"/>
                    <a:pt x="453" y="228"/>
                  </a:cubicBezTo>
                  <a:cubicBezTo>
                    <a:pt x="451" y="234"/>
                    <a:pt x="451" y="234"/>
                    <a:pt x="449" y="236"/>
                  </a:cubicBezTo>
                  <a:cubicBezTo>
                    <a:pt x="447" y="238"/>
                    <a:pt x="451" y="238"/>
                    <a:pt x="454" y="243"/>
                  </a:cubicBezTo>
                  <a:cubicBezTo>
                    <a:pt x="457" y="248"/>
                    <a:pt x="459" y="251"/>
                    <a:pt x="460" y="255"/>
                  </a:cubicBezTo>
                  <a:cubicBezTo>
                    <a:pt x="461" y="260"/>
                    <a:pt x="462" y="264"/>
                    <a:pt x="460" y="266"/>
                  </a:cubicBezTo>
                  <a:cubicBezTo>
                    <a:pt x="460" y="266"/>
                    <a:pt x="456" y="272"/>
                    <a:pt x="456" y="274"/>
                  </a:cubicBezTo>
                  <a:cubicBezTo>
                    <a:pt x="456" y="276"/>
                    <a:pt x="456" y="283"/>
                    <a:pt x="455" y="285"/>
                  </a:cubicBezTo>
                  <a:cubicBezTo>
                    <a:pt x="453" y="287"/>
                    <a:pt x="457" y="291"/>
                    <a:pt x="458" y="293"/>
                  </a:cubicBezTo>
                  <a:cubicBezTo>
                    <a:pt x="458" y="296"/>
                    <a:pt x="457" y="301"/>
                    <a:pt x="457" y="302"/>
                  </a:cubicBezTo>
                  <a:cubicBezTo>
                    <a:pt x="457" y="304"/>
                    <a:pt x="461" y="305"/>
                    <a:pt x="462" y="303"/>
                  </a:cubicBezTo>
                  <a:cubicBezTo>
                    <a:pt x="463" y="302"/>
                    <a:pt x="465" y="303"/>
                    <a:pt x="466" y="304"/>
                  </a:cubicBezTo>
                  <a:cubicBezTo>
                    <a:pt x="468" y="305"/>
                    <a:pt x="470" y="304"/>
                    <a:pt x="471" y="302"/>
                  </a:cubicBezTo>
                  <a:cubicBezTo>
                    <a:pt x="471" y="301"/>
                    <a:pt x="478" y="299"/>
                    <a:pt x="479" y="301"/>
                  </a:cubicBezTo>
                  <a:cubicBezTo>
                    <a:pt x="480" y="302"/>
                    <a:pt x="482" y="301"/>
                    <a:pt x="490" y="307"/>
                  </a:cubicBezTo>
                  <a:cubicBezTo>
                    <a:pt x="494" y="309"/>
                    <a:pt x="495" y="310"/>
                    <a:pt x="496" y="310"/>
                  </a:cubicBezTo>
                  <a:cubicBezTo>
                    <a:pt x="496" y="311"/>
                    <a:pt x="496" y="313"/>
                    <a:pt x="496" y="318"/>
                  </a:cubicBezTo>
                  <a:cubicBezTo>
                    <a:pt x="495" y="326"/>
                    <a:pt x="501" y="326"/>
                    <a:pt x="501" y="326"/>
                  </a:cubicBezTo>
                  <a:cubicBezTo>
                    <a:pt x="501" y="326"/>
                    <a:pt x="497" y="328"/>
                    <a:pt x="496" y="327"/>
                  </a:cubicBezTo>
                  <a:cubicBezTo>
                    <a:pt x="495" y="327"/>
                    <a:pt x="494" y="332"/>
                    <a:pt x="493" y="334"/>
                  </a:cubicBezTo>
                  <a:cubicBezTo>
                    <a:pt x="492" y="337"/>
                    <a:pt x="495" y="340"/>
                    <a:pt x="497" y="341"/>
                  </a:cubicBezTo>
                  <a:cubicBezTo>
                    <a:pt x="499" y="342"/>
                    <a:pt x="506" y="343"/>
                    <a:pt x="506" y="343"/>
                  </a:cubicBezTo>
                  <a:cubicBezTo>
                    <a:pt x="506" y="343"/>
                    <a:pt x="499" y="344"/>
                    <a:pt x="498" y="344"/>
                  </a:cubicBezTo>
                  <a:cubicBezTo>
                    <a:pt x="497" y="345"/>
                    <a:pt x="492" y="341"/>
                    <a:pt x="491" y="340"/>
                  </a:cubicBezTo>
                  <a:cubicBezTo>
                    <a:pt x="490" y="339"/>
                    <a:pt x="491" y="333"/>
                    <a:pt x="491" y="331"/>
                  </a:cubicBezTo>
                  <a:cubicBezTo>
                    <a:pt x="491" y="330"/>
                    <a:pt x="490" y="323"/>
                    <a:pt x="491" y="320"/>
                  </a:cubicBezTo>
                  <a:cubicBezTo>
                    <a:pt x="492" y="317"/>
                    <a:pt x="486" y="313"/>
                    <a:pt x="485" y="313"/>
                  </a:cubicBezTo>
                  <a:cubicBezTo>
                    <a:pt x="484" y="312"/>
                    <a:pt x="485" y="309"/>
                    <a:pt x="484" y="307"/>
                  </a:cubicBezTo>
                  <a:cubicBezTo>
                    <a:pt x="483" y="306"/>
                    <a:pt x="479" y="307"/>
                    <a:pt x="475" y="308"/>
                  </a:cubicBezTo>
                  <a:cubicBezTo>
                    <a:pt x="471" y="309"/>
                    <a:pt x="467" y="313"/>
                    <a:pt x="464" y="313"/>
                  </a:cubicBezTo>
                  <a:cubicBezTo>
                    <a:pt x="461" y="314"/>
                    <a:pt x="465" y="317"/>
                    <a:pt x="463" y="321"/>
                  </a:cubicBezTo>
                  <a:cubicBezTo>
                    <a:pt x="460" y="325"/>
                    <a:pt x="465" y="328"/>
                    <a:pt x="467" y="335"/>
                  </a:cubicBezTo>
                  <a:cubicBezTo>
                    <a:pt x="468" y="342"/>
                    <a:pt x="465" y="343"/>
                    <a:pt x="462" y="346"/>
                  </a:cubicBezTo>
                  <a:cubicBezTo>
                    <a:pt x="459" y="348"/>
                    <a:pt x="459" y="353"/>
                    <a:pt x="458" y="356"/>
                  </a:cubicBezTo>
                  <a:cubicBezTo>
                    <a:pt x="458" y="359"/>
                    <a:pt x="458" y="361"/>
                    <a:pt x="452" y="362"/>
                  </a:cubicBezTo>
                  <a:cubicBezTo>
                    <a:pt x="447" y="363"/>
                    <a:pt x="452" y="367"/>
                    <a:pt x="445" y="370"/>
                  </a:cubicBezTo>
                  <a:cubicBezTo>
                    <a:pt x="439" y="372"/>
                    <a:pt x="445" y="374"/>
                    <a:pt x="443" y="376"/>
                  </a:cubicBezTo>
                  <a:cubicBezTo>
                    <a:pt x="442" y="379"/>
                    <a:pt x="438" y="378"/>
                    <a:pt x="436" y="376"/>
                  </a:cubicBezTo>
                  <a:cubicBezTo>
                    <a:pt x="434" y="375"/>
                    <a:pt x="427" y="375"/>
                    <a:pt x="424" y="375"/>
                  </a:cubicBezTo>
                  <a:cubicBezTo>
                    <a:pt x="421" y="376"/>
                    <a:pt x="416" y="371"/>
                    <a:pt x="413" y="370"/>
                  </a:cubicBezTo>
                  <a:cubicBezTo>
                    <a:pt x="410" y="368"/>
                    <a:pt x="412" y="366"/>
                    <a:pt x="412" y="366"/>
                  </a:cubicBezTo>
                  <a:cubicBezTo>
                    <a:pt x="416" y="369"/>
                    <a:pt x="416" y="369"/>
                    <a:pt x="416" y="369"/>
                  </a:cubicBezTo>
                  <a:cubicBezTo>
                    <a:pt x="416" y="369"/>
                    <a:pt x="419" y="372"/>
                    <a:pt x="421" y="371"/>
                  </a:cubicBezTo>
                  <a:cubicBezTo>
                    <a:pt x="423" y="370"/>
                    <a:pt x="425" y="371"/>
                    <a:pt x="428" y="371"/>
                  </a:cubicBezTo>
                  <a:cubicBezTo>
                    <a:pt x="430" y="372"/>
                    <a:pt x="430" y="368"/>
                    <a:pt x="433" y="368"/>
                  </a:cubicBezTo>
                  <a:cubicBezTo>
                    <a:pt x="436" y="368"/>
                    <a:pt x="436" y="366"/>
                    <a:pt x="436" y="362"/>
                  </a:cubicBezTo>
                  <a:cubicBezTo>
                    <a:pt x="436" y="358"/>
                    <a:pt x="438" y="359"/>
                    <a:pt x="440" y="355"/>
                  </a:cubicBezTo>
                  <a:cubicBezTo>
                    <a:pt x="441" y="351"/>
                    <a:pt x="442" y="352"/>
                    <a:pt x="442" y="350"/>
                  </a:cubicBezTo>
                  <a:cubicBezTo>
                    <a:pt x="443" y="348"/>
                    <a:pt x="445" y="345"/>
                    <a:pt x="449" y="342"/>
                  </a:cubicBezTo>
                  <a:cubicBezTo>
                    <a:pt x="453" y="338"/>
                    <a:pt x="451" y="338"/>
                    <a:pt x="450" y="333"/>
                  </a:cubicBezTo>
                  <a:cubicBezTo>
                    <a:pt x="449" y="328"/>
                    <a:pt x="451" y="327"/>
                    <a:pt x="454" y="321"/>
                  </a:cubicBezTo>
                  <a:cubicBezTo>
                    <a:pt x="457" y="315"/>
                    <a:pt x="451" y="315"/>
                    <a:pt x="447" y="310"/>
                  </a:cubicBezTo>
                  <a:cubicBezTo>
                    <a:pt x="443" y="304"/>
                    <a:pt x="446" y="298"/>
                    <a:pt x="446" y="294"/>
                  </a:cubicBezTo>
                  <a:cubicBezTo>
                    <a:pt x="445" y="289"/>
                    <a:pt x="446" y="287"/>
                    <a:pt x="446" y="284"/>
                  </a:cubicBezTo>
                  <a:cubicBezTo>
                    <a:pt x="446" y="281"/>
                    <a:pt x="444" y="281"/>
                    <a:pt x="445" y="277"/>
                  </a:cubicBezTo>
                  <a:cubicBezTo>
                    <a:pt x="446" y="272"/>
                    <a:pt x="444" y="272"/>
                    <a:pt x="445" y="270"/>
                  </a:cubicBezTo>
                  <a:cubicBezTo>
                    <a:pt x="446" y="268"/>
                    <a:pt x="447" y="264"/>
                    <a:pt x="446" y="263"/>
                  </a:cubicBezTo>
                  <a:cubicBezTo>
                    <a:pt x="446" y="262"/>
                    <a:pt x="447" y="258"/>
                    <a:pt x="447" y="254"/>
                  </a:cubicBezTo>
                  <a:cubicBezTo>
                    <a:pt x="447" y="250"/>
                    <a:pt x="446" y="248"/>
                    <a:pt x="446" y="246"/>
                  </a:cubicBezTo>
                  <a:cubicBezTo>
                    <a:pt x="446" y="243"/>
                    <a:pt x="442" y="242"/>
                    <a:pt x="440" y="239"/>
                  </a:cubicBezTo>
                  <a:cubicBezTo>
                    <a:pt x="438" y="235"/>
                    <a:pt x="438" y="232"/>
                    <a:pt x="439" y="231"/>
                  </a:cubicBezTo>
                  <a:cubicBezTo>
                    <a:pt x="441" y="230"/>
                    <a:pt x="441" y="232"/>
                    <a:pt x="443" y="225"/>
                  </a:cubicBezTo>
                  <a:cubicBezTo>
                    <a:pt x="445" y="218"/>
                    <a:pt x="443" y="217"/>
                    <a:pt x="445" y="215"/>
                  </a:cubicBezTo>
                  <a:cubicBezTo>
                    <a:pt x="447" y="213"/>
                    <a:pt x="447" y="206"/>
                    <a:pt x="447" y="203"/>
                  </a:cubicBezTo>
                  <a:cubicBezTo>
                    <a:pt x="447" y="200"/>
                    <a:pt x="448" y="199"/>
                    <a:pt x="448" y="199"/>
                  </a:cubicBezTo>
                  <a:cubicBezTo>
                    <a:pt x="448" y="199"/>
                    <a:pt x="448" y="195"/>
                    <a:pt x="446" y="194"/>
                  </a:cubicBezTo>
                  <a:cubicBezTo>
                    <a:pt x="444" y="193"/>
                    <a:pt x="434" y="190"/>
                    <a:pt x="434" y="190"/>
                  </a:cubicBezTo>
                  <a:cubicBezTo>
                    <a:pt x="434" y="190"/>
                    <a:pt x="419" y="191"/>
                    <a:pt x="417" y="191"/>
                  </a:cubicBezTo>
                  <a:cubicBezTo>
                    <a:pt x="416" y="191"/>
                    <a:pt x="418" y="187"/>
                    <a:pt x="418" y="187"/>
                  </a:cubicBezTo>
                  <a:cubicBezTo>
                    <a:pt x="413" y="187"/>
                    <a:pt x="413" y="187"/>
                    <a:pt x="413" y="187"/>
                  </a:cubicBezTo>
                  <a:cubicBezTo>
                    <a:pt x="413" y="187"/>
                    <a:pt x="413" y="192"/>
                    <a:pt x="411" y="194"/>
                  </a:cubicBezTo>
                  <a:cubicBezTo>
                    <a:pt x="410" y="196"/>
                    <a:pt x="411" y="194"/>
                    <a:pt x="409" y="202"/>
                  </a:cubicBezTo>
                  <a:cubicBezTo>
                    <a:pt x="406" y="209"/>
                    <a:pt x="408" y="213"/>
                    <a:pt x="405" y="220"/>
                  </a:cubicBezTo>
                  <a:cubicBezTo>
                    <a:pt x="402" y="227"/>
                    <a:pt x="402" y="233"/>
                    <a:pt x="396" y="236"/>
                  </a:cubicBezTo>
                  <a:cubicBezTo>
                    <a:pt x="390" y="239"/>
                    <a:pt x="390" y="239"/>
                    <a:pt x="386" y="249"/>
                  </a:cubicBezTo>
                  <a:cubicBezTo>
                    <a:pt x="381" y="259"/>
                    <a:pt x="386" y="265"/>
                    <a:pt x="388" y="267"/>
                  </a:cubicBezTo>
                  <a:cubicBezTo>
                    <a:pt x="390" y="269"/>
                    <a:pt x="391" y="266"/>
                    <a:pt x="391" y="266"/>
                  </a:cubicBezTo>
                  <a:cubicBezTo>
                    <a:pt x="391" y="266"/>
                    <a:pt x="388" y="262"/>
                    <a:pt x="386" y="260"/>
                  </a:cubicBezTo>
                  <a:cubicBezTo>
                    <a:pt x="384" y="258"/>
                    <a:pt x="387" y="251"/>
                    <a:pt x="387" y="251"/>
                  </a:cubicBezTo>
                  <a:cubicBezTo>
                    <a:pt x="387" y="251"/>
                    <a:pt x="387" y="257"/>
                    <a:pt x="389" y="256"/>
                  </a:cubicBezTo>
                  <a:cubicBezTo>
                    <a:pt x="390" y="255"/>
                    <a:pt x="393" y="255"/>
                    <a:pt x="393" y="256"/>
                  </a:cubicBezTo>
                  <a:cubicBezTo>
                    <a:pt x="393" y="257"/>
                    <a:pt x="394" y="265"/>
                    <a:pt x="393" y="267"/>
                  </a:cubicBezTo>
                  <a:cubicBezTo>
                    <a:pt x="392" y="268"/>
                    <a:pt x="394" y="272"/>
                    <a:pt x="393" y="276"/>
                  </a:cubicBezTo>
                  <a:cubicBezTo>
                    <a:pt x="392" y="280"/>
                    <a:pt x="389" y="277"/>
                    <a:pt x="389" y="277"/>
                  </a:cubicBezTo>
                  <a:cubicBezTo>
                    <a:pt x="389" y="277"/>
                    <a:pt x="388" y="286"/>
                    <a:pt x="388" y="292"/>
                  </a:cubicBezTo>
                  <a:cubicBezTo>
                    <a:pt x="388" y="298"/>
                    <a:pt x="391" y="297"/>
                    <a:pt x="393" y="295"/>
                  </a:cubicBezTo>
                  <a:cubicBezTo>
                    <a:pt x="395" y="293"/>
                    <a:pt x="393" y="290"/>
                    <a:pt x="393" y="290"/>
                  </a:cubicBezTo>
                  <a:cubicBezTo>
                    <a:pt x="393" y="290"/>
                    <a:pt x="391" y="291"/>
                    <a:pt x="390" y="292"/>
                  </a:cubicBezTo>
                  <a:cubicBezTo>
                    <a:pt x="389" y="293"/>
                    <a:pt x="391" y="287"/>
                    <a:pt x="391" y="287"/>
                  </a:cubicBezTo>
                  <a:cubicBezTo>
                    <a:pt x="401" y="292"/>
                    <a:pt x="401" y="292"/>
                    <a:pt x="401" y="292"/>
                  </a:cubicBezTo>
                  <a:cubicBezTo>
                    <a:pt x="401" y="300"/>
                    <a:pt x="401" y="300"/>
                    <a:pt x="401" y="300"/>
                  </a:cubicBezTo>
                  <a:cubicBezTo>
                    <a:pt x="401" y="300"/>
                    <a:pt x="406" y="310"/>
                    <a:pt x="409" y="309"/>
                  </a:cubicBezTo>
                  <a:cubicBezTo>
                    <a:pt x="412" y="308"/>
                    <a:pt x="409" y="315"/>
                    <a:pt x="409" y="315"/>
                  </a:cubicBezTo>
                  <a:cubicBezTo>
                    <a:pt x="409" y="315"/>
                    <a:pt x="405" y="326"/>
                    <a:pt x="404" y="328"/>
                  </a:cubicBezTo>
                  <a:cubicBezTo>
                    <a:pt x="403" y="330"/>
                    <a:pt x="402" y="326"/>
                    <a:pt x="401" y="323"/>
                  </a:cubicBezTo>
                  <a:cubicBezTo>
                    <a:pt x="400" y="320"/>
                    <a:pt x="397" y="317"/>
                    <a:pt x="393" y="314"/>
                  </a:cubicBezTo>
                  <a:cubicBezTo>
                    <a:pt x="390" y="311"/>
                    <a:pt x="394" y="311"/>
                    <a:pt x="394" y="311"/>
                  </a:cubicBezTo>
                  <a:cubicBezTo>
                    <a:pt x="394" y="311"/>
                    <a:pt x="390" y="310"/>
                    <a:pt x="387" y="309"/>
                  </a:cubicBezTo>
                  <a:cubicBezTo>
                    <a:pt x="383" y="308"/>
                    <a:pt x="384" y="306"/>
                    <a:pt x="382" y="304"/>
                  </a:cubicBezTo>
                  <a:cubicBezTo>
                    <a:pt x="379" y="302"/>
                    <a:pt x="374" y="302"/>
                    <a:pt x="371" y="298"/>
                  </a:cubicBezTo>
                  <a:cubicBezTo>
                    <a:pt x="367" y="294"/>
                    <a:pt x="355" y="289"/>
                    <a:pt x="351" y="287"/>
                  </a:cubicBezTo>
                  <a:cubicBezTo>
                    <a:pt x="348" y="284"/>
                    <a:pt x="340" y="286"/>
                    <a:pt x="336" y="284"/>
                  </a:cubicBezTo>
                  <a:cubicBezTo>
                    <a:pt x="333" y="282"/>
                    <a:pt x="332" y="282"/>
                    <a:pt x="329" y="282"/>
                  </a:cubicBezTo>
                  <a:cubicBezTo>
                    <a:pt x="325" y="283"/>
                    <a:pt x="331" y="285"/>
                    <a:pt x="328" y="288"/>
                  </a:cubicBezTo>
                  <a:cubicBezTo>
                    <a:pt x="325" y="290"/>
                    <a:pt x="325" y="288"/>
                    <a:pt x="323" y="289"/>
                  </a:cubicBezTo>
                  <a:cubicBezTo>
                    <a:pt x="322" y="290"/>
                    <a:pt x="326" y="296"/>
                    <a:pt x="327" y="298"/>
                  </a:cubicBezTo>
                  <a:cubicBezTo>
                    <a:pt x="328" y="300"/>
                    <a:pt x="327" y="303"/>
                    <a:pt x="330" y="303"/>
                  </a:cubicBezTo>
                  <a:cubicBezTo>
                    <a:pt x="332" y="303"/>
                    <a:pt x="333" y="304"/>
                    <a:pt x="331" y="307"/>
                  </a:cubicBezTo>
                  <a:cubicBezTo>
                    <a:pt x="330" y="310"/>
                    <a:pt x="328" y="314"/>
                    <a:pt x="325" y="314"/>
                  </a:cubicBezTo>
                  <a:cubicBezTo>
                    <a:pt x="322" y="314"/>
                    <a:pt x="321" y="315"/>
                    <a:pt x="320" y="317"/>
                  </a:cubicBezTo>
                  <a:cubicBezTo>
                    <a:pt x="319" y="319"/>
                    <a:pt x="322" y="321"/>
                    <a:pt x="319" y="323"/>
                  </a:cubicBezTo>
                  <a:cubicBezTo>
                    <a:pt x="316" y="326"/>
                    <a:pt x="314" y="323"/>
                    <a:pt x="314" y="319"/>
                  </a:cubicBezTo>
                  <a:cubicBezTo>
                    <a:pt x="314" y="316"/>
                    <a:pt x="317" y="315"/>
                    <a:pt x="317" y="315"/>
                  </a:cubicBezTo>
                  <a:cubicBezTo>
                    <a:pt x="317" y="315"/>
                    <a:pt x="312" y="310"/>
                    <a:pt x="314" y="309"/>
                  </a:cubicBezTo>
                  <a:cubicBezTo>
                    <a:pt x="315" y="308"/>
                    <a:pt x="315" y="306"/>
                    <a:pt x="313" y="306"/>
                  </a:cubicBezTo>
                  <a:cubicBezTo>
                    <a:pt x="311" y="306"/>
                    <a:pt x="308" y="308"/>
                    <a:pt x="304" y="309"/>
                  </a:cubicBezTo>
                  <a:cubicBezTo>
                    <a:pt x="299" y="311"/>
                    <a:pt x="300" y="311"/>
                    <a:pt x="297" y="317"/>
                  </a:cubicBezTo>
                  <a:cubicBezTo>
                    <a:pt x="293" y="323"/>
                    <a:pt x="290" y="317"/>
                    <a:pt x="288" y="317"/>
                  </a:cubicBezTo>
                  <a:cubicBezTo>
                    <a:pt x="285" y="318"/>
                    <a:pt x="282" y="316"/>
                    <a:pt x="280" y="317"/>
                  </a:cubicBezTo>
                  <a:cubicBezTo>
                    <a:pt x="279" y="318"/>
                    <a:pt x="277" y="319"/>
                    <a:pt x="275" y="320"/>
                  </a:cubicBezTo>
                  <a:cubicBezTo>
                    <a:pt x="272" y="320"/>
                    <a:pt x="272" y="327"/>
                    <a:pt x="271" y="328"/>
                  </a:cubicBezTo>
                  <a:cubicBezTo>
                    <a:pt x="270" y="329"/>
                    <a:pt x="269" y="328"/>
                    <a:pt x="267" y="325"/>
                  </a:cubicBezTo>
                  <a:cubicBezTo>
                    <a:pt x="265" y="322"/>
                    <a:pt x="265" y="326"/>
                    <a:pt x="263" y="327"/>
                  </a:cubicBezTo>
                  <a:cubicBezTo>
                    <a:pt x="261" y="328"/>
                    <a:pt x="256" y="327"/>
                    <a:pt x="256" y="327"/>
                  </a:cubicBezTo>
                  <a:cubicBezTo>
                    <a:pt x="256" y="327"/>
                    <a:pt x="256" y="326"/>
                    <a:pt x="258" y="324"/>
                  </a:cubicBezTo>
                  <a:cubicBezTo>
                    <a:pt x="260" y="322"/>
                    <a:pt x="262" y="324"/>
                    <a:pt x="262" y="324"/>
                  </a:cubicBezTo>
                  <a:cubicBezTo>
                    <a:pt x="262" y="324"/>
                    <a:pt x="261" y="319"/>
                    <a:pt x="261" y="316"/>
                  </a:cubicBezTo>
                  <a:cubicBezTo>
                    <a:pt x="261" y="314"/>
                    <a:pt x="263" y="311"/>
                    <a:pt x="263" y="311"/>
                  </a:cubicBezTo>
                  <a:cubicBezTo>
                    <a:pt x="260" y="309"/>
                    <a:pt x="260" y="309"/>
                    <a:pt x="260" y="309"/>
                  </a:cubicBezTo>
                  <a:cubicBezTo>
                    <a:pt x="260" y="309"/>
                    <a:pt x="267" y="308"/>
                    <a:pt x="268" y="307"/>
                  </a:cubicBezTo>
                  <a:cubicBezTo>
                    <a:pt x="270" y="307"/>
                    <a:pt x="270" y="307"/>
                    <a:pt x="269" y="306"/>
                  </a:cubicBezTo>
                  <a:cubicBezTo>
                    <a:pt x="268" y="305"/>
                    <a:pt x="261" y="307"/>
                    <a:pt x="259" y="308"/>
                  </a:cubicBezTo>
                  <a:cubicBezTo>
                    <a:pt x="256" y="308"/>
                    <a:pt x="253" y="313"/>
                    <a:pt x="248" y="315"/>
                  </a:cubicBezTo>
                  <a:cubicBezTo>
                    <a:pt x="244" y="316"/>
                    <a:pt x="247" y="318"/>
                    <a:pt x="247" y="318"/>
                  </a:cubicBezTo>
                  <a:cubicBezTo>
                    <a:pt x="247" y="318"/>
                    <a:pt x="250" y="320"/>
                    <a:pt x="250" y="321"/>
                  </a:cubicBezTo>
                  <a:cubicBezTo>
                    <a:pt x="250" y="323"/>
                    <a:pt x="246" y="324"/>
                    <a:pt x="246" y="323"/>
                  </a:cubicBezTo>
                  <a:cubicBezTo>
                    <a:pt x="246" y="322"/>
                    <a:pt x="245" y="319"/>
                    <a:pt x="244" y="319"/>
                  </a:cubicBezTo>
                  <a:cubicBezTo>
                    <a:pt x="242" y="318"/>
                    <a:pt x="238" y="320"/>
                    <a:pt x="238" y="320"/>
                  </a:cubicBezTo>
                  <a:cubicBezTo>
                    <a:pt x="238" y="320"/>
                    <a:pt x="235" y="320"/>
                    <a:pt x="232" y="321"/>
                  </a:cubicBezTo>
                  <a:cubicBezTo>
                    <a:pt x="230" y="322"/>
                    <a:pt x="229" y="327"/>
                    <a:pt x="226" y="328"/>
                  </a:cubicBezTo>
                  <a:cubicBezTo>
                    <a:pt x="224" y="330"/>
                    <a:pt x="217" y="337"/>
                    <a:pt x="214" y="337"/>
                  </a:cubicBezTo>
                  <a:cubicBezTo>
                    <a:pt x="212" y="336"/>
                    <a:pt x="211" y="336"/>
                    <a:pt x="211" y="338"/>
                  </a:cubicBezTo>
                  <a:cubicBezTo>
                    <a:pt x="211" y="341"/>
                    <a:pt x="210" y="341"/>
                    <a:pt x="206" y="342"/>
                  </a:cubicBezTo>
                  <a:cubicBezTo>
                    <a:pt x="201" y="343"/>
                    <a:pt x="202" y="344"/>
                    <a:pt x="202" y="346"/>
                  </a:cubicBezTo>
                  <a:cubicBezTo>
                    <a:pt x="202" y="348"/>
                    <a:pt x="201" y="355"/>
                    <a:pt x="200" y="357"/>
                  </a:cubicBezTo>
                  <a:cubicBezTo>
                    <a:pt x="200" y="359"/>
                    <a:pt x="196" y="362"/>
                    <a:pt x="196" y="362"/>
                  </a:cubicBezTo>
                  <a:cubicBezTo>
                    <a:pt x="196" y="362"/>
                    <a:pt x="187" y="363"/>
                    <a:pt x="184" y="362"/>
                  </a:cubicBezTo>
                  <a:cubicBezTo>
                    <a:pt x="180" y="361"/>
                    <a:pt x="181" y="355"/>
                    <a:pt x="180" y="354"/>
                  </a:cubicBezTo>
                  <a:cubicBezTo>
                    <a:pt x="179" y="352"/>
                    <a:pt x="176" y="352"/>
                    <a:pt x="174" y="349"/>
                  </a:cubicBezTo>
                  <a:cubicBezTo>
                    <a:pt x="172" y="346"/>
                    <a:pt x="175" y="345"/>
                    <a:pt x="177" y="344"/>
                  </a:cubicBezTo>
                  <a:cubicBezTo>
                    <a:pt x="179" y="342"/>
                    <a:pt x="178" y="341"/>
                    <a:pt x="178" y="341"/>
                  </a:cubicBezTo>
                  <a:cubicBezTo>
                    <a:pt x="178" y="341"/>
                    <a:pt x="179" y="340"/>
                    <a:pt x="183" y="339"/>
                  </a:cubicBezTo>
                  <a:cubicBezTo>
                    <a:pt x="187" y="339"/>
                    <a:pt x="190" y="338"/>
                    <a:pt x="191" y="337"/>
                  </a:cubicBezTo>
                  <a:cubicBezTo>
                    <a:pt x="192" y="336"/>
                    <a:pt x="190" y="333"/>
                    <a:pt x="189" y="331"/>
                  </a:cubicBezTo>
                  <a:cubicBezTo>
                    <a:pt x="189" y="329"/>
                    <a:pt x="189" y="328"/>
                    <a:pt x="186" y="326"/>
                  </a:cubicBezTo>
                  <a:cubicBezTo>
                    <a:pt x="184" y="323"/>
                    <a:pt x="185" y="321"/>
                    <a:pt x="181" y="319"/>
                  </a:cubicBezTo>
                  <a:cubicBezTo>
                    <a:pt x="177" y="317"/>
                    <a:pt x="169" y="318"/>
                    <a:pt x="167" y="318"/>
                  </a:cubicBezTo>
                  <a:cubicBezTo>
                    <a:pt x="164" y="318"/>
                    <a:pt x="163" y="318"/>
                    <a:pt x="162" y="316"/>
                  </a:cubicBezTo>
                  <a:cubicBezTo>
                    <a:pt x="160" y="315"/>
                    <a:pt x="157" y="315"/>
                    <a:pt x="157" y="315"/>
                  </a:cubicBezTo>
                  <a:cubicBezTo>
                    <a:pt x="157" y="315"/>
                    <a:pt x="163" y="321"/>
                    <a:pt x="164" y="322"/>
                  </a:cubicBezTo>
                  <a:cubicBezTo>
                    <a:pt x="165" y="323"/>
                    <a:pt x="167" y="324"/>
                    <a:pt x="166" y="329"/>
                  </a:cubicBezTo>
                  <a:cubicBezTo>
                    <a:pt x="166" y="334"/>
                    <a:pt x="167" y="339"/>
                    <a:pt x="164" y="343"/>
                  </a:cubicBezTo>
                  <a:cubicBezTo>
                    <a:pt x="161" y="346"/>
                    <a:pt x="162" y="354"/>
                    <a:pt x="164" y="355"/>
                  </a:cubicBezTo>
                  <a:cubicBezTo>
                    <a:pt x="166" y="355"/>
                    <a:pt x="167" y="356"/>
                    <a:pt x="168" y="357"/>
                  </a:cubicBezTo>
                  <a:cubicBezTo>
                    <a:pt x="169" y="358"/>
                    <a:pt x="169" y="364"/>
                    <a:pt x="169" y="365"/>
                  </a:cubicBezTo>
                  <a:cubicBezTo>
                    <a:pt x="168" y="366"/>
                    <a:pt x="169" y="369"/>
                    <a:pt x="167" y="372"/>
                  </a:cubicBezTo>
                  <a:cubicBezTo>
                    <a:pt x="165" y="374"/>
                    <a:pt x="166" y="379"/>
                    <a:pt x="166" y="383"/>
                  </a:cubicBezTo>
                  <a:cubicBezTo>
                    <a:pt x="165" y="387"/>
                    <a:pt x="164" y="381"/>
                    <a:pt x="163" y="379"/>
                  </a:cubicBezTo>
                  <a:cubicBezTo>
                    <a:pt x="162" y="376"/>
                    <a:pt x="159" y="380"/>
                    <a:pt x="161" y="379"/>
                  </a:cubicBezTo>
                  <a:cubicBezTo>
                    <a:pt x="162" y="377"/>
                    <a:pt x="159" y="376"/>
                    <a:pt x="159" y="376"/>
                  </a:cubicBezTo>
                  <a:cubicBezTo>
                    <a:pt x="155" y="373"/>
                    <a:pt x="155" y="373"/>
                    <a:pt x="155" y="373"/>
                  </a:cubicBezTo>
                  <a:cubicBezTo>
                    <a:pt x="155" y="373"/>
                    <a:pt x="152" y="374"/>
                    <a:pt x="150" y="371"/>
                  </a:cubicBezTo>
                  <a:cubicBezTo>
                    <a:pt x="148" y="369"/>
                    <a:pt x="147" y="371"/>
                    <a:pt x="145" y="373"/>
                  </a:cubicBezTo>
                  <a:cubicBezTo>
                    <a:pt x="143" y="376"/>
                    <a:pt x="141" y="379"/>
                    <a:pt x="136" y="381"/>
                  </a:cubicBezTo>
                  <a:cubicBezTo>
                    <a:pt x="132" y="383"/>
                    <a:pt x="130" y="389"/>
                    <a:pt x="130" y="389"/>
                  </a:cubicBezTo>
                  <a:cubicBezTo>
                    <a:pt x="130" y="389"/>
                    <a:pt x="123" y="393"/>
                    <a:pt x="123" y="394"/>
                  </a:cubicBezTo>
                  <a:cubicBezTo>
                    <a:pt x="122" y="395"/>
                    <a:pt x="124" y="401"/>
                    <a:pt x="125" y="404"/>
                  </a:cubicBezTo>
                  <a:cubicBezTo>
                    <a:pt x="127" y="408"/>
                    <a:pt x="130" y="413"/>
                    <a:pt x="130" y="413"/>
                  </a:cubicBezTo>
                  <a:cubicBezTo>
                    <a:pt x="130" y="413"/>
                    <a:pt x="128" y="414"/>
                    <a:pt x="126" y="412"/>
                  </a:cubicBezTo>
                  <a:cubicBezTo>
                    <a:pt x="123" y="411"/>
                    <a:pt x="126" y="416"/>
                    <a:pt x="126" y="416"/>
                  </a:cubicBezTo>
                  <a:cubicBezTo>
                    <a:pt x="126" y="416"/>
                    <a:pt x="122" y="416"/>
                    <a:pt x="120" y="415"/>
                  </a:cubicBezTo>
                  <a:cubicBezTo>
                    <a:pt x="119" y="413"/>
                    <a:pt x="112" y="412"/>
                    <a:pt x="110" y="411"/>
                  </a:cubicBezTo>
                  <a:cubicBezTo>
                    <a:pt x="107" y="411"/>
                    <a:pt x="105" y="410"/>
                    <a:pt x="102" y="406"/>
                  </a:cubicBezTo>
                  <a:cubicBezTo>
                    <a:pt x="100" y="403"/>
                    <a:pt x="97" y="403"/>
                    <a:pt x="96" y="403"/>
                  </a:cubicBezTo>
                  <a:cubicBezTo>
                    <a:pt x="95" y="403"/>
                    <a:pt x="93" y="405"/>
                    <a:pt x="93" y="406"/>
                  </a:cubicBezTo>
                  <a:cubicBezTo>
                    <a:pt x="92" y="408"/>
                    <a:pt x="90" y="409"/>
                    <a:pt x="90" y="409"/>
                  </a:cubicBezTo>
                  <a:cubicBezTo>
                    <a:pt x="90" y="409"/>
                    <a:pt x="94" y="415"/>
                    <a:pt x="94" y="417"/>
                  </a:cubicBezTo>
                  <a:cubicBezTo>
                    <a:pt x="95" y="418"/>
                    <a:pt x="99" y="421"/>
                    <a:pt x="101" y="421"/>
                  </a:cubicBezTo>
                  <a:cubicBezTo>
                    <a:pt x="102" y="420"/>
                    <a:pt x="105" y="422"/>
                    <a:pt x="104" y="424"/>
                  </a:cubicBezTo>
                  <a:cubicBezTo>
                    <a:pt x="103" y="426"/>
                    <a:pt x="107" y="429"/>
                    <a:pt x="105" y="431"/>
                  </a:cubicBezTo>
                  <a:cubicBezTo>
                    <a:pt x="104" y="432"/>
                    <a:pt x="102" y="433"/>
                    <a:pt x="101" y="434"/>
                  </a:cubicBezTo>
                  <a:cubicBezTo>
                    <a:pt x="100" y="435"/>
                    <a:pt x="99" y="434"/>
                    <a:pt x="97" y="433"/>
                  </a:cubicBezTo>
                  <a:cubicBezTo>
                    <a:pt x="96" y="432"/>
                    <a:pt x="89" y="429"/>
                    <a:pt x="89" y="429"/>
                  </a:cubicBezTo>
                  <a:cubicBezTo>
                    <a:pt x="85" y="423"/>
                    <a:pt x="85" y="423"/>
                    <a:pt x="85" y="423"/>
                  </a:cubicBezTo>
                  <a:cubicBezTo>
                    <a:pt x="85" y="423"/>
                    <a:pt x="82" y="423"/>
                    <a:pt x="80" y="423"/>
                  </a:cubicBezTo>
                  <a:cubicBezTo>
                    <a:pt x="78" y="422"/>
                    <a:pt x="76" y="419"/>
                    <a:pt x="76" y="416"/>
                  </a:cubicBezTo>
                  <a:cubicBezTo>
                    <a:pt x="76" y="412"/>
                    <a:pt x="74" y="408"/>
                    <a:pt x="73" y="406"/>
                  </a:cubicBezTo>
                  <a:cubicBezTo>
                    <a:pt x="72" y="404"/>
                    <a:pt x="70" y="400"/>
                    <a:pt x="69" y="399"/>
                  </a:cubicBezTo>
                  <a:cubicBezTo>
                    <a:pt x="68" y="399"/>
                    <a:pt x="71" y="397"/>
                    <a:pt x="73" y="396"/>
                  </a:cubicBezTo>
                  <a:cubicBezTo>
                    <a:pt x="75" y="394"/>
                    <a:pt x="73" y="390"/>
                    <a:pt x="73" y="390"/>
                  </a:cubicBezTo>
                  <a:cubicBezTo>
                    <a:pt x="73" y="390"/>
                    <a:pt x="75" y="390"/>
                    <a:pt x="76" y="389"/>
                  </a:cubicBezTo>
                  <a:cubicBezTo>
                    <a:pt x="76" y="387"/>
                    <a:pt x="74" y="384"/>
                    <a:pt x="71" y="380"/>
                  </a:cubicBezTo>
                  <a:cubicBezTo>
                    <a:pt x="67" y="377"/>
                    <a:pt x="62" y="372"/>
                    <a:pt x="61" y="371"/>
                  </a:cubicBezTo>
                  <a:cubicBezTo>
                    <a:pt x="60" y="369"/>
                    <a:pt x="54" y="364"/>
                    <a:pt x="52" y="362"/>
                  </a:cubicBezTo>
                  <a:cubicBezTo>
                    <a:pt x="50" y="361"/>
                    <a:pt x="51" y="361"/>
                    <a:pt x="52" y="358"/>
                  </a:cubicBezTo>
                  <a:cubicBezTo>
                    <a:pt x="53" y="356"/>
                    <a:pt x="50" y="355"/>
                    <a:pt x="50" y="355"/>
                  </a:cubicBezTo>
                  <a:cubicBezTo>
                    <a:pt x="50" y="355"/>
                    <a:pt x="54" y="356"/>
                    <a:pt x="54" y="358"/>
                  </a:cubicBezTo>
                  <a:cubicBezTo>
                    <a:pt x="55" y="360"/>
                    <a:pt x="62" y="365"/>
                    <a:pt x="62" y="365"/>
                  </a:cubicBezTo>
                  <a:cubicBezTo>
                    <a:pt x="67" y="367"/>
                    <a:pt x="67" y="367"/>
                    <a:pt x="67" y="367"/>
                  </a:cubicBezTo>
                  <a:cubicBezTo>
                    <a:pt x="70" y="369"/>
                    <a:pt x="70" y="369"/>
                    <a:pt x="70" y="369"/>
                  </a:cubicBezTo>
                  <a:cubicBezTo>
                    <a:pt x="74" y="369"/>
                    <a:pt x="74" y="369"/>
                    <a:pt x="74" y="369"/>
                  </a:cubicBezTo>
                  <a:cubicBezTo>
                    <a:pt x="74" y="369"/>
                    <a:pt x="78" y="372"/>
                    <a:pt x="83" y="374"/>
                  </a:cubicBezTo>
                  <a:cubicBezTo>
                    <a:pt x="88" y="377"/>
                    <a:pt x="92" y="375"/>
                    <a:pt x="103" y="381"/>
                  </a:cubicBezTo>
                  <a:cubicBezTo>
                    <a:pt x="115" y="386"/>
                    <a:pt x="126" y="377"/>
                    <a:pt x="131" y="371"/>
                  </a:cubicBezTo>
                  <a:cubicBezTo>
                    <a:pt x="137" y="365"/>
                    <a:pt x="138" y="357"/>
                    <a:pt x="139" y="354"/>
                  </a:cubicBezTo>
                  <a:cubicBezTo>
                    <a:pt x="139" y="350"/>
                    <a:pt x="136" y="353"/>
                    <a:pt x="137" y="351"/>
                  </a:cubicBezTo>
                  <a:cubicBezTo>
                    <a:pt x="137" y="348"/>
                    <a:pt x="135" y="345"/>
                    <a:pt x="135" y="343"/>
                  </a:cubicBezTo>
                  <a:cubicBezTo>
                    <a:pt x="135" y="341"/>
                    <a:pt x="133" y="340"/>
                    <a:pt x="132" y="339"/>
                  </a:cubicBezTo>
                  <a:cubicBezTo>
                    <a:pt x="131" y="339"/>
                    <a:pt x="127" y="335"/>
                    <a:pt x="126" y="334"/>
                  </a:cubicBezTo>
                  <a:cubicBezTo>
                    <a:pt x="125" y="332"/>
                    <a:pt x="124" y="329"/>
                    <a:pt x="124" y="329"/>
                  </a:cubicBezTo>
                  <a:cubicBezTo>
                    <a:pt x="123" y="332"/>
                    <a:pt x="123" y="332"/>
                    <a:pt x="123" y="332"/>
                  </a:cubicBezTo>
                  <a:cubicBezTo>
                    <a:pt x="116" y="327"/>
                    <a:pt x="116" y="327"/>
                    <a:pt x="116" y="327"/>
                  </a:cubicBezTo>
                  <a:cubicBezTo>
                    <a:pt x="116" y="327"/>
                    <a:pt x="108" y="320"/>
                    <a:pt x="104" y="318"/>
                  </a:cubicBezTo>
                  <a:cubicBezTo>
                    <a:pt x="101" y="315"/>
                    <a:pt x="91" y="305"/>
                    <a:pt x="86" y="302"/>
                  </a:cubicBezTo>
                  <a:cubicBezTo>
                    <a:pt x="82" y="298"/>
                    <a:pt x="79" y="301"/>
                    <a:pt x="79" y="301"/>
                  </a:cubicBezTo>
                  <a:cubicBezTo>
                    <a:pt x="73" y="299"/>
                    <a:pt x="73" y="299"/>
                    <a:pt x="73" y="299"/>
                  </a:cubicBezTo>
                  <a:cubicBezTo>
                    <a:pt x="70" y="297"/>
                    <a:pt x="70" y="297"/>
                    <a:pt x="70" y="297"/>
                  </a:cubicBezTo>
                  <a:cubicBezTo>
                    <a:pt x="67" y="296"/>
                    <a:pt x="67" y="296"/>
                    <a:pt x="67" y="296"/>
                  </a:cubicBezTo>
                  <a:cubicBezTo>
                    <a:pt x="64" y="298"/>
                    <a:pt x="64" y="298"/>
                    <a:pt x="64" y="298"/>
                  </a:cubicBezTo>
                  <a:cubicBezTo>
                    <a:pt x="61" y="301"/>
                    <a:pt x="61" y="301"/>
                    <a:pt x="61" y="301"/>
                  </a:cubicBezTo>
                  <a:cubicBezTo>
                    <a:pt x="61" y="295"/>
                    <a:pt x="61" y="295"/>
                    <a:pt x="61" y="295"/>
                  </a:cubicBezTo>
                  <a:cubicBezTo>
                    <a:pt x="61" y="295"/>
                    <a:pt x="58" y="294"/>
                    <a:pt x="56" y="294"/>
                  </a:cubicBezTo>
                  <a:cubicBezTo>
                    <a:pt x="54" y="294"/>
                    <a:pt x="47" y="289"/>
                    <a:pt x="47" y="289"/>
                  </a:cubicBezTo>
                  <a:cubicBezTo>
                    <a:pt x="47" y="289"/>
                    <a:pt x="50" y="288"/>
                    <a:pt x="52" y="289"/>
                  </a:cubicBezTo>
                  <a:cubicBezTo>
                    <a:pt x="54" y="290"/>
                    <a:pt x="57" y="289"/>
                    <a:pt x="57" y="287"/>
                  </a:cubicBezTo>
                  <a:cubicBezTo>
                    <a:pt x="58" y="285"/>
                    <a:pt x="54" y="285"/>
                    <a:pt x="54" y="285"/>
                  </a:cubicBezTo>
                  <a:cubicBezTo>
                    <a:pt x="46" y="280"/>
                    <a:pt x="46" y="280"/>
                    <a:pt x="46" y="280"/>
                  </a:cubicBezTo>
                  <a:cubicBezTo>
                    <a:pt x="47" y="285"/>
                    <a:pt x="47" y="285"/>
                    <a:pt x="47" y="285"/>
                  </a:cubicBezTo>
                  <a:cubicBezTo>
                    <a:pt x="44" y="282"/>
                    <a:pt x="44" y="282"/>
                    <a:pt x="44" y="282"/>
                  </a:cubicBezTo>
                  <a:cubicBezTo>
                    <a:pt x="44" y="287"/>
                    <a:pt x="44" y="287"/>
                    <a:pt x="44" y="287"/>
                  </a:cubicBezTo>
                  <a:cubicBezTo>
                    <a:pt x="36" y="284"/>
                    <a:pt x="36" y="284"/>
                    <a:pt x="36" y="284"/>
                  </a:cubicBezTo>
                  <a:cubicBezTo>
                    <a:pt x="36" y="290"/>
                    <a:pt x="36" y="290"/>
                    <a:pt x="36" y="290"/>
                  </a:cubicBezTo>
                  <a:cubicBezTo>
                    <a:pt x="36" y="290"/>
                    <a:pt x="34" y="292"/>
                    <a:pt x="33" y="290"/>
                  </a:cubicBezTo>
                  <a:cubicBezTo>
                    <a:pt x="32" y="289"/>
                    <a:pt x="28" y="288"/>
                    <a:pt x="28" y="288"/>
                  </a:cubicBezTo>
                  <a:cubicBezTo>
                    <a:pt x="28" y="295"/>
                    <a:pt x="28" y="295"/>
                    <a:pt x="28" y="295"/>
                  </a:cubicBezTo>
                  <a:cubicBezTo>
                    <a:pt x="28" y="295"/>
                    <a:pt x="24" y="297"/>
                    <a:pt x="23" y="297"/>
                  </a:cubicBezTo>
                  <a:cubicBezTo>
                    <a:pt x="22" y="297"/>
                    <a:pt x="20" y="300"/>
                    <a:pt x="20" y="300"/>
                  </a:cubicBezTo>
                  <a:cubicBezTo>
                    <a:pt x="20" y="300"/>
                    <a:pt x="20" y="303"/>
                    <a:pt x="18" y="306"/>
                  </a:cubicBezTo>
                  <a:cubicBezTo>
                    <a:pt x="16" y="309"/>
                    <a:pt x="16" y="304"/>
                    <a:pt x="16" y="304"/>
                  </a:cubicBezTo>
                  <a:cubicBezTo>
                    <a:pt x="12" y="308"/>
                    <a:pt x="12" y="308"/>
                    <a:pt x="12" y="308"/>
                  </a:cubicBezTo>
                  <a:cubicBezTo>
                    <a:pt x="15" y="309"/>
                    <a:pt x="15" y="309"/>
                    <a:pt x="15" y="309"/>
                  </a:cubicBezTo>
                  <a:cubicBezTo>
                    <a:pt x="12" y="319"/>
                    <a:pt x="12" y="319"/>
                    <a:pt x="12" y="319"/>
                  </a:cubicBezTo>
                  <a:cubicBezTo>
                    <a:pt x="14" y="327"/>
                    <a:pt x="14" y="327"/>
                    <a:pt x="14" y="327"/>
                  </a:cubicBezTo>
                  <a:cubicBezTo>
                    <a:pt x="20" y="330"/>
                    <a:pt x="20" y="330"/>
                    <a:pt x="20" y="330"/>
                  </a:cubicBezTo>
                  <a:cubicBezTo>
                    <a:pt x="20" y="330"/>
                    <a:pt x="24" y="337"/>
                    <a:pt x="24" y="338"/>
                  </a:cubicBezTo>
                  <a:cubicBezTo>
                    <a:pt x="24" y="339"/>
                    <a:pt x="27" y="341"/>
                    <a:pt x="27" y="343"/>
                  </a:cubicBezTo>
                  <a:cubicBezTo>
                    <a:pt x="27" y="345"/>
                    <a:pt x="20" y="354"/>
                    <a:pt x="20" y="354"/>
                  </a:cubicBezTo>
                  <a:cubicBezTo>
                    <a:pt x="20" y="354"/>
                    <a:pt x="17" y="360"/>
                    <a:pt x="18" y="363"/>
                  </a:cubicBezTo>
                  <a:cubicBezTo>
                    <a:pt x="18" y="366"/>
                    <a:pt x="22" y="371"/>
                    <a:pt x="25" y="377"/>
                  </a:cubicBezTo>
                  <a:cubicBezTo>
                    <a:pt x="28" y="383"/>
                    <a:pt x="30" y="391"/>
                    <a:pt x="28" y="391"/>
                  </a:cubicBezTo>
                  <a:cubicBezTo>
                    <a:pt x="27" y="390"/>
                    <a:pt x="25" y="393"/>
                    <a:pt x="25" y="394"/>
                  </a:cubicBezTo>
                  <a:cubicBezTo>
                    <a:pt x="24" y="396"/>
                    <a:pt x="23" y="401"/>
                    <a:pt x="24" y="401"/>
                  </a:cubicBezTo>
                  <a:cubicBezTo>
                    <a:pt x="25" y="401"/>
                    <a:pt x="25" y="404"/>
                    <a:pt x="25" y="404"/>
                  </a:cubicBezTo>
                  <a:cubicBezTo>
                    <a:pt x="23" y="405"/>
                    <a:pt x="23" y="405"/>
                    <a:pt x="23" y="405"/>
                  </a:cubicBezTo>
                  <a:cubicBezTo>
                    <a:pt x="24" y="411"/>
                    <a:pt x="24" y="411"/>
                    <a:pt x="24" y="411"/>
                  </a:cubicBezTo>
                  <a:cubicBezTo>
                    <a:pt x="27" y="412"/>
                    <a:pt x="27" y="412"/>
                    <a:pt x="27" y="412"/>
                  </a:cubicBezTo>
                  <a:cubicBezTo>
                    <a:pt x="27" y="416"/>
                    <a:pt x="27" y="416"/>
                    <a:pt x="27" y="416"/>
                  </a:cubicBezTo>
                  <a:cubicBezTo>
                    <a:pt x="28" y="421"/>
                    <a:pt x="28" y="421"/>
                    <a:pt x="28" y="421"/>
                  </a:cubicBezTo>
                  <a:cubicBezTo>
                    <a:pt x="28" y="421"/>
                    <a:pt x="32" y="425"/>
                    <a:pt x="32" y="426"/>
                  </a:cubicBezTo>
                  <a:cubicBezTo>
                    <a:pt x="32" y="428"/>
                    <a:pt x="31" y="433"/>
                    <a:pt x="29" y="433"/>
                  </a:cubicBezTo>
                  <a:cubicBezTo>
                    <a:pt x="26" y="434"/>
                    <a:pt x="28" y="436"/>
                    <a:pt x="28" y="437"/>
                  </a:cubicBezTo>
                  <a:cubicBezTo>
                    <a:pt x="29" y="438"/>
                    <a:pt x="32" y="442"/>
                    <a:pt x="34" y="443"/>
                  </a:cubicBezTo>
                  <a:cubicBezTo>
                    <a:pt x="37" y="443"/>
                    <a:pt x="40" y="450"/>
                    <a:pt x="40" y="450"/>
                  </a:cubicBezTo>
                  <a:cubicBezTo>
                    <a:pt x="42" y="454"/>
                    <a:pt x="42" y="454"/>
                    <a:pt x="42" y="454"/>
                  </a:cubicBezTo>
                  <a:cubicBezTo>
                    <a:pt x="42" y="454"/>
                    <a:pt x="40" y="461"/>
                    <a:pt x="39" y="462"/>
                  </a:cubicBezTo>
                  <a:cubicBezTo>
                    <a:pt x="38" y="463"/>
                    <a:pt x="33" y="472"/>
                    <a:pt x="30" y="475"/>
                  </a:cubicBezTo>
                  <a:cubicBezTo>
                    <a:pt x="27" y="477"/>
                    <a:pt x="19" y="488"/>
                    <a:pt x="19" y="488"/>
                  </a:cubicBezTo>
                  <a:cubicBezTo>
                    <a:pt x="13" y="495"/>
                    <a:pt x="13" y="495"/>
                    <a:pt x="13" y="495"/>
                  </a:cubicBezTo>
                  <a:cubicBezTo>
                    <a:pt x="4" y="504"/>
                    <a:pt x="4" y="504"/>
                    <a:pt x="4" y="504"/>
                  </a:cubicBezTo>
                  <a:cubicBezTo>
                    <a:pt x="11" y="502"/>
                    <a:pt x="11" y="502"/>
                    <a:pt x="11" y="502"/>
                  </a:cubicBezTo>
                  <a:cubicBezTo>
                    <a:pt x="11" y="502"/>
                    <a:pt x="14" y="503"/>
                    <a:pt x="14" y="504"/>
                  </a:cubicBezTo>
                  <a:cubicBezTo>
                    <a:pt x="14" y="505"/>
                    <a:pt x="15" y="509"/>
                    <a:pt x="15" y="511"/>
                  </a:cubicBezTo>
                  <a:cubicBezTo>
                    <a:pt x="16" y="512"/>
                    <a:pt x="20" y="511"/>
                    <a:pt x="20" y="511"/>
                  </a:cubicBezTo>
                  <a:cubicBezTo>
                    <a:pt x="27" y="513"/>
                    <a:pt x="27" y="513"/>
                    <a:pt x="27" y="513"/>
                  </a:cubicBezTo>
                  <a:cubicBezTo>
                    <a:pt x="27" y="513"/>
                    <a:pt x="31" y="516"/>
                    <a:pt x="29" y="516"/>
                  </a:cubicBezTo>
                  <a:cubicBezTo>
                    <a:pt x="28" y="515"/>
                    <a:pt x="24" y="515"/>
                    <a:pt x="19" y="513"/>
                  </a:cubicBezTo>
                  <a:cubicBezTo>
                    <a:pt x="14" y="511"/>
                    <a:pt x="18" y="516"/>
                    <a:pt x="18" y="516"/>
                  </a:cubicBezTo>
                  <a:cubicBezTo>
                    <a:pt x="13" y="517"/>
                    <a:pt x="13" y="517"/>
                    <a:pt x="13" y="517"/>
                  </a:cubicBezTo>
                  <a:cubicBezTo>
                    <a:pt x="12" y="519"/>
                    <a:pt x="12" y="519"/>
                    <a:pt x="12" y="519"/>
                  </a:cubicBezTo>
                  <a:cubicBezTo>
                    <a:pt x="8" y="518"/>
                    <a:pt x="8" y="518"/>
                    <a:pt x="8" y="518"/>
                  </a:cubicBezTo>
                  <a:cubicBezTo>
                    <a:pt x="10" y="525"/>
                    <a:pt x="10" y="525"/>
                    <a:pt x="10" y="525"/>
                  </a:cubicBezTo>
                  <a:cubicBezTo>
                    <a:pt x="7" y="528"/>
                    <a:pt x="7" y="528"/>
                    <a:pt x="7" y="528"/>
                  </a:cubicBezTo>
                  <a:cubicBezTo>
                    <a:pt x="4" y="533"/>
                    <a:pt x="4" y="533"/>
                    <a:pt x="4" y="533"/>
                  </a:cubicBezTo>
                  <a:cubicBezTo>
                    <a:pt x="5" y="542"/>
                    <a:pt x="5" y="542"/>
                    <a:pt x="5" y="542"/>
                  </a:cubicBezTo>
                  <a:cubicBezTo>
                    <a:pt x="5" y="542"/>
                    <a:pt x="4" y="545"/>
                    <a:pt x="3" y="546"/>
                  </a:cubicBezTo>
                  <a:cubicBezTo>
                    <a:pt x="2" y="547"/>
                    <a:pt x="5" y="555"/>
                    <a:pt x="5" y="555"/>
                  </a:cubicBezTo>
                  <a:cubicBezTo>
                    <a:pt x="3" y="555"/>
                    <a:pt x="3" y="555"/>
                    <a:pt x="3" y="555"/>
                  </a:cubicBezTo>
                  <a:cubicBezTo>
                    <a:pt x="0" y="560"/>
                    <a:pt x="0" y="560"/>
                    <a:pt x="0" y="560"/>
                  </a:cubicBezTo>
                  <a:cubicBezTo>
                    <a:pt x="3" y="561"/>
                    <a:pt x="3" y="561"/>
                    <a:pt x="3" y="561"/>
                  </a:cubicBezTo>
                  <a:cubicBezTo>
                    <a:pt x="6" y="565"/>
                    <a:pt x="6" y="565"/>
                    <a:pt x="6" y="565"/>
                  </a:cubicBezTo>
                  <a:cubicBezTo>
                    <a:pt x="4" y="570"/>
                    <a:pt x="4" y="570"/>
                    <a:pt x="4" y="570"/>
                  </a:cubicBezTo>
                  <a:cubicBezTo>
                    <a:pt x="6" y="573"/>
                    <a:pt x="6" y="573"/>
                    <a:pt x="6" y="573"/>
                  </a:cubicBezTo>
                  <a:cubicBezTo>
                    <a:pt x="9" y="579"/>
                    <a:pt x="9" y="579"/>
                    <a:pt x="9" y="579"/>
                  </a:cubicBezTo>
                  <a:cubicBezTo>
                    <a:pt x="9" y="584"/>
                    <a:pt x="9" y="584"/>
                    <a:pt x="9" y="584"/>
                  </a:cubicBezTo>
                  <a:cubicBezTo>
                    <a:pt x="11" y="585"/>
                    <a:pt x="11" y="585"/>
                    <a:pt x="11" y="585"/>
                  </a:cubicBezTo>
                  <a:cubicBezTo>
                    <a:pt x="14" y="588"/>
                    <a:pt x="14" y="588"/>
                    <a:pt x="14" y="588"/>
                  </a:cubicBezTo>
                  <a:cubicBezTo>
                    <a:pt x="17" y="587"/>
                    <a:pt x="17" y="587"/>
                    <a:pt x="17" y="587"/>
                  </a:cubicBezTo>
                  <a:cubicBezTo>
                    <a:pt x="17" y="587"/>
                    <a:pt x="22" y="588"/>
                    <a:pt x="21" y="589"/>
                  </a:cubicBezTo>
                  <a:cubicBezTo>
                    <a:pt x="20" y="590"/>
                    <a:pt x="22" y="593"/>
                    <a:pt x="22" y="593"/>
                  </a:cubicBezTo>
                  <a:cubicBezTo>
                    <a:pt x="22" y="593"/>
                    <a:pt x="27" y="591"/>
                    <a:pt x="29" y="591"/>
                  </a:cubicBezTo>
                  <a:cubicBezTo>
                    <a:pt x="30" y="591"/>
                    <a:pt x="34" y="594"/>
                    <a:pt x="34" y="594"/>
                  </a:cubicBezTo>
                  <a:cubicBezTo>
                    <a:pt x="36" y="596"/>
                    <a:pt x="36" y="596"/>
                    <a:pt x="36" y="596"/>
                  </a:cubicBezTo>
                  <a:cubicBezTo>
                    <a:pt x="36" y="596"/>
                    <a:pt x="36" y="602"/>
                    <a:pt x="36" y="603"/>
                  </a:cubicBezTo>
                  <a:cubicBezTo>
                    <a:pt x="36" y="604"/>
                    <a:pt x="34" y="607"/>
                    <a:pt x="34" y="607"/>
                  </a:cubicBezTo>
                  <a:cubicBezTo>
                    <a:pt x="38" y="610"/>
                    <a:pt x="38" y="610"/>
                    <a:pt x="38" y="610"/>
                  </a:cubicBezTo>
                  <a:cubicBezTo>
                    <a:pt x="39" y="617"/>
                    <a:pt x="39" y="617"/>
                    <a:pt x="39" y="617"/>
                  </a:cubicBezTo>
                  <a:cubicBezTo>
                    <a:pt x="45" y="621"/>
                    <a:pt x="45" y="621"/>
                    <a:pt x="45" y="621"/>
                  </a:cubicBezTo>
                  <a:cubicBezTo>
                    <a:pt x="45" y="625"/>
                    <a:pt x="45" y="625"/>
                    <a:pt x="45" y="625"/>
                  </a:cubicBezTo>
                  <a:cubicBezTo>
                    <a:pt x="49" y="625"/>
                    <a:pt x="49" y="625"/>
                    <a:pt x="49" y="625"/>
                  </a:cubicBezTo>
                  <a:cubicBezTo>
                    <a:pt x="51" y="630"/>
                    <a:pt x="51" y="630"/>
                    <a:pt x="51" y="630"/>
                  </a:cubicBezTo>
                  <a:cubicBezTo>
                    <a:pt x="51" y="630"/>
                    <a:pt x="55" y="632"/>
                    <a:pt x="53" y="633"/>
                  </a:cubicBezTo>
                  <a:cubicBezTo>
                    <a:pt x="50" y="635"/>
                    <a:pt x="49" y="637"/>
                    <a:pt x="47" y="638"/>
                  </a:cubicBezTo>
                  <a:cubicBezTo>
                    <a:pt x="45" y="638"/>
                    <a:pt x="44" y="636"/>
                    <a:pt x="43" y="635"/>
                  </a:cubicBezTo>
                  <a:cubicBezTo>
                    <a:pt x="41" y="635"/>
                    <a:pt x="39" y="638"/>
                    <a:pt x="40" y="639"/>
                  </a:cubicBezTo>
                  <a:cubicBezTo>
                    <a:pt x="40" y="640"/>
                    <a:pt x="42" y="642"/>
                    <a:pt x="43" y="645"/>
                  </a:cubicBezTo>
                  <a:cubicBezTo>
                    <a:pt x="43" y="647"/>
                    <a:pt x="44" y="652"/>
                    <a:pt x="44" y="652"/>
                  </a:cubicBezTo>
                  <a:cubicBezTo>
                    <a:pt x="44" y="652"/>
                    <a:pt x="47" y="654"/>
                    <a:pt x="48" y="654"/>
                  </a:cubicBezTo>
                  <a:cubicBezTo>
                    <a:pt x="49" y="654"/>
                    <a:pt x="50" y="653"/>
                    <a:pt x="50" y="650"/>
                  </a:cubicBezTo>
                  <a:cubicBezTo>
                    <a:pt x="51" y="647"/>
                    <a:pt x="54" y="651"/>
                    <a:pt x="56" y="650"/>
                  </a:cubicBezTo>
                  <a:cubicBezTo>
                    <a:pt x="57" y="650"/>
                    <a:pt x="62" y="649"/>
                    <a:pt x="64" y="649"/>
                  </a:cubicBezTo>
                  <a:cubicBezTo>
                    <a:pt x="66" y="650"/>
                    <a:pt x="70" y="659"/>
                    <a:pt x="70" y="659"/>
                  </a:cubicBezTo>
                  <a:cubicBezTo>
                    <a:pt x="70" y="659"/>
                    <a:pt x="68" y="661"/>
                    <a:pt x="69" y="662"/>
                  </a:cubicBezTo>
                  <a:cubicBezTo>
                    <a:pt x="69" y="663"/>
                    <a:pt x="71" y="666"/>
                    <a:pt x="71" y="666"/>
                  </a:cubicBezTo>
                  <a:cubicBezTo>
                    <a:pt x="77" y="668"/>
                    <a:pt x="77" y="668"/>
                    <a:pt x="77" y="668"/>
                  </a:cubicBezTo>
                  <a:cubicBezTo>
                    <a:pt x="77" y="668"/>
                    <a:pt x="80" y="672"/>
                    <a:pt x="80" y="673"/>
                  </a:cubicBezTo>
                  <a:cubicBezTo>
                    <a:pt x="80" y="675"/>
                    <a:pt x="81" y="679"/>
                    <a:pt x="81" y="679"/>
                  </a:cubicBezTo>
                  <a:cubicBezTo>
                    <a:pt x="81" y="679"/>
                    <a:pt x="84" y="680"/>
                    <a:pt x="86" y="679"/>
                  </a:cubicBezTo>
                  <a:cubicBezTo>
                    <a:pt x="88" y="678"/>
                    <a:pt x="92" y="682"/>
                    <a:pt x="92" y="682"/>
                  </a:cubicBezTo>
                  <a:cubicBezTo>
                    <a:pt x="97" y="680"/>
                    <a:pt x="97" y="680"/>
                    <a:pt x="97" y="680"/>
                  </a:cubicBezTo>
                  <a:cubicBezTo>
                    <a:pt x="97" y="680"/>
                    <a:pt x="100" y="679"/>
                    <a:pt x="101" y="681"/>
                  </a:cubicBezTo>
                  <a:cubicBezTo>
                    <a:pt x="101" y="682"/>
                    <a:pt x="104" y="686"/>
                    <a:pt x="104" y="686"/>
                  </a:cubicBezTo>
                  <a:cubicBezTo>
                    <a:pt x="108" y="685"/>
                    <a:pt x="108" y="685"/>
                    <a:pt x="108" y="685"/>
                  </a:cubicBezTo>
                  <a:cubicBezTo>
                    <a:pt x="112" y="687"/>
                    <a:pt x="112" y="687"/>
                    <a:pt x="112" y="687"/>
                  </a:cubicBezTo>
                  <a:cubicBezTo>
                    <a:pt x="112" y="687"/>
                    <a:pt x="115" y="689"/>
                    <a:pt x="117" y="688"/>
                  </a:cubicBezTo>
                  <a:cubicBezTo>
                    <a:pt x="119" y="686"/>
                    <a:pt x="118" y="689"/>
                    <a:pt x="118" y="689"/>
                  </a:cubicBezTo>
                  <a:cubicBezTo>
                    <a:pt x="123" y="692"/>
                    <a:pt x="123" y="692"/>
                    <a:pt x="123" y="692"/>
                  </a:cubicBezTo>
                  <a:cubicBezTo>
                    <a:pt x="126" y="692"/>
                    <a:pt x="126" y="692"/>
                    <a:pt x="126" y="692"/>
                  </a:cubicBezTo>
                  <a:cubicBezTo>
                    <a:pt x="126" y="692"/>
                    <a:pt x="127" y="695"/>
                    <a:pt x="126" y="697"/>
                  </a:cubicBezTo>
                  <a:cubicBezTo>
                    <a:pt x="126" y="699"/>
                    <a:pt x="123" y="701"/>
                    <a:pt x="123" y="701"/>
                  </a:cubicBezTo>
                  <a:cubicBezTo>
                    <a:pt x="122" y="704"/>
                    <a:pt x="122" y="704"/>
                    <a:pt x="122" y="704"/>
                  </a:cubicBezTo>
                  <a:cubicBezTo>
                    <a:pt x="123" y="709"/>
                    <a:pt x="123" y="709"/>
                    <a:pt x="123" y="709"/>
                  </a:cubicBezTo>
                  <a:cubicBezTo>
                    <a:pt x="123" y="709"/>
                    <a:pt x="126" y="712"/>
                    <a:pt x="124" y="713"/>
                  </a:cubicBezTo>
                  <a:cubicBezTo>
                    <a:pt x="122" y="714"/>
                    <a:pt x="123" y="717"/>
                    <a:pt x="122" y="718"/>
                  </a:cubicBezTo>
                  <a:cubicBezTo>
                    <a:pt x="121" y="719"/>
                    <a:pt x="115" y="717"/>
                    <a:pt x="114" y="717"/>
                  </a:cubicBezTo>
                  <a:cubicBezTo>
                    <a:pt x="113" y="718"/>
                    <a:pt x="108" y="723"/>
                    <a:pt x="108" y="723"/>
                  </a:cubicBezTo>
                  <a:cubicBezTo>
                    <a:pt x="107" y="729"/>
                    <a:pt x="107" y="729"/>
                    <a:pt x="107" y="729"/>
                  </a:cubicBezTo>
                  <a:cubicBezTo>
                    <a:pt x="113" y="727"/>
                    <a:pt x="113" y="727"/>
                    <a:pt x="113" y="727"/>
                  </a:cubicBezTo>
                  <a:cubicBezTo>
                    <a:pt x="118" y="729"/>
                    <a:pt x="118" y="729"/>
                    <a:pt x="118" y="729"/>
                  </a:cubicBezTo>
                  <a:cubicBezTo>
                    <a:pt x="118" y="729"/>
                    <a:pt x="118" y="731"/>
                    <a:pt x="114" y="731"/>
                  </a:cubicBezTo>
                  <a:cubicBezTo>
                    <a:pt x="110" y="731"/>
                    <a:pt x="112" y="732"/>
                    <a:pt x="110" y="734"/>
                  </a:cubicBezTo>
                  <a:cubicBezTo>
                    <a:pt x="108" y="736"/>
                    <a:pt x="104" y="735"/>
                    <a:pt x="104" y="735"/>
                  </a:cubicBezTo>
                  <a:cubicBezTo>
                    <a:pt x="104" y="735"/>
                    <a:pt x="104" y="738"/>
                    <a:pt x="106" y="739"/>
                  </a:cubicBezTo>
                  <a:cubicBezTo>
                    <a:pt x="108" y="740"/>
                    <a:pt x="110" y="742"/>
                    <a:pt x="110" y="742"/>
                  </a:cubicBezTo>
                  <a:cubicBezTo>
                    <a:pt x="110" y="742"/>
                    <a:pt x="108" y="744"/>
                    <a:pt x="106" y="744"/>
                  </a:cubicBezTo>
                  <a:cubicBezTo>
                    <a:pt x="105" y="744"/>
                    <a:pt x="104" y="748"/>
                    <a:pt x="103" y="748"/>
                  </a:cubicBezTo>
                  <a:cubicBezTo>
                    <a:pt x="101" y="748"/>
                    <a:pt x="102" y="752"/>
                    <a:pt x="100" y="753"/>
                  </a:cubicBezTo>
                  <a:cubicBezTo>
                    <a:pt x="98" y="754"/>
                    <a:pt x="93" y="754"/>
                    <a:pt x="93" y="754"/>
                  </a:cubicBezTo>
                  <a:cubicBezTo>
                    <a:pt x="93" y="754"/>
                    <a:pt x="94" y="756"/>
                    <a:pt x="96" y="757"/>
                  </a:cubicBezTo>
                  <a:cubicBezTo>
                    <a:pt x="98" y="758"/>
                    <a:pt x="99" y="761"/>
                    <a:pt x="100" y="762"/>
                  </a:cubicBezTo>
                  <a:cubicBezTo>
                    <a:pt x="100" y="763"/>
                    <a:pt x="104" y="765"/>
                    <a:pt x="107" y="766"/>
                  </a:cubicBezTo>
                  <a:cubicBezTo>
                    <a:pt x="110" y="766"/>
                    <a:pt x="113" y="769"/>
                    <a:pt x="115" y="770"/>
                  </a:cubicBezTo>
                  <a:cubicBezTo>
                    <a:pt x="117" y="771"/>
                    <a:pt x="125" y="781"/>
                    <a:pt x="125" y="781"/>
                  </a:cubicBezTo>
                  <a:cubicBezTo>
                    <a:pt x="125" y="781"/>
                    <a:pt x="127" y="778"/>
                    <a:pt x="130" y="779"/>
                  </a:cubicBezTo>
                  <a:cubicBezTo>
                    <a:pt x="132" y="779"/>
                    <a:pt x="138" y="781"/>
                    <a:pt x="139" y="782"/>
                  </a:cubicBezTo>
                  <a:cubicBezTo>
                    <a:pt x="140" y="783"/>
                    <a:pt x="148" y="783"/>
                    <a:pt x="151" y="784"/>
                  </a:cubicBezTo>
                  <a:cubicBezTo>
                    <a:pt x="153" y="785"/>
                    <a:pt x="158" y="787"/>
                    <a:pt x="159" y="788"/>
                  </a:cubicBezTo>
                  <a:cubicBezTo>
                    <a:pt x="160" y="790"/>
                    <a:pt x="163" y="792"/>
                    <a:pt x="164" y="791"/>
                  </a:cubicBezTo>
                  <a:cubicBezTo>
                    <a:pt x="166" y="790"/>
                    <a:pt x="171" y="791"/>
                    <a:pt x="172" y="790"/>
                  </a:cubicBezTo>
                  <a:cubicBezTo>
                    <a:pt x="172" y="788"/>
                    <a:pt x="175" y="790"/>
                    <a:pt x="176" y="791"/>
                  </a:cubicBezTo>
                  <a:cubicBezTo>
                    <a:pt x="177" y="792"/>
                    <a:pt x="181" y="793"/>
                    <a:pt x="181" y="793"/>
                  </a:cubicBezTo>
                  <a:cubicBezTo>
                    <a:pt x="180" y="796"/>
                    <a:pt x="180" y="796"/>
                    <a:pt x="180" y="796"/>
                  </a:cubicBezTo>
                  <a:cubicBezTo>
                    <a:pt x="184" y="799"/>
                    <a:pt x="184" y="799"/>
                    <a:pt x="184" y="799"/>
                  </a:cubicBezTo>
                  <a:cubicBezTo>
                    <a:pt x="184" y="799"/>
                    <a:pt x="189" y="801"/>
                    <a:pt x="191" y="802"/>
                  </a:cubicBezTo>
                  <a:cubicBezTo>
                    <a:pt x="192" y="803"/>
                    <a:pt x="196" y="806"/>
                    <a:pt x="197" y="808"/>
                  </a:cubicBezTo>
                  <a:cubicBezTo>
                    <a:pt x="197" y="811"/>
                    <a:pt x="202" y="809"/>
                    <a:pt x="202" y="809"/>
                  </a:cubicBezTo>
                  <a:cubicBezTo>
                    <a:pt x="202" y="809"/>
                    <a:pt x="205" y="806"/>
                    <a:pt x="206" y="805"/>
                  </a:cubicBezTo>
                  <a:cubicBezTo>
                    <a:pt x="208" y="804"/>
                    <a:pt x="209" y="801"/>
                    <a:pt x="209" y="801"/>
                  </a:cubicBezTo>
                  <a:cubicBezTo>
                    <a:pt x="209" y="801"/>
                    <a:pt x="205" y="796"/>
                    <a:pt x="204" y="795"/>
                  </a:cubicBezTo>
                  <a:cubicBezTo>
                    <a:pt x="204" y="794"/>
                    <a:pt x="200" y="788"/>
                    <a:pt x="199" y="786"/>
                  </a:cubicBezTo>
                  <a:cubicBezTo>
                    <a:pt x="198" y="783"/>
                    <a:pt x="198" y="777"/>
                    <a:pt x="198" y="777"/>
                  </a:cubicBezTo>
                  <a:cubicBezTo>
                    <a:pt x="198" y="777"/>
                    <a:pt x="195" y="767"/>
                    <a:pt x="194" y="767"/>
                  </a:cubicBezTo>
                  <a:cubicBezTo>
                    <a:pt x="193" y="767"/>
                    <a:pt x="191" y="766"/>
                    <a:pt x="191" y="765"/>
                  </a:cubicBezTo>
                  <a:cubicBezTo>
                    <a:pt x="190" y="763"/>
                    <a:pt x="195" y="762"/>
                    <a:pt x="195" y="762"/>
                  </a:cubicBezTo>
                  <a:cubicBezTo>
                    <a:pt x="195" y="762"/>
                    <a:pt x="195" y="759"/>
                    <a:pt x="196" y="758"/>
                  </a:cubicBezTo>
                  <a:cubicBezTo>
                    <a:pt x="197" y="756"/>
                    <a:pt x="199" y="750"/>
                    <a:pt x="199" y="750"/>
                  </a:cubicBezTo>
                  <a:cubicBezTo>
                    <a:pt x="199" y="750"/>
                    <a:pt x="204" y="750"/>
                    <a:pt x="206" y="749"/>
                  </a:cubicBezTo>
                  <a:cubicBezTo>
                    <a:pt x="207" y="749"/>
                    <a:pt x="208" y="749"/>
                    <a:pt x="211" y="745"/>
                  </a:cubicBezTo>
                  <a:cubicBezTo>
                    <a:pt x="214" y="741"/>
                    <a:pt x="215" y="740"/>
                    <a:pt x="215" y="740"/>
                  </a:cubicBezTo>
                  <a:cubicBezTo>
                    <a:pt x="215" y="740"/>
                    <a:pt x="213" y="738"/>
                    <a:pt x="211" y="737"/>
                  </a:cubicBezTo>
                  <a:cubicBezTo>
                    <a:pt x="210" y="736"/>
                    <a:pt x="209" y="733"/>
                    <a:pt x="210" y="734"/>
                  </a:cubicBezTo>
                  <a:cubicBezTo>
                    <a:pt x="211" y="734"/>
                    <a:pt x="213" y="735"/>
                    <a:pt x="213" y="734"/>
                  </a:cubicBezTo>
                  <a:cubicBezTo>
                    <a:pt x="214" y="733"/>
                    <a:pt x="210" y="727"/>
                    <a:pt x="210" y="725"/>
                  </a:cubicBezTo>
                  <a:cubicBezTo>
                    <a:pt x="210" y="723"/>
                    <a:pt x="206" y="722"/>
                    <a:pt x="205" y="720"/>
                  </a:cubicBezTo>
                  <a:cubicBezTo>
                    <a:pt x="205" y="718"/>
                    <a:pt x="199" y="719"/>
                    <a:pt x="197" y="720"/>
                  </a:cubicBezTo>
                  <a:cubicBezTo>
                    <a:pt x="195" y="721"/>
                    <a:pt x="195" y="717"/>
                    <a:pt x="195" y="716"/>
                  </a:cubicBezTo>
                  <a:cubicBezTo>
                    <a:pt x="195" y="715"/>
                    <a:pt x="194" y="712"/>
                    <a:pt x="192" y="711"/>
                  </a:cubicBezTo>
                  <a:cubicBezTo>
                    <a:pt x="191" y="710"/>
                    <a:pt x="189" y="709"/>
                    <a:pt x="189" y="707"/>
                  </a:cubicBezTo>
                  <a:cubicBezTo>
                    <a:pt x="190" y="705"/>
                    <a:pt x="194" y="701"/>
                    <a:pt x="194" y="700"/>
                  </a:cubicBezTo>
                  <a:cubicBezTo>
                    <a:pt x="193" y="699"/>
                    <a:pt x="192" y="696"/>
                    <a:pt x="192" y="695"/>
                  </a:cubicBezTo>
                  <a:cubicBezTo>
                    <a:pt x="193" y="693"/>
                    <a:pt x="193" y="688"/>
                    <a:pt x="194" y="688"/>
                  </a:cubicBezTo>
                  <a:cubicBezTo>
                    <a:pt x="195" y="687"/>
                    <a:pt x="197" y="687"/>
                    <a:pt x="198" y="683"/>
                  </a:cubicBezTo>
                  <a:cubicBezTo>
                    <a:pt x="199" y="680"/>
                    <a:pt x="198" y="679"/>
                    <a:pt x="201" y="680"/>
                  </a:cubicBezTo>
                  <a:cubicBezTo>
                    <a:pt x="204" y="681"/>
                    <a:pt x="207" y="688"/>
                    <a:pt x="207" y="688"/>
                  </a:cubicBezTo>
                  <a:cubicBezTo>
                    <a:pt x="207" y="688"/>
                    <a:pt x="210" y="687"/>
                    <a:pt x="211" y="686"/>
                  </a:cubicBezTo>
                  <a:cubicBezTo>
                    <a:pt x="213" y="685"/>
                    <a:pt x="211" y="684"/>
                    <a:pt x="211" y="683"/>
                  </a:cubicBezTo>
                  <a:cubicBezTo>
                    <a:pt x="210" y="682"/>
                    <a:pt x="210" y="676"/>
                    <a:pt x="211" y="676"/>
                  </a:cubicBezTo>
                  <a:cubicBezTo>
                    <a:pt x="212" y="676"/>
                    <a:pt x="214" y="673"/>
                    <a:pt x="215" y="673"/>
                  </a:cubicBezTo>
                  <a:cubicBezTo>
                    <a:pt x="217" y="673"/>
                    <a:pt x="217" y="672"/>
                    <a:pt x="217" y="670"/>
                  </a:cubicBezTo>
                  <a:cubicBezTo>
                    <a:pt x="217" y="668"/>
                    <a:pt x="220" y="669"/>
                    <a:pt x="221" y="668"/>
                  </a:cubicBezTo>
                  <a:cubicBezTo>
                    <a:pt x="222" y="667"/>
                    <a:pt x="226" y="666"/>
                    <a:pt x="229" y="663"/>
                  </a:cubicBezTo>
                  <a:cubicBezTo>
                    <a:pt x="231" y="661"/>
                    <a:pt x="231" y="659"/>
                    <a:pt x="231" y="659"/>
                  </a:cubicBezTo>
                  <a:cubicBezTo>
                    <a:pt x="231" y="659"/>
                    <a:pt x="237" y="659"/>
                    <a:pt x="236" y="660"/>
                  </a:cubicBezTo>
                  <a:cubicBezTo>
                    <a:pt x="235" y="661"/>
                    <a:pt x="237" y="663"/>
                    <a:pt x="238" y="664"/>
                  </a:cubicBezTo>
                  <a:cubicBezTo>
                    <a:pt x="238" y="666"/>
                    <a:pt x="240" y="661"/>
                    <a:pt x="240" y="661"/>
                  </a:cubicBezTo>
                  <a:cubicBezTo>
                    <a:pt x="245" y="658"/>
                    <a:pt x="245" y="658"/>
                    <a:pt x="245" y="658"/>
                  </a:cubicBezTo>
                  <a:cubicBezTo>
                    <a:pt x="249" y="662"/>
                    <a:pt x="249" y="662"/>
                    <a:pt x="249" y="662"/>
                  </a:cubicBezTo>
                  <a:cubicBezTo>
                    <a:pt x="249" y="662"/>
                    <a:pt x="252" y="663"/>
                    <a:pt x="254" y="663"/>
                  </a:cubicBezTo>
                  <a:cubicBezTo>
                    <a:pt x="256" y="663"/>
                    <a:pt x="260" y="665"/>
                    <a:pt x="259" y="666"/>
                  </a:cubicBezTo>
                  <a:cubicBezTo>
                    <a:pt x="258" y="667"/>
                    <a:pt x="263" y="667"/>
                    <a:pt x="263" y="668"/>
                  </a:cubicBezTo>
                  <a:cubicBezTo>
                    <a:pt x="264" y="669"/>
                    <a:pt x="267" y="673"/>
                    <a:pt x="267" y="673"/>
                  </a:cubicBezTo>
                  <a:cubicBezTo>
                    <a:pt x="267" y="673"/>
                    <a:pt x="267" y="677"/>
                    <a:pt x="268" y="677"/>
                  </a:cubicBezTo>
                  <a:cubicBezTo>
                    <a:pt x="269" y="677"/>
                    <a:pt x="270" y="673"/>
                    <a:pt x="270" y="673"/>
                  </a:cubicBezTo>
                  <a:cubicBezTo>
                    <a:pt x="273" y="673"/>
                    <a:pt x="273" y="673"/>
                    <a:pt x="273" y="673"/>
                  </a:cubicBezTo>
                  <a:cubicBezTo>
                    <a:pt x="279" y="677"/>
                    <a:pt x="279" y="677"/>
                    <a:pt x="279" y="677"/>
                  </a:cubicBezTo>
                  <a:cubicBezTo>
                    <a:pt x="284" y="673"/>
                    <a:pt x="284" y="673"/>
                    <a:pt x="284" y="673"/>
                  </a:cubicBezTo>
                  <a:cubicBezTo>
                    <a:pt x="286" y="670"/>
                    <a:pt x="286" y="670"/>
                    <a:pt x="286" y="670"/>
                  </a:cubicBezTo>
                  <a:cubicBezTo>
                    <a:pt x="289" y="672"/>
                    <a:pt x="289" y="672"/>
                    <a:pt x="289" y="672"/>
                  </a:cubicBezTo>
                  <a:cubicBezTo>
                    <a:pt x="290" y="669"/>
                    <a:pt x="290" y="669"/>
                    <a:pt x="290" y="669"/>
                  </a:cubicBezTo>
                  <a:cubicBezTo>
                    <a:pt x="290" y="669"/>
                    <a:pt x="293" y="669"/>
                    <a:pt x="294" y="670"/>
                  </a:cubicBezTo>
                  <a:cubicBezTo>
                    <a:pt x="294" y="671"/>
                    <a:pt x="297" y="672"/>
                    <a:pt x="299" y="671"/>
                  </a:cubicBezTo>
                  <a:cubicBezTo>
                    <a:pt x="300" y="671"/>
                    <a:pt x="300" y="669"/>
                    <a:pt x="300" y="669"/>
                  </a:cubicBezTo>
                  <a:cubicBezTo>
                    <a:pt x="303" y="668"/>
                    <a:pt x="303" y="668"/>
                    <a:pt x="303" y="668"/>
                  </a:cubicBezTo>
                  <a:cubicBezTo>
                    <a:pt x="303" y="668"/>
                    <a:pt x="307" y="670"/>
                    <a:pt x="308" y="673"/>
                  </a:cubicBezTo>
                  <a:cubicBezTo>
                    <a:pt x="308" y="676"/>
                    <a:pt x="312" y="676"/>
                    <a:pt x="314" y="676"/>
                  </a:cubicBezTo>
                  <a:cubicBezTo>
                    <a:pt x="316" y="676"/>
                    <a:pt x="316" y="677"/>
                    <a:pt x="317" y="679"/>
                  </a:cubicBezTo>
                  <a:cubicBezTo>
                    <a:pt x="318" y="680"/>
                    <a:pt x="320" y="676"/>
                    <a:pt x="320" y="676"/>
                  </a:cubicBezTo>
                  <a:cubicBezTo>
                    <a:pt x="323" y="673"/>
                    <a:pt x="323" y="673"/>
                    <a:pt x="323" y="673"/>
                  </a:cubicBezTo>
                  <a:cubicBezTo>
                    <a:pt x="323" y="673"/>
                    <a:pt x="326" y="676"/>
                    <a:pt x="331" y="676"/>
                  </a:cubicBezTo>
                  <a:cubicBezTo>
                    <a:pt x="336" y="676"/>
                    <a:pt x="336" y="673"/>
                    <a:pt x="336" y="671"/>
                  </a:cubicBezTo>
                  <a:cubicBezTo>
                    <a:pt x="337" y="668"/>
                    <a:pt x="336" y="665"/>
                    <a:pt x="336" y="665"/>
                  </a:cubicBezTo>
                  <a:cubicBezTo>
                    <a:pt x="336" y="665"/>
                    <a:pt x="334" y="663"/>
                    <a:pt x="332" y="663"/>
                  </a:cubicBezTo>
                  <a:cubicBezTo>
                    <a:pt x="331" y="663"/>
                    <a:pt x="329" y="661"/>
                    <a:pt x="327" y="661"/>
                  </a:cubicBezTo>
                  <a:cubicBezTo>
                    <a:pt x="325" y="661"/>
                    <a:pt x="327" y="658"/>
                    <a:pt x="327" y="658"/>
                  </a:cubicBezTo>
                  <a:cubicBezTo>
                    <a:pt x="327" y="658"/>
                    <a:pt x="323" y="656"/>
                    <a:pt x="322" y="655"/>
                  </a:cubicBezTo>
                  <a:cubicBezTo>
                    <a:pt x="321" y="654"/>
                    <a:pt x="332" y="649"/>
                    <a:pt x="332" y="649"/>
                  </a:cubicBezTo>
                  <a:cubicBezTo>
                    <a:pt x="329" y="643"/>
                    <a:pt x="329" y="643"/>
                    <a:pt x="329" y="643"/>
                  </a:cubicBezTo>
                  <a:cubicBezTo>
                    <a:pt x="329" y="643"/>
                    <a:pt x="331" y="641"/>
                    <a:pt x="333" y="639"/>
                  </a:cubicBezTo>
                  <a:cubicBezTo>
                    <a:pt x="335" y="637"/>
                    <a:pt x="338" y="639"/>
                    <a:pt x="339" y="639"/>
                  </a:cubicBezTo>
                  <a:cubicBezTo>
                    <a:pt x="340" y="639"/>
                    <a:pt x="343" y="638"/>
                    <a:pt x="342" y="637"/>
                  </a:cubicBezTo>
                  <a:cubicBezTo>
                    <a:pt x="342" y="636"/>
                    <a:pt x="337" y="635"/>
                    <a:pt x="336" y="635"/>
                  </a:cubicBezTo>
                  <a:cubicBezTo>
                    <a:pt x="335" y="635"/>
                    <a:pt x="333" y="631"/>
                    <a:pt x="333" y="631"/>
                  </a:cubicBezTo>
                  <a:cubicBezTo>
                    <a:pt x="337" y="629"/>
                    <a:pt x="337" y="629"/>
                    <a:pt x="337" y="629"/>
                  </a:cubicBezTo>
                  <a:cubicBezTo>
                    <a:pt x="337" y="629"/>
                    <a:pt x="334" y="628"/>
                    <a:pt x="331" y="628"/>
                  </a:cubicBezTo>
                  <a:cubicBezTo>
                    <a:pt x="328" y="628"/>
                    <a:pt x="333" y="625"/>
                    <a:pt x="333" y="625"/>
                  </a:cubicBezTo>
                  <a:cubicBezTo>
                    <a:pt x="331" y="623"/>
                    <a:pt x="331" y="623"/>
                    <a:pt x="331" y="623"/>
                  </a:cubicBezTo>
                  <a:cubicBezTo>
                    <a:pt x="335" y="621"/>
                    <a:pt x="335" y="621"/>
                    <a:pt x="335" y="621"/>
                  </a:cubicBezTo>
                  <a:cubicBezTo>
                    <a:pt x="340" y="622"/>
                    <a:pt x="340" y="622"/>
                    <a:pt x="340" y="622"/>
                  </a:cubicBezTo>
                  <a:cubicBezTo>
                    <a:pt x="340" y="622"/>
                    <a:pt x="345" y="622"/>
                    <a:pt x="346" y="623"/>
                  </a:cubicBezTo>
                  <a:cubicBezTo>
                    <a:pt x="347" y="624"/>
                    <a:pt x="349" y="621"/>
                    <a:pt x="351" y="620"/>
                  </a:cubicBezTo>
                  <a:cubicBezTo>
                    <a:pt x="352" y="619"/>
                    <a:pt x="359" y="617"/>
                    <a:pt x="361" y="616"/>
                  </a:cubicBezTo>
                  <a:cubicBezTo>
                    <a:pt x="364" y="616"/>
                    <a:pt x="371" y="615"/>
                    <a:pt x="371" y="616"/>
                  </a:cubicBezTo>
                  <a:cubicBezTo>
                    <a:pt x="372" y="617"/>
                    <a:pt x="373" y="616"/>
                    <a:pt x="373" y="614"/>
                  </a:cubicBezTo>
                  <a:cubicBezTo>
                    <a:pt x="372" y="612"/>
                    <a:pt x="375" y="611"/>
                    <a:pt x="378" y="611"/>
                  </a:cubicBezTo>
                  <a:cubicBezTo>
                    <a:pt x="380" y="611"/>
                    <a:pt x="384" y="611"/>
                    <a:pt x="386" y="610"/>
                  </a:cubicBezTo>
                  <a:cubicBezTo>
                    <a:pt x="388" y="610"/>
                    <a:pt x="396" y="607"/>
                    <a:pt x="397" y="607"/>
                  </a:cubicBezTo>
                  <a:cubicBezTo>
                    <a:pt x="398" y="606"/>
                    <a:pt x="401" y="605"/>
                    <a:pt x="403" y="603"/>
                  </a:cubicBezTo>
                  <a:cubicBezTo>
                    <a:pt x="404" y="601"/>
                    <a:pt x="406" y="603"/>
                    <a:pt x="408" y="601"/>
                  </a:cubicBezTo>
                  <a:cubicBezTo>
                    <a:pt x="409" y="600"/>
                    <a:pt x="411" y="599"/>
                    <a:pt x="413" y="600"/>
                  </a:cubicBezTo>
                  <a:cubicBezTo>
                    <a:pt x="415" y="600"/>
                    <a:pt x="418" y="600"/>
                    <a:pt x="420" y="602"/>
                  </a:cubicBezTo>
                  <a:cubicBezTo>
                    <a:pt x="422" y="604"/>
                    <a:pt x="423" y="603"/>
                    <a:pt x="425" y="601"/>
                  </a:cubicBezTo>
                  <a:cubicBezTo>
                    <a:pt x="426" y="600"/>
                    <a:pt x="428" y="601"/>
                    <a:pt x="429" y="603"/>
                  </a:cubicBezTo>
                  <a:cubicBezTo>
                    <a:pt x="430" y="605"/>
                    <a:pt x="430" y="610"/>
                    <a:pt x="431" y="611"/>
                  </a:cubicBezTo>
                  <a:cubicBezTo>
                    <a:pt x="433" y="612"/>
                    <a:pt x="432" y="615"/>
                    <a:pt x="431" y="617"/>
                  </a:cubicBezTo>
                  <a:cubicBezTo>
                    <a:pt x="429" y="618"/>
                    <a:pt x="430" y="619"/>
                    <a:pt x="432" y="620"/>
                  </a:cubicBezTo>
                  <a:cubicBezTo>
                    <a:pt x="433" y="621"/>
                    <a:pt x="437" y="618"/>
                    <a:pt x="437" y="618"/>
                  </a:cubicBezTo>
                  <a:cubicBezTo>
                    <a:pt x="437" y="618"/>
                    <a:pt x="439" y="617"/>
                    <a:pt x="440" y="616"/>
                  </a:cubicBezTo>
                  <a:cubicBezTo>
                    <a:pt x="440" y="615"/>
                    <a:pt x="442" y="619"/>
                    <a:pt x="442" y="620"/>
                  </a:cubicBezTo>
                  <a:cubicBezTo>
                    <a:pt x="443" y="621"/>
                    <a:pt x="446" y="623"/>
                    <a:pt x="446" y="623"/>
                  </a:cubicBezTo>
                  <a:cubicBezTo>
                    <a:pt x="446" y="623"/>
                    <a:pt x="446" y="623"/>
                    <a:pt x="445" y="620"/>
                  </a:cubicBezTo>
                  <a:cubicBezTo>
                    <a:pt x="444" y="618"/>
                    <a:pt x="450" y="621"/>
                    <a:pt x="451" y="622"/>
                  </a:cubicBezTo>
                  <a:cubicBezTo>
                    <a:pt x="453" y="623"/>
                    <a:pt x="454" y="622"/>
                    <a:pt x="455" y="621"/>
                  </a:cubicBezTo>
                  <a:cubicBezTo>
                    <a:pt x="457" y="619"/>
                    <a:pt x="456" y="624"/>
                    <a:pt x="456" y="624"/>
                  </a:cubicBezTo>
                  <a:cubicBezTo>
                    <a:pt x="456" y="624"/>
                    <a:pt x="453" y="626"/>
                    <a:pt x="452" y="627"/>
                  </a:cubicBezTo>
                  <a:cubicBezTo>
                    <a:pt x="451" y="629"/>
                    <a:pt x="454" y="632"/>
                    <a:pt x="454" y="630"/>
                  </a:cubicBezTo>
                  <a:cubicBezTo>
                    <a:pt x="454" y="629"/>
                    <a:pt x="459" y="629"/>
                    <a:pt x="459" y="629"/>
                  </a:cubicBezTo>
                  <a:cubicBezTo>
                    <a:pt x="463" y="631"/>
                    <a:pt x="463" y="631"/>
                    <a:pt x="463" y="631"/>
                  </a:cubicBezTo>
                  <a:cubicBezTo>
                    <a:pt x="463" y="631"/>
                    <a:pt x="465" y="627"/>
                    <a:pt x="466" y="626"/>
                  </a:cubicBezTo>
                  <a:cubicBezTo>
                    <a:pt x="467" y="624"/>
                    <a:pt x="472" y="623"/>
                    <a:pt x="472" y="623"/>
                  </a:cubicBezTo>
                  <a:cubicBezTo>
                    <a:pt x="472" y="623"/>
                    <a:pt x="474" y="620"/>
                    <a:pt x="475" y="620"/>
                  </a:cubicBezTo>
                  <a:cubicBezTo>
                    <a:pt x="477" y="620"/>
                    <a:pt x="482" y="616"/>
                    <a:pt x="482" y="616"/>
                  </a:cubicBezTo>
                  <a:cubicBezTo>
                    <a:pt x="487" y="615"/>
                    <a:pt x="487" y="615"/>
                    <a:pt x="487" y="615"/>
                  </a:cubicBezTo>
                  <a:cubicBezTo>
                    <a:pt x="486" y="619"/>
                    <a:pt x="486" y="619"/>
                    <a:pt x="486" y="619"/>
                  </a:cubicBezTo>
                  <a:cubicBezTo>
                    <a:pt x="484" y="621"/>
                    <a:pt x="484" y="621"/>
                    <a:pt x="484" y="621"/>
                  </a:cubicBezTo>
                  <a:cubicBezTo>
                    <a:pt x="484" y="621"/>
                    <a:pt x="495" y="632"/>
                    <a:pt x="497" y="634"/>
                  </a:cubicBezTo>
                  <a:cubicBezTo>
                    <a:pt x="498" y="635"/>
                    <a:pt x="508" y="651"/>
                    <a:pt x="508" y="653"/>
                  </a:cubicBezTo>
                  <a:cubicBezTo>
                    <a:pt x="508" y="655"/>
                    <a:pt x="518" y="674"/>
                    <a:pt x="518" y="674"/>
                  </a:cubicBezTo>
                  <a:cubicBezTo>
                    <a:pt x="518" y="674"/>
                    <a:pt x="522" y="671"/>
                    <a:pt x="523" y="670"/>
                  </a:cubicBezTo>
                  <a:cubicBezTo>
                    <a:pt x="524" y="669"/>
                    <a:pt x="522" y="666"/>
                    <a:pt x="522" y="666"/>
                  </a:cubicBezTo>
                  <a:cubicBezTo>
                    <a:pt x="522" y="666"/>
                    <a:pt x="524" y="665"/>
                    <a:pt x="527" y="665"/>
                  </a:cubicBezTo>
                  <a:cubicBezTo>
                    <a:pt x="530" y="665"/>
                    <a:pt x="528" y="670"/>
                    <a:pt x="528" y="670"/>
                  </a:cubicBezTo>
                  <a:cubicBezTo>
                    <a:pt x="528" y="670"/>
                    <a:pt x="530" y="671"/>
                    <a:pt x="531" y="670"/>
                  </a:cubicBezTo>
                  <a:cubicBezTo>
                    <a:pt x="532" y="670"/>
                    <a:pt x="532" y="673"/>
                    <a:pt x="532" y="673"/>
                  </a:cubicBezTo>
                  <a:cubicBezTo>
                    <a:pt x="532" y="673"/>
                    <a:pt x="535" y="673"/>
                    <a:pt x="536" y="673"/>
                  </a:cubicBezTo>
                  <a:cubicBezTo>
                    <a:pt x="537" y="674"/>
                    <a:pt x="542" y="675"/>
                    <a:pt x="543" y="673"/>
                  </a:cubicBezTo>
                  <a:cubicBezTo>
                    <a:pt x="545" y="672"/>
                    <a:pt x="549" y="670"/>
                    <a:pt x="550" y="670"/>
                  </a:cubicBezTo>
                  <a:cubicBezTo>
                    <a:pt x="551" y="670"/>
                    <a:pt x="556" y="673"/>
                    <a:pt x="556" y="673"/>
                  </a:cubicBezTo>
                  <a:cubicBezTo>
                    <a:pt x="559" y="681"/>
                    <a:pt x="559" y="681"/>
                    <a:pt x="559" y="681"/>
                  </a:cubicBezTo>
                  <a:cubicBezTo>
                    <a:pt x="559" y="681"/>
                    <a:pt x="566" y="684"/>
                    <a:pt x="567" y="685"/>
                  </a:cubicBezTo>
                  <a:cubicBezTo>
                    <a:pt x="569" y="686"/>
                    <a:pt x="568" y="691"/>
                    <a:pt x="569" y="692"/>
                  </a:cubicBezTo>
                  <a:cubicBezTo>
                    <a:pt x="570" y="693"/>
                    <a:pt x="578" y="693"/>
                    <a:pt x="579" y="693"/>
                  </a:cubicBezTo>
                  <a:cubicBezTo>
                    <a:pt x="580" y="693"/>
                    <a:pt x="583" y="690"/>
                    <a:pt x="584" y="689"/>
                  </a:cubicBezTo>
                  <a:cubicBezTo>
                    <a:pt x="586" y="688"/>
                    <a:pt x="584" y="692"/>
                    <a:pt x="584" y="692"/>
                  </a:cubicBezTo>
                  <a:cubicBezTo>
                    <a:pt x="584" y="692"/>
                    <a:pt x="585" y="696"/>
                    <a:pt x="588" y="697"/>
                  </a:cubicBezTo>
                  <a:cubicBezTo>
                    <a:pt x="591" y="699"/>
                    <a:pt x="592" y="700"/>
                    <a:pt x="593" y="699"/>
                  </a:cubicBezTo>
                  <a:cubicBezTo>
                    <a:pt x="594" y="699"/>
                    <a:pt x="595" y="698"/>
                    <a:pt x="596" y="698"/>
                  </a:cubicBezTo>
                  <a:cubicBezTo>
                    <a:pt x="597" y="698"/>
                    <a:pt x="599" y="695"/>
                    <a:pt x="599" y="694"/>
                  </a:cubicBezTo>
                  <a:cubicBezTo>
                    <a:pt x="599" y="693"/>
                    <a:pt x="603" y="694"/>
                    <a:pt x="604" y="694"/>
                  </a:cubicBezTo>
                  <a:cubicBezTo>
                    <a:pt x="605" y="694"/>
                    <a:pt x="608" y="693"/>
                    <a:pt x="609" y="692"/>
                  </a:cubicBezTo>
                  <a:cubicBezTo>
                    <a:pt x="611" y="690"/>
                    <a:pt x="613" y="690"/>
                    <a:pt x="613" y="689"/>
                  </a:cubicBezTo>
                  <a:cubicBezTo>
                    <a:pt x="612" y="687"/>
                    <a:pt x="614" y="686"/>
                    <a:pt x="615" y="686"/>
                  </a:cubicBezTo>
                  <a:cubicBezTo>
                    <a:pt x="616" y="685"/>
                    <a:pt x="619" y="683"/>
                    <a:pt x="621" y="683"/>
                  </a:cubicBezTo>
                  <a:cubicBezTo>
                    <a:pt x="624" y="683"/>
                    <a:pt x="623" y="681"/>
                    <a:pt x="623" y="680"/>
                  </a:cubicBezTo>
                  <a:cubicBezTo>
                    <a:pt x="622" y="679"/>
                    <a:pt x="627" y="679"/>
                    <a:pt x="627" y="679"/>
                  </a:cubicBezTo>
                  <a:cubicBezTo>
                    <a:pt x="627" y="679"/>
                    <a:pt x="631" y="678"/>
                    <a:pt x="632" y="677"/>
                  </a:cubicBezTo>
                  <a:cubicBezTo>
                    <a:pt x="633" y="676"/>
                    <a:pt x="636" y="675"/>
                    <a:pt x="637" y="676"/>
                  </a:cubicBezTo>
                  <a:cubicBezTo>
                    <a:pt x="638" y="677"/>
                    <a:pt x="639" y="672"/>
                    <a:pt x="639" y="672"/>
                  </a:cubicBezTo>
                  <a:cubicBezTo>
                    <a:pt x="639" y="672"/>
                    <a:pt x="642" y="674"/>
                    <a:pt x="643" y="674"/>
                  </a:cubicBezTo>
                  <a:cubicBezTo>
                    <a:pt x="644" y="673"/>
                    <a:pt x="646" y="676"/>
                    <a:pt x="646" y="676"/>
                  </a:cubicBezTo>
                  <a:cubicBezTo>
                    <a:pt x="658" y="678"/>
                    <a:pt x="658" y="678"/>
                    <a:pt x="658" y="678"/>
                  </a:cubicBezTo>
                  <a:cubicBezTo>
                    <a:pt x="658" y="678"/>
                    <a:pt x="659" y="682"/>
                    <a:pt x="661" y="684"/>
                  </a:cubicBezTo>
                  <a:cubicBezTo>
                    <a:pt x="663" y="685"/>
                    <a:pt x="667" y="687"/>
                    <a:pt x="668" y="687"/>
                  </a:cubicBezTo>
                  <a:cubicBezTo>
                    <a:pt x="669" y="686"/>
                    <a:pt x="677" y="687"/>
                    <a:pt x="677" y="687"/>
                  </a:cubicBezTo>
                  <a:cubicBezTo>
                    <a:pt x="677" y="687"/>
                    <a:pt x="680" y="686"/>
                    <a:pt x="681" y="687"/>
                  </a:cubicBezTo>
                  <a:cubicBezTo>
                    <a:pt x="683" y="687"/>
                    <a:pt x="688" y="690"/>
                    <a:pt x="689" y="690"/>
                  </a:cubicBezTo>
                  <a:cubicBezTo>
                    <a:pt x="690" y="689"/>
                    <a:pt x="695" y="688"/>
                    <a:pt x="695" y="686"/>
                  </a:cubicBezTo>
                  <a:cubicBezTo>
                    <a:pt x="696" y="683"/>
                    <a:pt x="697" y="680"/>
                    <a:pt x="697" y="678"/>
                  </a:cubicBezTo>
                  <a:cubicBezTo>
                    <a:pt x="698" y="676"/>
                    <a:pt x="694" y="674"/>
                    <a:pt x="693" y="671"/>
                  </a:cubicBezTo>
                  <a:cubicBezTo>
                    <a:pt x="692" y="668"/>
                    <a:pt x="697" y="665"/>
                    <a:pt x="697" y="663"/>
                  </a:cubicBezTo>
                  <a:cubicBezTo>
                    <a:pt x="697" y="660"/>
                    <a:pt x="701" y="658"/>
                    <a:pt x="702" y="657"/>
                  </a:cubicBezTo>
                  <a:cubicBezTo>
                    <a:pt x="702" y="655"/>
                    <a:pt x="704" y="653"/>
                    <a:pt x="704" y="653"/>
                  </a:cubicBezTo>
                  <a:cubicBezTo>
                    <a:pt x="713" y="658"/>
                    <a:pt x="713" y="658"/>
                    <a:pt x="713" y="658"/>
                  </a:cubicBezTo>
                  <a:cubicBezTo>
                    <a:pt x="713" y="658"/>
                    <a:pt x="722" y="659"/>
                    <a:pt x="724" y="660"/>
                  </a:cubicBezTo>
                  <a:cubicBezTo>
                    <a:pt x="726" y="661"/>
                    <a:pt x="733" y="663"/>
                    <a:pt x="735" y="665"/>
                  </a:cubicBezTo>
                  <a:cubicBezTo>
                    <a:pt x="736" y="667"/>
                    <a:pt x="736" y="671"/>
                    <a:pt x="736" y="674"/>
                  </a:cubicBezTo>
                  <a:cubicBezTo>
                    <a:pt x="737" y="677"/>
                    <a:pt x="736" y="676"/>
                    <a:pt x="742" y="680"/>
                  </a:cubicBezTo>
                  <a:cubicBezTo>
                    <a:pt x="747" y="684"/>
                    <a:pt x="751" y="683"/>
                    <a:pt x="753" y="683"/>
                  </a:cubicBezTo>
                  <a:cubicBezTo>
                    <a:pt x="755" y="682"/>
                    <a:pt x="765" y="680"/>
                    <a:pt x="766" y="680"/>
                  </a:cubicBezTo>
                  <a:cubicBezTo>
                    <a:pt x="768" y="680"/>
                    <a:pt x="776" y="681"/>
                    <a:pt x="779" y="681"/>
                  </a:cubicBezTo>
                  <a:cubicBezTo>
                    <a:pt x="781" y="681"/>
                    <a:pt x="779" y="681"/>
                    <a:pt x="785" y="685"/>
                  </a:cubicBezTo>
                  <a:cubicBezTo>
                    <a:pt x="791" y="690"/>
                    <a:pt x="792" y="687"/>
                    <a:pt x="792" y="687"/>
                  </a:cubicBezTo>
                  <a:cubicBezTo>
                    <a:pt x="792" y="687"/>
                    <a:pt x="794" y="692"/>
                    <a:pt x="796" y="693"/>
                  </a:cubicBezTo>
                  <a:cubicBezTo>
                    <a:pt x="797" y="695"/>
                    <a:pt x="801" y="696"/>
                    <a:pt x="805" y="695"/>
                  </a:cubicBezTo>
                  <a:cubicBezTo>
                    <a:pt x="808" y="694"/>
                    <a:pt x="813" y="699"/>
                    <a:pt x="815" y="698"/>
                  </a:cubicBezTo>
                  <a:cubicBezTo>
                    <a:pt x="817" y="697"/>
                    <a:pt x="820" y="700"/>
                    <a:pt x="823" y="697"/>
                  </a:cubicBezTo>
                  <a:cubicBezTo>
                    <a:pt x="826" y="695"/>
                    <a:pt x="833" y="694"/>
                    <a:pt x="837" y="693"/>
                  </a:cubicBezTo>
                  <a:cubicBezTo>
                    <a:pt x="840" y="692"/>
                    <a:pt x="843" y="691"/>
                    <a:pt x="845" y="687"/>
                  </a:cubicBezTo>
                  <a:cubicBezTo>
                    <a:pt x="848" y="684"/>
                    <a:pt x="856" y="683"/>
                    <a:pt x="859" y="683"/>
                  </a:cubicBezTo>
                  <a:cubicBezTo>
                    <a:pt x="861" y="683"/>
                    <a:pt x="866" y="688"/>
                    <a:pt x="869" y="687"/>
                  </a:cubicBezTo>
                  <a:cubicBezTo>
                    <a:pt x="871" y="687"/>
                    <a:pt x="874" y="685"/>
                    <a:pt x="877" y="687"/>
                  </a:cubicBezTo>
                  <a:cubicBezTo>
                    <a:pt x="879" y="689"/>
                    <a:pt x="885" y="692"/>
                    <a:pt x="886" y="692"/>
                  </a:cubicBezTo>
                  <a:cubicBezTo>
                    <a:pt x="888" y="692"/>
                    <a:pt x="893" y="691"/>
                    <a:pt x="894" y="690"/>
                  </a:cubicBezTo>
                  <a:cubicBezTo>
                    <a:pt x="894" y="688"/>
                    <a:pt x="901" y="687"/>
                    <a:pt x="903" y="685"/>
                  </a:cubicBezTo>
                  <a:cubicBezTo>
                    <a:pt x="904" y="683"/>
                    <a:pt x="905" y="681"/>
                    <a:pt x="904" y="681"/>
                  </a:cubicBezTo>
                  <a:cubicBezTo>
                    <a:pt x="903" y="680"/>
                    <a:pt x="903" y="678"/>
                    <a:pt x="904" y="676"/>
                  </a:cubicBezTo>
                  <a:cubicBezTo>
                    <a:pt x="905" y="674"/>
                    <a:pt x="909" y="669"/>
                    <a:pt x="910" y="665"/>
                  </a:cubicBezTo>
                  <a:cubicBezTo>
                    <a:pt x="911" y="661"/>
                    <a:pt x="916" y="658"/>
                    <a:pt x="917" y="656"/>
                  </a:cubicBezTo>
                  <a:cubicBezTo>
                    <a:pt x="919" y="654"/>
                    <a:pt x="918" y="651"/>
                    <a:pt x="918" y="651"/>
                  </a:cubicBezTo>
                  <a:cubicBezTo>
                    <a:pt x="918" y="651"/>
                    <a:pt x="917" y="647"/>
                    <a:pt x="917" y="646"/>
                  </a:cubicBezTo>
                  <a:cubicBezTo>
                    <a:pt x="916" y="644"/>
                    <a:pt x="913" y="645"/>
                    <a:pt x="912" y="645"/>
                  </a:cubicBezTo>
                  <a:cubicBezTo>
                    <a:pt x="910" y="645"/>
                    <a:pt x="914" y="638"/>
                    <a:pt x="915" y="638"/>
                  </a:cubicBezTo>
                  <a:cubicBezTo>
                    <a:pt x="916" y="638"/>
                    <a:pt x="920" y="634"/>
                    <a:pt x="921" y="634"/>
                  </a:cubicBezTo>
                  <a:cubicBezTo>
                    <a:pt x="922" y="633"/>
                    <a:pt x="934" y="631"/>
                    <a:pt x="935" y="631"/>
                  </a:cubicBezTo>
                  <a:cubicBezTo>
                    <a:pt x="936" y="631"/>
                    <a:pt x="941" y="631"/>
                    <a:pt x="944" y="630"/>
                  </a:cubicBezTo>
                  <a:cubicBezTo>
                    <a:pt x="947" y="629"/>
                    <a:pt x="956" y="635"/>
                    <a:pt x="956" y="635"/>
                  </a:cubicBezTo>
                  <a:cubicBezTo>
                    <a:pt x="956" y="635"/>
                    <a:pt x="960" y="636"/>
                    <a:pt x="962" y="636"/>
                  </a:cubicBezTo>
                  <a:cubicBezTo>
                    <a:pt x="964" y="637"/>
                    <a:pt x="969" y="641"/>
                    <a:pt x="970" y="644"/>
                  </a:cubicBezTo>
                  <a:cubicBezTo>
                    <a:pt x="971" y="646"/>
                    <a:pt x="974" y="649"/>
                    <a:pt x="974" y="653"/>
                  </a:cubicBezTo>
                  <a:cubicBezTo>
                    <a:pt x="975" y="657"/>
                    <a:pt x="978" y="661"/>
                    <a:pt x="978" y="665"/>
                  </a:cubicBezTo>
                  <a:cubicBezTo>
                    <a:pt x="979" y="670"/>
                    <a:pt x="983" y="676"/>
                    <a:pt x="983" y="676"/>
                  </a:cubicBezTo>
                  <a:cubicBezTo>
                    <a:pt x="983" y="676"/>
                    <a:pt x="985" y="683"/>
                    <a:pt x="985" y="686"/>
                  </a:cubicBezTo>
                  <a:cubicBezTo>
                    <a:pt x="985" y="689"/>
                    <a:pt x="991" y="693"/>
                    <a:pt x="991" y="693"/>
                  </a:cubicBezTo>
                  <a:cubicBezTo>
                    <a:pt x="991" y="693"/>
                    <a:pt x="999" y="694"/>
                    <a:pt x="1000" y="695"/>
                  </a:cubicBezTo>
                  <a:cubicBezTo>
                    <a:pt x="1002" y="695"/>
                    <a:pt x="1005" y="696"/>
                    <a:pt x="1007" y="698"/>
                  </a:cubicBezTo>
                  <a:cubicBezTo>
                    <a:pt x="1009" y="701"/>
                    <a:pt x="1011" y="703"/>
                    <a:pt x="1013" y="703"/>
                  </a:cubicBezTo>
                  <a:cubicBezTo>
                    <a:pt x="1015" y="702"/>
                    <a:pt x="1015" y="705"/>
                    <a:pt x="1015" y="706"/>
                  </a:cubicBezTo>
                  <a:cubicBezTo>
                    <a:pt x="1014" y="707"/>
                    <a:pt x="1016" y="710"/>
                    <a:pt x="1017" y="711"/>
                  </a:cubicBezTo>
                  <a:cubicBezTo>
                    <a:pt x="1017" y="712"/>
                    <a:pt x="1015" y="714"/>
                    <a:pt x="1015" y="714"/>
                  </a:cubicBezTo>
                  <a:cubicBezTo>
                    <a:pt x="1015" y="714"/>
                    <a:pt x="1016" y="718"/>
                    <a:pt x="1019" y="720"/>
                  </a:cubicBezTo>
                  <a:cubicBezTo>
                    <a:pt x="1022" y="723"/>
                    <a:pt x="1029" y="719"/>
                    <a:pt x="1031" y="720"/>
                  </a:cubicBezTo>
                  <a:cubicBezTo>
                    <a:pt x="1033" y="720"/>
                    <a:pt x="1036" y="716"/>
                    <a:pt x="1036" y="716"/>
                  </a:cubicBezTo>
                  <a:cubicBezTo>
                    <a:pt x="1036" y="716"/>
                    <a:pt x="1044" y="715"/>
                    <a:pt x="1045" y="713"/>
                  </a:cubicBezTo>
                  <a:cubicBezTo>
                    <a:pt x="1047" y="712"/>
                    <a:pt x="1050" y="711"/>
                    <a:pt x="1053" y="712"/>
                  </a:cubicBezTo>
                  <a:cubicBezTo>
                    <a:pt x="1055" y="713"/>
                    <a:pt x="1055" y="715"/>
                    <a:pt x="1054" y="718"/>
                  </a:cubicBezTo>
                  <a:cubicBezTo>
                    <a:pt x="1053" y="721"/>
                    <a:pt x="1057" y="721"/>
                    <a:pt x="1055" y="723"/>
                  </a:cubicBezTo>
                  <a:cubicBezTo>
                    <a:pt x="1053" y="725"/>
                    <a:pt x="1051" y="725"/>
                    <a:pt x="1050" y="726"/>
                  </a:cubicBezTo>
                  <a:cubicBezTo>
                    <a:pt x="1049" y="727"/>
                    <a:pt x="1050" y="733"/>
                    <a:pt x="1049" y="735"/>
                  </a:cubicBezTo>
                  <a:cubicBezTo>
                    <a:pt x="1048" y="737"/>
                    <a:pt x="1048" y="735"/>
                    <a:pt x="1046" y="741"/>
                  </a:cubicBezTo>
                  <a:cubicBezTo>
                    <a:pt x="1045" y="746"/>
                    <a:pt x="1045" y="744"/>
                    <a:pt x="1043" y="745"/>
                  </a:cubicBezTo>
                  <a:cubicBezTo>
                    <a:pt x="1042" y="747"/>
                    <a:pt x="1042" y="750"/>
                    <a:pt x="1041" y="750"/>
                  </a:cubicBezTo>
                  <a:cubicBezTo>
                    <a:pt x="1039" y="751"/>
                    <a:pt x="1041" y="756"/>
                    <a:pt x="1039" y="757"/>
                  </a:cubicBezTo>
                  <a:cubicBezTo>
                    <a:pt x="1038" y="757"/>
                    <a:pt x="1036" y="757"/>
                    <a:pt x="1036" y="757"/>
                  </a:cubicBezTo>
                  <a:cubicBezTo>
                    <a:pt x="1036" y="757"/>
                    <a:pt x="1034" y="762"/>
                    <a:pt x="1032" y="764"/>
                  </a:cubicBezTo>
                  <a:cubicBezTo>
                    <a:pt x="1031" y="765"/>
                    <a:pt x="1029" y="762"/>
                    <a:pt x="1029" y="760"/>
                  </a:cubicBezTo>
                  <a:cubicBezTo>
                    <a:pt x="1030" y="758"/>
                    <a:pt x="1028" y="755"/>
                    <a:pt x="1028" y="755"/>
                  </a:cubicBezTo>
                  <a:cubicBezTo>
                    <a:pt x="1028" y="755"/>
                    <a:pt x="1026" y="756"/>
                    <a:pt x="1024" y="757"/>
                  </a:cubicBezTo>
                  <a:cubicBezTo>
                    <a:pt x="1023" y="758"/>
                    <a:pt x="1019" y="760"/>
                    <a:pt x="1019" y="760"/>
                  </a:cubicBezTo>
                  <a:cubicBezTo>
                    <a:pt x="1019" y="760"/>
                    <a:pt x="1021" y="768"/>
                    <a:pt x="1021" y="774"/>
                  </a:cubicBezTo>
                  <a:cubicBezTo>
                    <a:pt x="1021" y="780"/>
                    <a:pt x="1020" y="785"/>
                    <a:pt x="1018" y="787"/>
                  </a:cubicBezTo>
                  <a:cubicBezTo>
                    <a:pt x="1016" y="789"/>
                    <a:pt x="1014" y="789"/>
                    <a:pt x="1014" y="789"/>
                  </a:cubicBezTo>
                  <a:cubicBezTo>
                    <a:pt x="1016" y="790"/>
                    <a:pt x="1016" y="790"/>
                    <a:pt x="1016" y="790"/>
                  </a:cubicBezTo>
                  <a:cubicBezTo>
                    <a:pt x="1015" y="795"/>
                    <a:pt x="1015" y="795"/>
                    <a:pt x="1015" y="795"/>
                  </a:cubicBezTo>
                  <a:cubicBezTo>
                    <a:pt x="1017" y="792"/>
                    <a:pt x="1017" y="792"/>
                    <a:pt x="1017" y="792"/>
                  </a:cubicBezTo>
                  <a:cubicBezTo>
                    <a:pt x="1017" y="792"/>
                    <a:pt x="1021" y="792"/>
                    <a:pt x="1021" y="791"/>
                  </a:cubicBezTo>
                  <a:cubicBezTo>
                    <a:pt x="1020" y="789"/>
                    <a:pt x="1026" y="784"/>
                    <a:pt x="1026" y="784"/>
                  </a:cubicBezTo>
                  <a:cubicBezTo>
                    <a:pt x="1027" y="786"/>
                    <a:pt x="1027" y="786"/>
                    <a:pt x="1027" y="786"/>
                  </a:cubicBezTo>
                  <a:cubicBezTo>
                    <a:pt x="1031" y="782"/>
                    <a:pt x="1031" y="782"/>
                    <a:pt x="1031" y="782"/>
                  </a:cubicBezTo>
                  <a:cubicBezTo>
                    <a:pt x="1031" y="782"/>
                    <a:pt x="1032" y="786"/>
                    <a:pt x="1033" y="789"/>
                  </a:cubicBezTo>
                  <a:cubicBezTo>
                    <a:pt x="1033" y="791"/>
                    <a:pt x="1038" y="790"/>
                    <a:pt x="1042" y="788"/>
                  </a:cubicBezTo>
                  <a:cubicBezTo>
                    <a:pt x="1046" y="787"/>
                    <a:pt x="1059" y="780"/>
                    <a:pt x="1061" y="777"/>
                  </a:cubicBezTo>
                  <a:cubicBezTo>
                    <a:pt x="1064" y="775"/>
                    <a:pt x="1071" y="762"/>
                    <a:pt x="1074" y="759"/>
                  </a:cubicBezTo>
                  <a:cubicBezTo>
                    <a:pt x="1076" y="756"/>
                    <a:pt x="1086" y="745"/>
                    <a:pt x="1088" y="742"/>
                  </a:cubicBezTo>
                  <a:cubicBezTo>
                    <a:pt x="1091" y="739"/>
                    <a:pt x="1095" y="730"/>
                    <a:pt x="1098" y="725"/>
                  </a:cubicBezTo>
                  <a:cubicBezTo>
                    <a:pt x="1100" y="720"/>
                    <a:pt x="1109" y="709"/>
                    <a:pt x="1110" y="707"/>
                  </a:cubicBezTo>
                  <a:cubicBezTo>
                    <a:pt x="1111" y="705"/>
                    <a:pt x="1112" y="694"/>
                    <a:pt x="1113" y="689"/>
                  </a:cubicBezTo>
                  <a:cubicBezTo>
                    <a:pt x="1114" y="684"/>
                    <a:pt x="1112" y="682"/>
                    <a:pt x="1113" y="677"/>
                  </a:cubicBezTo>
                  <a:cubicBezTo>
                    <a:pt x="1113" y="672"/>
                    <a:pt x="1116" y="662"/>
                    <a:pt x="1117" y="661"/>
                  </a:cubicBezTo>
                  <a:cubicBezTo>
                    <a:pt x="1118" y="660"/>
                    <a:pt x="1120" y="656"/>
                    <a:pt x="1121" y="654"/>
                  </a:cubicBezTo>
                  <a:cubicBezTo>
                    <a:pt x="1122" y="651"/>
                    <a:pt x="1120" y="652"/>
                    <a:pt x="1118" y="649"/>
                  </a:cubicBezTo>
                  <a:cubicBezTo>
                    <a:pt x="1116" y="646"/>
                    <a:pt x="1119" y="644"/>
                    <a:pt x="1119" y="642"/>
                  </a:cubicBezTo>
                  <a:cubicBezTo>
                    <a:pt x="1120" y="640"/>
                    <a:pt x="1115" y="638"/>
                    <a:pt x="1117" y="638"/>
                  </a:cubicBezTo>
                  <a:cubicBezTo>
                    <a:pt x="1119" y="639"/>
                    <a:pt x="1120" y="637"/>
                    <a:pt x="1121" y="636"/>
                  </a:cubicBezTo>
                  <a:cubicBezTo>
                    <a:pt x="1122" y="635"/>
                    <a:pt x="1121" y="636"/>
                    <a:pt x="1115" y="631"/>
                  </a:cubicBezTo>
                  <a:cubicBezTo>
                    <a:pt x="1108" y="626"/>
                    <a:pt x="1110" y="625"/>
                    <a:pt x="1110" y="623"/>
                  </a:cubicBezTo>
                  <a:cubicBezTo>
                    <a:pt x="1110" y="621"/>
                    <a:pt x="1105" y="618"/>
                    <a:pt x="1101" y="619"/>
                  </a:cubicBezTo>
                  <a:cubicBezTo>
                    <a:pt x="1098" y="620"/>
                    <a:pt x="1096" y="618"/>
                    <a:pt x="1095" y="618"/>
                  </a:cubicBezTo>
                  <a:cubicBezTo>
                    <a:pt x="1094" y="618"/>
                    <a:pt x="1096" y="622"/>
                    <a:pt x="1095" y="625"/>
                  </a:cubicBezTo>
                  <a:cubicBezTo>
                    <a:pt x="1093" y="627"/>
                    <a:pt x="1092" y="628"/>
                    <a:pt x="1091" y="628"/>
                  </a:cubicBezTo>
                  <a:cubicBezTo>
                    <a:pt x="1090" y="629"/>
                    <a:pt x="1093" y="622"/>
                    <a:pt x="1092" y="622"/>
                  </a:cubicBezTo>
                  <a:cubicBezTo>
                    <a:pt x="1091" y="622"/>
                    <a:pt x="1089" y="626"/>
                    <a:pt x="1088" y="627"/>
                  </a:cubicBezTo>
                  <a:cubicBezTo>
                    <a:pt x="1087" y="628"/>
                    <a:pt x="1083" y="630"/>
                    <a:pt x="1081" y="630"/>
                  </a:cubicBezTo>
                  <a:cubicBezTo>
                    <a:pt x="1079" y="629"/>
                    <a:pt x="1085" y="625"/>
                    <a:pt x="1086" y="625"/>
                  </a:cubicBezTo>
                  <a:cubicBezTo>
                    <a:pt x="1088" y="624"/>
                    <a:pt x="1084" y="621"/>
                    <a:pt x="1082" y="621"/>
                  </a:cubicBezTo>
                  <a:cubicBezTo>
                    <a:pt x="1081" y="621"/>
                    <a:pt x="1083" y="619"/>
                    <a:pt x="1085" y="617"/>
                  </a:cubicBezTo>
                  <a:cubicBezTo>
                    <a:pt x="1087" y="615"/>
                    <a:pt x="1081" y="618"/>
                    <a:pt x="1079" y="618"/>
                  </a:cubicBezTo>
                  <a:cubicBezTo>
                    <a:pt x="1077" y="619"/>
                    <a:pt x="1079" y="623"/>
                    <a:pt x="1079" y="625"/>
                  </a:cubicBezTo>
                  <a:cubicBezTo>
                    <a:pt x="1078" y="627"/>
                    <a:pt x="1075" y="625"/>
                    <a:pt x="1076" y="622"/>
                  </a:cubicBezTo>
                  <a:cubicBezTo>
                    <a:pt x="1076" y="619"/>
                    <a:pt x="1075" y="611"/>
                    <a:pt x="1075" y="610"/>
                  </a:cubicBezTo>
                  <a:cubicBezTo>
                    <a:pt x="1075" y="609"/>
                    <a:pt x="1067" y="613"/>
                    <a:pt x="1065" y="612"/>
                  </a:cubicBezTo>
                  <a:cubicBezTo>
                    <a:pt x="1063" y="611"/>
                    <a:pt x="1060" y="607"/>
                    <a:pt x="1062" y="606"/>
                  </a:cubicBezTo>
                  <a:cubicBezTo>
                    <a:pt x="1063" y="604"/>
                    <a:pt x="1067" y="601"/>
                    <a:pt x="1070" y="599"/>
                  </a:cubicBezTo>
                  <a:cubicBezTo>
                    <a:pt x="1074" y="597"/>
                    <a:pt x="1077" y="592"/>
                    <a:pt x="1080" y="590"/>
                  </a:cubicBezTo>
                  <a:cubicBezTo>
                    <a:pt x="1082" y="588"/>
                    <a:pt x="1087" y="582"/>
                    <a:pt x="1089" y="578"/>
                  </a:cubicBezTo>
                  <a:cubicBezTo>
                    <a:pt x="1092" y="574"/>
                    <a:pt x="1099" y="567"/>
                    <a:pt x="1102" y="564"/>
                  </a:cubicBezTo>
                  <a:cubicBezTo>
                    <a:pt x="1105" y="561"/>
                    <a:pt x="1108" y="558"/>
                    <a:pt x="1109" y="556"/>
                  </a:cubicBezTo>
                  <a:cubicBezTo>
                    <a:pt x="1110" y="555"/>
                    <a:pt x="1111" y="556"/>
                    <a:pt x="1113" y="550"/>
                  </a:cubicBezTo>
                  <a:cubicBezTo>
                    <a:pt x="1116" y="545"/>
                    <a:pt x="1118" y="544"/>
                    <a:pt x="1121" y="542"/>
                  </a:cubicBezTo>
                  <a:cubicBezTo>
                    <a:pt x="1124" y="539"/>
                    <a:pt x="1128" y="532"/>
                    <a:pt x="1128" y="532"/>
                  </a:cubicBezTo>
                  <a:cubicBezTo>
                    <a:pt x="1145" y="525"/>
                    <a:pt x="1145" y="525"/>
                    <a:pt x="1145" y="525"/>
                  </a:cubicBezTo>
                  <a:cubicBezTo>
                    <a:pt x="1145" y="525"/>
                    <a:pt x="1161" y="525"/>
                    <a:pt x="1163" y="525"/>
                  </a:cubicBezTo>
                  <a:cubicBezTo>
                    <a:pt x="1165" y="524"/>
                    <a:pt x="1165" y="529"/>
                    <a:pt x="1167" y="530"/>
                  </a:cubicBezTo>
                  <a:cubicBezTo>
                    <a:pt x="1169" y="530"/>
                    <a:pt x="1170" y="529"/>
                    <a:pt x="1170" y="527"/>
                  </a:cubicBezTo>
                  <a:cubicBezTo>
                    <a:pt x="1170" y="525"/>
                    <a:pt x="1171" y="525"/>
                    <a:pt x="1172" y="525"/>
                  </a:cubicBezTo>
                  <a:cubicBezTo>
                    <a:pt x="1174" y="526"/>
                    <a:pt x="1180" y="527"/>
                    <a:pt x="1182" y="528"/>
                  </a:cubicBezTo>
                  <a:cubicBezTo>
                    <a:pt x="1183" y="529"/>
                    <a:pt x="1184" y="526"/>
                    <a:pt x="1186" y="525"/>
                  </a:cubicBezTo>
                  <a:cubicBezTo>
                    <a:pt x="1187" y="524"/>
                    <a:pt x="1189" y="528"/>
                    <a:pt x="1189" y="528"/>
                  </a:cubicBezTo>
                  <a:cubicBezTo>
                    <a:pt x="1189" y="528"/>
                    <a:pt x="1194" y="528"/>
                    <a:pt x="1196" y="527"/>
                  </a:cubicBezTo>
                  <a:cubicBezTo>
                    <a:pt x="1197" y="526"/>
                    <a:pt x="1193" y="525"/>
                    <a:pt x="1193" y="525"/>
                  </a:cubicBezTo>
                  <a:cubicBezTo>
                    <a:pt x="1198" y="523"/>
                    <a:pt x="1198" y="523"/>
                    <a:pt x="1198" y="523"/>
                  </a:cubicBezTo>
                  <a:cubicBezTo>
                    <a:pt x="1198" y="523"/>
                    <a:pt x="1197" y="522"/>
                    <a:pt x="1199" y="520"/>
                  </a:cubicBezTo>
                  <a:cubicBezTo>
                    <a:pt x="1201" y="517"/>
                    <a:pt x="1208" y="520"/>
                    <a:pt x="1210" y="521"/>
                  </a:cubicBezTo>
                  <a:cubicBezTo>
                    <a:pt x="1211" y="522"/>
                    <a:pt x="1214" y="524"/>
                    <a:pt x="1215" y="522"/>
                  </a:cubicBezTo>
                  <a:cubicBezTo>
                    <a:pt x="1215" y="520"/>
                    <a:pt x="1222" y="523"/>
                    <a:pt x="1222" y="525"/>
                  </a:cubicBezTo>
                  <a:cubicBezTo>
                    <a:pt x="1223" y="527"/>
                    <a:pt x="1228" y="529"/>
                    <a:pt x="1228" y="529"/>
                  </a:cubicBezTo>
                  <a:cubicBezTo>
                    <a:pt x="1218" y="531"/>
                    <a:pt x="1218" y="531"/>
                    <a:pt x="1218" y="531"/>
                  </a:cubicBezTo>
                  <a:cubicBezTo>
                    <a:pt x="1217" y="536"/>
                    <a:pt x="1217" y="536"/>
                    <a:pt x="1217" y="536"/>
                  </a:cubicBezTo>
                  <a:cubicBezTo>
                    <a:pt x="1217" y="536"/>
                    <a:pt x="1226" y="535"/>
                    <a:pt x="1227" y="534"/>
                  </a:cubicBezTo>
                  <a:cubicBezTo>
                    <a:pt x="1228" y="533"/>
                    <a:pt x="1230" y="535"/>
                    <a:pt x="1232" y="535"/>
                  </a:cubicBezTo>
                  <a:cubicBezTo>
                    <a:pt x="1235" y="536"/>
                    <a:pt x="1236" y="533"/>
                    <a:pt x="1237" y="532"/>
                  </a:cubicBezTo>
                  <a:cubicBezTo>
                    <a:pt x="1239" y="531"/>
                    <a:pt x="1239" y="530"/>
                    <a:pt x="1239" y="530"/>
                  </a:cubicBezTo>
                  <a:cubicBezTo>
                    <a:pt x="1239" y="530"/>
                    <a:pt x="1242" y="530"/>
                    <a:pt x="1244" y="532"/>
                  </a:cubicBezTo>
                  <a:cubicBezTo>
                    <a:pt x="1246" y="533"/>
                    <a:pt x="1246" y="532"/>
                    <a:pt x="1247" y="531"/>
                  </a:cubicBezTo>
                  <a:cubicBezTo>
                    <a:pt x="1249" y="530"/>
                    <a:pt x="1251" y="529"/>
                    <a:pt x="1252" y="529"/>
                  </a:cubicBezTo>
                  <a:cubicBezTo>
                    <a:pt x="1254" y="529"/>
                    <a:pt x="1257" y="528"/>
                    <a:pt x="1257" y="527"/>
                  </a:cubicBezTo>
                  <a:cubicBezTo>
                    <a:pt x="1257" y="526"/>
                    <a:pt x="1255" y="524"/>
                    <a:pt x="1253" y="523"/>
                  </a:cubicBezTo>
                  <a:cubicBezTo>
                    <a:pt x="1250" y="522"/>
                    <a:pt x="1247" y="525"/>
                    <a:pt x="1247" y="522"/>
                  </a:cubicBezTo>
                  <a:cubicBezTo>
                    <a:pt x="1247" y="519"/>
                    <a:pt x="1249" y="516"/>
                    <a:pt x="1250" y="515"/>
                  </a:cubicBezTo>
                  <a:cubicBezTo>
                    <a:pt x="1250" y="514"/>
                    <a:pt x="1248" y="514"/>
                    <a:pt x="1251" y="510"/>
                  </a:cubicBezTo>
                  <a:cubicBezTo>
                    <a:pt x="1254" y="507"/>
                    <a:pt x="1263" y="501"/>
                    <a:pt x="1263" y="499"/>
                  </a:cubicBezTo>
                  <a:cubicBezTo>
                    <a:pt x="1263" y="498"/>
                    <a:pt x="1266" y="493"/>
                    <a:pt x="1269" y="491"/>
                  </a:cubicBezTo>
                  <a:cubicBezTo>
                    <a:pt x="1271" y="488"/>
                    <a:pt x="1271" y="488"/>
                    <a:pt x="1271" y="485"/>
                  </a:cubicBezTo>
                  <a:cubicBezTo>
                    <a:pt x="1271" y="482"/>
                    <a:pt x="1276" y="480"/>
                    <a:pt x="1277" y="479"/>
                  </a:cubicBezTo>
                  <a:cubicBezTo>
                    <a:pt x="1279" y="478"/>
                    <a:pt x="1280" y="481"/>
                    <a:pt x="1284" y="478"/>
                  </a:cubicBezTo>
                  <a:cubicBezTo>
                    <a:pt x="1288" y="476"/>
                    <a:pt x="1292" y="476"/>
                    <a:pt x="1293" y="475"/>
                  </a:cubicBezTo>
                  <a:cubicBezTo>
                    <a:pt x="1294" y="474"/>
                    <a:pt x="1299" y="478"/>
                    <a:pt x="1300" y="479"/>
                  </a:cubicBezTo>
                  <a:cubicBezTo>
                    <a:pt x="1301" y="480"/>
                    <a:pt x="1303" y="479"/>
                    <a:pt x="1304" y="476"/>
                  </a:cubicBezTo>
                  <a:cubicBezTo>
                    <a:pt x="1305" y="473"/>
                    <a:pt x="1307" y="475"/>
                    <a:pt x="1307" y="478"/>
                  </a:cubicBezTo>
                  <a:cubicBezTo>
                    <a:pt x="1307" y="481"/>
                    <a:pt x="1302" y="488"/>
                    <a:pt x="1302" y="488"/>
                  </a:cubicBezTo>
                  <a:cubicBezTo>
                    <a:pt x="1303" y="495"/>
                    <a:pt x="1303" y="495"/>
                    <a:pt x="1303" y="495"/>
                  </a:cubicBezTo>
                  <a:cubicBezTo>
                    <a:pt x="1307" y="494"/>
                    <a:pt x="1307" y="494"/>
                    <a:pt x="1307" y="494"/>
                  </a:cubicBezTo>
                  <a:cubicBezTo>
                    <a:pt x="1305" y="501"/>
                    <a:pt x="1305" y="501"/>
                    <a:pt x="1305" y="501"/>
                  </a:cubicBezTo>
                  <a:cubicBezTo>
                    <a:pt x="1305" y="501"/>
                    <a:pt x="1306" y="501"/>
                    <a:pt x="1308" y="500"/>
                  </a:cubicBezTo>
                  <a:cubicBezTo>
                    <a:pt x="1309" y="499"/>
                    <a:pt x="1312" y="500"/>
                    <a:pt x="1312" y="497"/>
                  </a:cubicBezTo>
                  <a:cubicBezTo>
                    <a:pt x="1313" y="494"/>
                    <a:pt x="1319" y="490"/>
                    <a:pt x="1321" y="488"/>
                  </a:cubicBezTo>
                  <a:cubicBezTo>
                    <a:pt x="1322" y="486"/>
                    <a:pt x="1329" y="481"/>
                    <a:pt x="1331" y="481"/>
                  </a:cubicBezTo>
                  <a:cubicBezTo>
                    <a:pt x="1333" y="480"/>
                    <a:pt x="1333" y="483"/>
                    <a:pt x="1335" y="482"/>
                  </a:cubicBezTo>
                  <a:cubicBezTo>
                    <a:pt x="1337" y="481"/>
                    <a:pt x="1337" y="478"/>
                    <a:pt x="1335" y="478"/>
                  </a:cubicBezTo>
                  <a:cubicBezTo>
                    <a:pt x="1333" y="478"/>
                    <a:pt x="1333" y="477"/>
                    <a:pt x="1334" y="473"/>
                  </a:cubicBezTo>
                  <a:cubicBezTo>
                    <a:pt x="1335" y="469"/>
                    <a:pt x="1337" y="461"/>
                    <a:pt x="1337" y="461"/>
                  </a:cubicBezTo>
                  <a:cubicBezTo>
                    <a:pt x="1337" y="461"/>
                    <a:pt x="1346" y="459"/>
                    <a:pt x="1349" y="460"/>
                  </a:cubicBezTo>
                  <a:cubicBezTo>
                    <a:pt x="1352" y="460"/>
                    <a:pt x="1354" y="464"/>
                    <a:pt x="1352" y="463"/>
                  </a:cubicBezTo>
                  <a:cubicBezTo>
                    <a:pt x="1351" y="463"/>
                    <a:pt x="1347" y="465"/>
                    <a:pt x="1345" y="466"/>
                  </a:cubicBezTo>
                  <a:cubicBezTo>
                    <a:pt x="1343" y="467"/>
                    <a:pt x="1345" y="473"/>
                    <a:pt x="1344" y="475"/>
                  </a:cubicBezTo>
                  <a:cubicBezTo>
                    <a:pt x="1342" y="477"/>
                    <a:pt x="1342" y="482"/>
                    <a:pt x="1342" y="482"/>
                  </a:cubicBezTo>
                  <a:cubicBezTo>
                    <a:pt x="1342" y="482"/>
                    <a:pt x="1342" y="485"/>
                    <a:pt x="1342" y="486"/>
                  </a:cubicBezTo>
                  <a:cubicBezTo>
                    <a:pt x="1342" y="488"/>
                    <a:pt x="1342" y="490"/>
                    <a:pt x="1340" y="491"/>
                  </a:cubicBezTo>
                  <a:cubicBezTo>
                    <a:pt x="1337" y="492"/>
                    <a:pt x="1341" y="496"/>
                    <a:pt x="1340" y="496"/>
                  </a:cubicBezTo>
                  <a:cubicBezTo>
                    <a:pt x="1338" y="496"/>
                    <a:pt x="1332" y="500"/>
                    <a:pt x="1329" y="501"/>
                  </a:cubicBezTo>
                  <a:cubicBezTo>
                    <a:pt x="1327" y="502"/>
                    <a:pt x="1323" y="508"/>
                    <a:pt x="1323" y="508"/>
                  </a:cubicBezTo>
                  <a:cubicBezTo>
                    <a:pt x="1323" y="508"/>
                    <a:pt x="1321" y="511"/>
                    <a:pt x="1319" y="513"/>
                  </a:cubicBezTo>
                  <a:cubicBezTo>
                    <a:pt x="1317" y="516"/>
                    <a:pt x="1314" y="519"/>
                    <a:pt x="1311" y="521"/>
                  </a:cubicBezTo>
                  <a:cubicBezTo>
                    <a:pt x="1307" y="522"/>
                    <a:pt x="1306" y="525"/>
                    <a:pt x="1305" y="527"/>
                  </a:cubicBezTo>
                  <a:cubicBezTo>
                    <a:pt x="1304" y="529"/>
                    <a:pt x="1302" y="534"/>
                    <a:pt x="1300" y="536"/>
                  </a:cubicBezTo>
                  <a:cubicBezTo>
                    <a:pt x="1297" y="538"/>
                    <a:pt x="1292" y="549"/>
                    <a:pt x="1287" y="551"/>
                  </a:cubicBezTo>
                  <a:cubicBezTo>
                    <a:pt x="1283" y="553"/>
                    <a:pt x="1280" y="552"/>
                    <a:pt x="1280" y="552"/>
                  </a:cubicBezTo>
                  <a:cubicBezTo>
                    <a:pt x="1280" y="552"/>
                    <a:pt x="1280" y="555"/>
                    <a:pt x="1278" y="555"/>
                  </a:cubicBezTo>
                  <a:cubicBezTo>
                    <a:pt x="1276" y="555"/>
                    <a:pt x="1273" y="557"/>
                    <a:pt x="1273" y="557"/>
                  </a:cubicBezTo>
                  <a:cubicBezTo>
                    <a:pt x="1273" y="557"/>
                    <a:pt x="1274" y="561"/>
                    <a:pt x="1274" y="563"/>
                  </a:cubicBezTo>
                  <a:cubicBezTo>
                    <a:pt x="1274" y="565"/>
                    <a:pt x="1268" y="573"/>
                    <a:pt x="1266" y="574"/>
                  </a:cubicBezTo>
                  <a:cubicBezTo>
                    <a:pt x="1264" y="575"/>
                    <a:pt x="1262" y="588"/>
                    <a:pt x="1260" y="593"/>
                  </a:cubicBezTo>
                  <a:cubicBezTo>
                    <a:pt x="1258" y="598"/>
                    <a:pt x="1263" y="623"/>
                    <a:pt x="1264" y="628"/>
                  </a:cubicBezTo>
                  <a:cubicBezTo>
                    <a:pt x="1264" y="633"/>
                    <a:pt x="1267" y="646"/>
                    <a:pt x="1267" y="650"/>
                  </a:cubicBezTo>
                  <a:cubicBezTo>
                    <a:pt x="1268" y="655"/>
                    <a:pt x="1270" y="664"/>
                    <a:pt x="1270" y="664"/>
                  </a:cubicBezTo>
                  <a:cubicBezTo>
                    <a:pt x="1271" y="672"/>
                    <a:pt x="1271" y="672"/>
                    <a:pt x="1271" y="672"/>
                  </a:cubicBezTo>
                  <a:cubicBezTo>
                    <a:pt x="1271" y="672"/>
                    <a:pt x="1269" y="677"/>
                    <a:pt x="1277" y="666"/>
                  </a:cubicBezTo>
                  <a:cubicBezTo>
                    <a:pt x="1285" y="655"/>
                    <a:pt x="1287" y="656"/>
                    <a:pt x="1288" y="652"/>
                  </a:cubicBezTo>
                  <a:cubicBezTo>
                    <a:pt x="1289" y="648"/>
                    <a:pt x="1290" y="645"/>
                    <a:pt x="1290" y="642"/>
                  </a:cubicBezTo>
                  <a:cubicBezTo>
                    <a:pt x="1290" y="639"/>
                    <a:pt x="1291" y="639"/>
                    <a:pt x="1292" y="638"/>
                  </a:cubicBezTo>
                  <a:cubicBezTo>
                    <a:pt x="1293" y="637"/>
                    <a:pt x="1298" y="635"/>
                    <a:pt x="1301" y="635"/>
                  </a:cubicBezTo>
                  <a:cubicBezTo>
                    <a:pt x="1303" y="635"/>
                    <a:pt x="1304" y="639"/>
                    <a:pt x="1304" y="637"/>
                  </a:cubicBezTo>
                  <a:cubicBezTo>
                    <a:pt x="1304" y="635"/>
                    <a:pt x="1303" y="631"/>
                    <a:pt x="1302" y="627"/>
                  </a:cubicBezTo>
                  <a:cubicBezTo>
                    <a:pt x="1302" y="623"/>
                    <a:pt x="1308" y="615"/>
                    <a:pt x="1308" y="615"/>
                  </a:cubicBezTo>
                  <a:cubicBezTo>
                    <a:pt x="1315" y="612"/>
                    <a:pt x="1315" y="612"/>
                    <a:pt x="1315" y="612"/>
                  </a:cubicBezTo>
                  <a:cubicBezTo>
                    <a:pt x="1315" y="612"/>
                    <a:pt x="1319" y="614"/>
                    <a:pt x="1320" y="614"/>
                  </a:cubicBezTo>
                  <a:cubicBezTo>
                    <a:pt x="1321" y="614"/>
                    <a:pt x="1324" y="610"/>
                    <a:pt x="1324" y="609"/>
                  </a:cubicBezTo>
                  <a:cubicBezTo>
                    <a:pt x="1324" y="607"/>
                    <a:pt x="1322" y="602"/>
                    <a:pt x="1321" y="600"/>
                  </a:cubicBezTo>
                  <a:cubicBezTo>
                    <a:pt x="1320" y="598"/>
                    <a:pt x="1322" y="591"/>
                    <a:pt x="1324" y="587"/>
                  </a:cubicBezTo>
                  <a:cubicBezTo>
                    <a:pt x="1326" y="583"/>
                    <a:pt x="1328" y="584"/>
                    <a:pt x="1328" y="584"/>
                  </a:cubicBezTo>
                  <a:cubicBezTo>
                    <a:pt x="1328" y="584"/>
                    <a:pt x="1329" y="580"/>
                    <a:pt x="1330" y="579"/>
                  </a:cubicBezTo>
                  <a:cubicBezTo>
                    <a:pt x="1331" y="578"/>
                    <a:pt x="1332" y="580"/>
                    <a:pt x="1331" y="581"/>
                  </a:cubicBezTo>
                  <a:cubicBezTo>
                    <a:pt x="1329" y="583"/>
                    <a:pt x="1332" y="586"/>
                    <a:pt x="1334" y="586"/>
                  </a:cubicBezTo>
                  <a:cubicBezTo>
                    <a:pt x="1336" y="586"/>
                    <a:pt x="1337" y="584"/>
                    <a:pt x="1337" y="581"/>
                  </a:cubicBezTo>
                  <a:cubicBezTo>
                    <a:pt x="1337" y="578"/>
                    <a:pt x="1336" y="575"/>
                    <a:pt x="1334" y="575"/>
                  </a:cubicBezTo>
                  <a:cubicBezTo>
                    <a:pt x="1332" y="575"/>
                    <a:pt x="1331" y="573"/>
                    <a:pt x="1331" y="573"/>
                  </a:cubicBezTo>
                  <a:cubicBezTo>
                    <a:pt x="1331" y="573"/>
                    <a:pt x="1331" y="565"/>
                    <a:pt x="1333" y="563"/>
                  </a:cubicBezTo>
                  <a:cubicBezTo>
                    <a:pt x="1334" y="560"/>
                    <a:pt x="1336" y="560"/>
                    <a:pt x="1337" y="558"/>
                  </a:cubicBezTo>
                  <a:cubicBezTo>
                    <a:pt x="1338" y="555"/>
                    <a:pt x="1336" y="555"/>
                    <a:pt x="1331" y="554"/>
                  </a:cubicBezTo>
                  <a:cubicBezTo>
                    <a:pt x="1326" y="552"/>
                    <a:pt x="1328" y="555"/>
                    <a:pt x="1327" y="555"/>
                  </a:cubicBezTo>
                  <a:cubicBezTo>
                    <a:pt x="1325" y="556"/>
                    <a:pt x="1324" y="551"/>
                    <a:pt x="1324" y="547"/>
                  </a:cubicBezTo>
                  <a:cubicBezTo>
                    <a:pt x="1324" y="544"/>
                    <a:pt x="1328" y="538"/>
                    <a:pt x="1328" y="538"/>
                  </a:cubicBezTo>
                  <a:cubicBezTo>
                    <a:pt x="1328" y="538"/>
                    <a:pt x="1331" y="534"/>
                    <a:pt x="1334" y="532"/>
                  </a:cubicBezTo>
                  <a:cubicBezTo>
                    <a:pt x="1336" y="529"/>
                    <a:pt x="1337" y="526"/>
                    <a:pt x="1337" y="524"/>
                  </a:cubicBezTo>
                  <a:cubicBezTo>
                    <a:pt x="1337" y="523"/>
                    <a:pt x="1337" y="519"/>
                    <a:pt x="1338" y="517"/>
                  </a:cubicBezTo>
                  <a:cubicBezTo>
                    <a:pt x="1340" y="515"/>
                    <a:pt x="1340" y="514"/>
                    <a:pt x="1344" y="514"/>
                  </a:cubicBezTo>
                  <a:cubicBezTo>
                    <a:pt x="1348" y="514"/>
                    <a:pt x="1347" y="515"/>
                    <a:pt x="1347" y="512"/>
                  </a:cubicBezTo>
                  <a:cubicBezTo>
                    <a:pt x="1346" y="509"/>
                    <a:pt x="1351" y="514"/>
                    <a:pt x="1351" y="516"/>
                  </a:cubicBezTo>
                  <a:cubicBezTo>
                    <a:pt x="1351" y="518"/>
                    <a:pt x="1353" y="518"/>
                    <a:pt x="1355" y="516"/>
                  </a:cubicBezTo>
                  <a:cubicBezTo>
                    <a:pt x="1356" y="513"/>
                    <a:pt x="1359" y="510"/>
                    <a:pt x="1361" y="507"/>
                  </a:cubicBezTo>
                  <a:cubicBezTo>
                    <a:pt x="1362" y="504"/>
                    <a:pt x="1364" y="507"/>
                    <a:pt x="1364" y="509"/>
                  </a:cubicBezTo>
                  <a:cubicBezTo>
                    <a:pt x="1364" y="511"/>
                    <a:pt x="1364" y="513"/>
                    <a:pt x="1363" y="518"/>
                  </a:cubicBezTo>
                  <a:cubicBezTo>
                    <a:pt x="1362" y="523"/>
                    <a:pt x="1366" y="516"/>
                    <a:pt x="1367" y="514"/>
                  </a:cubicBezTo>
                  <a:cubicBezTo>
                    <a:pt x="1368" y="513"/>
                    <a:pt x="1373" y="508"/>
                    <a:pt x="1378" y="505"/>
                  </a:cubicBezTo>
                  <a:cubicBezTo>
                    <a:pt x="1382" y="501"/>
                    <a:pt x="1389" y="503"/>
                    <a:pt x="1392" y="502"/>
                  </a:cubicBezTo>
                  <a:cubicBezTo>
                    <a:pt x="1395" y="501"/>
                    <a:pt x="1399" y="507"/>
                    <a:pt x="1400" y="509"/>
                  </a:cubicBezTo>
                  <a:cubicBezTo>
                    <a:pt x="1400" y="512"/>
                    <a:pt x="1403" y="513"/>
                    <a:pt x="1406" y="515"/>
                  </a:cubicBezTo>
                  <a:cubicBezTo>
                    <a:pt x="1408" y="517"/>
                    <a:pt x="1406" y="512"/>
                    <a:pt x="1407" y="509"/>
                  </a:cubicBezTo>
                  <a:cubicBezTo>
                    <a:pt x="1408" y="506"/>
                    <a:pt x="1412" y="504"/>
                    <a:pt x="1414" y="502"/>
                  </a:cubicBezTo>
                  <a:cubicBezTo>
                    <a:pt x="1415" y="501"/>
                    <a:pt x="1416" y="499"/>
                    <a:pt x="1418" y="498"/>
                  </a:cubicBezTo>
                  <a:cubicBezTo>
                    <a:pt x="1419" y="498"/>
                    <a:pt x="1421" y="498"/>
                    <a:pt x="1422" y="496"/>
                  </a:cubicBezTo>
                  <a:cubicBezTo>
                    <a:pt x="1422" y="494"/>
                    <a:pt x="1425" y="494"/>
                    <a:pt x="1425" y="493"/>
                  </a:cubicBezTo>
                  <a:cubicBezTo>
                    <a:pt x="1425" y="491"/>
                    <a:pt x="1428" y="490"/>
                    <a:pt x="1428" y="490"/>
                  </a:cubicBezTo>
                  <a:cubicBezTo>
                    <a:pt x="1428" y="490"/>
                    <a:pt x="1430" y="488"/>
                    <a:pt x="1429" y="487"/>
                  </a:cubicBezTo>
                  <a:cubicBezTo>
                    <a:pt x="1428" y="485"/>
                    <a:pt x="1432" y="486"/>
                    <a:pt x="1432" y="486"/>
                  </a:cubicBezTo>
                  <a:cubicBezTo>
                    <a:pt x="1432" y="486"/>
                    <a:pt x="1436" y="482"/>
                    <a:pt x="1436" y="481"/>
                  </a:cubicBezTo>
                  <a:cubicBezTo>
                    <a:pt x="1436" y="479"/>
                    <a:pt x="1438" y="480"/>
                    <a:pt x="1440" y="480"/>
                  </a:cubicBezTo>
                  <a:cubicBezTo>
                    <a:pt x="1442" y="480"/>
                    <a:pt x="1438" y="478"/>
                    <a:pt x="1444" y="477"/>
                  </a:cubicBezTo>
                  <a:cubicBezTo>
                    <a:pt x="1450" y="475"/>
                    <a:pt x="1451" y="475"/>
                    <a:pt x="1454" y="472"/>
                  </a:cubicBezTo>
                  <a:cubicBezTo>
                    <a:pt x="1457" y="469"/>
                    <a:pt x="1464" y="469"/>
                    <a:pt x="1465" y="466"/>
                  </a:cubicBezTo>
                  <a:cubicBezTo>
                    <a:pt x="1467" y="462"/>
                    <a:pt x="1471" y="461"/>
                    <a:pt x="1471" y="460"/>
                  </a:cubicBezTo>
                  <a:cubicBezTo>
                    <a:pt x="1471" y="460"/>
                    <a:pt x="1470" y="458"/>
                    <a:pt x="1472" y="457"/>
                  </a:cubicBezTo>
                  <a:cubicBezTo>
                    <a:pt x="1473" y="456"/>
                    <a:pt x="1474" y="462"/>
                    <a:pt x="1474" y="462"/>
                  </a:cubicBezTo>
                  <a:cubicBezTo>
                    <a:pt x="1474" y="462"/>
                    <a:pt x="1479" y="463"/>
                    <a:pt x="1481" y="463"/>
                  </a:cubicBezTo>
                  <a:cubicBezTo>
                    <a:pt x="1484" y="463"/>
                    <a:pt x="1491" y="468"/>
                    <a:pt x="1492" y="468"/>
                  </a:cubicBezTo>
                  <a:cubicBezTo>
                    <a:pt x="1493" y="468"/>
                    <a:pt x="1491" y="465"/>
                    <a:pt x="1490" y="463"/>
                  </a:cubicBezTo>
                  <a:cubicBezTo>
                    <a:pt x="1489" y="462"/>
                    <a:pt x="1492" y="463"/>
                    <a:pt x="1494" y="464"/>
                  </a:cubicBezTo>
                  <a:cubicBezTo>
                    <a:pt x="1495" y="464"/>
                    <a:pt x="1496" y="460"/>
                    <a:pt x="1496" y="460"/>
                  </a:cubicBezTo>
                  <a:cubicBezTo>
                    <a:pt x="1496" y="460"/>
                    <a:pt x="1495" y="457"/>
                    <a:pt x="1494" y="456"/>
                  </a:cubicBezTo>
                  <a:cubicBezTo>
                    <a:pt x="1494" y="455"/>
                    <a:pt x="1493" y="453"/>
                    <a:pt x="1494" y="452"/>
                  </a:cubicBezTo>
                  <a:cubicBezTo>
                    <a:pt x="1496" y="451"/>
                    <a:pt x="1492" y="446"/>
                    <a:pt x="1490" y="444"/>
                  </a:cubicBezTo>
                  <a:cubicBezTo>
                    <a:pt x="1487" y="443"/>
                    <a:pt x="1486" y="440"/>
                    <a:pt x="1487" y="440"/>
                  </a:cubicBezTo>
                  <a:cubicBezTo>
                    <a:pt x="1488" y="439"/>
                    <a:pt x="1488" y="437"/>
                    <a:pt x="1488" y="435"/>
                  </a:cubicBezTo>
                  <a:cubicBezTo>
                    <a:pt x="1488" y="434"/>
                    <a:pt x="1485" y="430"/>
                    <a:pt x="1487" y="429"/>
                  </a:cubicBezTo>
                  <a:cubicBezTo>
                    <a:pt x="1488" y="428"/>
                    <a:pt x="1485" y="429"/>
                    <a:pt x="1484" y="424"/>
                  </a:cubicBezTo>
                  <a:cubicBezTo>
                    <a:pt x="1483" y="419"/>
                    <a:pt x="1483" y="424"/>
                    <a:pt x="1481" y="425"/>
                  </a:cubicBezTo>
                  <a:cubicBezTo>
                    <a:pt x="1479" y="427"/>
                    <a:pt x="1474" y="420"/>
                    <a:pt x="1475" y="418"/>
                  </a:cubicBezTo>
                  <a:cubicBezTo>
                    <a:pt x="1475" y="415"/>
                    <a:pt x="1475" y="413"/>
                    <a:pt x="1473" y="414"/>
                  </a:cubicBezTo>
                  <a:cubicBezTo>
                    <a:pt x="1471" y="414"/>
                    <a:pt x="1470" y="416"/>
                    <a:pt x="1468" y="416"/>
                  </a:cubicBezTo>
                  <a:cubicBezTo>
                    <a:pt x="1467" y="417"/>
                    <a:pt x="1464" y="411"/>
                    <a:pt x="1464" y="411"/>
                  </a:cubicBezTo>
                  <a:cubicBezTo>
                    <a:pt x="1464" y="411"/>
                    <a:pt x="1469" y="411"/>
                    <a:pt x="1471" y="412"/>
                  </a:cubicBezTo>
                  <a:cubicBezTo>
                    <a:pt x="1472" y="412"/>
                    <a:pt x="1474" y="409"/>
                    <a:pt x="1474" y="409"/>
                  </a:cubicBezTo>
                  <a:cubicBezTo>
                    <a:pt x="1477" y="415"/>
                    <a:pt x="1477" y="415"/>
                    <a:pt x="1477" y="415"/>
                  </a:cubicBezTo>
                  <a:cubicBezTo>
                    <a:pt x="1488" y="415"/>
                    <a:pt x="1488" y="415"/>
                    <a:pt x="1488" y="415"/>
                  </a:cubicBezTo>
                  <a:cubicBezTo>
                    <a:pt x="1488" y="415"/>
                    <a:pt x="1496" y="413"/>
                    <a:pt x="1497" y="410"/>
                  </a:cubicBezTo>
                  <a:cubicBezTo>
                    <a:pt x="1499" y="408"/>
                    <a:pt x="1505" y="400"/>
                    <a:pt x="1506" y="398"/>
                  </a:cubicBezTo>
                  <a:cubicBezTo>
                    <a:pt x="1508" y="396"/>
                    <a:pt x="1505" y="394"/>
                    <a:pt x="1504" y="391"/>
                  </a:cubicBezTo>
                  <a:cubicBezTo>
                    <a:pt x="1502" y="388"/>
                    <a:pt x="1503" y="382"/>
                    <a:pt x="1503" y="382"/>
                  </a:cubicBezTo>
                  <a:cubicBezTo>
                    <a:pt x="1503" y="382"/>
                    <a:pt x="1506" y="382"/>
                    <a:pt x="1507" y="379"/>
                  </a:cubicBezTo>
                  <a:cubicBezTo>
                    <a:pt x="1507" y="378"/>
                    <a:pt x="1507" y="378"/>
                    <a:pt x="1507" y="377"/>
                  </a:cubicBezTo>
                  <a:cubicBezTo>
                    <a:pt x="1511" y="379"/>
                    <a:pt x="1511" y="379"/>
                    <a:pt x="1511" y="379"/>
                  </a:cubicBezTo>
                  <a:cubicBezTo>
                    <a:pt x="1515" y="376"/>
                    <a:pt x="1515" y="376"/>
                    <a:pt x="1515" y="376"/>
                  </a:cubicBezTo>
                  <a:cubicBezTo>
                    <a:pt x="1515" y="376"/>
                    <a:pt x="1514" y="382"/>
                    <a:pt x="1512" y="384"/>
                  </a:cubicBezTo>
                  <a:cubicBezTo>
                    <a:pt x="1510" y="387"/>
                    <a:pt x="1513" y="389"/>
                    <a:pt x="1514" y="390"/>
                  </a:cubicBezTo>
                  <a:cubicBezTo>
                    <a:pt x="1516" y="392"/>
                    <a:pt x="1515" y="394"/>
                    <a:pt x="1514" y="395"/>
                  </a:cubicBezTo>
                  <a:cubicBezTo>
                    <a:pt x="1514" y="397"/>
                    <a:pt x="1518" y="398"/>
                    <a:pt x="1520" y="398"/>
                  </a:cubicBezTo>
                  <a:cubicBezTo>
                    <a:pt x="1523" y="397"/>
                    <a:pt x="1526" y="395"/>
                    <a:pt x="1528" y="394"/>
                  </a:cubicBezTo>
                  <a:cubicBezTo>
                    <a:pt x="1529" y="393"/>
                    <a:pt x="1534" y="393"/>
                    <a:pt x="1536" y="395"/>
                  </a:cubicBezTo>
                  <a:cubicBezTo>
                    <a:pt x="1538" y="397"/>
                    <a:pt x="1540" y="398"/>
                    <a:pt x="1540" y="400"/>
                  </a:cubicBezTo>
                  <a:cubicBezTo>
                    <a:pt x="1540" y="401"/>
                    <a:pt x="1541" y="406"/>
                    <a:pt x="1540" y="408"/>
                  </a:cubicBezTo>
                  <a:cubicBezTo>
                    <a:pt x="1539" y="410"/>
                    <a:pt x="1546" y="412"/>
                    <a:pt x="1547" y="412"/>
                  </a:cubicBezTo>
                  <a:cubicBezTo>
                    <a:pt x="1549" y="412"/>
                    <a:pt x="1552" y="410"/>
                    <a:pt x="1552" y="410"/>
                  </a:cubicBezTo>
                  <a:cubicBezTo>
                    <a:pt x="1552" y="410"/>
                    <a:pt x="1554" y="414"/>
                    <a:pt x="1556" y="417"/>
                  </a:cubicBezTo>
                  <a:cubicBezTo>
                    <a:pt x="1558" y="419"/>
                    <a:pt x="1561" y="420"/>
                    <a:pt x="1562" y="421"/>
                  </a:cubicBezTo>
                  <a:cubicBezTo>
                    <a:pt x="1563" y="422"/>
                    <a:pt x="1567" y="419"/>
                    <a:pt x="1567" y="419"/>
                  </a:cubicBezTo>
                  <a:cubicBezTo>
                    <a:pt x="1567" y="419"/>
                    <a:pt x="1564" y="423"/>
                    <a:pt x="1566" y="424"/>
                  </a:cubicBezTo>
                  <a:cubicBezTo>
                    <a:pt x="1567" y="425"/>
                    <a:pt x="1569" y="423"/>
                    <a:pt x="1569" y="423"/>
                  </a:cubicBezTo>
                  <a:cubicBezTo>
                    <a:pt x="1569" y="423"/>
                    <a:pt x="1569" y="420"/>
                    <a:pt x="1571" y="421"/>
                  </a:cubicBezTo>
                  <a:cubicBezTo>
                    <a:pt x="1573" y="423"/>
                    <a:pt x="1574" y="421"/>
                    <a:pt x="1575" y="419"/>
                  </a:cubicBezTo>
                  <a:cubicBezTo>
                    <a:pt x="1577" y="418"/>
                    <a:pt x="1573" y="417"/>
                    <a:pt x="1571" y="416"/>
                  </a:cubicBezTo>
                  <a:cubicBezTo>
                    <a:pt x="1569" y="415"/>
                    <a:pt x="1571" y="412"/>
                    <a:pt x="1571" y="412"/>
                  </a:cubicBezTo>
                  <a:cubicBezTo>
                    <a:pt x="1577" y="408"/>
                    <a:pt x="1577" y="408"/>
                    <a:pt x="1577" y="408"/>
                  </a:cubicBezTo>
                  <a:cubicBezTo>
                    <a:pt x="1577" y="408"/>
                    <a:pt x="1577" y="406"/>
                    <a:pt x="1577" y="402"/>
                  </a:cubicBezTo>
                  <a:cubicBezTo>
                    <a:pt x="1578" y="399"/>
                    <a:pt x="1576" y="402"/>
                    <a:pt x="1572" y="401"/>
                  </a:cubicBezTo>
                  <a:cubicBezTo>
                    <a:pt x="1569" y="400"/>
                    <a:pt x="1575" y="401"/>
                    <a:pt x="1577" y="399"/>
                  </a:cubicBezTo>
                  <a:cubicBezTo>
                    <a:pt x="1578" y="397"/>
                    <a:pt x="1575" y="397"/>
                    <a:pt x="1572" y="394"/>
                  </a:cubicBezTo>
                  <a:cubicBezTo>
                    <a:pt x="1570" y="391"/>
                    <a:pt x="1570" y="391"/>
                    <a:pt x="1573" y="391"/>
                  </a:cubicBezTo>
                  <a:cubicBezTo>
                    <a:pt x="1575" y="391"/>
                    <a:pt x="1581" y="393"/>
                    <a:pt x="1583" y="394"/>
                  </a:cubicBezTo>
                  <a:cubicBezTo>
                    <a:pt x="1585" y="394"/>
                    <a:pt x="1587" y="395"/>
                    <a:pt x="1587" y="395"/>
                  </a:cubicBezTo>
                  <a:cubicBezTo>
                    <a:pt x="1585" y="389"/>
                    <a:pt x="1585" y="389"/>
                    <a:pt x="1585" y="389"/>
                  </a:cubicBezTo>
                  <a:cubicBezTo>
                    <a:pt x="1585" y="389"/>
                    <a:pt x="1593" y="393"/>
                    <a:pt x="1593" y="392"/>
                  </a:cubicBezTo>
                  <a:cubicBezTo>
                    <a:pt x="1593" y="391"/>
                    <a:pt x="1593" y="390"/>
                    <a:pt x="1596" y="386"/>
                  </a:cubicBezTo>
                  <a:cubicBezTo>
                    <a:pt x="1598" y="381"/>
                    <a:pt x="1599" y="383"/>
                    <a:pt x="1601" y="384"/>
                  </a:cubicBezTo>
                  <a:cubicBezTo>
                    <a:pt x="1603" y="384"/>
                    <a:pt x="1601" y="381"/>
                    <a:pt x="1600" y="380"/>
                  </a:cubicBezTo>
                  <a:close/>
                  <a:moveTo>
                    <a:pt x="784" y="127"/>
                  </a:moveTo>
                  <a:cubicBezTo>
                    <a:pt x="784" y="126"/>
                    <a:pt x="787" y="129"/>
                    <a:pt x="787" y="129"/>
                  </a:cubicBezTo>
                  <a:cubicBezTo>
                    <a:pt x="787" y="129"/>
                    <a:pt x="789" y="134"/>
                    <a:pt x="787" y="133"/>
                  </a:cubicBezTo>
                  <a:cubicBezTo>
                    <a:pt x="784" y="132"/>
                    <a:pt x="780" y="130"/>
                    <a:pt x="784" y="127"/>
                  </a:cubicBezTo>
                  <a:close/>
                  <a:moveTo>
                    <a:pt x="781" y="144"/>
                  </a:moveTo>
                  <a:cubicBezTo>
                    <a:pt x="782" y="143"/>
                    <a:pt x="786" y="143"/>
                    <a:pt x="786" y="143"/>
                  </a:cubicBezTo>
                  <a:cubicBezTo>
                    <a:pt x="786" y="143"/>
                    <a:pt x="788" y="148"/>
                    <a:pt x="787" y="149"/>
                  </a:cubicBezTo>
                  <a:cubicBezTo>
                    <a:pt x="785" y="151"/>
                    <a:pt x="779" y="148"/>
                    <a:pt x="781" y="144"/>
                  </a:cubicBezTo>
                  <a:close/>
                  <a:moveTo>
                    <a:pt x="495" y="310"/>
                  </a:moveTo>
                  <a:cubicBezTo>
                    <a:pt x="495" y="310"/>
                    <a:pt x="495" y="310"/>
                    <a:pt x="496" y="310"/>
                  </a:cubicBezTo>
                  <a:cubicBezTo>
                    <a:pt x="495" y="310"/>
                    <a:pt x="495" y="310"/>
                    <a:pt x="495" y="310"/>
                  </a:cubicBezTo>
                  <a:close/>
                  <a:moveTo>
                    <a:pt x="53" y="503"/>
                  </a:moveTo>
                  <a:cubicBezTo>
                    <a:pt x="52" y="507"/>
                    <a:pt x="53" y="504"/>
                    <a:pt x="53" y="508"/>
                  </a:cubicBezTo>
                  <a:cubicBezTo>
                    <a:pt x="52" y="512"/>
                    <a:pt x="49" y="512"/>
                    <a:pt x="46" y="511"/>
                  </a:cubicBezTo>
                  <a:cubicBezTo>
                    <a:pt x="44" y="510"/>
                    <a:pt x="43" y="511"/>
                    <a:pt x="42" y="514"/>
                  </a:cubicBezTo>
                  <a:cubicBezTo>
                    <a:pt x="41" y="517"/>
                    <a:pt x="39" y="515"/>
                    <a:pt x="38" y="514"/>
                  </a:cubicBezTo>
                  <a:cubicBezTo>
                    <a:pt x="38" y="513"/>
                    <a:pt x="36" y="507"/>
                    <a:pt x="35" y="505"/>
                  </a:cubicBezTo>
                  <a:cubicBezTo>
                    <a:pt x="34" y="502"/>
                    <a:pt x="32" y="499"/>
                    <a:pt x="32" y="498"/>
                  </a:cubicBezTo>
                  <a:cubicBezTo>
                    <a:pt x="32" y="496"/>
                    <a:pt x="28" y="493"/>
                    <a:pt x="28" y="490"/>
                  </a:cubicBezTo>
                  <a:cubicBezTo>
                    <a:pt x="28" y="489"/>
                    <a:pt x="30" y="487"/>
                    <a:pt x="32" y="484"/>
                  </a:cubicBezTo>
                  <a:cubicBezTo>
                    <a:pt x="34" y="481"/>
                    <a:pt x="34" y="482"/>
                    <a:pt x="40" y="481"/>
                  </a:cubicBezTo>
                  <a:cubicBezTo>
                    <a:pt x="47" y="480"/>
                    <a:pt x="41" y="485"/>
                    <a:pt x="44" y="487"/>
                  </a:cubicBezTo>
                  <a:cubicBezTo>
                    <a:pt x="48" y="489"/>
                    <a:pt x="52" y="492"/>
                    <a:pt x="54" y="497"/>
                  </a:cubicBezTo>
                  <a:cubicBezTo>
                    <a:pt x="57" y="502"/>
                    <a:pt x="54" y="498"/>
                    <a:pt x="53" y="503"/>
                  </a:cubicBezTo>
                  <a:close/>
                  <a:moveTo>
                    <a:pt x="89" y="489"/>
                  </a:moveTo>
                  <a:cubicBezTo>
                    <a:pt x="88" y="492"/>
                    <a:pt x="86" y="495"/>
                    <a:pt x="84" y="496"/>
                  </a:cubicBezTo>
                  <a:cubicBezTo>
                    <a:pt x="81" y="496"/>
                    <a:pt x="81" y="496"/>
                    <a:pt x="82" y="492"/>
                  </a:cubicBezTo>
                  <a:cubicBezTo>
                    <a:pt x="83" y="489"/>
                    <a:pt x="81" y="489"/>
                    <a:pt x="79" y="485"/>
                  </a:cubicBezTo>
                  <a:cubicBezTo>
                    <a:pt x="76" y="480"/>
                    <a:pt x="73" y="482"/>
                    <a:pt x="71" y="481"/>
                  </a:cubicBezTo>
                  <a:cubicBezTo>
                    <a:pt x="71" y="481"/>
                    <a:pt x="71" y="478"/>
                    <a:pt x="72" y="476"/>
                  </a:cubicBezTo>
                  <a:cubicBezTo>
                    <a:pt x="73" y="474"/>
                    <a:pt x="70" y="471"/>
                    <a:pt x="70" y="471"/>
                  </a:cubicBezTo>
                  <a:cubicBezTo>
                    <a:pt x="70" y="471"/>
                    <a:pt x="70" y="471"/>
                    <a:pt x="73" y="472"/>
                  </a:cubicBezTo>
                  <a:cubicBezTo>
                    <a:pt x="76" y="473"/>
                    <a:pt x="73" y="467"/>
                    <a:pt x="73" y="467"/>
                  </a:cubicBezTo>
                  <a:cubicBezTo>
                    <a:pt x="78" y="473"/>
                    <a:pt x="78" y="473"/>
                    <a:pt x="78" y="473"/>
                  </a:cubicBezTo>
                  <a:cubicBezTo>
                    <a:pt x="78" y="473"/>
                    <a:pt x="77" y="469"/>
                    <a:pt x="79" y="471"/>
                  </a:cubicBezTo>
                  <a:cubicBezTo>
                    <a:pt x="80" y="472"/>
                    <a:pt x="81" y="470"/>
                    <a:pt x="81" y="465"/>
                  </a:cubicBezTo>
                  <a:cubicBezTo>
                    <a:pt x="81" y="461"/>
                    <a:pt x="76" y="460"/>
                    <a:pt x="74" y="459"/>
                  </a:cubicBezTo>
                  <a:cubicBezTo>
                    <a:pt x="73" y="458"/>
                    <a:pt x="74" y="455"/>
                    <a:pt x="74" y="455"/>
                  </a:cubicBezTo>
                  <a:cubicBezTo>
                    <a:pt x="74" y="455"/>
                    <a:pt x="83" y="460"/>
                    <a:pt x="84" y="463"/>
                  </a:cubicBezTo>
                  <a:cubicBezTo>
                    <a:pt x="85" y="465"/>
                    <a:pt x="84" y="471"/>
                    <a:pt x="84" y="473"/>
                  </a:cubicBezTo>
                  <a:cubicBezTo>
                    <a:pt x="83" y="475"/>
                    <a:pt x="85" y="479"/>
                    <a:pt x="87" y="481"/>
                  </a:cubicBezTo>
                  <a:cubicBezTo>
                    <a:pt x="89" y="483"/>
                    <a:pt x="90" y="486"/>
                    <a:pt x="89" y="489"/>
                  </a:cubicBezTo>
                  <a:close/>
                  <a:moveTo>
                    <a:pt x="97" y="508"/>
                  </a:moveTo>
                  <a:cubicBezTo>
                    <a:pt x="97" y="508"/>
                    <a:pt x="103" y="507"/>
                    <a:pt x="105" y="508"/>
                  </a:cubicBezTo>
                  <a:cubicBezTo>
                    <a:pt x="107" y="509"/>
                    <a:pt x="104" y="513"/>
                    <a:pt x="102" y="513"/>
                  </a:cubicBezTo>
                  <a:cubicBezTo>
                    <a:pt x="99" y="513"/>
                    <a:pt x="97" y="508"/>
                    <a:pt x="97" y="508"/>
                  </a:cubicBezTo>
                  <a:close/>
                  <a:moveTo>
                    <a:pt x="116" y="544"/>
                  </a:moveTo>
                  <a:cubicBezTo>
                    <a:pt x="115" y="546"/>
                    <a:pt x="112" y="549"/>
                    <a:pt x="112" y="549"/>
                  </a:cubicBezTo>
                  <a:cubicBezTo>
                    <a:pt x="112" y="549"/>
                    <a:pt x="108" y="548"/>
                    <a:pt x="107" y="547"/>
                  </a:cubicBezTo>
                  <a:cubicBezTo>
                    <a:pt x="106" y="546"/>
                    <a:pt x="103" y="544"/>
                    <a:pt x="103" y="544"/>
                  </a:cubicBezTo>
                  <a:cubicBezTo>
                    <a:pt x="103" y="543"/>
                    <a:pt x="101" y="539"/>
                    <a:pt x="103" y="541"/>
                  </a:cubicBezTo>
                  <a:cubicBezTo>
                    <a:pt x="105" y="542"/>
                    <a:pt x="106" y="543"/>
                    <a:pt x="107" y="542"/>
                  </a:cubicBezTo>
                  <a:cubicBezTo>
                    <a:pt x="108" y="541"/>
                    <a:pt x="102" y="529"/>
                    <a:pt x="102" y="529"/>
                  </a:cubicBezTo>
                  <a:cubicBezTo>
                    <a:pt x="102" y="529"/>
                    <a:pt x="110" y="539"/>
                    <a:pt x="112" y="541"/>
                  </a:cubicBezTo>
                  <a:cubicBezTo>
                    <a:pt x="114" y="542"/>
                    <a:pt x="117" y="543"/>
                    <a:pt x="116" y="544"/>
                  </a:cubicBezTo>
                  <a:close/>
                  <a:moveTo>
                    <a:pt x="607" y="328"/>
                  </a:moveTo>
                  <a:cubicBezTo>
                    <a:pt x="607" y="328"/>
                    <a:pt x="608" y="328"/>
                    <a:pt x="608" y="328"/>
                  </a:cubicBezTo>
                  <a:cubicBezTo>
                    <a:pt x="608" y="328"/>
                    <a:pt x="607" y="328"/>
                    <a:pt x="607" y="328"/>
                  </a:cubicBezTo>
                  <a:cubicBezTo>
                    <a:pt x="606" y="327"/>
                    <a:pt x="601" y="326"/>
                    <a:pt x="600" y="328"/>
                  </a:cubicBezTo>
                  <a:cubicBezTo>
                    <a:pt x="599" y="329"/>
                    <a:pt x="595" y="337"/>
                    <a:pt x="595" y="337"/>
                  </a:cubicBezTo>
                  <a:cubicBezTo>
                    <a:pt x="601" y="333"/>
                    <a:pt x="601" y="333"/>
                    <a:pt x="601" y="333"/>
                  </a:cubicBezTo>
                  <a:cubicBezTo>
                    <a:pt x="596" y="340"/>
                    <a:pt x="596" y="340"/>
                    <a:pt x="596" y="340"/>
                  </a:cubicBezTo>
                  <a:cubicBezTo>
                    <a:pt x="596" y="340"/>
                    <a:pt x="593" y="340"/>
                    <a:pt x="592" y="341"/>
                  </a:cubicBezTo>
                  <a:cubicBezTo>
                    <a:pt x="591" y="342"/>
                    <a:pt x="591" y="347"/>
                    <a:pt x="591" y="347"/>
                  </a:cubicBezTo>
                  <a:cubicBezTo>
                    <a:pt x="589" y="345"/>
                    <a:pt x="589" y="345"/>
                    <a:pt x="589" y="345"/>
                  </a:cubicBezTo>
                  <a:cubicBezTo>
                    <a:pt x="589" y="345"/>
                    <a:pt x="590" y="341"/>
                    <a:pt x="590" y="339"/>
                  </a:cubicBezTo>
                  <a:cubicBezTo>
                    <a:pt x="591" y="337"/>
                    <a:pt x="592" y="337"/>
                    <a:pt x="593" y="334"/>
                  </a:cubicBezTo>
                  <a:cubicBezTo>
                    <a:pt x="595" y="331"/>
                    <a:pt x="597" y="328"/>
                    <a:pt x="593" y="327"/>
                  </a:cubicBezTo>
                  <a:cubicBezTo>
                    <a:pt x="590" y="326"/>
                    <a:pt x="594" y="325"/>
                    <a:pt x="597" y="325"/>
                  </a:cubicBezTo>
                  <a:cubicBezTo>
                    <a:pt x="600" y="325"/>
                    <a:pt x="608" y="319"/>
                    <a:pt x="608" y="319"/>
                  </a:cubicBezTo>
                  <a:cubicBezTo>
                    <a:pt x="608" y="319"/>
                    <a:pt x="603" y="324"/>
                    <a:pt x="602" y="325"/>
                  </a:cubicBezTo>
                  <a:cubicBezTo>
                    <a:pt x="602" y="326"/>
                    <a:pt x="606" y="327"/>
                    <a:pt x="607" y="328"/>
                  </a:cubicBezTo>
                  <a:close/>
                  <a:moveTo>
                    <a:pt x="627" y="325"/>
                  </a:moveTo>
                  <a:cubicBezTo>
                    <a:pt x="625" y="327"/>
                    <a:pt x="622" y="327"/>
                    <a:pt x="620" y="327"/>
                  </a:cubicBezTo>
                  <a:cubicBezTo>
                    <a:pt x="618" y="328"/>
                    <a:pt x="613" y="326"/>
                    <a:pt x="616" y="324"/>
                  </a:cubicBezTo>
                  <a:cubicBezTo>
                    <a:pt x="617" y="324"/>
                    <a:pt x="620" y="324"/>
                    <a:pt x="622" y="324"/>
                  </a:cubicBezTo>
                  <a:cubicBezTo>
                    <a:pt x="624" y="324"/>
                    <a:pt x="631" y="322"/>
                    <a:pt x="633" y="322"/>
                  </a:cubicBezTo>
                  <a:cubicBezTo>
                    <a:pt x="635" y="322"/>
                    <a:pt x="636" y="324"/>
                    <a:pt x="637" y="324"/>
                  </a:cubicBezTo>
                  <a:cubicBezTo>
                    <a:pt x="636" y="324"/>
                    <a:pt x="628" y="324"/>
                    <a:pt x="627" y="325"/>
                  </a:cubicBezTo>
                  <a:close/>
                  <a:moveTo>
                    <a:pt x="711" y="211"/>
                  </a:moveTo>
                  <a:cubicBezTo>
                    <a:pt x="707" y="212"/>
                    <a:pt x="705" y="211"/>
                    <a:pt x="706" y="209"/>
                  </a:cubicBezTo>
                  <a:cubicBezTo>
                    <a:pt x="707" y="207"/>
                    <a:pt x="708" y="207"/>
                    <a:pt x="708" y="207"/>
                  </a:cubicBezTo>
                  <a:cubicBezTo>
                    <a:pt x="712" y="207"/>
                    <a:pt x="715" y="205"/>
                    <a:pt x="715" y="208"/>
                  </a:cubicBezTo>
                  <a:cubicBezTo>
                    <a:pt x="715" y="210"/>
                    <a:pt x="716" y="210"/>
                    <a:pt x="711" y="211"/>
                  </a:cubicBezTo>
                  <a:close/>
                  <a:moveTo>
                    <a:pt x="747" y="130"/>
                  </a:moveTo>
                  <a:cubicBezTo>
                    <a:pt x="745" y="130"/>
                    <a:pt x="742" y="134"/>
                    <a:pt x="742" y="134"/>
                  </a:cubicBezTo>
                  <a:cubicBezTo>
                    <a:pt x="742" y="134"/>
                    <a:pt x="740" y="133"/>
                    <a:pt x="738" y="132"/>
                  </a:cubicBezTo>
                  <a:cubicBezTo>
                    <a:pt x="737" y="131"/>
                    <a:pt x="732" y="134"/>
                    <a:pt x="732" y="134"/>
                  </a:cubicBezTo>
                  <a:cubicBezTo>
                    <a:pt x="732" y="134"/>
                    <a:pt x="736" y="143"/>
                    <a:pt x="734" y="143"/>
                  </a:cubicBezTo>
                  <a:cubicBezTo>
                    <a:pt x="733" y="143"/>
                    <a:pt x="729" y="138"/>
                    <a:pt x="729" y="138"/>
                  </a:cubicBezTo>
                  <a:cubicBezTo>
                    <a:pt x="729" y="138"/>
                    <a:pt x="728" y="134"/>
                    <a:pt x="727" y="134"/>
                  </a:cubicBezTo>
                  <a:cubicBezTo>
                    <a:pt x="726" y="133"/>
                    <a:pt x="721" y="137"/>
                    <a:pt x="721" y="137"/>
                  </a:cubicBezTo>
                  <a:cubicBezTo>
                    <a:pt x="725" y="138"/>
                    <a:pt x="725" y="138"/>
                    <a:pt x="725" y="138"/>
                  </a:cubicBezTo>
                  <a:cubicBezTo>
                    <a:pt x="725" y="138"/>
                    <a:pt x="728" y="146"/>
                    <a:pt x="729" y="148"/>
                  </a:cubicBezTo>
                  <a:cubicBezTo>
                    <a:pt x="729" y="149"/>
                    <a:pt x="730" y="156"/>
                    <a:pt x="730" y="158"/>
                  </a:cubicBezTo>
                  <a:cubicBezTo>
                    <a:pt x="730" y="160"/>
                    <a:pt x="728" y="157"/>
                    <a:pt x="724" y="156"/>
                  </a:cubicBezTo>
                  <a:cubicBezTo>
                    <a:pt x="720" y="155"/>
                    <a:pt x="726" y="151"/>
                    <a:pt x="726" y="151"/>
                  </a:cubicBezTo>
                  <a:cubicBezTo>
                    <a:pt x="726" y="151"/>
                    <a:pt x="723" y="141"/>
                    <a:pt x="722" y="140"/>
                  </a:cubicBezTo>
                  <a:cubicBezTo>
                    <a:pt x="721" y="139"/>
                    <a:pt x="718" y="139"/>
                    <a:pt x="717" y="139"/>
                  </a:cubicBezTo>
                  <a:cubicBezTo>
                    <a:pt x="715" y="139"/>
                    <a:pt x="716" y="137"/>
                    <a:pt x="717" y="135"/>
                  </a:cubicBezTo>
                  <a:cubicBezTo>
                    <a:pt x="719" y="133"/>
                    <a:pt x="720" y="130"/>
                    <a:pt x="720" y="129"/>
                  </a:cubicBezTo>
                  <a:cubicBezTo>
                    <a:pt x="719" y="127"/>
                    <a:pt x="715" y="121"/>
                    <a:pt x="718" y="120"/>
                  </a:cubicBezTo>
                  <a:cubicBezTo>
                    <a:pt x="719" y="119"/>
                    <a:pt x="726" y="128"/>
                    <a:pt x="728" y="129"/>
                  </a:cubicBezTo>
                  <a:cubicBezTo>
                    <a:pt x="730" y="129"/>
                    <a:pt x="732" y="130"/>
                    <a:pt x="735" y="129"/>
                  </a:cubicBezTo>
                  <a:cubicBezTo>
                    <a:pt x="738" y="128"/>
                    <a:pt x="745" y="128"/>
                    <a:pt x="748" y="127"/>
                  </a:cubicBezTo>
                  <a:cubicBezTo>
                    <a:pt x="751" y="126"/>
                    <a:pt x="752" y="123"/>
                    <a:pt x="755" y="122"/>
                  </a:cubicBezTo>
                  <a:cubicBezTo>
                    <a:pt x="757" y="121"/>
                    <a:pt x="758" y="120"/>
                    <a:pt x="758" y="120"/>
                  </a:cubicBezTo>
                  <a:cubicBezTo>
                    <a:pt x="754" y="120"/>
                    <a:pt x="754" y="120"/>
                    <a:pt x="754" y="120"/>
                  </a:cubicBezTo>
                  <a:cubicBezTo>
                    <a:pt x="754" y="120"/>
                    <a:pt x="752" y="118"/>
                    <a:pt x="753" y="116"/>
                  </a:cubicBezTo>
                  <a:cubicBezTo>
                    <a:pt x="754" y="114"/>
                    <a:pt x="756" y="110"/>
                    <a:pt x="756" y="110"/>
                  </a:cubicBezTo>
                  <a:cubicBezTo>
                    <a:pt x="756" y="110"/>
                    <a:pt x="760" y="114"/>
                    <a:pt x="761" y="116"/>
                  </a:cubicBezTo>
                  <a:cubicBezTo>
                    <a:pt x="762" y="118"/>
                    <a:pt x="768" y="121"/>
                    <a:pt x="768" y="121"/>
                  </a:cubicBezTo>
                  <a:cubicBezTo>
                    <a:pt x="768" y="121"/>
                    <a:pt x="763" y="122"/>
                    <a:pt x="762" y="122"/>
                  </a:cubicBezTo>
                  <a:cubicBezTo>
                    <a:pt x="761" y="121"/>
                    <a:pt x="757" y="124"/>
                    <a:pt x="756" y="125"/>
                  </a:cubicBezTo>
                  <a:cubicBezTo>
                    <a:pt x="754" y="126"/>
                    <a:pt x="753" y="128"/>
                    <a:pt x="753" y="128"/>
                  </a:cubicBezTo>
                  <a:cubicBezTo>
                    <a:pt x="753" y="128"/>
                    <a:pt x="750" y="130"/>
                    <a:pt x="747" y="130"/>
                  </a:cubicBezTo>
                  <a:close/>
                  <a:moveTo>
                    <a:pt x="812" y="594"/>
                  </a:moveTo>
                  <a:cubicBezTo>
                    <a:pt x="810" y="599"/>
                    <a:pt x="810" y="603"/>
                    <a:pt x="808" y="610"/>
                  </a:cubicBezTo>
                  <a:cubicBezTo>
                    <a:pt x="807" y="617"/>
                    <a:pt x="808" y="622"/>
                    <a:pt x="808" y="622"/>
                  </a:cubicBezTo>
                  <a:cubicBezTo>
                    <a:pt x="804" y="628"/>
                    <a:pt x="804" y="628"/>
                    <a:pt x="804" y="628"/>
                  </a:cubicBezTo>
                  <a:cubicBezTo>
                    <a:pt x="804" y="628"/>
                    <a:pt x="803" y="624"/>
                    <a:pt x="801" y="626"/>
                  </a:cubicBezTo>
                  <a:cubicBezTo>
                    <a:pt x="798" y="627"/>
                    <a:pt x="799" y="630"/>
                    <a:pt x="799" y="630"/>
                  </a:cubicBezTo>
                  <a:cubicBezTo>
                    <a:pt x="799" y="630"/>
                    <a:pt x="803" y="627"/>
                    <a:pt x="803" y="630"/>
                  </a:cubicBezTo>
                  <a:cubicBezTo>
                    <a:pt x="803" y="633"/>
                    <a:pt x="798" y="635"/>
                    <a:pt x="796" y="637"/>
                  </a:cubicBezTo>
                  <a:cubicBezTo>
                    <a:pt x="794" y="639"/>
                    <a:pt x="786" y="645"/>
                    <a:pt x="783" y="647"/>
                  </a:cubicBezTo>
                  <a:cubicBezTo>
                    <a:pt x="781" y="648"/>
                    <a:pt x="779" y="650"/>
                    <a:pt x="777" y="650"/>
                  </a:cubicBezTo>
                  <a:cubicBezTo>
                    <a:pt x="776" y="649"/>
                    <a:pt x="774" y="655"/>
                    <a:pt x="773" y="657"/>
                  </a:cubicBezTo>
                  <a:cubicBezTo>
                    <a:pt x="773" y="659"/>
                    <a:pt x="759" y="664"/>
                    <a:pt x="759" y="664"/>
                  </a:cubicBezTo>
                  <a:cubicBezTo>
                    <a:pt x="756" y="663"/>
                    <a:pt x="749" y="660"/>
                    <a:pt x="751" y="660"/>
                  </a:cubicBezTo>
                  <a:cubicBezTo>
                    <a:pt x="752" y="659"/>
                    <a:pt x="757" y="659"/>
                    <a:pt x="760" y="658"/>
                  </a:cubicBezTo>
                  <a:cubicBezTo>
                    <a:pt x="763" y="656"/>
                    <a:pt x="769" y="653"/>
                    <a:pt x="771" y="649"/>
                  </a:cubicBezTo>
                  <a:cubicBezTo>
                    <a:pt x="774" y="646"/>
                    <a:pt x="778" y="643"/>
                    <a:pt x="780" y="642"/>
                  </a:cubicBezTo>
                  <a:cubicBezTo>
                    <a:pt x="782" y="642"/>
                    <a:pt x="783" y="638"/>
                    <a:pt x="788" y="636"/>
                  </a:cubicBezTo>
                  <a:cubicBezTo>
                    <a:pt x="792" y="635"/>
                    <a:pt x="795" y="629"/>
                    <a:pt x="791" y="632"/>
                  </a:cubicBezTo>
                  <a:cubicBezTo>
                    <a:pt x="787" y="635"/>
                    <a:pt x="783" y="636"/>
                    <a:pt x="783" y="636"/>
                  </a:cubicBezTo>
                  <a:cubicBezTo>
                    <a:pt x="783" y="636"/>
                    <a:pt x="783" y="632"/>
                    <a:pt x="790" y="627"/>
                  </a:cubicBezTo>
                  <a:cubicBezTo>
                    <a:pt x="797" y="622"/>
                    <a:pt x="794" y="623"/>
                    <a:pt x="798" y="617"/>
                  </a:cubicBezTo>
                  <a:cubicBezTo>
                    <a:pt x="801" y="611"/>
                    <a:pt x="804" y="604"/>
                    <a:pt x="805" y="601"/>
                  </a:cubicBezTo>
                  <a:cubicBezTo>
                    <a:pt x="805" y="598"/>
                    <a:pt x="804" y="594"/>
                    <a:pt x="807" y="593"/>
                  </a:cubicBezTo>
                  <a:cubicBezTo>
                    <a:pt x="810" y="592"/>
                    <a:pt x="814" y="589"/>
                    <a:pt x="812" y="594"/>
                  </a:cubicBezTo>
                  <a:close/>
                  <a:moveTo>
                    <a:pt x="837" y="133"/>
                  </a:moveTo>
                  <a:cubicBezTo>
                    <a:pt x="834" y="132"/>
                    <a:pt x="833" y="134"/>
                    <a:pt x="833" y="137"/>
                  </a:cubicBezTo>
                  <a:cubicBezTo>
                    <a:pt x="833" y="140"/>
                    <a:pt x="829" y="138"/>
                    <a:pt x="828" y="141"/>
                  </a:cubicBezTo>
                  <a:cubicBezTo>
                    <a:pt x="826" y="143"/>
                    <a:pt x="834" y="147"/>
                    <a:pt x="836" y="147"/>
                  </a:cubicBezTo>
                  <a:cubicBezTo>
                    <a:pt x="841" y="149"/>
                    <a:pt x="841" y="149"/>
                    <a:pt x="841" y="149"/>
                  </a:cubicBezTo>
                  <a:cubicBezTo>
                    <a:pt x="841" y="149"/>
                    <a:pt x="843" y="143"/>
                    <a:pt x="846" y="138"/>
                  </a:cubicBezTo>
                  <a:cubicBezTo>
                    <a:pt x="849" y="133"/>
                    <a:pt x="841" y="134"/>
                    <a:pt x="837" y="133"/>
                  </a:cubicBezTo>
                  <a:close/>
                  <a:moveTo>
                    <a:pt x="1080" y="607"/>
                  </a:moveTo>
                  <a:cubicBezTo>
                    <a:pt x="1080" y="607"/>
                    <a:pt x="1084" y="611"/>
                    <a:pt x="1085" y="613"/>
                  </a:cubicBezTo>
                  <a:cubicBezTo>
                    <a:pt x="1087" y="615"/>
                    <a:pt x="1088" y="608"/>
                    <a:pt x="1088" y="606"/>
                  </a:cubicBezTo>
                  <a:cubicBezTo>
                    <a:pt x="1089" y="604"/>
                    <a:pt x="1087" y="605"/>
                    <a:pt x="1085" y="603"/>
                  </a:cubicBezTo>
                  <a:cubicBezTo>
                    <a:pt x="1083" y="601"/>
                    <a:pt x="1082" y="605"/>
                    <a:pt x="1080" y="607"/>
                  </a:cubicBezTo>
                  <a:close/>
                </a:path>
              </a:pathLst>
            </a:custGeom>
            <a:grpFill/>
            <a:ln w="3175">
              <a:solidFill>
                <a:srgbClr val="969696"/>
              </a:solidFill>
              <a:round/>
              <a:headEnd/>
              <a:tailEnd/>
            </a:ln>
          </p:spPr>
          <p:txBody>
            <a:bodyPr/>
            <a:lstStyle/>
            <a:p>
              <a:endParaRPr lang="en-IN">
                <a:solidFill>
                  <a:schemeClr val="bg1"/>
                </a:solidFill>
              </a:endParaRPr>
            </a:p>
          </p:txBody>
        </p:sp>
      </p:grpSp>
      <p:grpSp>
        <p:nvGrpSpPr>
          <p:cNvPr id="10" name="Group 306"/>
          <p:cNvGrpSpPr>
            <a:grpSpLocks/>
          </p:cNvGrpSpPr>
          <p:nvPr/>
        </p:nvGrpSpPr>
        <p:grpSpPr bwMode="auto">
          <a:xfrm>
            <a:off x="3023802" y="4108637"/>
            <a:ext cx="1293091" cy="861453"/>
            <a:chOff x="4572" y="3310"/>
            <a:chExt cx="965" cy="663"/>
          </a:xfrm>
          <a:solidFill>
            <a:srgbClr val="006600"/>
          </a:solidFill>
        </p:grpSpPr>
        <p:sp>
          <p:nvSpPr>
            <p:cNvPr id="16576" name="Freeform 307"/>
            <p:cNvSpPr>
              <a:spLocks noEditPoints="1"/>
            </p:cNvSpPr>
            <p:nvPr>
              <p:custDataLst>
                <p:tags r:id="rId23"/>
              </p:custDataLst>
            </p:nvPr>
          </p:nvSpPr>
          <p:spPr bwMode="auto">
            <a:xfrm>
              <a:off x="5215" y="3556"/>
              <a:ext cx="53" cy="34"/>
            </a:xfrm>
            <a:custGeom>
              <a:avLst/>
              <a:gdLst>
                <a:gd name="T0" fmla="*/ 61 w 41"/>
                <a:gd name="T1" fmla="*/ 43 h 26"/>
                <a:gd name="T2" fmla="*/ 45 w 41"/>
                <a:gd name="T3" fmla="*/ 29 h 26"/>
                <a:gd name="T4" fmla="*/ 35 w 41"/>
                <a:gd name="T5" fmla="*/ 21 h 26"/>
                <a:gd name="T6" fmla="*/ 1 w 41"/>
                <a:gd name="T7" fmla="*/ 1 h 26"/>
                <a:gd name="T8" fmla="*/ 28 w 41"/>
                <a:gd name="T9" fmla="*/ 31 h 26"/>
                <a:gd name="T10" fmla="*/ 50 w 41"/>
                <a:gd name="T11" fmla="*/ 51 h 26"/>
                <a:gd name="T12" fmla="*/ 72 w 41"/>
                <a:gd name="T13" fmla="*/ 58 h 26"/>
                <a:gd name="T14" fmla="*/ 61 w 41"/>
                <a:gd name="T15" fmla="*/ 43 h 26"/>
                <a:gd name="T16" fmla="*/ 72 w 41"/>
                <a:gd name="T17" fmla="*/ 22 h 26"/>
                <a:gd name="T18" fmla="*/ 65 w 41"/>
                <a:gd name="T19" fmla="*/ 13 h 26"/>
                <a:gd name="T20" fmla="*/ 72 w 41"/>
                <a:gd name="T21" fmla="*/ 22 h 26"/>
                <a:gd name="T22" fmla="*/ 80 w 41"/>
                <a:gd name="T23" fmla="*/ 31 h 26"/>
                <a:gd name="T24" fmla="*/ 89 w 41"/>
                <a:gd name="T25" fmla="*/ 35 h 26"/>
                <a:gd name="T26" fmla="*/ 80 w 41"/>
                <a:gd name="T27" fmla="*/ 31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
                <a:gd name="T43" fmla="*/ 0 h 26"/>
                <a:gd name="T44" fmla="*/ 41 w 41"/>
                <a:gd name="T45" fmla="*/ 26 h 2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 h="26">
                  <a:moveTo>
                    <a:pt x="28" y="19"/>
                  </a:moveTo>
                  <a:cubicBezTo>
                    <a:pt x="28" y="17"/>
                    <a:pt x="24" y="15"/>
                    <a:pt x="21" y="13"/>
                  </a:cubicBezTo>
                  <a:cubicBezTo>
                    <a:pt x="19" y="11"/>
                    <a:pt x="17" y="10"/>
                    <a:pt x="16" y="9"/>
                  </a:cubicBezTo>
                  <a:cubicBezTo>
                    <a:pt x="15" y="7"/>
                    <a:pt x="0" y="0"/>
                    <a:pt x="1" y="1"/>
                  </a:cubicBezTo>
                  <a:cubicBezTo>
                    <a:pt x="1" y="1"/>
                    <a:pt x="7" y="10"/>
                    <a:pt x="13" y="14"/>
                  </a:cubicBezTo>
                  <a:cubicBezTo>
                    <a:pt x="18" y="18"/>
                    <a:pt x="17" y="20"/>
                    <a:pt x="23" y="23"/>
                  </a:cubicBezTo>
                  <a:cubicBezTo>
                    <a:pt x="29" y="26"/>
                    <a:pt x="33" y="26"/>
                    <a:pt x="33" y="26"/>
                  </a:cubicBezTo>
                  <a:cubicBezTo>
                    <a:pt x="33" y="26"/>
                    <a:pt x="28" y="22"/>
                    <a:pt x="28" y="19"/>
                  </a:cubicBezTo>
                  <a:close/>
                  <a:moveTo>
                    <a:pt x="33" y="10"/>
                  </a:moveTo>
                  <a:cubicBezTo>
                    <a:pt x="35" y="7"/>
                    <a:pt x="31" y="4"/>
                    <a:pt x="30" y="6"/>
                  </a:cubicBezTo>
                  <a:cubicBezTo>
                    <a:pt x="30" y="9"/>
                    <a:pt x="31" y="12"/>
                    <a:pt x="33" y="10"/>
                  </a:cubicBezTo>
                  <a:close/>
                  <a:moveTo>
                    <a:pt x="37" y="14"/>
                  </a:moveTo>
                  <a:cubicBezTo>
                    <a:pt x="38" y="17"/>
                    <a:pt x="41" y="20"/>
                    <a:pt x="41" y="16"/>
                  </a:cubicBezTo>
                  <a:cubicBezTo>
                    <a:pt x="41" y="11"/>
                    <a:pt x="37" y="14"/>
                    <a:pt x="37" y="14"/>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577" name="Freeform 308"/>
            <p:cNvSpPr>
              <a:spLocks/>
            </p:cNvSpPr>
            <p:nvPr>
              <p:custDataLst>
                <p:tags r:id="rId24"/>
              </p:custDataLst>
            </p:nvPr>
          </p:nvSpPr>
          <p:spPr bwMode="auto">
            <a:xfrm>
              <a:off x="5381" y="3517"/>
              <a:ext cx="20" cy="14"/>
            </a:xfrm>
            <a:custGeom>
              <a:avLst/>
              <a:gdLst>
                <a:gd name="T0" fmla="*/ 5 w 16"/>
                <a:gd name="T1" fmla="*/ 22 h 11"/>
                <a:gd name="T2" fmla="*/ 7 w 16"/>
                <a:gd name="T3" fmla="*/ 6 h 11"/>
                <a:gd name="T4" fmla="*/ 21 w 16"/>
                <a:gd name="T5" fmla="*/ 5 h 11"/>
                <a:gd name="T6" fmla="*/ 26 w 16"/>
                <a:gd name="T7" fmla="*/ 14 h 11"/>
                <a:gd name="T8" fmla="*/ 19 w 16"/>
                <a:gd name="T9" fmla="*/ 23 h 11"/>
                <a:gd name="T10" fmla="*/ 5 w 16"/>
                <a:gd name="T11" fmla="*/ 22 h 11"/>
                <a:gd name="T12" fmla="*/ 0 60000 65536"/>
                <a:gd name="T13" fmla="*/ 0 60000 65536"/>
                <a:gd name="T14" fmla="*/ 0 60000 65536"/>
                <a:gd name="T15" fmla="*/ 0 60000 65536"/>
                <a:gd name="T16" fmla="*/ 0 60000 65536"/>
                <a:gd name="T17" fmla="*/ 0 60000 65536"/>
                <a:gd name="T18" fmla="*/ 0 w 16"/>
                <a:gd name="T19" fmla="*/ 0 h 11"/>
                <a:gd name="T20" fmla="*/ 16 w 1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6" h="11">
                  <a:moveTo>
                    <a:pt x="2" y="10"/>
                  </a:moveTo>
                  <a:cubicBezTo>
                    <a:pt x="1" y="8"/>
                    <a:pt x="0" y="5"/>
                    <a:pt x="4" y="3"/>
                  </a:cubicBezTo>
                  <a:cubicBezTo>
                    <a:pt x="9" y="1"/>
                    <a:pt x="9" y="0"/>
                    <a:pt x="11" y="2"/>
                  </a:cubicBezTo>
                  <a:cubicBezTo>
                    <a:pt x="14" y="5"/>
                    <a:pt x="16" y="5"/>
                    <a:pt x="14" y="7"/>
                  </a:cubicBezTo>
                  <a:cubicBezTo>
                    <a:pt x="12" y="9"/>
                    <a:pt x="14" y="10"/>
                    <a:pt x="10" y="11"/>
                  </a:cubicBezTo>
                  <a:cubicBezTo>
                    <a:pt x="5" y="11"/>
                    <a:pt x="4" y="11"/>
                    <a:pt x="2" y="10"/>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578" name="Freeform 309"/>
            <p:cNvSpPr>
              <a:spLocks/>
            </p:cNvSpPr>
            <p:nvPr>
              <p:custDataLst>
                <p:tags r:id="rId25"/>
              </p:custDataLst>
            </p:nvPr>
          </p:nvSpPr>
          <p:spPr bwMode="auto">
            <a:xfrm>
              <a:off x="5397" y="3503"/>
              <a:ext cx="20" cy="12"/>
            </a:xfrm>
            <a:custGeom>
              <a:avLst/>
              <a:gdLst>
                <a:gd name="T0" fmla="*/ 5 w 15"/>
                <a:gd name="T1" fmla="*/ 14 h 10"/>
                <a:gd name="T2" fmla="*/ 20 w 15"/>
                <a:gd name="T3" fmla="*/ 6 h 10"/>
                <a:gd name="T4" fmla="*/ 33 w 15"/>
                <a:gd name="T5" fmla="*/ 2 h 10"/>
                <a:gd name="T6" fmla="*/ 31 w 15"/>
                <a:gd name="T7" fmla="*/ 6 h 10"/>
                <a:gd name="T8" fmla="*/ 33 w 15"/>
                <a:gd name="T9" fmla="*/ 14 h 10"/>
                <a:gd name="T10" fmla="*/ 5 w 15"/>
                <a:gd name="T11" fmla="*/ 14 h 10"/>
                <a:gd name="T12" fmla="*/ 0 60000 65536"/>
                <a:gd name="T13" fmla="*/ 0 60000 65536"/>
                <a:gd name="T14" fmla="*/ 0 60000 65536"/>
                <a:gd name="T15" fmla="*/ 0 60000 65536"/>
                <a:gd name="T16" fmla="*/ 0 60000 65536"/>
                <a:gd name="T17" fmla="*/ 0 60000 65536"/>
                <a:gd name="T18" fmla="*/ 0 w 15"/>
                <a:gd name="T19" fmla="*/ 0 h 10"/>
                <a:gd name="T20" fmla="*/ 15 w 15"/>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5" h="10">
                  <a:moveTo>
                    <a:pt x="2" y="8"/>
                  </a:moveTo>
                  <a:cubicBezTo>
                    <a:pt x="0" y="6"/>
                    <a:pt x="5" y="4"/>
                    <a:pt x="8" y="3"/>
                  </a:cubicBezTo>
                  <a:cubicBezTo>
                    <a:pt x="12" y="2"/>
                    <a:pt x="15" y="0"/>
                    <a:pt x="14" y="2"/>
                  </a:cubicBezTo>
                  <a:cubicBezTo>
                    <a:pt x="13" y="3"/>
                    <a:pt x="11" y="2"/>
                    <a:pt x="13" y="3"/>
                  </a:cubicBezTo>
                  <a:cubicBezTo>
                    <a:pt x="15" y="4"/>
                    <a:pt x="15" y="8"/>
                    <a:pt x="14" y="8"/>
                  </a:cubicBezTo>
                  <a:cubicBezTo>
                    <a:pt x="12" y="7"/>
                    <a:pt x="5" y="10"/>
                    <a:pt x="2" y="8"/>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579" name="Freeform 310"/>
            <p:cNvSpPr>
              <a:spLocks/>
            </p:cNvSpPr>
            <p:nvPr>
              <p:custDataLst>
                <p:tags r:id="rId26"/>
              </p:custDataLst>
            </p:nvPr>
          </p:nvSpPr>
          <p:spPr bwMode="auto">
            <a:xfrm>
              <a:off x="5506" y="3468"/>
              <a:ext cx="9" cy="8"/>
            </a:xfrm>
            <a:custGeom>
              <a:avLst/>
              <a:gdLst>
                <a:gd name="T0" fmla="*/ 5 w 7"/>
                <a:gd name="T1" fmla="*/ 7 h 6"/>
                <a:gd name="T2" fmla="*/ 13 w 7"/>
                <a:gd name="T3" fmla="*/ 7 h 6"/>
                <a:gd name="T4" fmla="*/ 8 w 7"/>
                <a:gd name="T5" fmla="*/ 1 h 6"/>
                <a:gd name="T6" fmla="*/ 5 w 7"/>
                <a:gd name="T7" fmla="*/ 7 h 6"/>
                <a:gd name="T8" fmla="*/ 0 60000 65536"/>
                <a:gd name="T9" fmla="*/ 0 60000 65536"/>
                <a:gd name="T10" fmla="*/ 0 60000 65536"/>
                <a:gd name="T11" fmla="*/ 0 60000 65536"/>
                <a:gd name="T12" fmla="*/ 0 w 7"/>
                <a:gd name="T13" fmla="*/ 0 h 6"/>
                <a:gd name="T14" fmla="*/ 7 w 7"/>
                <a:gd name="T15" fmla="*/ 6 h 6"/>
              </a:gdLst>
              <a:ahLst/>
              <a:cxnLst>
                <a:cxn ang="T8">
                  <a:pos x="T0" y="T1"/>
                </a:cxn>
                <a:cxn ang="T9">
                  <a:pos x="T2" y="T3"/>
                </a:cxn>
                <a:cxn ang="T10">
                  <a:pos x="T4" y="T5"/>
                </a:cxn>
                <a:cxn ang="T11">
                  <a:pos x="T6" y="T7"/>
                </a:cxn>
              </a:cxnLst>
              <a:rect l="T12" t="T13" r="T14" b="T15"/>
              <a:pathLst>
                <a:path w="7" h="6">
                  <a:moveTo>
                    <a:pt x="2" y="3"/>
                  </a:moveTo>
                  <a:cubicBezTo>
                    <a:pt x="3" y="5"/>
                    <a:pt x="5" y="6"/>
                    <a:pt x="6" y="3"/>
                  </a:cubicBezTo>
                  <a:cubicBezTo>
                    <a:pt x="7" y="0"/>
                    <a:pt x="7" y="1"/>
                    <a:pt x="4" y="1"/>
                  </a:cubicBezTo>
                  <a:cubicBezTo>
                    <a:pt x="1" y="0"/>
                    <a:pt x="0" y="1"/>
                    <a:pt x="2" y="3"/>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580" name="Freeform 311"/>
            <p:cNvSpPr>
              <a:spLocks/>
            </p:cNvSpPr>
            <p:nvPr>
              <p:custDataLst>
                <p:tags r:id="rId27"/>
              </p:custDataLst>
            </p:nvPr>
          </p:nvSpPr>
          <p:spPr bwMode="auto">
            <a:xfrm>
              <a:off x="5515" y="3472"/>
              <a:ext cx="22" cy="9"/>
            </a:xfrm>
            <a:custGeom>
              <a:avLst/>
              <a:gdLst>
                <a:gd name="T0" fmla="*/ 6 w 17"/>
                <a:gd name="T1" fmla="*/ 1 h 7"/>
                <a:gd name="T2" fmla="*/ 21 w 17"/>
                <a:gd name="T3" fmla="*/ 13 h 7"/>
                <a:gd name="T4" fmla="*/ 30 w 17"/>
                <a:gd name="T5" fmla="*/ 5 h 7"/>
                <a:gd name="T6" fmla="*/ 6 w 17"/>
                <a:gd name="T7" fmla="*/ 1 h 7"/>
                <a:gd name="T8" fmla="*/ 0 60000 65536"/>
                <a:gd name="T9" fmla="*/ 0 60000 65536"/>
                <a:gd name="T10" fmla="*/ 0 60000 65536"/>
                <a:gd name="T11" fmla="*/ 0 60000 65536"/>
                <a:gd name="T12" fmla="*/ 0 w 17"/>
                <a:gd name="T13" fmla="*/ 0 h 7"/>
                <a:gd name="T14" fmla="*/ 17 w 17"/>
                <a:gd name="T15" fmla="*/ 7 h 7"/>
              </a:gdLst>
              <a:ahLst/>
              <a:cxnLst>
                <a:cxn ang="T8">
                  <a:pos x="T0" y="T1"/>
                </a:cxn>
                <a:cxn ang="T9">
                  <a:pos x="T2" y="T3"/>
                </a:cxn>
                <a:cxn ang="T10">
                  <a:pos x="T4" y="T5"/>
                </a:cxn>
                <a:cxn ang="T11">
                  <a:pos x="T6" y="T7"/>
                </a:cxn>
              </a:cxnLst>
              <a:rect l="T12" t="T13" r="T14" b="T15"/>
              <a:pathLst>
                <a:path w="17" h="7">
                  <a:moveTo>
                    <a:pt x="3" y="1"/>
                  </a:moveTo>
                  <a:cubicBezTo>
                    <a:pt x="0" y="3"/>
                    <a:pt x="6" y="7"/>
                    <a:pt x="9" y="6"/>
                  </a:cubicBezTo>
                  <a:cubicBezTo>
                    <a:pt x="12" y="4"/>
                    <a:pt x="17" y="3"/>
                    <a:pt x="14" y="2"/>
                  </a:cubicBezTo>
                  <a:cubicBezTo>
                    <a:pt x="11" y="1"/>
                    <a:pt x="4" y="0"/>
                    <a:pt x="3" y="1"/>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581" name="Freeform 312"/>
            <p:cNvSpPr>
              <a:spLocks noEditPoints="1"/>
            </p:cNvSpPr>
            <p:nvPr>
              <p:custDataLst>
                <p:tags r:id="rId28"/>
              </p:custDataLst>
            </p:nvPr>
          </p:nvSpPr>
          <p:spPr bwMode="auto">
            <a:xfrm>
              <a:off x="5246" y="3479"/>
              <a:ext cx="41" cy="75"/>
            </a:xfrm>
            <a:custGeom>
              <a:avLst/>
              <a:gdLst>
                <a:gd name="T0" fmla="*/ 15 w 32"/>
                <a:gd name="T1" fmla="*/ 22 h 58"/>
                <a:gd name="T2" fmla="*/ 1 w 32"/>
                <a:gd name="T3" fmla="*/ 8 h 58"/>
                <a:gd name="T4" fmla="*/ 6 w 32"/>
                <a:gd name="T5" fmla="*/ 23 h 58"/>
                <a:gd name="T6" fmla="*/ 15 w 32"/>
                <a:gd name="T7" fmla="*/ 30 h 58"/>
                <a:gd name="T8" fmla="*/ 15 w 32"/>
                <a:gd name="T9" fmla="*/ 22 h 58"/>
                <a:gd name="T10" fmla="*/ 15 w 32"/>
                <a:gd name="T11" fmla="*/ 39 h 58"/>
                <a:gd name="T12" fmla="*/ 19 w 32"/>
                <a:gd name="T13" fmla="*/ 52 h 58"/>
                <a:gd name="T14" fmla="*/ 28 w 32"/>
                <a:gd name="T15" fmla="*/ 45 h 58"/>
                <a:gd name="T16" fmla="*/ 15 w 32"/>
                <a:gd name="T17" fmla="*/ 39 h 58"/>
                <a:gd name="T18" fmla="*/ 37 w 32"/>
                <a:gd name="T19" fmla="*/ 74 h 58"/>
                <a:gd name="T20" fmla="*/ 45 w 32"/>
                <a:gd name="T21" fmla="*/ 75 h 58"/>
                <a:gd name="T22" fmla="*/ 37 w 32"/>
                <a:gd name="T23" fmla="*/ 74 h 58"/>
                <a:gd name="T24" fmla="*/ 53 w 32"/>
                <a:gd name="T25" fmla="*/ 96 h 58"/>
                <a:gd name="T26" fmla="*/ 59 w 32"/>
                <a:gd name="T27" fmla="*/ 103 h 58"/>
                <a:gd name="T28" fmla="*/ 53 w 32"/>
                <a:gd name="T29" fmla="*/ 96 h 58"/>
                <a:gd name="T30" fmla="*/ 59 w 32"/>
                <a:gd name="T31" fmla="*/ 113 h 58"/>
                <a:gd name="T32" fmla="*/ 65 w 32"/>
                <a:gd name="T33" fmla="*/ 118 h 58"/>
                <a:gd name="T34" fmla="*/ 59 w 32"/>
                <a:gd name="T35" fmla="*/ 113 h 58"/>
                <a:gd name="T36" fmla="*/ 36 w 32"/>
                <a:gd name="T37" fmla="*/ 28 h 58"/>
                <a:gd name="T38" fmla="*/ 31 w 32"/>
                <a:gd name="T39" fmla="*/ 35 h 58"/>
                <a:gd name="T40" fmla="*/ 36 w 32"/>
                <a:gd name="T41" fmla="*/ 44 h 58"/>
                <a:gd name="T42" fmla="*/ 36 w 32"/>
                <a:gd name="T43" fmla="*/ 28 h 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
                <a:gd name="T67" fmla="*/ 0 h 58"/>
                <a:gd name="T68" fmla="*/ 32 w 32"/>
                <a:gd name="T69" fmla="*/ 58 h 5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 h="58">
                  <a:moveTo>
                    <a:pt x="7" y="10"/>
                  </a:moveTo>
                  <a:cubicBezTo>
                    <a:pt x="6" y="7"/>
                    <a:pt x="1" y="0"/>
                    <a:pt x="1" y="4"/>
                  </a:cubicBezTo>
                  <a:cubicBezTo>
                    <a:pt x="0" y="8"/>
                    <a:pt x="1" y="9"/>
                    <a:pt x="3" y="11"/>
                  </a:cubicBezTo>
                  <a:cubicBezTo>
                    <a:pt x="5" y="14"/>
                    <a:pt x="7" y="14"/>
                    <a:pt x="7" y="14"/>
                  </a:cubicBezTo>
                  <a:cubicBezTo>
                    <a:pt x="7" y="14"/>
                    <a:pt x="9" y="12"/>
                    <a:pt x="7" y="10"/>
                  </a:cubicBezTo>
                  <a:close/>
                  <a:moveTo>
                    <a:pt x="7" y="18"/>
                  </a:moveTo>
                  <a:cubicBezTo>
                    <a:pt x="8" y="21"/>
                    <a:pt x="8" y="25"/>
                    <a:pt x="9" y="24"/>
                  </a:cubicBezTo>
                  <a:cubicBezTo>
                    <a:pt x="11" y="22"/>
                    <a:pt x="15" y="22"/>
                    <a:pt x="13" y="21"/>
                  </a:cubicBezTo>
                  <a:cubicBezTo>
                    <a:pt x="12" y="19"/>
                    <a:pt x="7" y="18"/>
                    <a:pt x="7" y="18"/>
                  </a:cubicBezTo>
                  <a:close/>
                  <a:moveTo>
                    <a:pt x="18" y="34"/>
                  </a:moveTo>
                  <a:cubicBezTo>
                    <a:pt x="19" y="36"/>
                    <a:pt x="21" y="39"/>
                    <a:pt x="21" y="35"/>
                  </a:cubicBezTo>
                  <a:cubicBezTo>
                    <a:pt x="21" y="32"/>
                    <a:pt x="18" y="34"/>
                    <a:pt x="18" y="34"/>
                  </a:cubicBezTo>
                  <a:close/>
                  <a:moveTo>
                    <a:pt x="25" y="44"/>
                  </a:moveTo>
                  <a:cubicBezTo>
                    <a:pt x="24" y="47"/>
                    <a:pt x="25" y="50"/>
                    <a:pt x="28" y="48"/>
                  </a:cubicBezTo>
                  <a:cubicBezTo>
                    <a:pt x="30" y="45"/>
                    <a:pt x="26" y="40"/>
                    <a:pt x="25" y="44"/>
                  </a:cubicBezTo>
                  <a:close/>
                  <a:moveTo>
                    <a:pt x="28" y="52"/>
                  </a:moveTo>
                  <a:cubicBezTo>
                    <a:pt x="28" y="56"/>
                    <a:pt x="32" y="58"/>
                    <a:pt x="31" y="54"/>
                  </a:cubicBezTo>
                  <a:cubicBezTo>
                    <a:pt x="31" y="51"/>
                    <a:pt x="29" y="48"/>
                    <a:pt x="28" y="52"/>
                  </a:cubicBezTo>
                  <a:close/>
                  <a:moveTo>
                    <a:pt x="17" y="13"/>
                  </a:moveTo>
                  <a:cubicBezTo>
                    <a:pt x="16" y="11"/>
                    <a:pt x="17" y="13"/>
                    <a:pt x="15" y="16"/>
                  </a:cubicBezTo>
                  <a:cubicBezTo>
                    <a:pt x="14" y="18"/>
                    <a:pt x="15" y="22"/>
                    <a:pt x="17" y="20"/>
                  </a:cubicBezTo>
                  <a:cubicBezTo>
                    <a:pt x="19" y="18"/>
                    <a:pt x="18" y="15"/>
                    <a:pt x="17" y="13"/>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582" name="Freeform 313"/>
            <p:cNvSpPr>
              <a:spLocks noEditPoints="1"/>
            </p:cNvSpPr>
            <p:nvPr>
              <p:custDataLst>
                <p:tags r:id="rId29"/>
              </p:custDataLst>
            </p:nvPr>
          </p:nvSpPr>
          <p:spPr bwMode="auto">
            <a:xfrm>
              <a:off x="5119" y="3378"/>
              <a:ext cx="79" cy="61"/>
            </a:xfrm>
            <a:custGeom>
              <a:avLst/>
              <a:gdLst>
                <a:gd name="T0" fmla="*/ 22 w 61"/>
                <a:gd name="T1" fmla="*/ 22 h 47"/>
                <a:gd name="T2" fmla="*/ 5 w 61"/>
                <a:gd name="T3" fmla="*/ 8 h 47"/>
                <a:gd name="T4" fmla="*/ 22 w 61"/>
                <a:gd name="T5" fmla="*/ 22 h 47"/>
                <a:gd name="T6" fmla="*/ 16 w 61"/>
                <a:gd name="T7" fmla="*/ 29 h 47"/>
                <a:gd name="T8" fmla="*/ 5 w 61"/>
                <a:gd name="T9" fmla="*/ 29 h 47"/>
                <a:gd name="T10" fmla="*/ 16 w 61"/>
                <a:gd name="T11" fmla="*/ 39 h 47"/>
                <a:gd name="T12" fmla="*/ 35 w 61"/>
                <a:gd name="T13" fmla="*/ 49 h 47"/>
                <a:gd name="T14" fmla="*/ 23 w 61"/>
                <a:gd name="T15" fmla="*/ 32 h 47"/>
                <a:gd name="T16" fmla="*/ 16 w 61"/>
                <a:gd name="T17" fmla="*/ 29 h 47"/>
                <a:gd name="T18" fmla="*/ 67 w 61"/>
                <a:gd name="T19" fmla="*/ 32 h 47"/>
                <a:gd name="T20" fmla="*/ 41 w 61"/>
                <a:gd name="T21" fmla="*/ 23 h 47"/>
                <a:gd name="T22" fmla="*/ 67 w 61"/>
                <a:gd name="T23" fmla="*/ 42 h 47"/>
                <a:gd name="T24" fmla="*/ 67 w 61"/>
                <a:gd name="T25" fmla="*/ 32 h 47"/>
                <a:gd name="T26" fmla="*/ 104 w 61"/>
                <a:gd name="T27" fmla="*/ 58 h 47"/>
                <a:gd name="T28" fmla="*/ 91 w 61"/>
                <a:gd name="T29" fmla="*/ 45 h 47"/>
                <a:gd name="T30" fmla="*/ 101 w 61"/>
                <a:gd name="T31" fmla="*/ 64 h 47"/>
                <a:gd name="T32" fmla="*/ 104 w 61"/>
                <a:gd name="T33" fmla="*/ 58 h 47"/>
                <a:gd name="T34" fmla="*/ 106 w 61"/>
                <a:gd name="T35" fmla="*/ 86 h 47"/>
                <a:gd name="T36" fmla="*/ 126 w 61"/>
                <a:gd name="T37" fmla="*/ 97 h 47"/>
                <a:gd name="T38" fmla="*/ 106 w 61"/>
                <a:gd name="T39" fmla="*/ 86 h 47"/>
                <a:gd name="T40" fmla="*/ 73 w 61"/>
                <a:gd name="T41" fmla="*/ 64 h 47"/>
                <a:gd name="T42" fmla="*/ 82 w 61"/>
                <a:gd name="T43" fmla="*/ 74 h 47"/>
                <a:gd name="T44" fmla="*/ 73 w 61"/>
                <a:gd name="T45" fmla="*/ 64 h 4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1"/>
                <a:gd name="T70" fmla="*/ 0 h 47"/>
                <a:gd name="T71" fmla="*/ 61 w 61"/>
                <a:gd name="T72" fmla="*/ 47 h 4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1" h="47">
                  <a:moveTo>
                    <a:pt x="10" y="10"/>
                  </a:moveTo>
                  <a:cubicBezTo>
                    <a:pt x="14" y="10"/>
                    <a:pt x="3" y="0"/>
                    <a:pt x="2" y="4"/>
                  </a:cubicBezTo>
                  <a:cubicBezTo>
                    <a:pt x="0" y="8"/>
                    <a:pt x="7" y="11"/>
                    <a:pt x="10" y="10"/>
                  </a:cubicBezTo>
                  <a:close/>
                  <a:moveTo>
                    <a:pt x="7" y="13"/>
                  </a:moveTo>
                  <a:cubicBezTo>
                    <a:pt x="6" y="11"/>
                    <a:pt x="2" y="13"/>
                    <a:pt x="2" y="13"/>
                  </a:cubicBezTo>
                  <a:cubicBezTo>
                    <a:pt x="2" y="15"/>
                    <a:pt x="5" y="17"/>
                    <a:pt x="7" y="18"/>
                  </a:cubicBezTo>
                  <a:cubicBezTo>
                    <a:pt x="9" y="19"/>
                    <a:pt x="14" y="20"/>
                    <a:pt x="16" y="22"/>
                  </a:cubicBezTo>
                  <a:cubicBezTo>
                    <a:pt x="17" y="24"/>
                    <a:pt x="11" y="15"/>
                    <a:pt x="11" y="15"/>
                  </a:cubicBezTo>
                  <a:cubicBezTo>
                    <a:pt x="11" y="15"/>
                    <a:pt x="8" y="15"/>
                    <a:pt x="7" y="13"/>
                  </a:cubicBezTo>
                  <a:close/>
                  <a:moveTo>
                    <a:pt x="31" y="15"/>
                  </a:moveTo>
                  <a:cubicBezTo>
                    <a:pt x="25" y="11"/>
                    <a:pt x="19" y="11"/>
                    <a:pt x="19" y="11"/>
                  </a:cubicBezTo>
                  <a:cubicBezTo>
                    <a:pt x="21" y="13"/>
                    <a:pt x="29" y="18"/>
                    <a:pt x="31" y="19"/>
                  </a:cubicBezTo>
                  <a:cubicBezTo>
                    <a:pt x="33" y="21"/>
                    <a:pt x="36" y="19"/>
                    <a:pt x="31" y="15"/>
                  </a:cubicBezTo>
                  <a:close/>
                  <a:moveTo>
                    <a:pt x="48" y="27"/>
                  </a:moveTo>
                  <a:cubicBezTo>
                    <a:pt x="46" y="24"/>
                    <a:pt x="42" y="16"/>
                    <a:pt x="42" y="21"/>
                  </a:cubicBezTo>
                  <a:cubicBezTo>
                    <a:pt x="42" y="25"/>
                    <a:pt x="42" y="24"/>
                    <a:pt x="46" y="29"/>
                  </a:cubicBezTo>
                  <a:cubicBezTo>
                    <a:pt x="50" y="35"/>
                    <a:pt x="50" y="29"/>
                    <a:pt x="48" y="27"/>
                  </a:cubicBezTo>
                  <a:close/>
                  <a:moveTo>
                    <a:pt x="49" y="39"/>
                  </a:moveTo>
                  <a:cubicBezTo>
                    <a:pt x="51" y="43"/>
                    <a:pt x="56" y="47"/>
                    <a:pt x="58" y="45"/>
                  </a:cubicBezTo>
                  <a:cubicBezTo>
                    <a:pt x="61" y="44"/>
                    <a:pt x="48" y="33"/>
                    <a:pt x="49" y="39"/>
                  </a:cubicBezTo>
                  <a:close/>
                  <a:moveTo>
                    <a:pt x="33" y="29"/>
                  </a:moveTo>
                  <a:cubicBezTo>
                    <a:pt x="35" y="34"/>
                    <a:pt x="36" y="37"/>
                    <a:pt x="38" y="34"/>
                  </a:cubicBezTo>
                  <a:cubicBezTo>
                    <a:pt x="40" y="31"/>
                    <a:pt x="31" y="26"/>
                    <a:pt x="33" y="29"/>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583" name="Freeform 314"/>
            <p:cNvSpPr>
              <a:spLocks noEditPoints="1"/>
            </p:cNvSpPr>
            <p:nvPr>
              <p:custDataLst>
                <p:tags r:id="rId30"/>
              </p:custDataLst>
            </p:nvPr>
          </p:nvSpPr>
          <p:spPr bwMode="auto">
            <a:xfrm>
              <a:off x="5246" y="3759"/>
              <a:ext cx="153" cy="214"/>
            </a:xfrm>
            <a:custGeom>
              <a:avLst/>
              <a:gdLst>
                <a:gd name="T0" fmla="*/ 140 w 119"/>
                <a:gd name="T1" fmla="*/ 182 h 167"/>
                <a:gd name="T2" fmla="*/ 135 w 119"/>
                <a:gd name="T3" fmla="*/ 159 h 167"/>
                <a:gd name="T4" fmla="*/ 121 w 119"/>
                <a:gd name="T5" fmla="*/ 163 h 167"/>
                <a:gd name="T6" fmla="*/ 114 w 119"/>
                <a:gd name="T7" fmla="*/ 186 h 167"/>
                <a:gd name="T8" fmla="*/ 103 w 119"/>
                <a:gd name="T9" fmla="*/ 200 h 167"/>
                <a:gd name="T10" fmla="*/ 91 w 119"/>
                <a:gd name="T11" fmla="*/ 223 h 167"/>
                <a:gd name="T12" fmla="*/ 59 w 119"/>
                <a:gd name="T13" fmla="*/ 247 h 167"/>
                <a:gd name="T14" fmla="*/ 36 w 119"/>
                <a:gd name="T15" fmla="*/ 261 h 167"/>
                <a:gd name="T16" fmla="*/ 15 w 119"/>
                <a:gd name="T17" fmla="*/ 282 h 167"/>
                <a:gd name="T18" fmla="*/ 0 w 119"/>
                <a:gd name="T19" fmla="*/ 314 h 167"/>
                <a:gd name="T20" fmla="*/ 17 w 119"/>
                <a:gd name="T21" fmla="*/ 323 h 167"/>
                <a:gd name="T22" fmla="*/ 31 w 119"/>
                <a:gd name="T23" fmla="*/ 327 h 167"/>
                <a:gd name="T24" fmla="*/ 50 w 119"/>
                <a:gd name="T25" fmla="*/ 334 h 167"/>
                <a:gd name="T26" fmla="*/ 80 w 119"/>
                <a:gd name="T27" fmla="*/ 317 h 167"/>
                <a:gd name="T28" fmla="*/ 91 w 119"/>
                <a:gd name="T29" fmla="*/ 297 h 167"/>
                <a:gd name="T30" fmla="*/ 96 w 119"/>
                <a:gd name="T31" fmla="*/ 278 h 167"/>
                <a:gd name="T32" fmla="*/ 112 w 119"/>
                <a:gd name="T33" fmla="*/ 256 h 167"/>
                <a:gd name="T34" fmla="*/ 132 w 119"/>
                <a:gd name="T35" fmla="*/ 247 h 167"/>
                <a:gd name="T36" fmla="*/ 134 w 119"/>
                <a:gd name="T37" fmla="*/ 232 h 167"/>
                <a:gd name="T38" fmla="*/ 156 w 119"/>
                <a:gd name="T39" fmla="*/ 206 h 167"/>
                <a:gd name="T40" fmla="*/ 158 w 119"/>
                <a:gd name="T41" fmla="*/ 182 h 167"/>
                <a:gd name="T42" fmla="*/ 163 w 119"/>
                <a:gd name="T43" fmla="*/ 170 h 167"/>
                <a:gd name="T44" fmla="*/ 150 w 119"/>
                <a:gd name="T45" fmla="*/ 173 h 167"/>
                <a:gd name="T46" fmla="*/ 140 w 119"/>
                <a:gd name="T47" fmla="*/ 182 h 167"/>
                <a:gd name="T48" fmla="*/ 30 w 119"/>
                <a:gd name="T49" fmla="*/ 334 h 167"/>
                <a:gd name="T50" fmla="*/ 19 w 119"/>
                <a:gd name="T51" fmla="*/ 351 h 167"/>
                <a:gd name="T52" fmla="*/ 35 w 119"/>
                <a:gd name="T53" fmla="*/ 346 h 167"/>
                <a:gd name="T54" fmla="*/ 30 w 119"/>
                <a:gd name="T55" fmla="*/ 334 h 167"/>
                <a:gd name="T56" fmla="*/ 244 w 119"/>
                <a:gd name="T57" fmla="*/ 81 h 167"/>
                <a:gd name="T58" fmla="*/ 224 w 119"/>
                <a:gd name="T59" fmla="*/ 88 h 167"/>
                <a:gd name="T60" fmla="*/ 202 w 119"/>
                <a:gd name="T61" fmla="*/ 81 h 167"/>
                <a:gd name="T62" fmla="*/ 195 w 119"/>
                <a:gd name="T63" fmla="*/ 59 h 167"/>
                <a:gd name="T64" fmla="*/ 185 w 119"/>
                <a:gd name="T65" fmla="*/ 51 h 167"/>
                <a:gd name="T66" fmla="*/ 186 w 119"/>
                <a:gd name="T67" fmla="*/ 72 h 167"/>
                <a:gd name="T68" fmla="*/ 179 w 119"/>
                <a:gd name="T69" fmla="*/ 60 h 167"/>
                <a:gd name="T70" fmla="*/ 174 w 119"/>
                <a:gd name="T71" fmla="*/ 54 h 167"/>
                <a:gd name="T72" fmla="*/ 170 w 119"/>
                <a:gd name="T73" fmla="*/ 42 h 167"/>
                <a:gd name="T74" fmla="*/ 163 w 119"/>
                <a:gd name="T75" fmla="*/ 17 h 167"/>
                <a:gd name="T76" fmla="*/ 144 w 119"/>
                <a:gd name="T77" fmla="*/ 10 h 167"/>
                <a:gd name="T78" fmla="*/ 135 w 119"/>
                <a:gd name="T79" fmla="*/ 0 h 167"/>
                <a:gd name="T80" fmla="*/ 129 w 119"/>
                <a:gd name="T81" fmla="*/ 0 h 167"/>
                <a:gd name="T82" fmla="*/ 139 w 119"/>
                <a:gd name="T83" fmla="*/ 15 h 167"/>
                <a:gd name="T84" fmla="*/ 143 w 119"/>
                <a:gd name="T85" fmla="*/ 28 h 167"/>
                <a:gd name="T86" fmla="*/ 163 w 119"/>
                <a:gd name="T87" fmla="*/ 54 h 167"/>
                <a:gd name="T88" fmla="*/ 172 w 119"/>
                <a:gd name="T89" fmla="*/ 82 h 167"/>
                <a:gd name="T90" fmla="*/ 170 w 119"/>
                <a:gd name="T91" fmla="*/ 106 h 167"/>
                <a:gd name="T92" fmla="*/ 150 w 119"/>
                <a:gd name="T93" fmla="*/ 122 h 167"/>
                <a:gd name="T94" fmla="*/ 162 w 119"/>
                <a:gd name="T95" fmla="*/ 135 h 167"/>
                <a:gd name="T96" fmla="*/ 177 w 119"/>
                <a:gd name="T97" fmla="*/ 145 h 167"/>
                <a:gd name="T98" fmla="*/ 180 w 119"/>
                <a:gd name="T99" fmla="*/ 164 h 167"/>
                <a:gd name="T100" fmla="*/ 170 w 119"/>
                <a:gd name="T101" fmla="*/ 177 h 167"/>
                <a:gd name="T102" fmla="*/ 184 w 119"/>
                <a:gd name="T103" fmla="*/ 188 h 167"/>
                <a:gd name="T104" fmla="*/ 198 w 119"/>
                <a:gd name="T105" fmla="*/ 179 h 167"/>
                <a:gd name="T106" fmla="*/ 213 w 119"/>
                <a:gd name="T107" fmla="*/ 156 h 167"/>
                <a:gd name="T108" fmla="*/ 221 w 119"/>
                <a:gd name="T109" fmla="*/ 128 h 167"/>
                <a:gd name="T110" fmla="*/ 239 w 119"/>
                <a:gd name="T111" fmla="*/ 113 h 167"/>
                <a:gd name="T112" fmla="*/ 248 w 119"/>
                <a:gd name="T113" fmla="*/ 92 h 167"/>
                <a:gd name="T114" fmla="*/ 244 w 119"/>
                <a:gd name="T115" fmla="*/ 81 h 16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9"/>
                <a:gd name="T175" fmla="*/ 0 h 167"/>
                <a:gd name="T176" fmla="*/ 119 w 119"/>
                <a:gd name="T177" fmla="*/ 167 h 16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9" h="167">
                  <a:moveTo>
                    <a:pt x="66" y="87"/>
                  </a:moveTo>
                  <a:cubicBezTo>
                    <a:pt x="66" y="87"/>
                    <a:pt x="64" y="79"/>
                    <a:pt x="64" y="76"/>
                  </a:cubicBezTo>
                  <a:cubicBezTo>
                    <a:pt x="64" y="74"/>
                    <a:pt x="58" y="76"/>
                    <a:pt x="57" y="77"/>
                  </a:cubicBezTo>
                  <a:cubicBezTo>
                    <a:pt x="55" y="78"/>
                    <a:pt x="55" y="84"/>
                    <a:pt x="54" y="88"/>
                  </a:cubicBezTo>
                  <a:cubicBezTo>
                    <a:pt x="52" y="93"/>
                    <a:pt x="49" y="93"/>
                    <a:pt x="48" y="95"/>
                  </a:cubicBezTo>
                  <a:cubicBezTo>
                    <a:pt x="47" y="97"/>
                    <a:pt x="46" y="102"/>
                    <a:pt x="43" y="106"/>
                  </a:cubicBezTo>
                  <a:cubicBezTo>
                    <a:pt x="41" y="110"/>
                    <a:pt x="31" y="116"/>
                    <a:pt x="28" y="118"/>
                  </a:cubicBezTo>
                  <a:cubicBezTo>
                    <a:pt x="25" y="120"/>
                    <a:pt x="19" y="122"/>
                    <a:pt x="17" y="124"/>
                  </a:cubicBezTo>
                  <a:cubicBezTo>
                    <a:pt x="15" y="127"/>
                    <a:pt x="12" y="131"/>
                    <a:pt x="7" y="134"/>
                  </a:cubicBezTo>
                  <a:cubicBezTo>
                    <a:pt x="1" y="138"/>
                    <a:pt x="0" y="146"/>
                    <a:pt x="0" y="149"/>
                  </a:cubicBezTo>
                  <a:cubicBezTo>
                    <a:pt x="0" y="152"/>
                    <a:pt x="6" y="155"/>
                    <a:pt x="8" y="154"/>
                  </a:cubicBezTo>
                  <a:cubicBezTo>
                    <a:pt x="10" y="153"/>
                    <a:pt x="15" y="153"/>
                    <a:pt x="15" y="155"/>
                  </a:cubicBezTo>
                  <a:cubicBezTo>
                    <a:pt x="16" y="156"/>
                    <a:pt x="20" y="159"/>
                    <a:pt x="23" y="159"/>
                  </a:cubicBezTo>
                  <a:cubicBezTo>
                    <a:pt x="26" y="158"/>
                    <a:pt x="34" y="154"/>
                    <a:pt x="37" y="151"/>
                  </a:cubicBezTo>
                  <a:cubicBezTo>
                    <a:pt x="40" y="148"/>
                    <a:pt x="43" y="144"/>
                    <a:pt x="43" y="141"/>
                  </a:cubicBezTo>
                  <a:cubicBezTo>
                    <a:pt x="43" y="138"/>
                    <a:pt x="46" y="135"/>
                    <a:pt x="45" y="132"/>
                  </a:cubicBezTo>
                  <a:cubicBezTo>
                    <a:pt x="45" y="130"/>
                    <a:pt x="48" y="125"/>
                    <a:pt x="53" y="122"/>
                  </a:cubicBezTo>
                  <a:cubicBezTo>
                    <a:pt x="58" y="120"/>
                    <a:pt x="62" y="118"/>
                    <a:pt x="62" y="118"/>
                  </a:cubicBezTo>
                  <a:cubicBezTo>
                    <a:pt x="62" y="118"/>
                    <a:pt x="60" y="114"/>
                    <a:pt x="63" y="110"/>
                  </a:cubicBezTo>
                  <a:cubicBezTo>
                    <a:pt x="67" y="107"/>
                    <a:pt x="70" y="103"/>
                    <a:pt x="73" y="98"/>
                  </a:cubicBezTo>
                  <a:cubicBezTo>
                    <a:pt x="75" y="92"/>
                    <a:pt x="75" y="90"/>
                    <a:pt x="75" y="87"/>
                  </a:cubicBezTo>
                  <a:cubicBezTo>
                    <a:pt x="76" y="84"/>
                    <a:pt x="77" y="81"/>
                    <a:pt x="77" y="81"/>
                  </a:cubicBezTo>
                  <a:cubicBezTo>
                    <a:pt x="77" y="81"/>
                    <a:pt x="73" y="81"/>
                    <a:pt x="71" y="82"/>
                  </a:cubicBezTo>
                  <a:cubicBezTo>
                    <a:pt x="69" y="82"/>
                    <a:pt x="66" y="87"/>
                    <a:pt x="66" y="87"/>
                  </a:cubicBezTo>
                  <a:close/>
                  <a:moveTo>
                    <a:pt x="14" y="159"/>
                  </a:moveTo>
                  <a:cubicBezTo>
                    <a:pt x="9" y="167"/>
                    <a:pt x="9" y="167"/>
                    <a:pt x="9" y="167"/>
                  </a:cubicBezTo>
                  <a:cubicBezTo>
                    <a:pt x="16" y="165"/>
                    <a:pt x="16" y="165"/>
                    <a:pt x="16" y="165"/>
                  </a:cubicBezTo>
                  <a:cubicBezTo>
                    <a:pt x="16" y="165"/>
                    <a:pt x="15" y="158"/>
                    <a:pt x="14" y="159"/>
                  </a:cubicBezTo>
                  <a:close/>
                  <a:moveTo>
                    <a:pt x="115" y="38"/>
                  </a:moveTo>
                  <a:cubicBezTo>
                    <a:pt x="114" y="39"/>
                    <a:pt x="108" y="42"/>
                    <a:pt x="105" y="42"/>
                  </a:cubicBezTo>
                  <a:cubicBezTo>
                    <a:pt x="103" y="43"/>
                    <a:pt x="96" y="39"/>
                    <a:pt x="95" y="38"/>
                  </a:cubicBezTo>
                  <a:cubicBezTo>
                    <a:pt x="94" y="36"/>
                    <a:pt x="92" y="28"/>
                    <a:pt x="92" y="28"/>
                  </a:cubicBezTo>
                  <a:cubicBezTo>
                    <a:pt x="87" y="24"/>
                    <a:pt x="87" y="24"/>
                    <a:pt x="87" y="24"/>
                  </a:cubicBezTo>
                  <a:cubicBezTo>
                    <a:pt x="88" y="34"/>
                    <a:pt x="88" y="34"/>
                    <a:pt x="88" y="34"/>
                  </a:cubicBezTo>
                  <a:cubicBezTo>
                    <a:pt x="84" y="29"/>
                    <a:pt x="84" y="29"/>
                    <a:pt x="84" y="29"/>
                  </a:cubicBezTo>
                  <a:cubicBezTo>
                    <a:pt x="82" y="26"/>
                    <a:pt x="82" y="26"/>
                    <a:pt x="82" y="26"/>
                  </a:cubicBezTo>
                  <a:cubicBezTo>
                    <a:pt x="82" y="26"/>
                    <a:pt x="83" y="23"/>
                    <a:pt x="80" y="20"/>
                  </a:cubicBezTo>
                  <a:cubicBezTo>
                    <a:pt x="77" y="17"/>
                    <a:pt x="78" y="12"/>
                    <a:pt x="77" y="8"/>
                  </a:cubicBezTo>
                  <a:cubicBezTo>
                    <a:pt x="75" y="4"/>
                    <a:pt x="71" y="4"/>
                    <a:pt x="68" y="5"/>
                  </a:cubicBezTo>
                  <a:cubicBezTo>
                    <a:pt x="65" y="5"/>
                    <a:pt x="64" y="0"/>
                    <a:pt x="64" y="0"/>
                  </a:cubicBezTo>
                  <a:cubicBezTo>
                    <a:pt x="61" y="0"/>
                    <a:pt x="61" y="0"/>
                    <a:pt x="61" y="0"/>
                  </a:cubicBezTo>
                  <a:cubicBezTo>
                    <a:pt x="61" y="0"/>
                    <a:pt x="63" y="5"/>
                    <a:pt x="65" y="7"/>
                  </a:cubicBezTo>
                  <a:cubicBezTo>
                    <a:pt x="67" y="9"/>
                    <a:pt x="67" y="13"/>
                    <a:pt x="67" y="13"/>
                  </a:cubicBezTo>
                  <a:cubicBezTo>
                    <a:pt x="67" y="13"/>
                    <a:pt x="74" y="22"/>
                    <a:pt x="77" y="26"/>
                  </a:cubicBezTo>
                  <a:cubicBezTo>
                    <a:pt x="79" y="29"/>
                    <a:pt x="80" y="38"/>
                    <a:pt x="81" y="39"/>
                  </a:cubicBezTo>
                  <a:cubicBezTo>
                    <a:pt x="82" y="41"/>
                    <a:pt x="81" y="48"/>
                    <a:pt x="80" y="51"/>
                  </a:cubicBezTo>
                  <a:cubicBezTo>
                    <a:pt x="79" y="54"/>
                    <a:pt x="75" y="57"/>
                    <a:pt x="71" y="58"/>
                  </a:cubicBezTo>
                  <a:cubicBezTo>
                    <a:pt x="67" y="59"/>
                    <a:pt x="76" y="61"/>
                    <a:pt x="76" y="64"/>
                  </a:cubicBezTo>
                  <a:cubicBezTo>
                    <a:pt x="76" y="65"/>
                    <a:pt x="81" y="68"/>
                    <a:pt x="83" y="69"/>
                  </a:cubicBezTo>
                  <a:cubicBezTo>
                    <a:pt x="85" y="70"/>
                    <a:pt x="86" y="74"/>
                    <a:pt x="85" y="78"/>
                  </a:cubicBezTo>
                  <a:cubicBezTo>
                    <a:pt x="84" y="82"/>
                    <a:pt x="80" y="84"/>
                    <a:pt x="80" y="84"/>
                  </a:cubicBezTo>
                  <a:cubicBezTo>
                    <a:pt x="86" y="90"/>
                    <a:pt x="86" y="90"/>
                    <a:pt x="86" y="90"/>
                  </a:cubicBezTo>
                  <a:cubicBezTo>
                    <a:pt x="86" y="90"/>
                    <a:pt x="89" y="90"/>
                    <a:pt x="93" y="85"/>
                  </a:cubicBezTo>
                  <a:cubicBezTo>
                    <a:pt x="97" y="79"/>
                    <a:pt x="100" y="74"/>
                    <a:pt x="100" y="74"/>
                  </a:cubicBezTo>
                  <a:cubicBezTo>
                    <a:pt x="100" y="74"/>
                    <a:pt x="104" y="66"/>
                    <a:pt x="104" y="61"/>
                  </a:cubicBezTo>
                  <a:cubicBezTo>
                    <a:pt x="103" y="56"/>
                    <a:pt x="111" y="56"/>
                    <a:pt x="113" y="54"/>
                  </a:cubicBezTo>
                  <a:cubicBezTo>
                    <a:pt x="114" y="52"/>
                    <a:pt x="116" y="47"/>
                    <a:pt x="117" y="44"/>
                  </a:cubicBezTo>
                  <a:cubicBezTo>
                    <a:pt x="119" y="40"/>
                    <a:pt x="116" y="38"/>
                    <a:pt x="115" y="38"/>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584" name="Freeform 315"/>
            <p:cNvSpPr>
              <a:spLocks noEditPoints="1"/>
            </p:cNvSpPr>
            <p:nvPr>
              <p:custDataLst>
                <p:tags r:id="rId31"/>
              </p:custDataLst>
            </p:nvPr>
          </p:nvSpPr>
          <p:spPr bwMode="auto">
            <a:xfrm>
              <a:off x="4572" y="3431"/>
              <a:ext cx="513" cy="478"/>
            </a:xfrm>
            <a:custGeom>
              <a:avLst/>
              <a:gdLst>
                <a:gd name="T0" fmla="*/ 732 w 400"/>
                <a:gd name="T1" fmla="*/ 680 h 373"/>
                <a:gd name="T2" fmla="*/ 693 w 400"/>
                <a:gd name="T3" fmla="*/ 716 h 373"/>
                <a:gd name="T4" fmla="*/ 671 w 400"/>
                <a:gd name="T5" fmla="*/ 748 h 373"/>
                <a:gd name="T6" fmla="*/ 726 w 400"/>
                <a:gd name="T7" fmla="*/ 764 h 373"/>
                <a:gd name="T8" fmla="*/ 641 w 400"/>
                <a:gd name="T9" fmla="*/ 673 h 373"/>
                <a:gd name="T10" fmla="*/ 843 w 400"/>
                <a:gd name="T11" fmla="*/ 375 h 373"/>
                <a:gd name="T12" fmla="*/ 825 w 400"/>
                <a:gd name="T13" fmla="*/ 320 h 373"/>
                <a:gd name="T14" fmla="*/ 786 w 400"/>
                <a:gd name="T15" fmla="*/ 259 h 373"/>
                <a:gd name="T16" fmla="*/ 757 w 400"/>
                <a:gd name="T17" fmla="*/ 245 h 373"/>
                <a:gd name="T18" fmla="*/ 699 w 400"/>
                <a:gd name="T19" fmla="*/ 182 h 373"/>
                <a:gd name="T20" fmla="*/ 673 w 400"/>
                <a:gd name="T21" fmla="*/ 106 h 373"/>
                <a:gd name="T22" fmla="*/ 635 w 400"/>
                <a:gd name="T23" fmla="*/ 59 h 373"/>
                <a:gd name="T24" fmla="*/ 613 w 400"/>
                <a:gd name="T25" fmla="*/ 0 h 373"/>
                <a:gd name="T26" fmla="*/ 590 w 400"/>
                <a:gd name="T27" fmla="*/ 65 h 373"/>
                <a:gd name="T28" fmla="*/ 569 w 400"/>
                <a:gd name="T29" fmla="*/ 151 h 373"/>
                <a:gd name="T30" fmla="*/ 490 w 400"/>
                <a:gd name="T31" fmla="*/ 106 h 373"/>
                <a:gd name="T32" fmla="*/ 485 w 400"/>
                <a:gd name="T33" fmla="*/ 59 h 373"/>
                <a:gd name="T34" fmla="*/ 484 w 400"/>
                <a:gd name="T35" fmla="*/ 37 h 373"/>
                <a:gd name="T36" fmla="*/ 439 w 400"/>
                <a:gd name="T37" fmla="*/ 29 h 373"/>
                <a:gd name="T38" fmla="*/ 403 w 400"/>
                <a:gd name="T39" fmla="*/ 19 h 373"/>
                <a:gd name="T40" fmla="*/ 386 w 400"/>
                <a:gd name="T41" fmla="*/ 17 h 373"/>
                <a:gd name="T42" fmla="*/ 367 w 400"/>
                <a:gd name="T43" fmla="*/ 35 h 373"/>
                <a:gd name="T44" fmla="*/ 344 w 400"/>
                <a:gd name="T45" fmla="*/ 76 h 373"/>
                <a:gd name="T46" fmla="*/ 322 w 400"/>
                <a:gd name="T47" fmla="*/ 88 h 373"/>
                <a:gd name="T48" fmla="*/ 285 w 400"/>
                <a:gd name="T49" fmla="*/ 72 h 373"/>
                <a:gd name="T50" fmla="*/ 251 w 400"/>
                <a:gd name="T51" fmla="*/ 92 h 373"/>
                <a:gd name="T52" fmla="*/ 226 w 400"/>
                <a:gd name="T53" fmla="*/ 118 h 373"/>
                <a:gd name="T54" fmla="*/ 217 w 400"/>
                <a:gd name="T55" fmla="*/ 135 h 373"/>
                <a:gd name="T56" fmla="*/ 186 w 400"/>
                <a:gd name="T57" fmla="*/ 169 h 373"/>
                <a:gd name="T58" fmla="*/ 121 w 400"/>
                <a:gd name="T59" fmla="*/ 206 h 373"/>
                <a:gd name="T60" fmla="*/ 35 w 400"/>
                <a:gd name="T61" fmla="*/ 246 h 373"/>
                <a:gd name="T62" fmla="*/ 17 w 400"/>
                <a:gd name="T63" fmla="*/ 276 h 373"/>
                <a:gd name="T64" fmla="*/ 13 w 400"/>
                <a:gd name="T65" fmla="*/ 291 h 373"/>
                <a:gd name="T66" fmla="*/ 23 w 400"/>
                <a:gd name="T67" fmla="*/ 332 h 373"/>
                <a:gd name="T68" fmla="*/ 10 w 400"/>
                <a:gd name="T69" fmla="*/ 338 h 373"/>
                <a:gd name="T70" fmla="*/ 36 w 400"/>
                <a:gd name="T71" fmla="*/ 397 h 373"/>
                <a:gd name="T72" fmla="*/ 59 w 400"/>
                <a:gd name="T73" fmla="*/ 491 h 373"/>
                <a:gd name="T74" fmla="*/ 60 w 400"/>
                <a:gd name="T75" fmla="*/ 541 h 373"/>
                <a:gd name="T76" fmla="*/ 121 w 400"/>
                <a:gd name="T77" fmla="*/ 543 h 373"/>
                <a:gd name="T78" fmla="*/ 173 w 400"/>
                <a:gd name="T79" fmla="*/ 524 h 373"/>
                <a:gd name="T80" fmla="*/ 249 w 400"/>
                <a:gd name="T81" fmla="*/ 500 h 373"/>
                <a:gd name="T82" fmla="*/ 372 w 400"/>
                <a:gd name="T83" fmla="*/ 470 h 373"/>
                <a:gd name="T84" fmla="*/ 431 w 400"/>
                <a:gd name="T85" fmla="*/ 486 h 373"/>
                <a:gd name="T86" fmla="*/ 458 w 400"/>
                <a:gd name="T87" fmla="*/ 518 h 373"/>
                <a:gd name="T88" fmla="*/ 507 w 400"/>
                <a:gd name="T89" fmla="*/ 518 h 373"/>
                <a:gd name="T90" fmla="*/ 510 w 400"/>
                <a:gd name="T91" fmla="*/ 525 h 373"/>
                <a:gd name="T92" fmla="*/ 518 w 400"/>
                <a:gd name="T93" fmla="*/ 547 h 373"/>
                <a:gd name="T94" fmla="*/ 513 w 400"/>
                <a:gd name="T95" fmla="*/ 568 h 373"/>
                <a:gd name="T96" fmla="*/ 525 w 400"/>
                <a:gd name="T97" fmla="*/ 575 h 373"/>
                <a:gd name="T98" fmla="*/ 554 w 400"/>
                <a:gd name="T99" fmla="*/ 583 h 373"/>
                <a:gd name="T100" fmla="*/ 599 w 400"/>
                <a:gd name="T101" fmla="*/ 642 h 373"/>
                <a:gd name="T102" fmla="*/ 663 w 400"/>
                <a:gd name="T103" fmla="*/ 628 h 373"/>
                <a:gd name="T104" fmla="*/ 699 w 400"/>
                <a:gd name="T105" fmla="*/ 648 h 373"/>
                <a:gd name="T106" fmla="*/ 768 w 400"/>
                <a:gd name="T107" fmla="*/ 597 h 373"/>
                <a:gd name="T108" fmla="*/ 825 w 400"/>
                <a:gd name="T109" fmla="*/ 478 h 373"/>
                <a:gd name="T110" fmla="*/ 843 w 400"/>
                <a:gd name="T111" fmla="*/ 375 h 373"/>
                <a:gd name="T112" fmla="*/ 484 w 400"/>
                <a:gd name="T113" fmla="*/ 465 h 373"/>
                <a:gd name="T114" fmla="*/ 499 w 400"/>
                <a:gd name="T115" fmla="*/ 404 h 373"/>
                <a:gd name="T116" fmla="*/ 507 w 400"/>
                <a:gd name="T117" fmla="*/ 404 h 373"/>
                <a:gd name="T118" fmla="*/ 507 w 400"/>
                <a:gd name="T119" fmla="*/ 442 h 373"/>
                <a:gd name="T120" fmla="*/ 560 w 400"/>
                <a:gd name="T121" fmla="*/ 449 h 373"/>
                <a:gd name="T122" fmla="*/ 499 w 400"/>
                <a:gd name="T123" fmla="*/ 77 h 373"/>
                <a:gd name="T124" fmla="*/ 553 w 400"/>
                <a:gd name="T125" fmla="*/ 124 h 37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00"/>
                <a:gd name="T190" fmla="*/ 0 h 373"/>
                <a:gd name="T191" fmla="*/ 400 w 400"/>
                <a:gd name="T192" fmla="*/ 373 h 37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00" h="373">
                  <a:moveTo>
                    <a:pt x="342" y="323"/>
                  </a:moveTo>
                  <a:cubicBezTo>
                    <a:pt x="342" y="326"/>
                    <a:pt x="345" y="328"/>
                    <a:pt x="346" y="329"/>
                  </a:cubicBezTo>
                  <a:cubicBezTo>
                    <a:pt x="346" y="330"/>
                    <a:pt x="348" y="332"/>
                    <a:pt x="349" y="330"/>
                  </a:cubicBezTo>
                  <a:cubicBezTo>
                    <a:pt x="349" y="327"/>
                    <a:pt x="348" y="324"/>
                    <a:pt x="347" y="323"/>
                  </a:cubicBezTo>
                  <a:cubicBezTo>
                    <a:pt x="345" y="322"/>
                    <a:pt x="343" y="320"/>
                    <a:pt x="342" y="323"/>
                  </a:cubicBezTo>
                  <a:close/>
                  <a:moveTo>
                    <a:pt x="345" y="335"/>
                  </a:moveTo>
                  <a:cubicBezTo>
                    <a:pt x="343" y="336"/>
                    <a:pt x="338" y="337"/>
                    <a:pt x="337" y="337"/>
                  </a:cubicBezTo>
                  <a:cubicBezTo>
                    <a:pt x="335" y="337"/>
                    <a:pt x="330" y="343"/>
                    <a:pt x="328" y="340"/>
                  </a:cubicBezTo>
                  <a:cubicBezTo>
                    <a:pt x="326" y="338"/>
                    <a:pt x="320" y="336"/>
                    <a:pt x="318" y="335"/>
                  </a:cubicBezTo>
                  <a:cubicBezTo>
                    <a:pt x="317" y="334"/>
                    <a:pt x="313" y="331"/>
                    <a:pt x="312" y="335"/>
                  </a:cubicBezTo>
                  <a:cubicBezTo>
                    <a:pt x="311" y="339"/>
                    <a:pt x="313" y="345"/>
                    <a:pt x="315" y="349"/>
                  </a:cubicBezTo>
                  <a:cubicBezTo>
                    <a:pt x="318" y="353"/>
                    <a:pt x="318" y="353"/>
                    <a:pt x="318" y="356"/>
                  </a:cubicBezTo>
                  <a:cubicBezTo>
                    <a:pt x="318" y="359"/>
                    <a:pt x="322" y="366"/>
                    <a:pt x="324" y="369"/>
                  </a:cubicBezTo>
                  <a:cubicBezTo>
                    <a:pt x="326" y="372"/>
                    <a:pt x="327" y="371"/>
                    <a:pt x="331" y="372"/>
                  </a:cubicBezTo>
                  <a:cubicBezTo>
                    <a:pt x="335" y="373"/>
                    <a:pt x="339" y="365"/>
                    <a:pt x="339" y="365"/>
                  </a:cubicBezTo>
                  <a:cubicBezTo>
                    <a:pt x="339" y="365"/>
                    <a:pt x="342" y="364"/>
                    <a:pt x="344" y="363"/>
                  </a:cubicBezTo>
                  <a:cubicBezTo>
                    <a:pt x="345" y="362"/>
                    <a:pt x="345" y="356"/>
                    <a:pt x="346" y="354"/>
                  </a:cubicBezTo>
                  <a:cubicBezTo>
                    <a:pt x="348" y="352"/>
                    <a:pt x="347" y="346"/>
                    <a:pt x="348" y="343"/>
                  </a:cubicBezTo>
                  <a:cubicBezTo>
                    <a:pt x="349" y="340"/>
                    <a:pt x="347" y="333"/>
                    <a:pt x="345" y="335"/>
                  </a:cubicBezTo>
                  <a:close/>
                  <a:moveTo>
                    <a:pt x="304" y="320"/>
                  </a:moveTo>
                  <a:cubicBezTo>
                    <a:pt x="304" y="321"/>
                    <a:pt x="304" y="326"/>
                    <a:pt x="305" y="326"/>
                  </a:cubicBezTo>
                  <a:cubicBezTo>
                    <a:pt x="306" y="325"/>
                    <a:pt x="307" y="326"/>
                    <a:pt x="307" y="322"/>
                  </a:cubicBezTo>
                  <a:cubicBezTo>
                    <a:pt x="307" y="319"/>
                    <a:pt x="304" y="320"/>
                    <a:pt x="304" y="320"/>
                  </a:cubicBezTo>
                  <a:close/>
                  <a:moveTo>
                    <a:pt x="399" y="179"/>
                  </a:moveTo>
                  <a:cubicBezTo>
                    <a:pt x="398" y="175"/>
                    <a:pt x="396" y="171"/>
                    <a:pt x="395" y="168"/>
                  </a:cubicBezTo>
                  <a:cubicBezTo>
                    <a:pt x="395" y="164"/>
                    <a:pt x="397" y="159"/>
                    <a:pt x="397" y="155"/>
                  </a:cubicBezTo>
                  <a:cubicBezTo>
                    <a:pt x="398" y="151"/>
                    <a:pt x="397" y="149"/>
                    <a:pt x="397" y="149"/>
                  </a:cubicBezTo>
                  <a:cubicBezTo>
                    <a:pt x="397" y="149"/>
                    <a:pt x="394" y="153"/>
                    <a:pt x="391" y="152"/>
                  </a:cubicBezTo>
                  <a:cubicBezTo>
                    <a:pt x="389" y="151"/>
                    <a:pt x="385" y="144"/>
                    <a:pt x="384" y="142"/>
                  </a:cubicBezTo>
                  <a:cubicBezTo>
                    <a:pt x="382" y="140"/>
                    <a:pt x="378" y="136"/>
                    <a:pt x="377" y="134"/>
                  </a:cubicBezTo>
                  <a:cubicBezTo>
                    <a:pt x="376" y="132"/>
                    <a:pt x="374" y="134"/>
                    <a:pt x="372" y="132"/>
                  </a:cubicBezTo>
                  <a:cubicBezTo>
                    <a:pt x="371" y="130"/>
                    <a:pt x="372" y="126"/>
                    <a:pt x="373" y="123"/>
                  </a:cubicBezTo>
                  <a:cubicBezTo>
                    <a:pt x="373" y="120"/>
                    <a:pt x="370" y="121"/>
                    <a:pt x="370" y="121"/>
                  </a:cubicBezTo>
                  <a:cubicBezTo>
                    <a:pt x="370" y="121"/>
                    <a:pt x="368" y="122"/>
                    <a:pt x="366" y="119"/>
                  </a:cubicBezTo>
                  <a:cubicBezTo>
                    <a:pt x="364" y="115"/>
                    <a:pt x="363" y="120"/>
                    <a:pt x="363" y="121"/>
                  </a:cubicBezTo>
                  <a:cubicBezTo>
                    <a:pt x="362" y="122"/>
                    <a:pt x="360" y="118"/>
                    <a:pt x="359" y="116"/>
                  </a:cubicBezTo>
                  <a:cubicBezTo>
                    <a:pt x="359" y="114"/>
                    <a:pt x="357" y="108"/>
                    <a:pt x="354" y="106"/>
                  </a:cubicBezTo>
                  <a:cubicBezTo>
                    <a:pt x="351" y="104"/>
                    <a:pt x="352" y="100"/>
                    <a:pt x="351" y="98"/>
                  </a:cubicBezTo>
                  <a:cubicBezTo>
                    <a:pt x="350" y="95"/>
                    <a:pt x="345" y="94"/>
                    <a:pt x="343" y="93"/>
                  </a:cubicBezTo>
                  <a:cubicBezTo>
                    <a:pt x="341" y="92"/>
                    <a:pt x="335" y="90"/>
                    <a:pt x="331" y="87"/>
                  </a:cubicBezTo>
                  <a:cubicBezTo>
                    <a:pt x="328" y="84"/>
                    <a:pt x="327" y="79"/>
                    <a:pt x="326" y="77"/>
                  </a:cubicBezTo>
                  <a:cubicBezTo>
                    <a:pt x="325" y="75"/>
                    <a:pt x="325" y="68"/>
                    <a:pt x="325" y="68"/>
                  </a:cubicBezTo>
                  <a:cubicBezTo>
                    <a:pt x="325" y="68"/>
                    <a:pt x="322" y="60"/>
                    <a:pt x="322" y="57"/>
                  </a:cubicBezTo>
                  <a:cubicBezTo>
                    <a:pt x="323" y="54"/>
                    <a:pt x="320" y="52"/>
                    <a:pt x="319" y="51"/>
                  </a:cubicBezTo>
                  <a:cubicBezTo>
                    <a:pt x="318" y="49"/>
                    <a:pt x="319" y="45"/>
                    <a:pt x="318" y="43"/>
                  </a:cubicBezTo>
                  <a:cubicBezTo>
                    <a:pt x="317" y="41"/>
                    <a:pt x="312" y="39"/>
                    <a:pt x="311" y="38"/>
                  </a:cubicBezTo>
                  <a:cubicBezTo>
                    <a:pt x="310" y="37"/>
                    <a:pt x="308" y="38"/>
                    <a:pt x="305" y="39"/>
                  </a:cubicBezTo>
                  <a:cubicBezTo>
                    <a:pt x="303" y="39"/>
                    <a:pt x="301" y="34"/>
                    <a:pt x="301" y="28"/>
                  </a:cubicBezTo>
                  <a:cubicBezTo>
                    <a:pt x="301" y="22"/>
                    <a:pt x="299" y="19"/>
                    <a:pt x="298" y="19"/>
                  </a:cubicBezTo>
                  <a:cubicBezTo>
                    <a:pt x="297" y="19"/>
                    <a:pt x="297" y="14"/>
                    <a:pt x="296" y="14"/>
                  </a:cubicBezTo>
                  <a:cubicBezTo>
                    <a:pt x="295" y="14"/>
                    <a:pt x="295" y="12"/>
                    <a:pt x="295" y="8"/>
                  </a:cubicBezTo>
                  <a:cubicBezTo>
                    <a:pt x="294" y="4"/>
                    <a:pt x="293" y="1"/>
                    <a:pt x="291" y="0"/>
                  </a:cubicBezTo>
                  <a:cubicBezTo>
                    <a:pt x="290" y="0"/>
                    <a:pt x="288" y="1"/>
                    <a:pt x="288" y="2"/>
                  </a:cubicBezTo>
                  <a:cubicBezTo>
                    <a:pt x="288" y="3"/>
                    <a:pt x="286" y="10"/>
                    <a:pt x="285" y="12"/>
                  </a:cubicBezTo>
                  <a:cubicBezTo>
                    <a:pt x="283" y="14"/>
                    <a:pt x="282" y="20"/>
                    <a:pt x="282" y="22"/>
                  </a:cubicBezTo>
                  <a:cubicBezTo>
                    <a:pt x="282" y="24"/>
                    <a:pt x="281" y="28"/>
                    <a:pt x="280" y="31"/>
                  </a:cubicBezTo>
                  <a:cubicBezTo>
                    <a:pt x="279" y="34"/>
                    <a:pt x="282" y="39"/>
                    <a:pt x="283" y="41"/>
                  </a:cubicBezTo>
                  <a:cubicBezTo>
                    <a:pt x="284" y="43"/>
                    <a:pt x="282" y="49"/>
                    <a:pt x="281" y="51"/>
                  </a:cubicBezTo>
                  <a:cubicBezTo>
                    <a:pt x="280" y="54"/>
                    <a:pt x="280" y="55"/>
                    <a:pt x="276" y="62"/>
                  </a:cubicBezTo>
                  <a:cubicBezTo>
                    <a:pt x="272" y="69"/>
                    <a:pt x="274" y="69"/>
                    <a:pt x="270" y="72"/>
                  </a:cubicBezTo>
                  <a:cubicBezTo>
                    <a:pt x="267" y="75"/>
                    <a:pt x="262" y="69"/>
                    <a:pt x="260" y="68"/>
                  </a:cubicBezTo>
                  <a:cubicBezTo>
                    <a:pt x="258" y="67"/>
                    <a:pt x="256" y="64"/>
                    <a:pt x="256" y="64"/>
                  </a:cubicBezTo>
                  <a:cubicBezTo>
                    <a:pt x="256" y="64"/>
                    <a:pt x="250" y="61"/>
                    <a:pt x="246" y="59"/>
                  </a:cubicBezTo>
                  <a:cubicBezTo>
                    <a:pt x="242" y="58"/>
                    <a:pt x="239" y="57"/>
                    <a:pt x="232" y="51"/>
                  </a:cubicBezTo>
                  <a:cubicBezTo>
                    <a:pt x="225" y="44"/>
                    <a:pt x="221" y="43"/>
                    <a:pt x="221" y="41"/>
                  </a:cubicBezTo>
                  <a:cubicBezTo>
                    <a:pt x="222" y="40"/>
                    <a:pt x="227" y="33"/>
                    <a:pt x="227" y="33"/>
                  </a:cubicBezTo>
                  <a:cubicBezTo>
                    <a:pt x="227" y="33"/>
                    <a:pt x="225" y="29"/>
                    <a:pt x="226" y="27"/>
                  </a:cubicBezTo>
                  <a:cubicBezTo>
                    <a:pt x="227" y="25"/>
                    <a:pt x="230" y="26"/>
                    <a:pt x="230" y="28"/>
                  </a:cubicBezTo>
                  <a:cubicBezTo>
                    <a:pt x="231" y="30"/>
                    <a:pt x="232" y="25"/>
                    <a:pt x="233" y="22"/>
                  </a:cubicBezTo>
                  <a:cubicBezTo>
                    <a:pt x="234" y="19"/>
                    <a:pt x="236" y="17"/>
                    <a:pt x="236" y="17"/>
                  </a:cubicBezTo>
                  <a:cubicBezTo>
                    <a:pt x="236" y="17"/>
                    <a:pt x="233" y="14"/>
                    <a:pt x="231" y="14"/>
                  </a:cubicBezTo>
                  <a:cubicBezTo>
                    <a:pt x="229" y="13"/>
                    <a:pt x="231" y="16"/>
                    <a:pt x="229" y="18"/>
                  </a:cubicBezTo>
                  <a:cubicBezTo>
                    <a:pt x="227" y="20"/>
                    <a:pt x="227" y="16"/>
                    <a:pt x="224" y="16"/>
                  </a:cubicBezTo>
                  <a:cubicBezTo>
                    <a:pt x="222" y="16"/>
                    <a:pt x="227" y="12"/>
                    <a:pt x="227" y="12"/>
                  </a:cubicBezTo>
                  <a:cubicBezTo>
                    <a:pt x="227" y="12"/>
                    <a:pt x="220" y="15"/>
                    <a:pt x="219" y="15"/>
                  </a:cubicBezTo>
                  <a:cubicBezTo>
                    <a:pt x="218" y="16"/>
                    <a:pt x="210" y="14"/>
                    <a:pt x="208" y="14"/>
                  </a:cubicBezTo>
                  <a:cubicBezTo>
                    <a:pt x="207" y="14"/>
                    <a:pt x="202" y="11"/>
                    <a:pt x="200" y="10"/>
                  </a:cubicBezTo>
                  <a:cubicBezTo>
                    <a:pt x="197" y="9"/>
                    <a:pt x="196" y="7"/>
                    <a:pt x="195" y="5"/>
                  </a:cubicBezTo>
                  <a:cubicBezTo>
                    <a:pt x="195" y="4"/>
                    <a:pt x="188" y="5"/>
                    <a:pt x="187" y="6"/>
                  </a:cubicBezTo>
                  <a:cubicBezTo>
                    <a:pt x="186" y="8"/>
                    <a:pt x="189" y="9"/>
                    <a:pt x="191" y="9"/>
                  </a:cubicBezTo>
                  <a:cubicBezTo>
                    <a:pt x="194" y="9"/>
                    <a:pt x="193" y="13"/>
                    <a:pt x="193" y="13"/>
                  </a:cubicBezTo>
                  <a:cubicBezTo>
                    <a:pt x="193" y="13"/>
                    <a:pt x="187" y="16"/>
                    <a:pt x="186" y="16"/>
                  </a:cubicBezTo>
                  <a:cubicBezTo>
                    <a:pt x="185" y="16"/>
                    <a:pt x="181" y="13"/>
                    <a:pt x="181" y="13"/>
                  </a:cubicBezTo>
                  <a:cubicBezTo>
                    <a:pt x="183" y="8"/>
                    <a:pt x="183" y="8"/>
                    <a:pt x="183" y="8"/>
                  </a:cubicBezTo>
                  <a:cubicBezTo>
                    <a:pt x="183" y="8"/>
                    <a:pt x="179" y="6"/>
                    <a:pt x="175" y="7"/>
                  </a:cubicBezTo>
                  <a:cubicBezTo>
                    <a:pt x="171" y="8"/>
                    <a:pt x="173" y="6"/>
                    <a:pt x="171" y="6"/>
                  </a:cubicBezTo>
                  <a:cubicBezTo>
                    <a:pt x="170" y="6"/>
                    <a:pt x="169" y="12"/>
                    <a:pt x="169" y="12"/>
                  </a:cubicBezTo>
                  <a:cubicBezTo>
                    <a:pt x="169" y="12"/>
                    <a:pt x="173" y="16"/>
                    <a:pt x="174" y="16"/>
                  </a:cubicBezTo>
                  <a:cubicBezTo>
                    <a:pt x="175" y="16"/>
                    <a:pt x="174" y="19"/>
                    <a:pt x="174" y="20"/>
                  </a:cubicBezTo>
                  <a:cubicBezTo>
                    <a:pt x="174" y="21"/>
                    <a:pt x="171" y="23"/>
                    <a:pt x="169" y="24"/>
                  </a:cubicBezTo>
                  <a:cubicBezTo>
                    <a:pt x="167" y="25"/>
                    <a:pt x="168" y="29"/>
                    <a:pt x="166" y="29"/>
                  </a:cubicBezTo>
                  <a:cubicBezTo>
                    <a:pt x="164" y="30"/>
                    <a:pt x="165" y="34"/>
                    <a:pt x="163" y="36"/>
                  </a:cubicBezTo>
                  <a:cubicBezTo>
                    <a:pt x="161" y="37"/>
                    <a:pt x="164" y="41"/>
                    <a:pt x="164" y="41"/>
                  </a:cubicBezTo>
                  <a:cubicBezTo>
                    <a:pt x="165" y="46"/>
                    <a:pt x="165" y="46"/>
                    <a:pt x="165" y="46"/>
                  </a:cubicBezTo>
                  <a:cubicBezTo>
                    <a:pt x="165" y="46"/>
                    <a:pt x="161" y="43"/>
                    <a:pt x="160" y="43"/>
                  </a:cubicBezTo>
                  <a:cubicBezTo>
                    <a:pt x="159" y="44"/>
                    <a:pt x="154" y="42"/>
                    <a:pt x="153" y="42"/>
                  </a:cubicBezTo>
                  <a:cubicBezTo>
                    <a:pt x="151" y="42"/>
                    <a:pt x="151" y="45"/>
                    <a:pt x="151" y="45"/>
                  </a:cubicBezTo>
                  <a:cubicBezTo>
                    <a:pt x="151" y="45"/>
                    <a:pt x="151" y="42"/>
                    <a:pt x="149" y="40"/>
                  </a:cubicBezTo>
                  <a:cubicBezTo>
                    <a:pt x="148" y="38"/>
                    <a:pt x="141" y="32"/>
                    <a:pt x="140" y="31"/>
                  </a:cubicBezTo>
                  <a:cubicBezTo>
                    <a:pt x="139" y="30"/>
                    <a:pt x="138" y="33"/>
                    <a:pt x="135" y="34"/>
                  </a:cubicBezTo>
                  <a:cubicBezTo>
                    <a:pt x="132" y="35"/>
                    <a:pt x="133" y="33"/>
                    <a:pt x="132" y="34"/>
                  </a:cubicBezTo>
                  <a:cubicBezTo>
                    <a:pt x="131" y="35"/>
                    <a:pt x="128" y="39"/>
                    <a:pt x="128" y="39"/>
                  </a:cubicBezTo>
                  <a:cubicBezTo>
                    <a:pt x="128" y="39"/>
                    <a:pt x="124" y="39"/>
                    <a:pt x="122" y="39"/>
                  </a:cubicBezTo>
                  <a:cubicBezTo>
                    <a:pt x="120" y="39"/>
                    <a:pt x="119" y="44"/>
                    <a:pt x="119" y="44"/>
                  </a:cubicBezTo>
                  <a:cubicBezTo>
                    <a:pt x="119" y="44"/>
                    <a:pt x="117" y="48"/>
                    <a:pt x="116" y="46"/>
                  </a:cubicBezTo>
                  <a:cubicBezTo>
                    <a:pt x="114" y="45"/>
                    <a:pt x="112" y="50"/>
                    <a:pt x="112" y="51"/>
                  </a:cubicBezTo>
                  <a:cubicBezTo>
                    <a:pt x="112" y="53"/>
                    <a:pt x="115" y="58"/>
                    <a:pt x="113" y="58"/>
                  </a:cubicBezTo>
                  <a:cubicBezTo>
                    <a:pt x="112" y="58"/>
                    <a:pt x="107" y="56"/>
                    <a:pt x="107" y="56"/>
                  </a:cubicBezTo>
                  <a:cubicBezTo>
                    <a:pt x="107" y="56"/>
                    <a:pt x="105" y="55"/>
                    <a:pt x="104" y="59"/>
                  </a:cubicBezTo>
                  <a:cubicBezTo>
                    <a:pt x="103" y="63"/>
                    <a:pt x="109" y="66"/>
                    <a:pt x="109" y="66"/>
                  </a:cubicBezTo>
                  <a:cubicBezTo>
                    <a:pt x="105" y="68"/>
                    <a:pt x="105" y="68"/>
                    <a:pt x="105" y="68"/>
                  </a:cubicBezTo>
                  <a:cubicBezTo>
                    <a:pt x="105" y="68"/>
                    <a:pt x="104" y="66"/>
                    <a:pt x="103" y="64"/>
                  </a:cubicBezTo>
                  <a:cubicBezTo>
                    <a:pt x="102" y="63"/>
                    <a:pt x="99" y="59"/>
                    <a:pt x="99" y="59"/>
                  </a:cubicBezTo>
                  <a:cubicBezTo>
                    <a:pt x="99" y="59"/>
                    <a:pt x="94" y="63"/>
                    <a:pt x="93" y="65"/>
                  </a:cubicBezTo>
                  <a:cubicBezTo>
                    <a:pt x="92" y="67"/>
                    <a:pt x="93" y="71"/>
                    <a:pt x="92" y="74"/>
                  </a:cubicBezTo>
                  <a:cubicBezTo>
                    <a:pt x="91" y="76"/>
                    <a:pt x="92" y="78"/>
                    <a:pt x="88" y="80"/>
                  </a:cubicBezTo>
                  <a:cubicBezTo>
                    <a:pt x="84" y="82"/>
                    <a:pt x="86" y="85"/>
                    <a:pt x="83" y="89"/>
                  </a:cubicBezTo>
                  <a:cubicBezTo>
                    <a:pt x="80" y="92"/>
                    <a:pt x="77" y="94"/>
                    <a:pt x="68" y="95"/>
                  </a:cubicBezTo>
                  <a:cubicBezTo>
                    <a:pt x="59" y="96"/>
                    <a:pt x="64" y="95"/>
                    <a:pt x="63" y="94"/>
                  </a:cubicBezTo>
                  <a:cubicBezTo>
                    <a:pt x="62" y="92"/>
                    <a:pt x="60" y="97"/>
                    <a:pt x="57" y="98"/>
                  </a:cubicBezTo>
                  <a:cubicBezTo>
                    <a:pt x="55" y="99"/>
                    <a:pt x="50" y="102"/>
                    <a:pt x="46" y="103"/>
                  </a:cubicBezTo>
                  <a:cubicBezTo>
                    <a:pt x="43" y="104"/>
                    <a:pt x="39" y="103"/>
                    <a:pt x="38" y="103"/>
                  </a:cubicBezTo>
                  <a:cubicBezTo>
                    <a:pt x="36" y="103"/>
                    <a:pt x="28" y="111"/>
                    <a:pt x="26" y="112"/>
                  </a:cubicBezTo>
                  <a:cubicBezTo>
                    <a:pt x="23" y="113"/>
                    <a:pt x="17" y="115"/>
                    <a:pt x="16" y="117"/>
                  </a:cubicBezTo>
                  <a:cubicBezTo>
                    <a:pt x="16" y="119"/>
                    <a:pt x="14" y="122"/>
                    <a:pt x="14" y="122"/>
                  </a:cubicBezTo>
                  <a:cubicBezTo>
                    <a:pt x="12" y="115"/>
                    <a:pt x="12" y="115"/>
                    <a:pt x="12" y="115"/>
                  </a:cubicBezTo>
                  <a:cubicBezTo>
                    <a:pt x="8" y="124"/>
                    <a:pt x="8" y="124"/>
                    <a:pt x="8" y="124"/>
                  </a:cubicBezTo>
                  <a:cubicBezTo>
                    <a:pt x="8" y="124"/>
                    <a:pt x="10" y="129"/>
                    <a:pt x="8" y="131"/>
                  </a:cubicBezTo>
                  <a:cubicBezTo>
                    <a:pt x="6" y="134"/>
                    <a:pt x="5" y="138"/>
                    <a:pt x="4" y="141"/>
                  </a:cubicBezTo>
                  <a:cubicBezTo>
                    <a:pt x="3" y="144"/>
                    <a:pt x="2" y="151"/>
                    <a:pt x="2" y="151"/>
                  </a:cubicBezTo>
                  <a:cubicBezTo>
                    <a:pt x="2" y="151"/>
                    <a:pt x="3" y="149"/>
                    <a:pt x="5" y="146"/>
                  </a:cubicBezTo>
                  <a:cubicBezTo>
                    <a:pt x="7" y="143"/>
                    <a:pt x="7" y="139"/>
                    <a:pt x="6" y="138"/>
                  </a:cubicBezTo>
                  <a:cubicBezTo>
                    <a:pt x="6" y="137"/>
                    <a:pt x="9" y="137"/>
                    <a:pt x="9" y="137"/>
                  </a:cubicBezTo>
                  <a:cubicBezTo>
                    <a:pt x="9" y="137"/>
                    <a:pt x="10" y="140"/>
                    <a:pt x="9" y="141"/>
                  </a:cubicBezTo>
                  <a:cubicBezTo>
                    <a:pt x="7" y="143"/>
                    <a:pt x="7" y="146"/>
                    <a:pt x="7" y="149"/>
                  </a:cubicBezTo>
                  <a:cubicBezTo>
                    <a:pt x="8" y="152"/>
                    <a:pt x="11" y="158"/>
                    <a:pt x="11" y="158"/>
                  </a:cubicBezTo>
                  <a:cubicBezTo>
                    <a:pt x="11" y="158"/>
                    <a:pt x="13" y="164"/>
                    <a:pt x="13" y="165"/>
                  </a:cubicBezTo>
                  <a:cubicBezTo>
                    <a:pt x="12" y="166"/>
                    <a:pt x="7" y="157"/>
                    <a:pt x="7" y="157"/>
                  </a:cubicBezTo>
                  <a:cubicBezTo>
                    <a:pt x="7" y="157"/>
                    <a:pt x="9" y="165"/>
                    <a:pt x="8" y="166"/>
                  </a:cubicBezTo>
                  <a:cubicBezTo>
                    <a:pt x="7" y="167"/>
                    <a:pt x="7" y="162"/>
                    <a:pt x="5" y="161"/>
                  </a:cubicBezTo>
                  <a:cubicBezTo>
                    <a:pt x="4" y="160"/>
                    <a:pt x="0" y="155"/>
                    <a:pt x="0" y="155"/>
                  </a:cubicBezTo>
                  <a:cubicBezTo>
                    <a:pt x="0" y="155"/>
                    <a:pt x="4" y="165"/>
                    <a:pt x="6" y="167"/>
                  </a:cubicBezTo>
                  <a:cubicBezTo>
                    <a:pt x="8" y="169"/>
                    <a:pt x="11" y="176"/>
                    <a:pt x="11" y="178"/>
                  </a:cubicBezTo>
                  <a:cubicBezTo>
                    <a:pt x="11" y="181"/>
                    <a:pt x="16" y="188"/>
                    <a:pt x="17" y="189"/>
                  </a:cubicBezTo>
                  <a:cubicBezTo>
                    <a:pt x="18" y="191"/>
                    <a:pt x="19" y="197"/>
                    <a:pt x="20" y="200"/>
                  </a:cubicBezTo>
                  <a:cubicBezTo>
                    <a:pt x="20" y="203"/>
                    <a:pt x="22" y="214"/>
                    <a:pt x="23" y="215"/>
                  </a:cubicBezTo>
                  <a:cubicBezTo>
                    <a:pt x="24" y="216"/>
                    <a:pt x="26" y="223"/>
                    <a:pt x="28" y="225"/>
                  </a:cubicBezTo>
                  <a:cubicBezTo>
                    <a:pt x="30" y="226"/>
                    <a:pt x="28" y="230"/>
                    <a:pt x="28" y="233"/>
                  </a:cubicBezTo>
                  <a:cubicBezTo>
                    <a:pt x="28" y="236"/>
                    <a:pt x="26" y="244"/>
                    <a:pt x="26" y="244"/>
                  </a:cubicBezTo>
                  <a:cubicBezTo>
                    <a:pt x="20" y="247"/>
                    <a:pt x="20" y="247"/>
                    <a:pt x="20" y="247"/>
                  </a:cubicBezTo>
                  <a:cubicBezTo>
                    <a:pt x="21" y="254"/>
                    <a:pt x="21" y="254"/>
                    <a:pt x="21" y="254"/>
                  </a:cubicBezTo>
                  <a:cubicBezTo>
                    <a:pt x="22" y="255"/>
                    <a:pt x="24" y="256"/>
                    <a:pt x="29" y="257"/>
                  </a:cubicBezTo>
                  <a:cubicBezTo>
                    <a:pt x="34" y="258"/>
                    <a:pt x="34" y="263"/>
                    <a:pt x="34" y="263"/>
                  </a:cubicBezTo>
                  <a:cubicBezTo>
                    <a:pt x="43" y="264"/>
                    <a:pt x="43" y="264"/>
                    <a:pt x="43" y="264"/>
                  </a:cubicBezTo>
                  <a:cubicBezTo>
                    <a:pt x="43" y="264"/>
                    <a:pt x="47" y="264"/>
                    <a:pt x="51" y="264"/>
                  </a:cubicBezTo>
                  <a:cubicBezTo>
                    <a:pt x="55" y="264"/>
                    <a:pt x="55" y="261"/>
                    <a:pt x="57" y="258"/>
                  </a:cubicBezTo>
                  <a:cubicBezTo>
                    <a:pt x="58" y="256"/>
                    <a:pt x="62" y="257"/>
                    <a:pt x="63" y="256"/>
                  </a:cubicBezTo>
                  <a:cubicBezTo>
                    <a:pt x="65" y="255"/>
                    <a:pt x="65" y="256"/>
                    <a:pt x="65" y="254"/>
                  </a:cubicBezTo>
                  <a:cubicBezTo>
                    <a:pt x="66" y="252"/>
                    <a:pt x="69" y="250"/>
                    <a:pt x="72" y="250"/>
                  </a:cubicBezTo>
                  <a:cubicBezTo>
                    <a:pt x="74" y="250"/>
                    <a:pt x="79" y="250"/>
                    <a:pt x="82" y="249"/>
                  </a:cubicBezTo>
                  <a:cubicBezTo>
                    <a:pt x="85" y="249"/>
                    <a:pt x="92" y="251"/>
                    <a:pt x="96" y="250"/>
                  </a:cubicBezTo>
                  <a:cubicBezTo>
                    <a:pt x="101" y="249"/>
                    <a:pt x="104" y="251"/>
                    <a:pt x="106" y="249"/>
                  </a:cubicBezTo>
                  <a:cubicBezTo>
                    <a:pt x="108" y="246"/>
                    <a:pt x="110" y="241"/>
                    <a:pt x="110" y="241"/>
                  </a:cubicBezTo>
                  <a:cubicBezTo>
                    <a:pt x="110" y="241"/>
                    <a:pt x="116" y="238"/>
                    <a:pt x="118" y="237"/>
                  </a:cubicBezTo>
                  <a:cubicBezTo>
                    <a:pt x="120" y="235"/>
                    <a:pt x="126" y="232"/>
                    <a:pt x="129" y="231"/>
                  </a:cubicBezTo>
                  <a:cubicBezTo>
                    <a:pt x="132" y="230"/>
                    <a:pt x="135" y="232"/>
                    <a:pt x="140" y="232"/>
                  </a:cubicBezTo>
                  <a:cubicBezTo>
                    <a:pt x="144" y="232"/>
                    <a:pt x="158" y="224"/>
                    <a:pt x="158" y="224"/>
                  </a:cubicBezTo>
                  <a:cubicBezTo>
                    <a:pt x="158" y="224"/>
                    <a:pt x="174" y="224"/>
                    <a:pt x="176" y="223"/>
                  </a:cubicBezTo>
                  <a:cubicBezTo>
                    <a:pt x="179" y="222"/>
                    <a:pt x="184" y="224"/>
                    <a:pt x="187" y="226"/>
                  </a:cubicBezTo>
                  <a:cubicBezTo>
                    <a:pt x="189" y="229"/>
                    <a:pt x="192" y="228"/>
                    <a:pt x="192" y="228"/>
                  </a:cubicBezTo>
                  <a:cubicBezTo>
                    <a:pt x="192" y="228"/>
                    <a:pt x="195" y="228"/>
                    <a:pt x="198" y="230"/>
                  </a:cubicBezTo>
                  <a:cubicBezTo>
                    <a:pt x="201" y="232"/>
                    <a:pt x="203" y="229"/>
                    <a:pt x="204" y="231"/>
                  </a:cubicBezTo>
                  <a:cubicBezTo>
                    <a:pt x="205" y="233"/>
                    <a:pt x="206" y="235"/>
                    <a:pt x="207" y="233"/>
                  </a:cubicBezTo>
                  <a:cubicBezTo>
                    <a:pt x="209" y="232"/>
                    <a:pt x="210" y="235"/>
                    <a:pt x="209" y="237"/>
                  </a:cubicBezTo>
                  <a:cubicBezTo>
                    <a:pt x="208" y="239"/>
                    <a:pt x="210" y="240"/>
                    <a:pt x="211" y="240"/>
                  </a:cubicBezTo>
                  <a:cubicBezTo>
                    <a:pt x="212" y="240"/>
                    <a:pt x="215" y="245"/>
                    <a:pt x="217" y="246"/>
                  </a:cubicBezTo>
                  <a:cubicBezTo>
                    <a:pt x="219" y="248"/>
                    <a:pt x="221" y="257"/>
                    <a:pt x="222" y="260"/>
                  </a:cubicBezTo>
                  <a:cubicBezTo>
                    <a:pt x="223" y="263"/>
                    <a:pt x="228" y="264"/>
                    <a:pt x="227" y="262"/>
                  </a:cubicBezTo>
                  <a:cubicBezTo>
                    <a:pt x="226" y="260"/>
                    <a:pt x="230" y="255"/>
                    <a:pt x="230" y="253"/>
                  </a:cubicBezTo>
                  <a:cubicBezTo>
                    <a:pt x="231" y="251"/>
                    <a:pt x="238" y="248"/>
                    <a:pt x="240" y="246"/>
                  </a:cubicBezTo>
                  <a:cubicBezTo>
                    <a:pt x="241" y="244"/>
                    <a:pt x="245" y="238"/>
                    <a:pt x="245" y="238"/>
                  </a:cubicBezTo>
                  <a:cubicBezTo>
                    <a:pt x="245" y="238"/>
                    <a:pt x="246" y="239"/>
                    <a:pt x="246" y="240"/>
                  </a:cubicBezTo>
                  <a:cubicBezTo>
                    <a:pt x="245" y="241"/>
                    <a:pt x="246" y="245"/>
                    <a:pt x="246" y="246"/>
                  </a:cubicBezTo>
                  <a:cubicBezTo>
                    <a:pt x="245" y="247"/>
                    <a:pt x="243" y="249"/>
                    <a:pt x="242" y="250"/>
                  </a:cubicBezTo>
                  <a:cubicBezTo>
                    <a:pt x="241" y="251"/>
                    <a:pt x="243" y="257"/>
                    <a:pt x="242" y="258"/>
                  </a:cubicBezTo>
                  <a:cubicBezTo>
                    <a:pt x="241" y="260"/>
                    <a:pt x="237" y="262"/>
                    <a:pt x="236" y="263"/>
                  </a:cubicBezTo>
                  <a:cubicBezTo>
                    <a:pt x="235" y="263"/>
                    <a:pt x="236" y="266"/>
                    <a:pt x="237" y="266"/>
                  </a:cubicBezTo>
                  <a:cubicBezTo>
                    <a:pt x="239" y="266"/>
                    <a:pt x="246" y="260"/>
                    <a:pt x="246" y="260"/>
                  </a:cubicBezTo>
                  <a:cubicBezTo>
                    <a:pt x="247" y="253"/>
                    <a:pt x="247" y="253"/>
                    <a:pt x="247" y="253"/>
                  </a:cubicBezTo>
                  <a:cubicBezTo>
                    <a:pt x="247" y="253"/>
                    <a:pt x="253" y="262"/>
                    <a:pt x="253" y="263"/>
                  </a:cubicBezTo>
                  <a:cubicBezTo>
                    <a:pt x="252" y="264"/>
                    <a:pt x="248" y="270"/>
                    <a:pt x="246" y="271"/>
                  </a:cubicBezTo>
                  <a:cubicBezTo>
                    <a:pt x="244" y="272"/>
                    <a:pt x="243" y="270"/>
                    <a:pt x="243" y="270"/>
                  </a:cubicBezTo>
                  <a:cubicBezTo>
                    <a:pt x="243" y="270"/>
                    <a:pt x="239" y="271"/>
                    <a:pt x="237" y="271"/>
                  </a:cubicBezTo>
                  <a:cubicBezTo>
                    <a:pt x="235" y="271"/>
                    <a:pt x="232" y="274"/>
                    <a:pt x="233" y="274"/>
                  </a:cubicBezTo>
                  <a:cubicBezTo>
                    <a:pt x="234" y="274"/>
                    <a:pt x="242" y="275"/>
                    <a:pt x="243" y="275"/>
                  </a:cubicBezTo>
                  <a:cubicBezTo>
                    <a:pt x="244" y="274"/>
                    <a:pt x="249" y="273"/>
                    <a:pt x="249" y="273"/>
                  </a:cubicBezTo>
                  <a:cubicBezTo>
                    <a:pt x="249" y="273"/>
                    <a:pt x="253" y="270"/>
                    <a:pt x="255" y="268"/>
                  </a:cubicBezTo>
                  <a:cubicBezTo>
                    <a:pt x="256" y="267"/>
                    <a:pt x="259" y="267"/>
                    <a:pt x="259" y="267"/>
                  </a:cubicBezTo>
                  <a:cubicBezTo>
                    <a:pt x="257" y="271"/>
                    <a:pt x="257" y="271"/>
                    <a:pt x="257" y="271"/>
                  </a:cubicBezTo>
                  <a:cubicBezTo>
                    <a:pt x="257" y="271"/>
                    <a:pt x="261" y="275"/>
                    <a:pt x="263" y="277"/>
                  </a:cubicBezTo>
                  <a:cubicBezTo>
                    <a:pt x="265" y="280"/>
                    <a:pt x="265" y="283"/>
                    <a:pt x="263" y="285"/>
                  </a:cubicBezTo>
                  <a:cubicBezTo>
                    <a:pt x="261" y="286"/>
                    <a:pt x="264" y="289"/>
                    <a:pt x="266" y="292"/>
                  </a:cubicBezTo>
                  <a:cubicBezTo>
                    <a:pt x="267" y="294"/>
                    <a:pt x="270" y="300"/>
                    <a:pt x="274" y="301"/>
                  </a:cubicBezTo>
                  <a:cubicBezTo>
                    <a:pt x="278" y="301"/>
                    <a:pt x="280" y="304"/>
                    <a:pt x="284" y="305"/>
                  </a:cubicBezTo>
                  <a:cubicBezTo>
                    <a:pt x="288" y="306"/>
                    <a:pt x="296" y="308"/>
                    <a:pt x="298" y="310"/>
                  </a:cubicBezTo>
                  <a:cubicBezTo>
                    <a:pt x="300" y="312"/>
                    <a:pt x="302" y="312"/>
                    <a:pt x="303" y="309"/>
                  </a:cubicBezTo>
                  <a:cubicBezTo>
                    <a:pt x="304" y="307"/>
                    <a:pt x="309" y="304"/>
                    <a:pt x="310" y="303"/>
                  </a:cubicBezTo>
                  <a:cubicBezTo>
                    <a:pt x="312" y="302"/>
                    <a:pt x="314" y="298"/>
                    <a:pt x="314" y="298"/>
                  </a:cubicBezTo>
                  <a:cubicBezTo>
                    <a:pt x="314" y="298"/>
                    <a:pt x="315" y="303"/>
                    <a:pt x="315" y="304"/>
                  </a:cubicBezTo>
                  <a:cubicBezTo>
                    <a:pt x="316" y="306"/>
                    <a:pt x="323" y="310"/>
                    <a:pt x="323" y="310"/>
                  </a:cubicBezTo>
                  <a:cubicBezTo>
                    <a:pt x="323" y="310"/>
                    <a:pt x="325" y="310"/>
                    <a:pt x="329" y="312"/>
                  </a:cubicBezTo>
                  <a:cubicBezTo>
                    <a:pt x="333" y="314"/>
                    <a:pt x="329" y="308"/>
                    <a:pt x="331" y="308"/>
                  </a:cubicBezTo>
                  <a:cubicBezTo>
                    <a:pt x="333" y="307"/>
                    <a:pt x="338" y="306"/>
                    <a:pt x="339" y="303"/>
                  </a:cubicBezTo>
                  <a:cubicBezTo>
                    <a:pt x="340" y="299"/>
                    <a:pt x="346" y="299"/>
                    <a:pt x="348" y="299"/>
                  </a:cubicBezTo>
                  <a:cubicBezTo>
                    <a:pt x="350" y="299"/>
                    <a:pt x="360" y="297"/>
                    <a:pt x="363" y="295"/>
                  </a:cubicBezTo>
                  <a:cubicBezTo>
                    <a:pt x="366" y="293"/>
                    <a:pt x="364" y="284"/>
                    <a:pt x="364" y="284"/>
                  </a:cubicBezTo>
                  <a:cubicBezTo>
                    <a:pt x="364" y="284"/>
                    <a:pt x="367" y="272"/>
                    <a:pt x="369" y="268"/>
                  </a:cubicBezTo>
                  <a:cubicBezTo>
                    <a:pt x="371" y="264"/>
                    <a:pt x="375" y="254"/>
                    <a:pt x="376" y="250"/>
                  </a:cubicBezTo>
                  <a:cubicBezTo>
                    <a:pt x="378" y="246"/>
                    <a:pt x="381" y="240"/>
                    <a:pt x="384" y="237"/>
                  </a:cubicBezTo>
                  <a:cubicBezTo>
                    <a:pt x="386" y="235"/>
                    <a:pt x="391" y="227"/>
                    <a:pt x="391" y="227"/>
                  </a:cubicBezTo>
                  <a:cubicBezTo>
                    <a:pt x="391" y="227"/>
                    <a:pt x="395" y="215"/>
                    <a:pt x="395" y="213"/>
                  </a:cubicBezTo>
                  <a:cubicBezTo>
                    <a:pt x="395" y="210"/>
                    <a:pt x="396" y="207"/>
                    <a:pt x="397" y="204"/>
                  </a:cubicBezTo>
                  <a:cubicBezTo>
                    <a:pt x="398" y="201"/>
                    <a:pt x="398" y="198"/>
                    <a:pt x="399" y="194"/>
                  </a:cubicBezTo>
                  <a:cubicBezTo>
                    <a:pt x="400" y="190"/>
                    <a:pt x="399" y="183"/>
                    <a:pt x="399" y="179"/>
                  </a:cubicBezTo>
                  <a:close/>
                  <a:moveTo>
                    <a:pt x="226" y="231"/>
                  </a:moveTo>
                  <a:cubicBezTo>
                    <a:pt x="226" y="230"/>
                    <a:pt x="229" y="228"/>
                    <a:pt x="226" y="225"/>
                  </a:cubicBezTo>
                  <a:cubicBezTo>
                    <a:pt x="224" y="223"/>
                    <a:pt x="222" y="222"/>
                    <a:pt x="223" y="220"/>
                  </a:cubicBezTo>
                  <a:cubicBezTo>
                    <a:pt x="223" y="218"/>
                    <a:pt x="228" y="220"/>
                    <a:pt x="229" y="221"/>
                  </a:cubicBezTo>
                  <a:cubicBezTo>
                    <a:pt x="230" y="222"/>
                    <a:pt x="229" y="229"/>
                    <a:pt x="229" y="230"/>
                  </a:cubicBezTo>
                  <a:cubicBezTo>
                    <a:pt x="230" y="231"/>
                    <a:pt x="225" y="232"/>
                    <a:pt x="226" y="231"/>
                  </a:cubicBezTo>
                  <a:close/>
                  <a:moveTo>
                    <a:pt x="240" y="192"/>
                  </a:moveTo>
                  <a:cubicBezTo>
                    <a:pt x="240" y="192"/>
                    <a:pt x="236" y="195"/>
                    <a:pt x="236" y="192"/>
                  </a:cubicBezTo>
                  <a:cubicBezTo>
                    <a:pt x="236" y="188"/>
                    <a:pt x="235" y="181"/>
                    <a:pt x="236" y="180"/>
                  </a:cubicBezTo>
                  <a:cubicBezTo>
                    <a:pt x="237" y="180"/>
                    <a:pt x="240" y="178"/>
                    <a:pt x="241" y="183"/>
                  </a:cubicBezTo>
                  <a:cubicBezTo>
                    <a:pt x="242" y="189"/>
                    <a:pt x="244" y="191"/>
                    <a:pt x="243" y="192"/>
                  </a:cubicBezTo>
                  <a:cubicBezTo>
                    <a:pt x="243" y="193"/>
                    <a:pt x="240" y="192"/>
                    <a:pt x="240" y="192"/>
                  </a:cubicBezTo>
                  <a:close/>
                  <a:moveTo>
                    <a:pt x="247" y="219"/>
                  </a:moveTo>
                  <a:cubicBezTo>
                    <a:pt x="247" y="223"/>
                    <a:pt x="244" y="226"/>
                    <a:pt x="244" y="226"/>
                  </a:cubicBezTo>
                  <a:cubicBezTo>
                    <a:pt x="244" y="226"/>
                    <a:pt x="245" y="221"/>
                    <a:pt x="243" y="218"/>
                  </a:cubicBezTo>
                  <a:cubicBezTo>
                    <a:pt x="242" y="215"/>
                    <a:pt x="239" y="212"/>
                    <a:pt x="240" y="210"/>
                  </a:cubicBezTo>
                  <a:cubicBezTo>
                    <a:pt x="243" y="207"/>
                    <a:pt x="248" y="215"/>
                    <a:pt x="247" y="219"/>
                  </a:cubicBezTo>
                  <a:close/>
                  <a:moveTo>
                    <a:pt x="263" y="215"/>
                  </a:moveTo>
                  <a:cubicBezTo>
                    <a:pt x="261" y="213"/>
                    <a:pt x="263" y="211"/>
                    <a:pt x="265" y="209"/>
                  </a:cubicBezTo>
                  <a:cubicBezTo>
                    <a:pt x="265" y="209"/>
                    <a:pt x="266" y="210"/>
                    <a:pt x="266" y="213"/>
                  </a:cubicBezTo>
                  <a:cubicBezTo>
                    <a:pt x="266" y="215"/>
                    <a:pt x="264" y="217"/>
                    <a:pt x="263" y="215"/>
                  </a:cubicBezTo>
                  <a:close/>
                  <a:moveTo>
                    <a:pt x="233" y="31"/>
                  </a:moveTo>
                  <a:cubicBezTo>
                    <a:pt x="230" y="32"/>
                    <a:pt x="231" y="35"/>
                    <a:pt x="232" y="36"/>
                  </a:cubicBezTo>
                  <a:cubicBezTo>
                    <a:pt x="232" y="36"/>
                    <a:pt x="234" y="39"/>
                    <a:pt x="236" y="37"/>
                  </a:cubicBezTo>
                  <a:cubicBezTo>
                    <a:pt x="237" y="36"/>
                    <a:pt x="233" y="35"/>
                    <a:pt x="234" y="33"/>
                  </a:cubicBezTo>
                  <a:cubicBezTo>
                    <a:pt x="235" y="31"/>
                    <a:pt x="237" y="30"/>
                    <a:pt x="233" y="31"/>
                  </a:cubicBezTo>
                  <a:close/>
                  <a:moveTo>
                    <a:pt x="261" y="63"/>
                  </a:moveTo>
                  <a:cubicBezTo>
                    <a:pt x="263" y="62"/>
                    <a:pt x="263" y="61"/>
                    <a:pt x="262" y="59"/>
                  </a:cubicBezTo>
                  <a:cubicBezTo>
                    <a:pt x="261" y="57"/>
                    <a:pt x="260" y="60"/>
                    <a:pt x="259" y="61"/>
                  </a:cubicBezTo>
                  <a:cubicBezTo>
                    <a:pt x="257" y="62"/>
                    <a:pt x="259" y="64"/>
                    <a:pt x="261" y="63"/>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585" name="Freeform 316"/>
            <p:cNvSpPr>
              <a:spLocks noEditPoints="1"/>
            </p:cNvSpPr>
            <p:nvPr>
              <p:custDataLst>
                <p:tags r:id="rId32"/>
              </p:custDataLst>
            </p:nvPr>
          </p:nvSpPr>
          <p:spPr bwMode="auto">
            <a:xfrm>
              <a:off x="4923" y="3310"/>
              <a:ext cx="191" cy="136"/>
            </a:xfrm>
            <a:custGeom>
              <a:avLst/>
              <a:gdLst>
                <a:gd name="T0" fmla="*/ 144 w 149"/>
                <a:gd name="T1" fmla="*/ 91 h 106"/>
                <a:gd name="T2" fmla="*/ 133 w 149"/>
                <a:gd name="T3" fmla="*/ 22 h 106"/>
                <a:gd name="T4" fmla="*/ 133 w 149"/>
                <a:gd name="T5" fmla="*/ 22 h 106"/>
                <a:gd name="T6" fmla="*/ 204 w 149"/>
                <a:gd name="T7" fmla="*/ 181 h 106"/>
                <a:gd name="T8" fmla="*/ 210 w 149"/>
                <a:gd name="T9" fmla="*/ 174 h 106"/>
                <a:gd name="T10" fmla="*/ 200 w 149"/>
                <a:gd name="T11" fmla="*/ 194 h 106"/>
                <a:gd name="T12" fmla="*/ 192 w 149"/>
                <a:gd name="T13" fmla="*/ 180 h 106"/>
                <a:gd name="T14" fmla="*/ 179 w 149"/>
                <a:gd name="T15" fmla="*/ 164 h 106"/>
                <a:gd name="T16" fmla="*/ 151 w 149"/>
                <a:gd name="T17" fmla="*/ 148 h 106"/>
                <a:gd name="T18" fmla="*/ 129 w 149"/>
                <a:gd name="T19" fmla="*/ 118 h 106"/>
                <a:gd name="T20" fmla="*/ 129 w 149"/>
                <a:gd name="T21" fmla="*/ 99 h 106"/>
                <a:gd name="T22" fmla="*/ 92 w 149"/>
                <a:gd name="T23" fmla="*/ 72 h 106"/>
                <a:gd name="T24" fmla="*/ 1 w 149"/>
                <a:gd name="T25" fmla="*/ 31 h 106"/>
                <a:gd name="T26" fmla="*/ 1 w 149"/>
                <a:gd name="T27" fmla="*/ 118 h 106"/>
                <a:gd name="T28" fmla="*/ 6 w 149"/>
                <a:gd name="T29" fmla="*/ 173 h 106"/>
                <a:gd name="T30" fmla="*/ 46 w 149"/>
                <a:gd name="T31" fmla="*/ 169 h 106"/>
                <a:gd name="T32" fmla="*/ 60 w 149"/>
                <a:gd name="T33" fmla="*/ 148 h 106"/>
                <a:gd name="T34" fmla="*/ 105 w 149"/>
                <a:gd name="T35" fmla="*/ 144 h 106"/>
                <a:gd name="T36" fmla="*/ 150 w 149"/>
                <a:gd name="T37" fmla="*/ 190 h 106"/>
                <a:gd name="T38" fmla="*/ 188 w 149"/>
                <a:gd name="T39" fmla="*/ 199 h 106"/>
                <a:gd name="T40" fmla="*/ 200 w 149"/>
                <a:gd name="T41" fmla="*/ 194 h 106"/>
                <a:gd name="T42" fmla="*/ 179 w 149"/>
                <a:gd name="T43" fmla="*/ 8 h 106"/>
                <a:gd name="T44" fmla="*/ 246 w 149"/>
                <a:gd name="T45" fmla="*/ 54 h 106"/>
                <a:gd name="T46" fmla="*/ 188 w 149"/>
                <a:gd name="T47" fmla="*/ 30 h 106"/>
                <a:gd name="T48" fmla="*/ 238 w 149"/>
                <a:gd name="T49" fmla="*/ 54 h 106"/>
                <a:gd name="T50" fmla="*/ 253 w 149"/>
                <a:gd name="T51" fmla="*/ 72 h 106"/>
                <a:gd name="T52" fmla="*/ 309 w 149"/>
                <a:gd name="T53" fmla="*/ 106 h 106"/>
                <a:gd name="T54" fmla="*/ 285 w 149"/>
                <a:gd name="T55" fmla="*/ 87 h 106"/>
                <a:gd name="T56" fmla="*/ 297 w 149"/>
                <a:gd name="T57" fmla="*/ 112 h 106"/>
                <a:gd name="T58" fmla="*/ 309 w 149"/>
                <a:gd name="T59" fmla="*/ 106 h 106"/>
                <a:gd name="T60" fmla="*/ 263 w 149"/>
                <a:gd name="T61" fmla="*/ 222 h 106"/>
                <a:gd name="T62" fmla="*/ 223 w 149"/>
                <a:gd name="T63" fmla="*/ 65 h 106"/>
                <a:gd name="T64" fmla="*/ 212 w 149"/>
                <a:gd name="T65" fmla="*/ 89 h 106"/>
                <a:gd name="T66" fmla="*/ 192 w 149"/>
                <a:gd name="T67" fmla="*/ 83 h 106"/>
                <a:gd name="T68" fmla="*/ 156 w 149"/>
                <a:gd name="T69" fmla="*/ 95 h 106"/>
                <a:gd name="T70" fmla="*/ 203 w 149"/>
                <a:gd name="T71" fmla="*/ 106 h 106"/>
                <a:gd name="T72" fmla="*/ 232 w 149"/>
                <a:gd name="T73" fmla="*/ 82 h 106"/>
                <a:gd name="T74" fmla="*/ 223 w 149"/>
                <a:gd name="T75" fmla="*/ 65 h 106"/>
                <a:gd name="T76" fmla="*/ 249 w 149"/>
                <a:gd name="T77" fmla="*/ 171 h 106"/>
                <a:gd name="T78" fmla="*/ 209 w 149"/>
                <a:gd name="T79" fmla="*/ 155 h 106"/>
                <a:gd name="T80" fmla="*/ 209 w 149"/>
                <a:gd name="T81" fmla="*/ 155 h 1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9"/>
                <a:gd name="T124" fmla="*/ 0 h 106"/>
                <a:gd name="T125" fmla="*/ 149 w 149"/>
                <a:gd name="T126" fmla="*/ 106 h 10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9" h="106">
                  <a:moveTo>
                    <a:pt x="71" y="46"/>
                  </a:moveTo>
                  <a:cubicBezTo>
                    <a:pt x="72" y="43"/>
                    <a:pt x="68" y="43"/>
                    <a:pt x="68" y="43"/>
                  </a:cubicBezTo>
                  <a:cubicBezTo>
                    <a:pt x="68" y="45"/>
                    <a:pt x="69" y="49"/>
                    <a:pt x="71" y="46"/>
                  </a:cubicBezTo>
                  <a:close/>
                  <a:moveTo>
                    <a:pt x="63" y="10"/>
                  </a:moveTo>
                  <a:cubicBezTo>
                    <a:pt x="64" y="6"/>
                    <a:pt x="54" y="7"/>
                    <a:pt x="55" y="10"/>
                  </a:cubicBezTo>
                  <a:cubicBezTo>
                    <a:pt x="57" y="13"/>
                    <a:pt x="63" y="15"/>
                    <a:pt x="63" y="10"/>
                  </a:cubicBezTo>
                  <a:close/>
                  <a:moveTo>
                    <a:pt x="92" y="82"/>
                  </a:moveTo>
                  <a:cubicBezTo>
                    <a:pt x="92" y="84"/>
                    <a:pt x="97" y="86"/>
                    <a:pt x="97" y="86"/>
                  </a:cubicBezTo>
                  <a:cubicBezTo>
                    <a:pt x="101" y="90"/>
                    <a:pt x="101" y="90"/>
                    <a:pt x="101" y="90"/>
                  </a:cubicBezTo>
                  <a:cubicBezTo>
                    <a:pt x="101" y="90"/>
                    <a:pt x="101" y="84"/>
                    <a:pt x="100" y="83"/>
                  </a:cubicBezTo>
                  <a:cubicBezTo>
                    <a:pt x="99" y="82"/>
                    <a:pt x="92" y="80"/>
                    <a:pt x="92" y="82"/>
                  </a:cubicBezTo>
                  <a:close/>
                  <a:moveTo>
                    <a:pt x="95" y="92"/>
                  </a:moveTo>
                  <a:cubicBezTo>
                    <a:pt x="95" y="92"/>
                    <a:pt x="91" y="89"/>
                    <a:pt x="89" y="88"/>
                  </a:cubicBezTo>
                  <a:cubicBezTo>
                    <a:pt x="87" y="86"/>
                    <a:pt x="91" y="85"/>
                    <a:pt x="91" y="85"/>
                  </a:cubicBezTo>
                  <a:cubicBezTo>
                    <a:pt x="83" y="82"/>
                    <a:pt x="83" y="82"/>
                    <a:pt x="83" y="82"/>
                  </a:cubicBezTo>
                  <a:cubicBezTo>
                    <a:pt x="83" y="82"/>
                    <a:pt x="87" y="78"/>
                    <a:pt x="85" y="78"/>
                  </a:cubicBezTo>
                  <a:cubicBezTo>
                    <a:pt x="82" y="79"/>
                    <a:pt x="80" y="79"/>
                    <a:pt x="78" y="78"/>
                  </a:cubicBezTo>
                  <a:cubicBezTo>
                    <a:pt x="75" y="77"/>
                    <a:pt x="73" y="74"/>
                    <a:pt x="72" y="70"/>
                  </a:cubicBezTo>
                  <a:cubicBezTo>
                    <a:pt x="70" y="66"/>
                    <a:pt x="65" y="67"/>
                    <a:pt x="62" y="62"/>
                  </a:cubicBezTo>
                  <a:cubicBezTo>
                    <a:pt x="60" y="58"/>
                    <a:pt x="61" y="54"/>
                    <a:pt x="62" y="56"/>
                  </a:cubicBezTo>
                  <a:cubicBezTo>
                    <a:pt x="63" y="58"/>
                    <a:pt x="69" y="58"/>
                    <a:pt x="70" y="55"/>
                  </a:cubicBezTo>
                  <a:cubicBezTo>
                    <a:pt x="70" y="52"/>
                    <a:pt x="65" y="47"/>
                    <a:pt x="62" y="47"/>
                  </a:cubicBezTo>
                  <a:cubicBezTo>
                    <a:pt x="59" y="47"/>
                    <a:pt x="53" y="42"/>
                    <a:pt x="50" y="42"/>
                  </a:cubicBezTo>
                  <a:cubicBezTo>
                    <a:pt x="47" y="43"/>
                    <a:pt x="49" y="36"/>
                    <a:pt x="44" y="34"/>
                  </a:cubicBezTo>
                  <a:cubicBezTo>
                    <a:pt x="39" y="32"/>
                    <a:pt x="30" y="27"/>
                    <a:pt x="25" y="24"/>
                  </a:cubicBezTo>
                  <a:cubicBezTo>
                    <a:pt x="21" y="20"/>
                    <a:pt x="1" y="15"/>
                    <a:pt x="1" y="15"/>
                  </a:cubicBezTo>
                  <a:cubicBezTo>
                    <a:pt x="2" y="50"/>
                    <a:pt x="2" y="50"/>
                    <a:pt x="2" y="50"/>
                  </a:cubicBezTo>
                  <a:cubicBezTo>
                    <a:pt x="2" y="50"/>
                    <a:pt x="0" y="54"/>
                    <a:pt x="1" y="56"/>
                  </a:cubicBezTo>
                  <a:cubicBezTo>
                    <a:pt x="1" y="58"/>
                    <a:pt x="2" y="60"/>
                    <a:pt x="2" y="60"/>
                  </a:cubicBezTo>
                  <a:cubicBezTo>
                    <a:pt x="3" y="82"/>
                    <a:pt x="3" y="82"/>
                    <a:pt x="3" y="82"/>
                  </a:cubicBezTo>
                  <a:cubicBezTo>
                    <a:pt x="5" y="81"/>
                    <a:pt x="10" y="80"/>
                    <a:pt x="13" y="80"/>
                  </a:cubicBezTo>
                  <a:cubicBezTo>
                    <a:pt x="17" y="81"/>
                    <a:pt x="19" y="82"/>
                    <a:pt x="22" y="80"/>
                  </a:cubicBezTo>
                  <a:cubicBezTo>
                    <a:pt x="25" y="78"/>
                    <a:pt x="25" y="74"/>
                    <a:pt x="25" y="74"/>
                  </a:cubicBezTo>
                  <a:cubicBezTo>
                    <a:pt x="29" y="70"/>
                    <a:pt x="29" y="70"/>
                    <a:pt x="29" y="70"/>
                  </a:cubicBezTo>
                  <a:cubicBezTo>
                    <a:pt x="29" y="70"/>
                    <a:pt x="33" y="65"/>
                    <a:pt x="35" y="65"/>
                  </a:cubicBezTo>
                  <a:cubicBezTo>
                    <a:pt x="37" y="65"/>
                    <a:pt x="47" y="66"/>
                    <a:pt x="50" y="68"/>
                  </a:cubicBezTo>
                  <a:cubicBezTo>
                    <a:pt x="53" y="70"/>
                    <a:pt x="58" y="80"/>
                    <a:pt x="59" y="82"/>
                  </a:cubicBezTo>
                  <a:cubicBezTo>
                    <a:pt x="61" y="85"/>
                    <a:pt x="67" y="88"/>
                    <a:pt x="71" y="90"/>
                  </a:cubicBezTo>
                  <a:cubicBezTo>
                    <a:pt x="75" y="92"/>
                    <a:pt x="82" y="89"/>
                    <a:pt x="87" y="91"/>
                  </a:cubicBezTo>
                  <a:cubicBezTo>
                    <a:pt x="91" y="94"/>
                    <a:pt x="90" y="94"/>
                    <a:pt x="90" y="94"/>
                  </a:cubicBezTo>
                  <a:cubicBezTo>
                    <a:pt x="90" y="94"/>
                    <a:pt x="91" y="96"/>
                    <a:pt x="95" y="96"/>
                  </a:cubicBezTo>
                  <a:cubicBezTo>
                    <a:pt x="99" y="96"/>
                    <a:pt x="95" y="92"/>
                    <a:pt x="95" y="92"/>
                  </a:cubicBezTo>
                  <a:close/>
                  <a:moveTo>
                    <a:pt x="90" y="3"/>
                  </a:moveTo>
                  <a:cubicBezTo>
                    <a:pt x="89" y="1"/>
                    <a:pt x="85" y="0"/>
                    <a:pt x="85" y="4"/>
                  </a:cubicBezTo>
                  <a:cubicBezTo>
                    <a:pt x="86" y="8"/>
                    <a:pt x="91" y="5"/>
                    <a:pt x="90" y="3"/>
                  </a:cubicBezTo>
                  <a:close/>
                  <a:moveTo>
                    <a:pt x="117" y="26"/>
                  </a:moveTo>
                  <a:cubicBezTo>
                    <a:pt x="115" y="24"/>
                    <a:pt x="105" y="18"/>
                    <a:pt x="103" y="17"/>
                  </a:cubicBezTo>
                  <a:cubicBezTo>
                    <a:pt x="101" y="15"/>
                    <a:pt x="90" y="12"/>
                    <a:pt x="90" y="14"/>
                  </a:cubicBezTo>
                  <a:cubicBezTo>
                    <a:pt x="90" y="18"/>
                    <a:pt x="95" y="16"/>
                    <a:pt x="99" y="18"/>
                  </a:cubicBezTo>
                  <a:cubicBezTo>
                    <a:pt x="102" y="20"/>
                    <a:pt x="111" y="24"/>
                    <a:pt x="113" y="26"/>
                  </a:cubicBezTo>
                  <a:cubicBezTo>
                    <a:pt x="116" y="29"/>
                    <a:pt x="116" y="33"/>
                    <a:pt x="116" y="36"/>
                  </a:cubicBezTo>
                  <a:cubicBezTo>
                    <a:pt x="117" y="39"/>
                    <a:pt x="119" y="38"/>
                    <a:pt x="120" y="34"/>
                  </a:cubicBezTo>
                  <a:cubicBezTo>
                    <a:pt x="121" y="30"/>
                    <a:pt x="119" y="27"/>
                    <a:pt x="117" y="26"/>
                  </a:cubicBezTo>
                  <a:close/>
                  <a:moveTo>
                    <a:pt x="147" y="51"/>
                  </a:moveTo>
                  <a:cubicBezTo>
                    <a:pt x="144" y="48"/>
                    <a:pt x="141" y="46"/>
                    <a:pt x="139" y="43"/>
                  </a:cubicBezTo>
                  <a:cubicBezTo>
                    <a:pt x="137" y="40"/>
                    <a:pt x="136" y="39"/>
                    <a:pt x="135" y="41"/>
                  </a:cubicBezTo>
                  <a:cubicBezTo>
                    <a:pt x="134" y="43"/>
                    <a:pt x="137" y="48"/>
                    <a:pt x="137" y="48"/>
                  </a:cubicBezTo>
                  <a:cubicBezTo>
                    <a:pt x="137" y="48"/>
                    <a:pt x="141" y="50"/>
                    <a:pt x="141" y="53"/>
                  </a:cubicBezTo>
                  <a:cubicBezTo>
                    <a:pt x="142" y="56"/>
                    <a:pt x="143" y="62"/>
                    <a:pt x="146" y="58"/>
                  </a:cubicBezTo>
                  <a:cubicBezTo>
                    <a:pt x="149" y="54"/>
                    <a:pt x="149" y="54"/>
                    <a:pt x="147" y="51"/>
                  </a:cubicBezTo>
                  <a:close/>
                  <a:moveTo>
                    <a:pt x="120" y="102"/>
                  </a:moveTo>
                  <a:cubicBezTo>
                    <a:pt x="121" y="104"/>
                    <a:pt x="124" y="106"/>
                    <a:pt x="125" y="105"/>
                  </a:cubicBezTo>
                  <a:cubicBezTo>
                    <a:pt x="127" y="104"/>
                    <a:pt x="119" y="99"/>
                    <a:pt x="120" y="102"/>
                  </a:cubicBezTo>
                  <a:close/>
                  <a:moveTo>
                    <a:pt x="106" y="31"/>
                  </a:moveTo>
                  <a:cubicBezTo>
                    <a:pt x="106" y="32"/>
                    <a:pt x="108" y="34"/>
                    <a:pt x="106" y="36"/>
                  </a:cubicBezTo>
                  <a:cubicBezTo>
                    <a:pt x="105" y="39"/>
                    <a:pt x="104" y="38"/>
                    <a:pt x="101" y="42"/>
                  </a:cubicBezTo>
                  <a:cubicBezTo>
                    <a:pt x="98" y="45"/>
                    <a:pt x="98" y="44"/>
                    <a:pt x="95" y="44"/>
                  </a:cubicBezTo>
                  <a:cubicBezTo>
                    <a:pt x="92" y="43"/>
                    <a:pt x="91" y="40"/>
                    <a:pt x="91" y="40"/>
                  </a:cubicBezTo>
                  <a:cubicBezTo>
                    <a:pt x="91" y="40"/>
                    <a:pt x="90" y="42"/>
                    <a:pt x="87" y="43"/>
                  </a:cubicBezTo>
                  <a:cubicBezTo>
                    <a:pt x="84" y="44"/>
                    <a:pt x="73" y="41"/>
                    <a:pt x="74" y="45"/>
                  </a:cubicBezTo>
                  <a:cubicBezTo>
                    <a:pt x="75" y="49"/>
                    <a:pt x="77" y="50"/>
                    <a:pt x="81" y="50"/>
                  </a:cubicBezTo>
                  <a:cubicBezTo>
                    <a:pt x="85" y="50"/>
                    <a:pt x="90" y="53"/>
                    <a:pt x="96" y="51"/>
                  </a:cubicBezTo>
                  <a:cubicBezTo>
                    <a:pt x="101" y="49"/>
                    <a:pt x="107" y="45"/>
                    <a:pt x="110" y="43"/>
                  </a:cubicBezTo>
                  <a:cubicBezTo>
                    <a:pt x="113" y="41"/>
                    <a:pt x="106" y="41"/>
                    <a:pt x="110" y="39"/>
                  </a:cubicBezTo>
                  <a:cubicBezTo>
                    <a:pt x="114" y="38"/>
                    <a:pt x="115" y="37"/>
                    <a:pt x="114" y="34"/>
                  </a:cubicBezTo>
                  <a:cubicBezTo>
                    <a:pt x="113" y="32"/>
                    <a:pt x="107" y="29"/>
                    <a:pt x="106" y="31"/>
                  </a:cubicBezTo>
                  <a:close/>
                  <a:moveTo>
                    <a:pt x="115" y="79"/>
                  </a:moveTo>
                  <a:cubicBezTo>
                    <a:pt x="114" y="81"/>
                    <a:pt x="116" y="81"/>
                    <a:pt x="118" y="81"/>
                  </a:cubicBezTo>
                  <a:cubicBezTo>
                    <a:pt x="120" y="80"/>
                    <a:pt x="115" y="77"/>
                    <a:pt x="115" y="79"/>
                  </a:cubicBezTo>
                  <a:close/>
                  <a:moveTo>
                    <a:pt x="99" y="73"/>
                  </a:moveTo>
                  <a:cubicBezTo>
                    <a:pt x="99" y="73"/>
                    <a:pt x="100" y="76"/>
                    <a:pt x="101" y="76"/>
                  </a:cubicBezTo>
                  <a:cubicBezTo>
                    <a:pt x="103" y="75"/>
                    <a:pt x="102" y="71"/>
                    <a:pt x="99" y="73"/>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586" name="Freeform 317"/>
            <p:cNvSpPr>
              <a:spLocks/>
            </p:cNvSpPr>
            <p:nvPr>
              <p:custDataLst>
                <p:tags r:id="rId33"/>
              </p:custDataLst>
            </p:nvPr>
          </p:nvSpPr>
          <p:spPr bwMode="auto">
            <a:xfrm>
              <a:off x="4721" y="3404"/>
              <a:ext cx="33" cy="13"/>
            </a:xfrm>
            <a:custGeom>
              <a:avLst/>
              <a:gdLst>
                <a:gd name="T0" fmla="*/ 6 w 26"/>
                <a:gd name="T1" fmla="*/ 22 h 10"/>
                <a:gd name="T2" fmla="*/ 6 w 26"/>
                <a:gd name="T3" fmla="*/ 16 h 10"/>
                <a:gd name="T4" fmla="*/ 6 w 26"/>
                <a:gd name="T5" fmla="*/ 9 h 10"/>
                <a:gd name="T6" fmla="*/ 22 w 26"/>
                <a:gd name="T7" fmla="*/ 1 h 10"/>
                <a:gd name="T8" fmla="*/ 48 w 26"/>
                <a:gd name="T9" fmla="*/ 0 h 10"/>
                <a:gd name="T10" fmla="*/ 46 w 26"/>
                <a:gd name="T11" fmla="*/ 9 h 10"/>
                <a:gd name="T12" fmla="*/ 6 w 26"/>
                <a:gd name="T13" fmla="*/ 22 h 10"/>
                <a:gd name="T14" fmla="*/ 0 60000 65536"/>
                <a:gd name="T15" fmla="*/ 0 60000 65536"/>
                <a:gd name="T16" fmla="*/ 0 60000 65536"/>
                <a:gd name="T17" fmla="*/ 0 60000 65536"/>
                <a:gd name="T18" fmla="*/ 0 60000 65536"/>
                <a:gd name="T19" fmla="*/ 0 60000 65536"/>
                <a:gd name="T20" fmla="*/ 0 60000 65536"/>
                <a:gd name="T21" fmla="*/ 0 w 26"/>
                <a:gd name="T22" fmla="*/ 0 h 10"/>
                <a:gd name="T23" fmla="*/ 26 w 26"/>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10">
                  <a:moveTo>
                    <a:pt x="3" y="10"/>
                  </a:moveTo>
                  <a:cubicBezTo>
                    <a:pt x="3" y="7"/>
                    <a:pt x="3" y="7"/>
                    <a:pt x="3" y="7"/>
                  </a:cubicBezTo>
                  <a:cubicBezTo>
                    <a:pt x="3" y="7"/>
                    <a:pt x="0" y="7"/>
                    <a:pt x="3" y="4"/>
                  </a:cubicBezTo>
                  <a:cubicBezTo>
                    <a:pt x="5" y="1"/>
                    <a:pt x="9" y="0"/>
                    <a:pt x="10" y="1"/>
                  </a:cubicBezTo>
                  <a:cubicBezTo>
                    <a:pt x="11" y="1"/>
                    <a:pt x="22" y="0"/>
                    <a:pt x="24" y="0"/>
                  </a:cubicBezTo>
                  <a:cubicBezTo>
                    <a:pt x="26" y="0"/>
                    <a:pt x="22" y="4"/>
                    <a:pt x="22" y="4"/>
                  </a:cubicBezTo>
                  <a:cubicBezTo>
                    <a:pt x="22" y="4"/>
                    <a:pt x="4" y="9"/>
                    <a:pt x="3" y="10"/>
                  </a:cubicBezTo>
                  <a:close/>
                </a:path>
              </a:pathLst>
            </a:custGeom>
            <a:grpFill/>
            <a:ln w="3175">
              <a:solidFill>
                <a:srgbClr val="969696"/>
              </a:solidFill>
              <a:round/>
              <a:headEnd/>
              <a:tailEnd/>
            </a:ln>
          </p:spPr>
          <p:txBody>
            <a:bodyPr/>
            <a:lstStyle/>
            <a:p>
              <a:endParaRPr lang="en-IN">
                <a:solidFill>
                  <a:schemeClr val="bg1"/>
                </a:solidFill>
              </a:endParaRPr>
            </a:p>
          </p:txBody>
        </p:sp>
      </p:grpSp>
      <p:grpSp>
        <p:nvGrpSpPr>
          <p:cNvPr id="11" name="Group 318"/>
          <p:cNvGrpSpPr>
            <a:grpSpLocks/>
          </p:cNvGrpSpPr>
          <p:nvPr/>
        </p:nvGrpSpPr>
        <p:grpSpPr bwMode="auto">
          <a:xfrm>
            <a:off x="3559222" y="3835494"/>
            <a:ext cx="23091" cy="33618"/>
            <a:chOff x="4971" y="3100"/>
            <a:chExt cx="16" cy="27"/>
          </a:xfrm>
        </p:grpSpPr>
        <p:sp>
          <p:nvSpPr>
            <p:cNvPr id="16574" name="Freeform 319"/>
            <p:cNvSpPr>
              <a:spLocks/>
            </p:cNvSpPr>
            <p:nvPr>
              <p:custDataLst>
                <p:tags r:id="rId21"/>
              </p:custDataLst>
            </p:nvPr>
          </p:nvSpPr>
          <p:spPr bwMode="auto">
            <a:xfrm>
              <a:off x="4971" y="3123"/>
              <a:ext cx="5" cy="4"/>
            </a:xfrm>
            <a:custGeom>
              <a:avLst/>
              <a:gdLst>
                <a:gd name="T0" fmla="*/ 5 w 4"/>
                <a:gd name="T1" fmla="*/ 0 h 3"/>
                <a:gd name="T2" fmla="*/ 1 w 4"/>
                <a:gd name="T3" fmla="*/ 7 h 3"/>
                <a:gd name="T4" fmla="*/ 7 w 4"/>
                <a:gd name="T5" fmla="*/ 1 h 3"/>
                <a:gd name="T6" fmla="*/ 5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2" y="0"/>
                  </a:moveTo>
                  <a:cubicBezTo>
                    <a:pt x="1" y="2"/>
                    <a:pt x="0" y="2"/>
                    <a:pt x="1" y="3"/>
                  </a:cubicBezTo>
                  <a:cubicBezTo>
                    <a:pt x="3" y="3"/>
                    <a:pt x="3" y="3"/>
                    <a:pt x="4" y="1"/>
                  </a:cubicBezTo>
                  <a:cubicBezTo>
                    <a:pt x="4" y="0"/>
                    <a:pt x="2" y="0"/>
                    <a:pt x="2" y="0"/>
                  </a:cubicBezTo>
                  <a:close/>
                </a:path>
              </a:pathLst>
            </a:custGeom>
            <a:solidFill>
              <a:schemeClr val="folHlink"/>
            </a:solidFill>
            <a:ln w="3175">
              <a:solidFill>
                <a:srgbClr val="969696"/>
              </a:solidFill>
              <a:round/>
              <a:headEnd/>
              <a:tailEnd/>
            </a:ln>
          </p:spPr>
          <p:txBody>
            <a:bodyPr/>
            <a:lstStyle/>
            <a:p>
              <a:endParaRPr lang="en-IN">
                <a:solidFill>
                  <a:schemeClr val="bg1"/>
                </a:solidFill>
              </a:endParaRPr>
            </a:p>
          </p:txBody>
        </p:sp>
        <p:sp>
          <p:nvSpPr>
            <p:cNvPr id="16575" name="Freeform 320"/>
            <p:cNvSpPr>
              <a:spLocks/>
            </p:cNvSpPr>
            <p:nvPr>
              <p:custDataLst>
                <p:tags r:id="rId22"/>
              </p:custDataLst>
            </p:nvPr>
          </p:nvSpPr>
          <p:spPr bwMode="auto">
            <a:xfrm>
              <a:off x="4982" y="3100"/>
              <a:ext cx="5" cy="9"/>
            </a:xfrm>
            <a:custGeom>
              <a:avLst/>
              <a:gdLst>
                <a:gd name="T0" fmla="*/ 1 w 4"/>
                <a:gd name="T1" fmla="*/ 1 h 7"/>
                <a:gd name="T2" fmla="*/ 0 w 4"/>
                <a:gd name="T3" fmla="*/ 10 h 7"/>
                <a:gd name="T4" fmla="*/ 6 w 4"/>
                <a:gd name="T5" fmla="*/ 10 h 7"/>
                <a:gd name="T6" fmla="*/ 6 w 4"/>
                <a:gd name="T7" fmla="*/ 0 h 7"/>
                <a:gd name="T8" fmla="*/ 1 w 4"/>
                <a:gd name="T9" fmla="*/ 1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1" y="1"/>
                  </a:moveTo>
                  <a:cubicBezTo>
                    <a:pt x="1" y="2"/>
                    <a:pt x="0" y="5"/>
                    <a:pt x="0" y="5"/>
                  </a:cubicBezTo>
                  <a:cubicBezTo>
                    <a:pt x="0" y="5"/>
                    <a:pt x="2" y="7"/>
                    <a:pt x="3" y="5"/>
                  </a:cubicBezTo>
                  <a:cubicBezTo>
                    <a:pt x="4" y="2"/>
                    <a:pt x="3" y="0"/>
                    <a:pt x="3" y="0"/>
                  </a:cubicBezTo>
                  <a:lnTo>
                    <a:pt x="1" y="1"/>
                  </a:lnTo>
                  <a:close/>
                </a:path>
              </a:pathLst>
            </a:custGeom>
            <a:solidFill>
              <a:schemeClr val="folHlink"/>
            </a:solidFill>
            <a:ln w="3175">
              <a:solidFill>
                <a:srgbClr val="969696"/>
              </a:solidFill>
              <a:round/>
              <a:headEnd/>
              <a:tailEnd/>
            </a:ln>
          </p:spPr>
          <p:txBody>
            <a:bodyPr/>
            <a:lstStyle/>
            <a:p>
              <a:endParaRPr lang="en-IN">
                <a:solidFill>
                  <a:schemeClr val="bg1"/>
                </a:solidFill>
              </a:endParaRPr>
            </a:p>
          </p:txBody>
        </p:sp>
      </p:grpSp>
      <p:grpSp>
        <p:nvGrpSpPr>
          <p:cNvPr id="12" name="Group 321"/>
          <p:cNvGrpSpPr>
            <a:grpSpLocks/>
          </p:cNvGrpSpPr>
          <p:nvPr/>
        </p:nvGrpSpPr>
        <p:grpSpPr bwMode="auto">
          <a:xfrm>
            <a:off x="2271903" y="3467100"/>
            <a:ext cx="1229591" cy="802622"/>
            <a:chOff x="1989" y="2342"/>
            <a:chExt cx="458" cy="308"/>
          </a:xfrm>
          <a:solidFill>
            <a:srgbClr val="006600"/>
          </a:solidFill>
        </p:grpSpPr>
        <p:sp>
          <p:nvSpPr>
            <p:cNvPr id="16556" name="Freeform 322"/>
            <p:cNvSpPr>
              <a:spLocks noEditPoints="1"/>
            </p:cNvSpPr>
            <p:nvPr>
              <p:custDataLst>
                <p:tags r:id="rId3"/>
              </p:custDataLst>
            </p:nvPr>
          </p:nvSpPr>
          <p:spPr bwMode="auto">
            <a:xfrm>
              <a:off x="2158" y="2544"/>
              <a:ext cx="289" cy="106"/>
            </a:xfrm>
            <a:custGeom>
              <a:avLst/>
              <a:gdLst>
                <a:gd name="T0" fmla="*/ 106 w 452"/>
                <a:gd name="T1" fmla="*/ 20 h 165"/>
                <a:gd name="T2" fmla="*/ 118 w 452"/>
                <a:gd name="T3" fmla="*/ 22 h 165"/>
                <a:gd name="T4" fmla="*/ 104 w 452"/>
                <a:gd name="T5" fmla="*/ 24 h 165"/>
                <a:gd name="T6" fmla="*/ 98 w 452"/>
                <a:gd name="T7" fmla="*/ 17 h 165"/>
                <a:gd name="T8" fmla="*/ 95 w 452"/>
                <a:gd name="T9" fmla="*/ 20 h 165"/>
                <a:gd name="T10" fmla="*/ 97 w 452"/>
                <a:gd name="T11" fmla="*/ 24 h 165"/>
                <a:gd name="T12" fmla="*/ 111 w 452"/>
                <a:gd name="T13" fmla="*/ 31 h 165"/>
                <a:gd name="T14" fmla="*/ 116 w 452"/>
                <a:gd name="T15" fmla="*/ 39 h 165"/>
                <a:gd name="T16" fmla="*/ 90 w 452"/>
                <a:gd name="T17" fmla="*/ 21 h 165"/>
                <a:gd name="T18" fmla="*/ 85 w 452"/>
                <a:gd name="T19" fmla="*/ 8 h 165"/>
                <a:gd name="T20" fmla="*/ 87 w 452"/>
                <a:gd name="T21" fmla="*/ 13 h 165"/>
                <a:gd name="T22" fmla="*/ 84 w 452"/>
                <a:gd name="T23" fmla="*/ 9 h 165"/>
                <a:gd name="T24" fmla="*/ 75 w 452"/>
                <a:gd name="T25" fmla="*/ 20 h 165"/>
                <a:gd name="T26" fmla="*/ 91 w 452"/>
                <a:gd name="T27" fmla="*/ 24 h 165"/>
                <a:gd name="T28" fmla="*/ 84 w 452"/>
                <a:gd name="T29" fmla="*/ 25 h 165"/>
                <a:gd name="T30" fmla="*/ 84 w 452"/>
                <a:gd name="T31" fmla="*/ 19 h 165"/>
                <a:gd name="T32" fmla="*/ 82 w 452"/>
                <a:gd name="T33" fmla="*/ 25 h 165"/>
                <a:gd name="T34" fmla="*/ 94 w 452"/>
                <a:gd name="T35" fmla="*/ 36 h 165"/>
                <a:gd name="T36" fmla="*/ 100 w 452"/>
                <a:gd name="T37" fmla="*/ 30 h 165"/>
                <a:gd name="T38" fmla="*/ 63 w 452"/>
                <a:gd name="T39" fmla="*/ 25 h 165"/>
                <a:gd name="T40" fmla="*/ 65 w 452"/>
                <a:gd name="T41" fmla="*/ 25 h 165"/>
                <a:gd name="T42" fmla="*/ 70 w 452"/>
                <a:gd name="T43" fmla="*/ 27 h 165"/>
                <a:gd name="T44" fmla="*/ 72 w 452"/>
                <a:gd name="T45" fmla="*/ 26 h 165"/>
                <a:gd name="T46" fmla="*/ 70 w 452"/>
                <a:gd name="T47" fmla="*/ 19 h 165"/>
                <a:gd name="T48" fmla="*/ 65 w 452"/>
                <a:gd name="T49" fmla="*/ 18 h 165"/>
                <a:gd name="T50" fmla="*/ 77 w 452"/>
                <a:gd name="T51" fmla="*/ 12 h 165"/>
                <a:gd name="T52" fmla="*/ 65 w 452"/>
                <a:gd name="T53" fmla="*/ 13 h 165"/>
                <a:gd name="T54" fmla="*/ 72 w 452"/>
                <a:gd name="T55" fmla="*/ 19 h 165"/>
                <a:gd name="T56" fmla="*/ 74 w 452"/>
                <a:gd name="T57" fmla="*/ 40 h 165"/>
                <a:gd name="T58" fmla="*/ 77 w 452"/>
                <a:gd name="T59" fmla="*/ 39 h 165"/>
                <a:gd name="T60" fmla="*/ 64 w 452"/>
                <a:gd name="T61" fmla="*/ 40 h 165"/>
                <a:gd name="T62" fmla="*/ 74 w 452"/>
                <a:gd name="T63" fmla="*/ 37 h 165"/>
                <a:gd name="T64" fmla="*/ 73 w 452"/>
                <a:gd name="T65" fmla="*/ 37 h 165"/>
                <a:gd name="T66" fmla="*/ 59 w 452"/>
                <a:gd name="T67" fmla="*/ 38 h 165"/>
                <a:gd name="T68" fmla="*/ 58 w 452"/>
                <a:gd name="T69" fmla="*/ 39 h 165"/>
                <a:gd name="T70" fmla="*/ 46 w 452"/>
                <a:gd name="T71" fmla="*/ 34 h 165"/>
                <a:gd name="T72" fmla="*/ 33 w 452"/>
                <a:gd name="T73" fmla="*/ 31 h 165"/>
                <a:gd name="T74" fmla="*/ 31 w 452"/>
                <a:gd name="T75" fmla="*/ 35 h 165"/>
                <a:gd name="T76" fmla="*/ 51 w 452"/>
                <a:gd name="T77" fmla="*/ 37 h 165"/>
                <a:gd name="T78" fmla="*/ 27 w 452"/>
                <a:gd name="T79" fmla="*/ 23 h 165"/>
                <a:gd name="T80" fmla="*/ 26 w 452"/>
                <a:gd name="T81" fmla="*/ 21 h 165"/>
                <a:gd name="T82" fmla="*/ 22 w 452"/>
                <a:gd name="T83" fmla="*/ 15 h 165"/>
                <a:gd name="T84" fmla="*/ 15 w 452"/>
                <a:gd name="T85" fmla="*/ 10 h 165"/>
                <a:gd name="T86" fmla="*/ 0 w 452"/>
                <a:gd name="T87" fmla="*/ 0 h 165"/>
                <a:gd name="T88" fmla="*/ 10 w 452"/>
                <a:gd name="T89" fmla="*/ 13 h 165"/>
                <a:gd name="T90" fmla="*/ 22 w 452"/>
                <a:gd name="T91" fmla="*/ 28 h 165"/>
                <a:gd name="T92" fmla="*/ 24 w 452"/>
                <a:gd name="T93" fmla="*/ 17 h 165"/>
                <a:gd name="T94" fmla="*/ 33 w 452"/>
                <a:gd name="T95" fmla="*/ 24 h 165"/>
                <a:gd name="T96" fmla="*/ 55 w 452"/>
                <a:gd name="T97" fmla="*/ 24 h 165"/>
                <a:gd name="T98" fmla="*/ 58 w 452"/>
                <a:gd name="T99" fmla="*/ 13 h 165"/>
                <a:gd name="T100" fmla="*/ 58 w 452"/>
                <a:gd name="T101" fmla="*/ 5 h 165"/>
                <a:gd name="T102" fmla="*/ 51 w 452"/>
                <a:gd name="T103" fmla="*/ 12 h 165"/>
                <a:gd name="T104" fmla="*/ 37 w 452"/>
                <a:gd name="T105" fmla="*/ 10 h 165"/>
                <a:gd name="T106" fmla="*/ 39 w 452"/>
                <a:gd name="T107" fmla="*/ 22 h 165"/>
                <a:gd name="T108" fmla="*/ 48 w 452"/>
                <a:gd name="T109" fmla="*/ 24 h 165"/>
                <a:gd name="T110" fmla="*/ 3 w 452"/>
                <a:gd name="T111" fmla="*/ 8 h 165"/>
                <a:gd name="T112" fmla="*/ 8 w 452"/>
                <a:gd name="T113" fmla="*/ 15 h 165"/>
                <a:gd name="T114" fmla="*/ 9 w 452"/>
                <a:gd name="T115" fmla="*/ 18 h 165"/>
                <a:gd name="T116" fmla="*/ 19 w 452"/>
                <a:gd name="T117" fmla="*/ 30 h 16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52"/>
                <a:gd name="T178" fmla="*/ 0 h 165"/>
                <a:gd name="T179" fmla="*/ 452 w 452"/>
                <a:gd name="T180" fmla="*/ 165 h 16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52" h="165">
                  <a:moveTo>
                    <a:pt x="400" y="68"/>
                  </a:moveTo>
                  <a:cubicBezTo>
                    <a:pt x="400" y="69"/>
                    <a:pt x="405" y="70"/>
                    <a:pt x="405" y="69"/>
                  </a:cubicBezTo>
                  <a:cubicBezTo>
                    <a:pt x="405" y="68"/>
                    <a:pt x="401" y="66"/>
                    <a:pt x="400" y="65"/>
                  </a:cubicBezTo>
                  <a:cubicBezTo>
                    <a:pt x="399" y="64"/>
                    <a:pt x="396" y="65"/>
                    <a:pt x="396" y="65"/>
                  </a:cubicBezTo>
                  <a:cubicBezTo>
                    <a:pt x="397" y="66"/>
                    <a:pt x="400" y="67"/>
                    <a:pt x="400" y="68"/>
                  </a:cubicBezTo>
                  <a:close/>
                  <a:moveTo>
                    <a:pt x="396" y="73"/>
                  </a:moveTo>
                  <a:cubicBezTo>
                    <a:pt x="397" y="75"/>
                    <a:pt x="406" y="77"/>
                    <a:pt x="406" y="77"/>
                  </a:cubicBezTo>
                  <a:cubicBezTo>
                    <a:pt x="406" y="77"/>
                    <a:pt x="409" y="76"/>
                    <a:pt x="410" y="75"/>
                  </a:cubicBezTo>
                  <a:cubicBezTo>
                    <a:pt x="410" y="74"/>
                    <a:pt x="396" y="72"/>
                    <a:pt x="396" y="73"/>
                  </a:cubicBezTo>
                  <a:close/>
                  <a:moveTo>
                    <a:pt x="452" y="150"/>
                  </a:moveTo>
                  <a:cubicBezTo>
                    <a:pt x="451" y="128"/>
                    <a:pt x="451" y="128"/>
                    <a:pt x="451" y="128"/>
                  </a:cubicBezTo>
                  <a:cubicBezTo>
                    <a:pt x="451" y="128"/>
                    <a:pt x="450" y="126"/>
                    <a:pt x="450" y="124"/>
                  </a:cubicBezTo>
                  <a:cubicBezTo>
                    <a:pt x="449" y="122"/>
                    <a:pt x="451" y="118"/>
                    <a:pt x="451" y="118"/>
                  </a:cubicBezTo>
                  <a:cubicBezTo>
                    <a:pt x="450" y="83"/>
                    <a:pt x="450" y="83"/>
                    <a:pt x="450" y="83"/>
                  </a:cubicBezTo>
                  <a:cubicBezTo>
                    <a:pt x="444" y="81"/>
                    <a:pt x="444" y="81"/>
                    <a:pt x="444" y="81"/>
                  </a:cubicBezTo>
                  <a:cubicBezTo>
                    <a:pt x="444" y="81"/>
                    <a:pt x="436" y="79"/>
                    <a:pt x="433" y="78"/>
                  </a:cubicBezTo>
                  <a:cubicBezTo>
                    <a:pt x="430" y="77"/>
                    <a:pt x="421" y="72"/>
                    <a:pt x="420" y="72"/>
                  </a:cubicBezTo>
                  <a:cubicBezTo>
                    <a:pt x="419" y="72"/>
                    <a:pt x="413" y="75"/>
                    <a:pt x="413" y="76"/>
                  </a:cubicBezTo>
                  <a:cubicBezTo>
                    <a:pt x="413" y="77"/>
                    <a:pt x="413" y="79"/>
                    <a:pt x="411" y="79"/>
                  </a:cubicBezTo>
                  <a:cubicBezTo>
                    <a:pt x="409" y="79"/>
                    <a:pt x="407" y="80"/>
                    <a:pt x="406" y="81"/>
                  </a:cubicBezTo>
                  <a:cubicBezTo>
                    <a:pt x="405" y="83"/>
                    <a:pt x="401" y="85"/>
                    <a:pt x="398" y="89"/>
                  </a:cubicBezTo>
                  <a:cubicBezTo>
                    <a:pt x="395" y="92"/>
                    <a:pt x="391" y="89"/>
                    <a:pt x="391" y="89"/>
                  </a:cubicBezTo>
                  <a:cubicBezTo>
                    <a:pt x="389" y="82"/>
                    <a:pt x="389" y="82"/>
                    <a:pt x="389" y="82"/>
                  </a:cubicBezTo>
                  <a:cubicBezTo>
                    <a:pt x="388" y="85"/>
                    <a:pt x="388" y="85"/>
                    <a:pt x="388" y="85"/>
                  </a:cubicBezTo>
                  <a:cubicBezTo>
                    <a:pt x="388" y="85"/>
                    <a:pt x="385" y="81"/>
                    <a:pt x="384" y="79"/>
                  </a:cubicBezTo>
                  <a:cubicBezTo>
                    <a:pt x="384" y="77"/>
                    <a:pt x="385" y="73"/>
                    <a:pt x="385" y="71"/>
                  </a:cubicBezTo>
                  <a:cubicBezTo>
                    <a:pt x="385" y="68"/>
                    <a:pt x="384" y="65"/>
                    <a:pt x="384" y="65"/>
                  </a:cubicBezTo>
                  <a:cubicBezTo>
                    <a:pt x="384" y="65"/>
                    <a:pt x="380" y="65"/>
                    <a:pt x="377" y="65"/>
                  </a:cubicBezTo>
                  <a:cubicBezTo>
                    <a:pt x="374" y="65"/>
                    <a:pt x="370" y="61"/>
                    <a:pt x="367" y="61"/>
                  </a:cubicBezTo>
                  <a:cubicBezTo>
                    <a:pt x="365" y="61"/>
                    <a:pt x="359" y="65"/>
                    <a:pt x="358" y="65"/>
                  </a:cubicBezTo>
                  <a:cubicBezTo>
                    <a:pt x="357" y="65"/>
                    <a:pt x="355" y="69"/>
                    <a:pt x="355" y="69"/>
                  </a:cubicBezTo>
                  <a:cubicBezTo>
                    <a:pt x="355" y="69"/>
                    <a:pt x="353" y="66"/>
                    <a:pt x="351" y="65"/>
                  </a:cubicBezTo>
                  <a:cubicBezTo>
                    <a:pt x="350" y="65"/>
                    <a:pt x="347" y="66"/>
                    <a:pt x="349" y="67"/>
                  </a:cubicBezTo>
                  <a:cubicBezTo>
                    <a:pt x="350" y="69"/>
                    <a:pt x="354" y="72"/>
                    <a:pt x="354" y="72"/>
                  </a:cubicBezTo>
                  <a:cubicBezTo>
                    <a:pt x="354" y="72"/>
                    <a:pt x="360" y="72"/>
                    <a:pt x="362" y="76"/>
                  </a:cubicBezTo>
                  <a:cubicBezTo>
                    <a:pt x="364" y="80"/>
                    <a:pt x="365" y="80"/>
                    <a:pt x="368" y="80"/>
                  </a:cubicBezTo>
                  <a:cubicBezTo>
                    <a:pt x="370" y="80"/>
                    <a:pt x="381" y="79"/>
                    <a:pt x="381" y="79"/>
                  </a:cubicBezTo>
                  <a:cubicBezTo>
                    <a:pt x="381" y="79"/>
                    <a:pt x="378" y="82"/>
                    <a:pt x="376" y="81"/>
                  </a:cubicBezTo>
                  <a:cubicBezTo>
                    <a:pt x="374" y="81"/>
                    <a:pt x="372" y="83"/>
                    <a:pt x="371" y="84"/>
                  </a:cubicBezTo>
                  <a:cubicBezTo>
                    <a:pt x="370" y="85"/>
                    <a:pt x="370" y="86"/>
                    <a:pt x="367" y="84"/>
                  </a:cubicBezTo>
                  <a:cubicBezTo>
                    <a:pt x="365" y="82"/>
                    <a:pt x="363" y="86"/>
                    <a:pt x="363" y="86"/>
                  </a:cubicBezTo>
                  <a:cubicBezTo>
                    <a:pt x="363" y="86"/>
                    <a:pt x="368" y="88"/>
                    <a:pt x="370" y="90"/>
                  </a:cubicBezTo>
                  <a:cubicBezTo>
                    <a:pt x="372" y="92"/>
                    <a:pt x="369" y="93"/>
                    <a:pt x="369" y="95"/>
                  </a:cubicBezTo>
                  <a:cubicBezTo>
                    <a:pt x="369" y="97"/>
                    <a:pt x="369" y="98"/>
                    <a:pt x="374" y="97"/>
                  </a:cubicBezTo>
                  <a:cubicBezTo>
                    <a:pt x="379" y="96"/>
                    <a:pt x="378" y="93"/>
                    <a:pt x="378" y="93"/>
                  </a:cubicBezTo>
                  <a:cubicBezTo>
                    <a:pt x="378" y="93"/>
                    <a:pt x="384" y="95"/>
                    <a:pt x="387" y="97"/>
                  </a:cubicBezTo>
                  <a:cubicBezTo>
                    <a:pt x="389" y="99"/>
                    <a:pt x="392" y="102"/>
                    <a:pt x="397" y="102"/>
                  </a:cubicBezTo>
                  <a:cubicBezTo>
                    <a:pt x="401" y="102"/>
                    <a:pt x="416" y="108"/>
                    <a:pt x="416" y="108"/>
                  </a:cubicBezTo>
                  <a:cubicBezTo>
                    <a:pt x="416" y="108"/>
                    <a:pt x="424" y="116"/>
                    <a:pt x="425" y="120"/>
                  </a:cubicBezTo>
                  <a:cubicBezTo>
                    <a:pt x="427" y="124"/>
                    <a:pt x="431" y="131"/>
                    <a:pt x="431" y="131"/>
                  </a:cubicBezTo>
                  <a:cubicBezTo>
                    <a:pt x="431" y="131"/>
                    <a:pt x="429" y="131"/>
                    <a:pt x="424" y="131"/>
                  </a:cubicBezTo>
                  <a:cubicBezTo>
                    <a:pt x="419" y="131"/>
                    <a:pt x="420" y="137"/>
                    <a:pt x="420" y="137"/>
                  </a:cubicBezTo>
                  <a:cubicBezTo>
                    <a:pt x="420" y="137"/>
                    <a:pt x="426" y="137"/>
                    <a:pt x="427" y="137"/>
                  </a:cubicBezTo>
                  <a:cubicBezTo>
                    <a:pt x="429" y="137"/>
                    <a:pt x="427" y="140"/>
                    <a:pt x="429" y="140"/>
                  </a:cubicBezTo>
                  <a:cubicBezTo>
                    <a:pt x="430" y="140"/>
                    <a:pt x="432" y="138"/>
                    <a:pt x="434" y="138"/>
                  </a:cubicBezTo>
                  <a:cubicBezTo>
                    <a:pt x="436" y="138"/>
                    <a:pt x="445" y="142"/>
                    <a:pt x="446" y="144"/>
                  </a:cubicBezTo>
                  <a:cubicBezTo>
                    <a:pt x="448" y="146"/>
                    <a:pt x="452" y="150"/>
                    <a:pt x="452" y="150"/>
                  </a:cubicBezTo>
                  <a:cubicBezTo>
                    <a:pt x="452" y="150"/>
                    <a:pt x="452" y="150"/>
                    <a:pt x="452" y="150"/>
                  </a:cubicBezTo>
                  <a:cubicBezTo>
                    <a:pt x="452" y="150"/>
                    <a:pt x="452" y="150"/>
                    <a:pt x="452" y="150"/>
                  </a:cubicBezTo>
                  <a:close/>
                  <a:moveTo>
                    <a:pt x="346" y="78"/>
                  </a:moveTo>
                  <a:cubicBezTo>
                    <a:pt x="348" y="78"/>
                    <a:pt x="347" y="76"/>
                    <a:pt x="346" y="75"/>
                  </a:cubicBezTo>
                  <a:cubicBezTo>
                    <a:pt x="345" y="74"/>
                    <a:pt x="341" y="75"/>
                    <a:pt x="341" y="75"/>
                  </a:cubicBezTo>
                  <a:cubicBezTo>
                    <a:pt x="339" y="76"/>
                    <a:pt x="344" y="78"/>
                    <a:pt x="346" y="78"/>
                  </a:cubicBezTo>
                  <a:close/>
                  <a:moveTo>
                    <a:pt x="356" y="59"/>
                  </a:moveTo>
                  <a:cubicBezTo>
                    <a:pt x="356" y="58"/>
                    <a:pt x="351" y="57"/>
                    <a:pt x="349" y="58"/>
                  </a:cubicBezTo>
                  <a:cubicBezTo>
                    <a:pt x="347" y="58"/>
                    <a:pt x="346" y="58"/>
                    <a:pt x="347" y="61"/>
                  </a:cubicBezTo>
                  <a:cubicBezTo>
                    <a:pt x="348" y="63"/>
                    <a:pt x="356" y="60"/>
                    <a:pt x="356" y="59"/>
                  </a:cubicBezTo>
                  <a:close/>
                  <a:moveTo>
                    <a:pt x="329" y="37"/>
                  </a:moveTo>
                  <a:cubicBezTo>
                    <a:pt x="331" y="37"/>
                    <a:pt x="329" y="33"/>
                    <a:pt x="329" y="32"/>
                  </a:cubicBezTo>
                  <a:cubicBezTo>
                    <a:pt x="329" y="31"/>
                    <a:pt x="328" y="32"/>
                    <a:pt x="326" y="32"/>
                  </a:cubicBezTo>
                  <a:cubicBezTo>
                    <a:pt x="326" y="32"/>
                    <a:pt x="326" y="37"/>
                    <a:pt x="329" y="37"/>
                  </a:cubicBezTo>
                  <a:close/>
                  <a:moveTo>
                    <a:pt x="319" y="49"/>
                  </a:moveTo>
                  <a:cubicBezTo>
                    <a:pt x="320" y="50"/>
                    <a:pt x="320" y="54"/>
                    <a:pt x="320" y="58"/>
                  </a:cubicBezTo>
                  <a:cubicBezTo>
                    <a:pt x="320" y="61"/>
                    <a:pt x="327" y="67"/>
                    <a:pt x="327" y="66"/>
                  </a:cubicBezTo>
                  <a:cubicBezTo>
                    <a:pt x="323" y="59"/>
                    <a:pt x="323" y="53"/>
                    <a:pt x="323" y="53"/>
                  </a:cubicBezTo>
                  <a:cubicBezTo>
                    <a:pt x="323" y="53"/>
                    <a:pt x="328" y="54"/>
                    <a:pt x="330" y="55"/>
                  </a:cubicBezTo>
                  <a:cubicBezTo>
                    <a:pt x="332" y="56"/>
                    <a:pt x="331" y="52"/>
                    <a:pt x="331" y="52"/>
                  </a:cubicBezTo>
                  <a:cubicBezTo>
                    <a:pt x="326" y="51"/>
                    <a:pt x="326" y="51"/>
                    <a:pt x="326" y="51"/>
                  </a:cubicBezTo>
                  <a:cubicBezTo>
                    <a:pt x="326" y="51"/>
                    <a:pt x="327" y="49"/>
                    <a:pt x="330" y="48"/>
                  </a:cubicBezTo>
                  <a:cubicBezTo>
                    <a:pt x="333" y="46"/>
                    <a:pt x="330" y="42"/>
                    <a:pt x="330" y="42"/>
                  </a:cubicBezTo>
                  <a:cubicBezTo>
                    <a:pt x="330" y="42"/>
                    <a:pt x="324" y="47"/>
                    <a:pt x="323" y="48"/>
                  </a:cubicBezTo>
                  <a:cubicBezTo>
                    <a:pt x="322" y="49"/>
                    <a:pt x="322" y="47"/>
                    <a:pt x="323" y="46"/>
                  </a:cubicBezTo>
                  <a:cubicBezTo>
                    <a:pt x="324" y="45"/>
                    <a:pt x="323" y="40"/>
                    <a:pt x="323" y="40"/>
                  </a:cubicBezTo>
                  <a:cubicBezTo>
                    <a:pt x="323" y="35"/>
                    <a:pt x="323" y="35"/>
                    <a:pt x="323" y="35"/>
                  </a:cubicBezTo>
                  <a:cubicBezTo>
                    <a:pt x="323" y="35"/>
                    <a:pt x="319" y="41"/>
                    <a:pt x="318" y="43"/>
                  </a:cubicBezTo>
                  <a:cubicBezTo>
                    <a:pt x="317" y="45"/>
                    <a:pt x="318" y="48"/>
                    <a:pt x="319" y="49"/>
                  </a:cubicBezTo>
                  <a:close/>
                  <a:moveTo>
                    <a:pt x="290" y="74"/>
                  </a:moveTo>
                  <a:cubicBezTo>
                    <a:pt x="288" y="73"/>
                    <a:pt x="286" y="77"/>
                    <a:pt x="287" y="77"/>
                  </a:cubicBezTo>
                  <a:cubicBezTo>
                    <a:pt x="290" y="79"/>
                    <a:pt x="309" y="75"/>
                    <a:pt x="309" y="75"/>
                  </a:cubicBezTo>
                  <a:cubicBezTo>
                    <a:pt x="302" y="75"/>
                    <a:pt x="302" y="75"/>
                    <a:pt x="302" y="75"/>
                  </a:cubicBezTo>
                  <a:cubicBezTo>
                    <a:pt x="302" y="75"/>
                    <a:pt x="293" y="76"/>
                    <a:pt x="290" y="74"/>
                  </a:cubicBezTo>
                  <a:close/>
                  <a:moveTo>
                    <a:pt x="318" y="66"/>
                  </a:moveTo>
                  <a:cubicBezTo>
                    <a:pt x="318" y="66"/>
                    <a:pt x="321" y="66"/>
                    <a:pt x="322" y="65"/>
                  </a:cubicBezTo>
                  <a:cubicBezTo>
                    <a:pt x="323" y="64"/>
                    <a:pt x="321" y="63"/>
                    <a:pt x="320" y="62"/>
                  </a:cubicBezTo>
                  <a:cubicBezTo>
                    <a:pt x="319" y="62"/>
                    <a:pt x="319" y="61"/>
                    <a:pt x="318" y="60"/>
                  </a:cubicBezTo>
                  <a:cubicBezTo>
                    <a:pt x="317" y="59"/>
                    <a:pt x="314" y="61"/>
                    <a:pt x="314" y="63"/>
                  </a:cubicBezTo>
                  <a:cubicBezTo>
                    <a:pt x="314" y="64"/>
                    <a:pt x="317" y="65"/>
                    <a:pt x="318" y="66"/>
                  </a:cubicBezTo>
                  <a:close/>
                  <a:moveTo>
                    <a:pt x="350" y="91"/>
                  </a:moveTo>
                  <a:cubicBezTo>
                    <a:pt x="348" y="91"/>
                    <a:pt x="347" y="88"/>
                    <a:pt x="344" y="87"/>
                  </a:cubicBezTo>
                  <a:cubicBezTo>
                    <a:pt x="341" y="86"/>
                    <a:pt x="340" y="84"/>
                    <a:pt x="337" y="85"/>
                  </a:cubicBezTo>
                  <a:cubicBezTo>
                    <a:pt x="335" y="85"/>
                    <a:pt x="334" y="86"/>
                    <a:pt x="334" y="85"/>
                  </a:cubicBezTo>
                  <a:cubicBezTo>
                    <a:pt x="333" y="84"/>
                    <a:pt x="329" y="85"/>
                    <a:pt x="327" y="85"/>
                  </a:cubicBezTo>
                  <a:cubicBezTo>
                    <a:pt x="326" y="85"/>
                    <a:pt x="325" y="86"/>
                    <a:pt x="323" y="87"/>
                  </a:cubicBezTo>
                  <a:cubicBezTo>
                    <a:pt x="320" y="88"/>
                    <a:pt x="321" y="91"/>
                    <a:pt x="324" y="91"/>
                  </a:cubicBezTo>
                  <a:cubicBezTo>
                    <a:pt x="326" y="92"/>
                    <a:pt x="323" y="94"/>
                    <a:pt x="323" y="94"/>
                  </a:cubicBezTo>
                  <a:cubicBezTo>
                    <a:pt x="323" y="95"/>
                    <a:pt x="324" y="94"/>
                    <a:pt x="327" y="94"/>
                  </a:cubicBezTo>
                  <a:cubicBezTo>
                    <a:pt x="330" y="93"/>
                    <a:pt x="331" y="92"/>
                    <a:pt x="332" y="91"/>
                  </a:cubicBezTo>
                  <a:cubicBezTo>
                    <a:pt x="333" y="89"/>
                    <a:pt x="339" y="92"/>
                    <a:pt x="338" y="91"/>
                  </a:cubicBezTo>
                  <a:cubicBezTo>
                    <a:pt x="337" y="89"/>
                    <a:pt x="341" y="90"/>
                    <a:pt x="344" y="92"/>
                  </a:cubicBezTo>
                  <a:cubicBezTo>
                    <a:pt x="346" y="94"/>
                    <a:pt x="351" y="95"/>
                    <a:pt x="351" y="95"/>
                  </a:cubicBezTo>
                  <a:cubicBezTo>
                    <a:pt x="351" y="95"/>
                    <a:pt x="351" y="92"/>
                    <a:pt x="350" y="91"/>
                  </a:cubicBezTo>
                  <a:close/>
                  <a:moveTo>
                    <a:pt x="323" y="72"/>
                  </a:moveTo>
                  <a:cubicBezTo>
                    <a:pt x="321" y="71"/>
                    <a:pt x="318" y="71"/>
                    <a:pt x="318" y="73"/>
                  </a:cubicBezTo>
                  <a:cubicBezTo>
                    <a:pt x="317" y="76"/>
                    <a:pt x="322" y="74"/>
                    <a:pt x="324" y="74"/>
                  </a:cubicBezTo>
                  <a:cubicBezTo>
                    <a:pt x="326" y="74"/>
                    <a:pt x="325" y="73"/>
                    <a:pt x="323" y="72"/>
                  </a:cubicBezTo>
                  <a:close/>
                  <a:moveTo>
                    <a:pt x="308" y="88"/>
                  </a:moveTo>
                  <a:cubicBezTo>
                    <a:pt x="307" y="88"/>
                    <a:pt x="305" y="88"/>
                    <a:pt x="304" y="89"/>
                  </a:cubicBezTo>
                  <a:cubicBezTo>
                    <a:pt x="302" y="91"/>
                    <a:pt x="307" y="93"/>
                    <a:pt x="309" y="94"/>
                  </a:cubicBezTo>
                  <a:cubicBezTo>
                    <a:pt x="311" y="96"/>
                    <a:pt x="312" y="95"/>
                    <a:pt x="315" y="94"/>
                  </a:cubicBezTo>
                  <a:cubicBezTo>
                    <a:pt x="318" y="93"/>
                    <a:pt x="315" y="92"/>
                    <a:pt x="314" y="90"/>
                  </a:cubicBezTo>
                  <a:cubicBezTo>
                    <a:pt x="313" y="87"/>
                    <a:pt x="310" y="88"/>
                    <a:pt x="308" y="88"/>
                  </a:cubicBezTo>
                  <a:close/>
                  <a:moveTo>
                    <a:pt x="360" y="127"/>
                  </a:moveTo>
                  <a:cubicBezTo>
                    <a:pt x="356" y="128"/>
                    <a:pt x="354" y="130"/>
                    <a:pt x="353" y="131"/>
                  </a:cubicBezTo>
                  <a:cubicBezTo>
                    <a:pt x="352" y="134"/>
                    <a:pt x="354" y="134"/>
                    <a:pt x="353" y="136"/>
                  </a:cubicBezTo>
                  <a:cubicBezTo>
                    <a:pt x="351" y="138"/>
                    <a:pt x="351" y="139"/>
                    <a:pt x="351" y="139"/>
                  </a:cubicBezTo>
                  <a:cubicBezTo>
                    <a:pt x="351" y="139"/>
                    <a:pt x="356" y="137"/>
                    <a:pt x="359" y="135"/>
                  </a:cubicBezTo>
                  <a:cubicBezTo>
                    <a:pt x="362" y="132"/>
                    <a:pt x="360" y="129"/>
                    <a:pt x="360" y="129"/>
                  </a:cubicBezTo>
                  <a:cubicBezTo>
                    <a:pt x="360" y="129"/>
                    <a:pt x="363" y="125"/>
                    <a:pt x="360" y="127"/>
                  </a:cubicBezTo>
                  <a:close/>
                  <a:moveTo>
                    <a:pt x="385" y="112"/>
                  </a:moveTo>
                  <a:cubicBezTo>
                    <a:pt x="384" y="114"/>
                    <a:pt x="383" y="119"/>
                    <a:pt x="383" y="121"/>
                  </a:cubicBezTo>
                  <a:cubicBezTo>
                    <a:pt x="382" y="123"/>
                    <a:pt x="383" y="126"/>
                    <a:pt x="385" y="125"/>
                  </a:cubicBezTo>
                  <a:cubicBezTo>
                    <a:pt x="387" y="124"/>
                    <a:pt x="389" y="124"/>
                    <a:pt x="389" y="120"/>
                  </a:cubicBezTo>
                  <a:cubicBezTo>
                    <a:pt x="390" y="116"/>
                    <a:pt x="389" y="108"/>
                    <a:pt x="385" y="112"/>
                  </a:cubicBezTo>
                  <a:close/>
                  <a:moveTo>
                    <a:pt x="369" y="112"/>
                  </a:moveTo>
                  <a:cubicBezTo>
                    <a:pt x="369" y="115"/>
                    <a:pt x="369" y="116"/>
                    <a:pt x="369" y="116"/>
                  </a:cubicBezTo>
                  <a:cubicBezTo>
                    <a:pt x="369" y="116"/>
                    <a:pt x="373" y="115"/>
                    <a:pt x="373" y="113"/>
                  </a:cubicBezTo>
                  <a:cubicBezTo>
                    <a:pt x="373" y="111"/>
                    <a:pt x="369" y="112"/>
                    <a:pt x="369" y="112"/>
                  </a:cubicBezTo>
                  <a:close/>
                  <a:moveTo>
                    <a:pt x="233" y="90"/>
                  </a:moveTo>
                  <a:cubicBezTo>
                    <a:pt x="233" y="95"/>
                    <a:pt x="234" y="96"/>
                    <a:pt x="236" y="94"/>
                  </a:cubicBezTo>
                  <a:cubicBezTo>
                    <a:pt x="239" y="93"/>
                    <a:pt x="238" y="93"/>
                    <a:pt x="240" y="93"/>
                  </a:cubicBezTo>
                  <a:cubicBezTo>
                    <a:pt x="242" y="93"/>
                    <a:pt x="241" y="97"/>
                    <a:pt x="240" y="100"/>
                  </a:cubicBezTo>
                  <a:cubicBezTo>
                    <a:pt x="239" y="103"/>
                    <a:pt x="240" y="106"/>
                    <a:pt x="238" y="107"/>
                  </a:cubicBezTo>
                  <a:cubicBezTo>
                    <a:pt x="236" y="108"/>
                    <a:pt x="237" y="111"/>
                    <a:pt x="240" y="113"/>
                  </a:cubicBezTo>
                  <a:cubicBezTo>
                    <a:pt x="243" y="114"/>
                    <a:pt x="249" y="112"/>
                    <a:pt x="249" y="112"/>
                  </a:cubicBezTo>
                  <a:cubicBezTo>
                    <a:pt x="249" y="112"/>
                    <a:pt x="247" y="109"/>
                    <a:pt x="248" y="108"/>
                  </a:cubicBezTo>
                  <a:cubicBezTo>
                    <a:pt x="249" y="107"/>
                    <a:pt x="248" y="103"/>
                    <a:pt x="248" y="103"/>
                  </a:cubicBezTo>
                  <a:cubicBezTo>
                    <a:pt x="248" y="94"/>
                    <a:pt x="248" y="94"/>
                    <a:pt x="248" y="94"/>
                  </a:cubicBezTo>
                  <a:cubicBezTo>
                    <a:pt x="249" y="85"/>
                    <a:pt x="249" y="85"/>
                    <a:pt x="249" y="85"/>
                  </a:cubicBezTo>
                  <a:cubicBezTo>
                    <a:pt x="249" y="85"/>
                    <a:pt x="254" y="83"/>
                    <a:pt x="255" y="84"/>
                  </a:cubicBezTo>
                  <a:cubicBezTo>
                    <a:pt x="257" y="86"/>
                    <a:pt x="252" y="90"/>
                    <a:pt x="254" y="93"/>
                  </a:cubicBezTo>
                  <a:cubicBezTo>
                    <a:pt x="256" y="95"/>
                    <a:pt x="259" y="97"/>
                    <a:pt x="259" y="97"/>
                  </a:cubicBezTo>
                  <a:cubicBezTo>
                    <a:pt x="258" y="102"/>
                    <a:pt x="258" y="102"/>
                    <a:pt x="258" y="102"/>
                  </a:cubicBezTo>
                  <a:cubicBezTo>
                    <a:pt x="258" y="102"/>
                    <a:pt x="260" y="106"/>
                    <a:pt x="263" y="106"/>
                  </a:cubicBezTo>
                  <a:cubicBezTo>
                    <a:pt x="266" y="106"/>
                    <a:pt x="265" y="103"/>
                    <a:pt x="267" y="102"/>
                  </a:cubicBezTo>
                  <a:cubicBezTo>
                    <a:pt x="269" y="102"/>
                    <a:pt x="268" y="104"/>
                    <a:pt x="267" y="106"/>
                  </a:cubicBezTo>
                  <a:cubicBezTo>
                    <a:pt x="267" y="108"/>
                    <a:pt x="266" y="110"/>
                    <a:pt x="267" y="109"/>
                  </a:cubicBezTo>
                  <a:cubicBezTo>
                    <a:pt x="268" y="109"/>
                    <a:pt x="271" y="112"/>
                    <a:pt x="272" y="114"/>
                  </a:cubicBezTo>
                  <a:cubicBezTo>
                    <a:pt x="273" y="116"/>
                    <a:pt x="273" y="112"/>
                    <a:pt x="276" y="110"/>
                  </a:cubicBezTo>
                  <a:cubicBezTo>
                    <a:pt x="279" y="108"/>
                    <a:pt x="275" y="105"/>
                    <a:pt x="275" y="105"/>
                  </a:cubicBezTo>
                  <a:cubicBezTo>
                    <a:pt x="275" y="105"/>
                    <a:pt x="276" y="103"/>
                    <a:pt x="279" y="101"/>
                  </a:cubicBezTo>
                  <a:cubicBezTo>
                    <a:pt x="282" y="99"/>
                    <a:pt x="277" y="96"/>
                    <a:pt x="275" y="96"/>
                  </a:cubicBezTo>
                  <a:cubicBezTo>
                    <a:pt x="273" y="95"/>
                    <a:pt x="273" y="100"/>
                    <a:pt x="273" y="100"/>
                  </a:cubicBezTo>
                  <a:cubicBezTo>
                    <a:pt x="273" y="100"/>
                    <a:pt x="269" y="95"/>
                    <a:pt x="268" y="94"/>
                  </a:cubicBezTo>
                  <a:cubicBezTo>
                    <a:pt x="267" y="93"/>
                    <a:pt x="267" y="90"/>
                    <a:pt x="268" y="87"/>
                  </a:cubicBezTo>
                  <a:cubicBezTo>
                    <a:pt x="269" y="85"/>
                    <a:pt x="265" y="83"/>
                    <a:pt x="264" y="82"/>
                  </a:cubicBezTo>
                  <a:cubicBezTo>
                    <a:pt x="263" y="81"/>
                    <a:pt x="260" y="78"/>
                    <a:pt x="260" y="78"/>
                  </a:cubicBezTo>
                  <a:cubicBezTo>
                    <a:pt x="260" y="78"/>
                    <a:pt x="261" y="78"/>
                    <a:pt x="261" y="76"/>
                  </a:cubicBezTo>
                  <a:cubicBezTo>
                    <a:pt x="262" y="74"/>
                    <a:pt x="266" y="74"/>
                    <a:pt x="268" y="73"/>
                  </a:cubicBezTo>
                  <a:cubicBezTo>
                    <a:pt x="270" y="72"/>
                    <a:pt x="272" y="67"/>
                    <a:pt x="274" y="67"/>
                  </a:cubicBezTo>
                  <a:cubicBezTo>
                    <a:pt x="276" y="67"/>
                    <a:pt x="277" y="67"/>
                    <a:pt x="279" y="66"/>
                  </a:cubicBezTo>
                  <a:cubicBezTo>
                    <a:pt x="281" y="64"/>
                    <a:pt x="273" y="64"/>
                    <a:pt x="273" y="64"/>
                  </a:cubicBezTo>
                  <a:cubicBezTo>
                    <a:pt x="273" y="64"/>
                    <a:pt x="269" y="65"/>
                    <a:pt x="267" y="67"/>
                  </a:cubicBezTo>
                  <a:cubicBezTo>
                    <a:pt x="265" y="68"/>
                    <a:pt x="262" y="67"/>
                    <a:pt x="260" y="66"/>
                  </a:cubicBezTo>
                  <a:cubicBezTo>
                    <a:pt x="258" y="64"/>
                    <a:pt x="256" y="72"/>
                    <a:pt x="255" y="71"/>
                  </a:cubicBezTo>
                  <a:cubicBezTo>
                    <a:pt x="254" y="71"/>
                    <a:pt x="252" y="71"/>
                    <a:pt x="249" y="67"/>
                  </a:cubicBezTo>
                  <a:cubicBezTo>
                    <a:pt x="247" y="63"/>
                    <a:pt x="246" y="64"/>
                    <a:pt x="245" y="62"/>
                  </a:cubicBezTo>
                  <a:cubicBezTo>
                    <a:pt x="245" y="61"/>
                    <a:pt x="246" y="59"/>
                    <a:pt x="247" y="56"/>
                  </a:cubicBezTo>
                  <a:cubicBezTo>
                    <a:pt x="248" y="53"/>
                    <a:pt x="250" y="53"/>
                    <a:pt x="253" y="54"/>
                  </a:cubicBezTo>
                  <a:cubicBezTo>
                    <a:pt x="256" y="55"/>
                    <a:pt x="261" y="54"/>
                    <a:pt x="264" y="54"/>
                  </a:cubicBezTo>
                  <a:cubicBezTo>
                    <a:pt x="267" y="53"/>
                    <a:pt x="280" y="55"/>
                    <a:pt x="280" y="55"/>
                  </a:cubicBezTo>
                  <a:cubicBezTo>
                    <a:pt x="280" y="55"/>
                    <a:pt x="289" y="55"/>
                    <a:pt x="290" y="53"/>
                  </a:cubicBezTo>
                  <a:cubicBezTo>
                    <a:pt x="290" y="51"/>
                    <a:pt x="293" y="47"/>
                    <a:pt x="295" y="44"/>
                  </a:cubicBezTo>
                  <a:cubicBezTo>
                    <a:pt x="297" y="41"/>
                    <a:pt x="298" y="37"/>
                    <a:pt x="296" y="38"/>
                  </a:cubicBezTo>
                  <a:cubicBezTo>
                    <a:pt x="294" y="38"/>
                    <a:pt x="293" y="42"/>
                    <a:pt x="292" y="43"/>
                  </a:cubicBezTo>
                  <a:cubicBezTo>
                    <a:pt x="291" y="44"/>
                    <a:pt x="287" y="48"/>
                    <a:pt x="284" y="48"/>
                  </a:cubicBezTo>
                  <a:cubicBezTo>
                    <a:pt x="280" y="48"/>
                    <a:pt x="274" y="49"/>
                    <a:pt x="271" y="48"/>
                  </a:cubicBezTo>
                  <a:cubicBezTo>
                    <a:pt x="268" y="47"/>
                    <a:pt x="263" y="48"/>
                    <a:pt x="261" y="48"/>
                  </a:cubicBezTo>
                  <a:cubicBezTo>
                    <a:pt x="259" y="47"/>
                    <a:pt x="256" y="44"/>
                    <a:pt x="254" y="46"/>
                  </a:cubicBezTo>
                  <a:cubicBezTo>
                    <a:pt x="252" y="48"/>
                    <a:pt x="250" y="48"/>
                    <a:pt x="250" y="48"/>
                  </a:cubicBezTo>
                  <a:cubicBezTo>
                    <a:pt x="250" y="48"/>
                    <a:pt x="247" y="49"/>
                    <a:pt x="245" y="51"/>
                  </a:cubicBezTo>
                  <a:cubicBezTo>
                    <a:pt x="243" y="53"/>
                    <a:pt x="243" y="58"/>
                    <a:pt x="242" y="63"/>
                  </a:cubicBezTo>
                  <a:cubicBezTo>
                    <a:pt x="241" y="69"/>
                    <a:pt x="239" y="68"/>
                    <a:pt x="238" y="70"/>
                  </a:cubicBezTo>
                  <a:cubicBezTo>
                    <a:pt x="237" y="72"/>
                    <a:pt x="239" y="76"/>
                    <a:pt x="237" y="79"/>
                  </a:cubicBezTo>
                  <a:cubicBezTo>
                    <a:pt x="235" y="82"/>
                    <a:pt x="234" y="86"/>
                    <a:pt x="233" y="90"/>
                  </a:cubicBezTo>
                  <a:close/>
                  <a:moveTo>
                    <a:pt x="272" y="71"/>
                  </a:moveTo>
                  <a:cubicBezTo>
                    <a:pt x="272" y="71"/>
                    <a:pt x="272" y="71"/>
                    <a:pt x="273" y="73"/>
                  </a:cubicBezTo>
                  <a:cubicBezTo>
                    <a:pt x="274" y="75"/>
                    <a:pt x="276" y="72"/>
                    <a:pt x="276" y="72"/>
                  </a:cubicBezTo>
                  <a:cubicBezTo>
                    <a:pt x="276" y="72"/>
                    <a:pt x="278" y="73"/>
                    <a:pt x="280" y="72"/>
                  </a:cubicBezTo>
                  <a:cubicBezTo>
                    <a:pt x="281" y="70"/>
                    <a:pt x="279" y="70"/>
                    <a:pt x="277" y="69"/>
                  </a:cubicBezTo>
                  <a:cubicBezTo>
                    <a:pt x="275" y="68"/>
                    <a:pt x="273" y="70"/>
                    <a:pt x="272" y="71"/>
                  </a:cubicBezTo>
                  <a:close/>
                  <a:moveTo>
                    <a:pt x="293" y="146"/>
                  </a:moveTo>
                  <a:cubicBezTo>
                    <a:pt x="292" y="146"/>
                    <a:pt x="291" y="147"/>
                    <a:pt x="291" y="147"/>
                  </a:cubicBezTo>
                  <a:cubicBezTo>
                    <a:pt x="289" y="148"/>
                    <a:pt x="288" y="149"/>
                    <a:pt x="284" y="150"/>
                  </a:cubicBezTo>
                  <a:cubicBezTo>
                    <a:pt x="281" y="151"/>
                    <a:pt x="279" y="156"/>
                    <a:pt x="278" y="157"/>
                  </a:cubicBezTo>
                  <a:cubicBezTo>
                    <a:pt x="277" y="159"/>
                    <a:pt x="273" y="164"/>
                    <a:pt x="273" y="164"/>
                  </a:cubicBezTo>
                  <a:cubicBezTo>
                    <a:pt x="274" y="165"/>
                    <a:pt x="277" y="163"/>
                    <a:pt x="278" y="162"/>
                  </a:cubicBezTo>
                  <a:cubicBezTo>
                    <a:pt x="279" y="160"/>
                    <a:pt x="285" y="159"/>
                    <a:pt x="288" y="158"/>
                  </a:cubicBezTo>
                  <a:cubicBezTo>
                    <a:pt x="291" y="157"/>
                    <a:pt x="294" y="151"/>
                    <a:pt x="294" y="151"/>
                  </a:cubicBezTo>
                  <a:cubicBezTo>
                    <a:pt x="294" y="148"/>
                    <a:pt x="294" y="148"/>
                    <a:pt x="294" y="148"/>
                  </a:cubicBezTo>
                  <a:cubicBezTo>
                    <a:pt x="294" y="148"/>
                    <a:pt x="292" y="148"/>
                    <a:pt x="293" y="146"/>
                  </a:cubicBezTo>
                  <a:close/>
                  <a:moveTo>
                    <a:pt x="307" y="132"/>
                  </a:moveTo>
                  <a:cubicBezTo>
                    <a:pt x="304" y="133"/>
                    <a:pt x="302" y="135"/>
                    <a:pt x="301" y="136"/>
                  </a:cubicBezTo>
                  <a:cubicBezTo>
                    <a:pt x="308" y="136"/>
                    <a:pt x="308" y="136"/>
                    <a:pt x="308" y="136"/>
                  </a:cubicBezTo>
                  <a:cubicBezTo>
                    <a:pt x="308" y="136"/>
                    <a:pt x="309" y="135"/>
                    <a:pt x="312" y="134"/>
                  </a:cubicBezTo>
                  <a:cubicBezTo>
                    <a:pt x="316" y="132"/>
                    <a:pt x="310" y="132"/>
                    <a:pt x="307" y="132"/>
                  </a:cubicBezTo>
                  <a:close/>
                  <a:moveTo>
                    <a:pt x="250" y="155"/>
                  </a:moveTo>
                  <a:cubicBezTo>
                    <a:pt x="248" y="154"/>
                    <a:pt x="247" y="152"/>
                    <a:pt x="245" y="150"/>
                  </a:cubicBezTo>
                  <a:cubicBezTo>
                    <a:pt x="244" y="149"/>
                    <a:pt x="240" y="150"/>
                    <a:pt x="237" y="150"/>
                  </a:cubicBezTo>
                  <a:cubicBezTo>
                    <a:pt x="233" y="150"/>
                    <a:pt x="233" y="152"/>
                    <a:pt x="237" y="154"/>
                  </a:cubicBezTo>
                  <a:cubicBezTo>
                    <a:pt x="240" y="155"/>
                    <a:pt x="244" y="156"/>
                    <a:pt x="245" y="158"/>
                  </a:cubicBezTo>
                  <a:cubicBezTo>
                    <a:pt x="245" y="158"/>
                    <a:pt x="250" y="159"/>
                    <a:pt x="252" y="158"/>
                  </a:cubicBezTo>
                  <a:cubicBezTo>
                    <a:pt x="254" y="158"/>
                    <a:pt x="253" y="157"/>
                    <a:pt x="250" y="155"/>
                  </a:cubicBezTo>
                  <a:close/>
                  <a:moveTo>
                    <a:pt x="294" y="137"/>
                  </a:moveTo>
                  <a:cubicBezTo>
                    <a:pt x="292" y="136"/>
                    <a:pt x="282" y="138"/>
                    <a:pt x="281" y="138"/>
                  </a:cubicBezTo>
                  <a:cubicBezTo>
                    <a:pt x="279" y="138"/>
                    <a:pt x="275" y="138"/>
                    <a:pt x="273" y="140"/>
                  </a:cubicBezTo>
                  <a:cubicBezTo>
                    <a:pt x="270" y="142"/>
                    <a:pt x="270" y="142"/>
                    <a:pt x="267" y="141"/>
                  </a:cubicBezTo>
                  <a:cubicBezTo>
                    <a:pt x="265" y="140"/>
                    <a:pt x="261" y="141"/>
                    <a:pt x="259" y="142"/>
                  </a:cubicBezTo>
                  <a:cubicBezTo>
                    <a:pt x="257" y="143"/>
                    <a:pt x="253" y="141"/>
                    <a:pt x="249" y="139"/>
                  </a:cubicBezTo>
                  <a:cubicBezTo>
                    <a:pt x="245" y="137"/>
                    <a:pt x="240" y="142"/>
                    <a:pt x="241" y="143"/>
                  </a:cubicBezTo>
                  <a:cubicBezTo>
                    <a:pt x="244" y="147"/>
                    <a:pt x="262" y="145"/>
                    <a:pt x="265" y="144"/>
                  </a:cubicBezTo>
                  <a:cubicBezTo>
                    <a:pt x="268" y="144"/>
                    <a:pt x="278" y="142"/>
                    <a:pt x="278" y="142"/>
                  </a:cubicBezTo>
                  <a:cubicBezTo>
                    <a:pt x="278" y="142"/>
                    <a:pt x="293" y="140"/>
                    <a:pt x="294" y="140"/>
                  </a:cubicBezTo>
                  <a:cubicBezTo>
                    <a:pt x="296" y="140"/>
                    <a:pt x="296" y="138"/>
                    <a:pt x="294" y="137"/>
                  </a:cubicBezTo>
                  <a:close/>
                  <a:moveTo>
                    <a:pt x="236" y="142"/>
                  </a:moveTo>
                  <a:cubicBezTo>
                    <a:pt x="236" y="140"/>
                    <a:pt x="233" y="139"/>
                    <a:pt x="232" y="139"/>
                  </a:cubicBezTo>
                  <a:cubicBezTo>
                    <a:pt x="231" y="139"/>
                    <a:pt x="229" y="140"/>
                    <a:pt x="227" y="139"/>
                  </a:cubicBezTo>
                  <a:cubicBezTo>
                    <a:pt x="226" y="137"/>
                    <a:pt x="224" y="137"/>
                    <a:pt x="222" y="138"/>
                  </a:cubicBezTo>
                  <a:cubicBezTo>
                    <a:pt x="220" y="140"/>
                    <a:pt x="227" y="142"/>
                    <a:pt x="226" y="143"/>
                  </a:cubicBezTo>
                  <a:cubicBezTo>
                    <a:pt x="225" y="144"/>
                    <a:pt x="220" y="143"/>
                    <a:pt x="216" y="142"/>
                  </a:cubicBezTo>
                  <a:cubicBezTo>
                    <a:pt x="213" y="141"/>
                    <a:pt x="211" y="139"/>
                    <a:pt x="208" y="139"/>
                  </a:cubicBezTo>
                  <a:cubicBezTo>
                    <a:pt x="206" y="138"/>
                    <a:pt x="205" y="143"/>
                    <a:pt x="204" y="144"/>
                  </a:cubicBezTo>
                  <a:cubicBezTo>
                    <a:pt x="204" y="146"/>
                    <a:pt x="207" y="146"/>
                    <a:pt x="209" y="146"/>
                  </a:cubicBezTo>
                  <a:cubicBezTo>
                    <a:pt x="211" y="145"/>
                    <a:pt x="212" y="144"/>
                    <a:pt x="212" y="144"/>
                  </a:cubicBezTo>
                  <a:cubicBezTo>
                    <a:pt x="212" y="144"/>
                    <a:pt x="212" y="146"/>
                    <a:pt x="213" y="148"/>
                  </a:cubicBezTo>
                  <a:cubicBezTo>
                    <a:pt x="215" y="149"/>
                    <a:pt x="222" y="147"/>
                    <a:pt x="224" y="146"/>
                  </a:cubicBezTo>
                  <a:cubicBezTo>
                    <a:pt x="226" y="145"/>
                    <a:pt x="230" y="144"/>
                    <a:pt x="234" y="144"/>
                  </a:cubicBezTo>
                  <a:cubicBezTo>
                    <a:pt x="238" y="144"/>
                    <a:pt x="237" y="144"/>
                    <a:pt x="236" y="142"/>
                  </a:cubicBezTo>
                  <a:close/>
                  <a:moveTo>
                    <a:pt x="196" y="137"/>
                  </a:moveTo>
                  <a:cubicBezTo>
                    <a:pt x="194" y="137"/>
                    <a:pt x="189" y="139"/>
                    <a:pt x="190" y="137"/>
                  </a:cubicBezTo>
                  <a:cubicBezTo>
                    <a:pt x="191" y="136"/>
                    <a:pt x="190" y="133"/>
                    <a:pt x="188" y="133"/>
                  </a:cubicBezTo>
                  <a:cubicBezTo>
                    <a:pt x="187" y="133"/>
                    <a:pt x="180" y="134"/>
                    <a:pt x="178" y="133"/>
                  </a:cubicBezTo>
                  <a:cubicBezTo>
                    <a:pt x="176" y="132"/>
                    <a:pt x="172" y="129"/>
                    <a:pt x="175" y="129"/>
                  </a:cubicBezTo>
                  <a:cubicBezTo>
                    <a:pt x="178" y="129"/>
                    <a:pt x="187" y="127"/>
                    <a:pt x="187" y="127"/>
                  </a:cubicBezTo>
                  <a:cubicBezTo>
                    <a:pt x="179" y="124"/>
                    <a:pt x="179" y="124"/>
                    <a:pt x="179" y="124"/>
                  </a:cubicBezTo>
                  <a:cubicBezTo>
                    <a:pt x="179" y="124"/>
                    <a:pt x="170" y="125"/>
                    <a:pt x="167" y="124"/>
                  </a:cubicBezTo>
                  <a:cubicBezTo>
                    <a:pt x="165" y="123"/>
                    <a:pt x="156" y="123"/>
                    <a:pt x="154" y="124"/>
                  </a:cubicBezTo>
                  <a:cubicBezTo>
                    <a:pt x="152" y="124"/>
                    <a:pt x="149" y="126"/>
                    <a:pt x="146" y="126"/>
                  </a:cubicBezTo>
                  <a:cubicBezTo>
                    <a:pt x="143" y="126"/>
                    <a:pt x="134" y="126"/>
                    <a:pt x="133" y="124"/>
                  </a:cubicBezTo>
                  <a:cubicBezTo>
                    <a:pt x="132" y="122"/>
                    <a:pt x="131" y="118"/>
                    <a:pt x="129" y="119"/>
                  </a:cubicBezTo>
                  <a:cubicBezTo>
                    <a:pt x="126" y="120"/>
                    <a:pt x="123" y="120"/>
                    <a:pt x="122" y="118"/>
                  </a:cubicBezTo>
                  <a:cubicBezTo>
                    <a:pt x="120" y="115"/>
                    <a:pt x="116" y="115"/>
                    <a:pt x="115" y="116"/>
                  </a:cubicBezTo>
                  <a:cubicBezTo>
                    <a:pt x="114" y="117"/>
                    <a:pt x="110" y="116"/>
                    <a:pt x="108" y="116"/>
                  </a:cubicBezTo>
                  <a:cubicBezTo>
                    <a:pt x="106" y="115"/>
                    <a:pt x="106" y="119"/>
                    <a:pt x="105" y="121"/>
                  </a:cubicBezTo>
                  <a:cubicBezTo>
                    <a:pt x="104" y="122"/>
                    <a:pt x="101" y="124"/>
                    <a:pt x="101" y="125"/>
                  </a:cubicBezTo>
                  <a:cubicBezTo>
                    <a:pt x="101" y="126"/>
                    <a:pt x="106" y="129"/>
                    <a:pt x="108" y="128"/>
                  </a:cubicBezTo>
                  <a:cubicBezTo>
                    <a:pt x="111" y="127"/>
                    <a:pt x="112" y="131"/>
                    <a:pt x="117" y="131"/>
                  </a:cubicBezTo>
                  <a:cubicBezTo>
                    <a:pt x="122" y="131"/>
                    <a:pt x="127" y="133"/>
                    <a:pt x="130" y="134"/>
                  </a:cubicBezTo>
                  <a:cubicBezTo>
                    <a:pt x="133" y="135"/>
                    <a:pt x="142" y="133"/>
                    <a:pt x="145" y="135"/>
                  </a:cubicBezTo>
                  <a:cubicBezTo>
                    <a:pt x="148" y="136"/>
                    <a:pt x="152" y="137"/>
                    <a:pt x="161" y="140"/>
                  </a:cubicBezTo>
                  <a:cubicBezTo>
                    <a:pt x="170" y="143"/>
                    <a:pt x="166" y="143"/>
                    <a:pt x="172" y="142"/>
                  </a:cubicBezTo>
                  <a:cubicBezTo>
                    <a:pt x="178" y="141"/>
                    <a:pt x="180" y="140"/>
                    <a:pt x="180" y="140"/>
                  </a:cubicBezTo>
                  <a:cubicBezTo>
                    <a:pt x="191" y="143"/>
                    <a:pt x="191" y="143"/>
                    <a:pt x="191" y="143"/>
                  </a:cubicBezTo>
                  <a:cubicBezTo>
                    <a:pt x="191" y="143"/>
                    <a:pt x="191" y="140"/>
                    <a:pt x="193" y="141"/>
                  </a:cubicBezTo>
                  <a:cubicBezTo>
                    <a:pt x="196" y="142"/>
                    <a:pt x="198" y="144"/>
                    <a:pt x="199" y="144"/>
                  </a:cubicBezTo>
                  <a:cubicBezTo>
                    <a:pt x="201" y="143"/>
                    <a:pt x="202" y="140"/>
                    <a:pt x="202" y="140"/>
                  </a:cubicBezTo>
                  <a:cubicBezTo>
                    <a:pt x="201" y="139"/>
                    <a:pt x="198" y="136"/>
                    <a:pt x="196" y="137"/>
                  </a:cubicBezTo>
                  <a:close/>
                  <a:moveTo>
                    <a:pt x="106" y="106"/>
                  </a:moveTo>
                  <a:cubicBezTo>
                    <a:pt x="106" y="106"/>
                    <a:pt x="106" y="99"/>
                    <a:pt x="106" y="98"/>
                  </a:cubicBezTo>
                  <a:cubicBezTo>
                    <a:pt x="106" y="97"/>
                    <a:pt x="105" y="96"/>
                    <a:pt x="106" y="91"/>
                  </a:cubicBezTo>
                  <a:cubicBezTo>
                    <a:pt x="107" y="87"/>
                    <a:pt x="109" y="89"/>
                    <a:pt x="107" y="87"/>
                  </a:cubicBezTo>
                  <a:cubicBezTo>
                    <a:pt x="105" y="86"/>
                    <a:pt x="109" y="86"/>
                    <a:pt x="111" y="87"/>
                  </a:cubicBezTo>
                  <a:cubicBezTo>
                    <a:pt x="113" y="89"/>
                    <a:pt x="114" y="87"/>
                    <a:pt x="114" y="87"/>
                  </a:cubicBezTo>
                  <a:cubicBezTo>
                    <a:pt x="114" y="87"/>
                    <a:pt x="115" y="82"/>
                    <a:pt x="114" y="82"/>
                  </a:cubicBezTo>
                  <a:cubicBezTo>
                    <a:pt x="113" y="83"/>
                    <a:pt x="110" y="82"/>
                    <a:pt x="109" y="79"/>
                  </a:cubicBezTo>
                  <a:cubicBezTo>
                    <a:pt x="107" y="75"/>
                    <a:pt x="108" y="73"/>
                    <a:pt x="106" y="72"/>
                  </a:cubicBezTo>
                  <a:cubicBezTo>
                    <a:pt x="104" y="70"/>
                    <a:pt x="104" y="72"/>
                    <a:pt x="101" y="73"/>
                  </a:cubicBezTo>
                  <a:cubicBezTo>
                    <a:pt x="98" y="74"/>
                    <a:pt x="99" y="76"/>
                    <a:pt x="100" y="78"/>
                  </a:cubicBezTo>
                  <a:cubicBezTo>
                    <a:pt x="101" y="80"/>
                    <a:pt x="105" y="78"/>
                    <a:pt x="106" y="80"/>
                  </a:cubicBezTo>
                  <a:cubicBezTo>
                    <a:pt x="107" y="83"/>
                    <a:pt x="104" y="82"/>
                    <a:pt x="97" y="80"/>
                  </a:cubicBezTo>
                  <a:cubicBezTo>
                    <a:pt x="90" y="79"/>
                    <a:pt x="96" y="78"/>
                    <a:pt x="94" y="76"/>
                  </a:cubicBezTo>
                  <a:cubicBezTo>
                    <a:pt x="93" y="74"/>
                    <a:pt x="91" y="68"/>
                    <a:pt x="91" y="68"/>
                  </a:cubicBezTo>
                  <a:cubicBezTo>
                    <a:pt x="83" y="66"/>
                    <a:pt x="83" y="66"/>
                    <a:pt x="83" y="66"/>
                  </a:cubicBezTo>
                  <a:cubicBezTo>
                    <a:pt x="83" y="66"/>
                    <a:pt x="83" y="62"/>
                    <a:pt x="85" y="62"/>
                  </a:cubicBezTo>
                  <a:cubicBezTo>
                    <a:pt x="87" y="61"/>
                    <a:pt x="84" y="60"/>
                    <a:pt x="85" y="59"/>
                  </a:cubicBezTo>
                  <a:cubicBezTo>
                    <a:pt x="87" y="58"/>
                    <a:pt x="84" y="55"/>
                    <a:pt x="83" y="53"/>
                  </a:cubicBezTo>
                  <a:cubicBezTo>
                    <a:pt x="82" y="51"/>
                    <a:pt x="80" y="49"/>
                    <a:pt x="79" y="48"/>
                  </a:cubicBezTo>
                  <a:cubicBezTo>
                    <a:pt x="78" y="46"/>
                    <a:pt x="76" y="48"/>
                    <a:pt x="76" y="46"/>
                  </a:cubicBezTo>
                  <a:cubicBezTo>
                    <a:pt x="76" y="44"/>
                    <a:pt x="72" y="43"/>
                    <a:pt x="70" y="43"/>
                  </a:cubicBezTo>
                  <a:cubicBezTo>
                    <a:pt x="68" y="42"/>
                    <a:pt x="65" y="39"/>
                    <a:pt x="67" y="39"/>
                  </a:cubicBezTo>
                  <a:cubicBezTo>
                    <a:pt x="68" y="39"/>
                    <a:pt x="64" y="36"/>
                    <a:pt x="62" y="35"/>
                  </a:cubicBezTo>
                  <a:cubicBezTo>
                    <a:pt x="60" y="35"/>
                    <a:pt x="59" y="37"/>
                    <a:pt x="56" y="36"/>
                  </a:cubicBezTo>
                  <a:cubicBezTo>
                    <a:pt x="53" y="36"/>
                    <a:pt x="51" y="31"/>
                    <a:pt x="51" y="31"/>
                  </a:cubicBezTo>
                  <a:cubicBezTo>
                    <a:pt x="39" y="21"/>
                    <a:pt x="39" y="21"/>
                    <a:pt x="39" y="21"/>
                  </a:cubicBezTo>
                  <a:cubicBezTo>
                    <a:pt x="32" y="16"/>
                    <a:pt x="32" y="16"/>
                    <a:pt x="32" y="16"/>
                  </a:cubicBezTo>
                  <a:cubicBezTo>
                    <a:pt x="32" y="16"/>
                    <a:pt x="26" y="7"/>
                    <a:pt x="24" y="6"/>
                  </a:cubicBezTo>
                  <a:cubicBezTo>
                    <a:pt x="23" y="5"/>
                    <a:pt x="17" y="5"/>
                    <a:pt x="15" y="5"/>
                  </a:cubicBezTo>
                  <a:cubicBezTo>
                    <a:pt x="13" y="5"/>
                    <a:pt x="10" y="5"/>
                    <a:pt x="8" y="3"/>
                  </a:cubicBezTo>
                  <a:cubicBezTo>
                    <a:pt x="6" y="1"/>
                    <a:pt x="0" y="0"/>
                    <a:pt x="0" y="0"/>
                  </a:cubicBezTo>
                  <a:cubicBezTo>
                    <a:pt x="0" y="0"/>
                    <a:pt x="2" y="6"/>
                    <a:pt x="2" y="8"/>
                  </a:cubicBezTo>
                  <a:cubicBezTo>
                    <a:pt x="3" y="10"/>
                    <a:pt x="10" y="17"/>
                    <a:pt x="12" y="19"/>
                  </a:cubicBezTo>
                  <a:cubicBezTo>
                    <a:pt x="14" y="22"/>
                    <a:pt x="19" y="23"/>
                    <a:pt x="19" y="23"/>
                  </a:cubicBezTo>
                  <a:cubicBezTo>
                    <a:pt x="19" y="23"/>
                    <a:pt x="25" y="28"/>
                    <a:pt x="24" y="31"/>
                  </a:cubicBezTo>
                  <a:cubicBezTo>
                    <a:pt x="24" y="33"/>
                    <a:pt x="28" y="35"/>
                    <a:pt x="29" y="35"/>
                  </a:cubicBezTo>
                  <a:cubicBezTo>
                    <a:pt x="30" y="36"/>
                    <a:pt x="36" y="41"/>
                    <a:pt x="36" y="41"/>
                  </a:cubicBezTo>
                  <a:cubicBezTo>
                    <a:pt x="36" y="41"/>
                    <a:pt x="39" y="51"/>
                    <a:pt x="39" y="52"/>
                  </a:cubicBezTo>
                  <a:cubicBezTo>
                    <a:pt x="39" y="53"/>
                    <a:pt x="42" y="57"/>
                    <a:pt x="43" y="59"/>
                  </a:cubicBezTo>
                  <a:cubicBezTo>
                    <a:pt x="44" y="61"/>
                    <a:pt x="48" y="64"/>
                    <a:pt x="48" y="64"/>
                  </a:cubicBezTo>
                  <a:cubicBezTo>
                    <a:pt x="48" y="64"/>
                    <a:pt x="53" y="70"/>
                    <a:pt x="55" y="73"/>
                  </a:cubicBezTo>
                  <a:cubicBezTo>
                    <a:pt x="56" y="77"/>
                    <a:pt x="56" y="78"/>
                    <a:pt x="61" y="85"/>
                  </a:cubicBezTo>
                  <a:cubicBezTo>
                    <a:pt x="66" y="91"/>
                    <a:pt x="65" y="91"/>
                    <a:pt x="68" y="93"/>
                  </a:cubicBezTo>
                  <a:cubicBezTo>
                    <a:pt x="71" y="95"/>
                    <a:pt x="72" y="98"/>
                    <a:pt x="72" y="98"/>
                  </a:cubicBezTo>
                  <a:cubicBezTo>
                    <a:pt x="72" y="98"/>
                    <a:pt x="82" y="105"/>
                    <a:pt x="86" y="108"/>
                  </a:cubicBezTo>
                  <a:cubicBezTo>
                    <a:pt x="90" y="111"/>
                    <a:pt x="93" y="116"/>
                    <a:pt x="94" y="116"/>
                  </a:cubicBezTo>
                  <a:cubicBezTo>
                    <a:pt x="95" y="117"/>
                    <a:pt x="94" y="113"/>
                    <a:pt x="94" y="113"/>
                  </a:cubicBezTo>
                  <a:cubicBezTo>
                    <a:pt x="99" y="115"/>
                    <a:pt x="99" y="115"/>
                    <a:pt x="99" y="115"/>
                  </a:cubicBezTo>
                  <a:cubicBezTo>
                    <a:pt x="99" y="113"/>
                    <a:pt x="99" y="113"/>
                    <a:pt x="99" y="113"/>
                  </a:cubicBezTo>
                  <a:cubicBezTo>
                    <a:pt x="104" y="116"/>
                    <a:pt x="104" y="116"/>
                    <a:pt x="104" y="116"/>
                  </a:cubicBezTo>
                  <a:cubicBezTo>
                    <a:pt x="107" y="116"/>
                    <a:pt x="106" y="106"/>
                    <a:pt x="106" y="106"/>
                  </a:cubicBezTo>
                  <a:close/>
                  <a:moveTo>
                    <a:pt x="90" y="63"/>
                  </a:moveTo>
                  <a:cubicBezTo>
                    <a:pt x="90" y="63"/>
                    <a:pt x="90" y="63"/>
                    <a:pt x="93" y="63"/>
                  </a:cubicBezTo>
                  <a:cubicBezTo>
                    <a:pt x="96" y="64"/>
                    <a:pt x="94" y="61"/>
                    <a:pt x="94" y="61"/>
                  </a:cubicBezTo>
                  <a:cubicBezTo>
                    <a:pt x="94" y="61"/>
                    <a:pt x="97" y="60"/>
                    <a:pt x="97" y="59"/>
                  </a:cubicBezTo>
                  <a:cubicBezTo>
                    <a:pt x="96" y="58"/>
                    <a:pt x="91" y="55"/>
                    <a:pt x="91" y="57"/>
                  </a:cubicBezTo>
                  <a:cubicBezTo>
                    <a:pt x="91" y="58"/>
                    <a:pt x="93" y="59"/>
                    <a:pt x="91" y="60"/>
                  </a:cubicBezTo>
                  <a:cubicBezTo>
                    <a:pt x="90" y="61"/>
                    <a:pt x="89" y="62"/>
                    <a:pt x="90" y="63"/>
                  </a:cubicBezTo>
                  <a:close/>
                  <a:moveTo>
                    <a:pt x="123" y="89"/>
                  </a:moveTo>
                  <a:cubicBezTo>
                    <a:pt x="125" y="88"/>
                    <a:pt x="126" y="90"/>
                    <a:pt x="128" y="89"/>
                  </a:cubicBezTo>
                  <a:cubicBezTo>
                    <a:pt x="129" y="88"/>
                    <a:pt x="131" y="84"/>
                    <a:pt x="128" y="84"/>
                  </a:cubicBezTo>
                  <a:cubicBezTo>
                    <a:pt x="125" y="84"/>
                    <a:pt x="123" y="84"/>
                    <a:pt x="123" y="84"/>
                  </a:cubicBezTo>
                  <a:cubicBezTo>
                    <a:pt x="123" y="84"/>
                    <a:pt x="120" y="91"/>
                    <a:pt x="123" y="89"/>
                  </a:cubicBezTo>
                  <a:close/>
                  <a:moveTo>
                    <a:pt x="205" y="94"/>
                  </a:moveTo>
                  <a:cubicBezTo>
                    <a:pt x="205" y="95"/>
                    <a:pt x="207" y="98"/>
                    <a:pt x="207" y="98"/>
                  </a:cubicBezTo>
                  <a:cubicBezTo>
                    <a:pt x="207" y="98"/>
                    <a:pt x="209" y="92"/>
                    <a:pt x="209" y="91"/>
                  </a:cubicBezTo>
                  <a:cubicBezTo>
                    <a:pt x="209" y="90"/>
                    <a:pt x="208" y="86"/>
                    <a:pt x="209" y="85"/>
                  </a:cubicBezTo>
                  <a:cubicBezTo>
                    <a:pt x="211" y="84"/>
                    <a:pt x="212" y="82"/>
                    <a:pt x="211" y="80"/>
                  </a:cubicBezTo>
                  <a:cubicBezTo>
                    <a:pt x="211" y="78"/>
                    <a:pt x="211" y="73"/>
                    <a:pt x="211" y="73"/>
                  </a:cubicBezTo>
                  <a:cubicBezTo>
                    <a:pt x="217" y="68"/>
                    <a:pt x="217" y="68"/>
                    <a:pt x="217" y="68"/>
                  </a:cubicBezTo>
                  <a:cubicBezTo>
                    <a:pt x="221" y="66"/>
                    <a:pt x="221" y="66"/>
                    <a:pt x="221" y="66"/>
                  </a:cubicBezTo>
                  <a:cubicBezTo>
                    <a:pt x="221" y="66"/>
                    <a:pt x="221" y="66"/>
                    <a:pt x="221" y="58"/>
                  </a:cubicBezTo>
                  <a:cubicBezTo>
                    <a:pt x="221" y="49"/>
                    <a:pt x="220" y="50"/>
                    <a:pt x="224" y="50"/>
                  </a:cubicBezTo>
                  <a:cubicBezTo>
                    <a:pt x="227" y="49"/>
                    <a:pt x="232" y="50"/>
                    <a:pt x="233" y="50"/>
                  </a:cubicBezTo>
                  <a:cubicBezTo>
                    <a:pt x="234" y="49"/>
                    <a:pt x="236" y="49"/>
                    <a:pt x="234" y="47"/>
                  </a:cubicBezTo>
                  <a:cubicBezTo>
                    <a:pt x="232" y="45"/>
                    <a:pt x="228" y="42"/>
                    <a:pt x="226" y="41"/>
                  </a:cubicBezTo>
                  <a:cubicBezTo>
                    <a:pt x="224" y="39"/>
                    <a:pt x="223" y="37"/>
                    <a:pt x="225" y="36"/>
                  </a:cubicBezTo>
                  <a:cubicBezTo>
                    <a:pt x="227" y="35"/>
                    <a:pt x="222" y="32"/>
                    <a:pt x="222" y="29"/>
                  </a:cubicBezTo>
                  <a:cubicBezTo>
                    <a:pt x="221" y="26"/>
                    <a:pt x="222" y="22"/>
                    <a:pt x="222" y="22"/>
                  </a:cubicBezTo>
                  <a:cubicBezTo>
                    <a:pt x="222" y="22"/>
                    <a:pt x="222" y="20"/>
                    <a:pt x="221" y="18"/>
                  </a:cubicBezTo>
                  <a:cubicBezTo>
                    <a:pt x="220" y="17"/>
                    <a:pt x="218" y="15"/>
                    <a:pt x="216" y="14"/>
                  </a:cubicBezTo>
                  <a:cubicBezTo>
                    <a:pt x="213" y="14"/>
                    <a:pt x="207" y="15"/>
                    <a:pt x="204" y="15"/>
                  </a:cubicBezTo>
                  <a:cubicBezTo>
                    <a:pt x="202" y="15"/>
                    <a:pt x="201" y="18"/>
                    <a:pt x="201" y="19"/>
                  </a:cubicBezTo>
                  <a:cubicBezTo>
                    <a:pt x="201" y="21"/>
                    <a:pt x="203" y="23"/>
                    <a:pt x="201" y="25"/>
                  </a:cubicBezTo>
                  <a:cubicBezTo>
                    <a:pt x="200" y="28"/>
                    <a:pt x="197" y="26"/>
                    <a:pt x="197" y="30"/>
                  </a:cubicBezTo>
                  <a:cubicBezTo>
                    <a:pt x="197" y="33"/>
                    <a:pt x="196" y="34"/>
                    <a:pt x="196" y="34"/>
                  </a:cubicBezTo>
                  <a:cubicBezTo>
                    <a:pt x="192" y="43"/>
                    <a:pt x="192" y="43"/>
                    <a:pt x="192" y="43"/>
                  </a:cubicBezTo>
                  <a:cubicBezTo>
                    <a:pt x="192" y="43"/>
                    <a:pt x="186" y="42"/>
                    <a:pt x="184" y="44"/>
                  </a:cubicBezTo>
                  <a:cubicBezTo>
                    <a:pt x="183" y="45"/>
                    <a:pt x="178" y="45"/>
                    <a:pt x="177" y="44"/>
                  </a:cubicBezTo>
                  <a:cubicBezTo>
                    <a:pt x="176" y="43"/>
                    <a:pt x="174" y="42"/>
                    <a:pt x="171" y="43"/>
                  </a:cubicBezTo>
                  <a:cubicBezTo>
                    <a:pt x="168" y="43"/>
                    <a:pt x="167" y="46"/>
                    <a:pt x="166" y="47"/>
                  </a:cubicBezTo>
                  <a:cubicBezTo>
                    <a:pt x="165" y="47"/>
                    <a:pt x="160" y="47"/>
                    <a:pt x="157" y="48"/>
                  </a:cubicBezTo>
                  <a:cubicBezTo>
                    <a:pt x="154" y="49"/>
                    <a:pt x="152" y="50"/>
                    <a:pt x="150" y="48"/>
                  </a:cubicBezTo>
                  <a:cubicBezTo>
                    <a:pt x="148" y="46"/>
                    <a:pt x="141" y="41"/>
                    <a:pt x="142" y="38"/>
                  </a:cubicBezTo>
                  <a:cubicBezTo>
                    <a:pt x="142" y="38"/>
                    <a:pt x="140" y="39"/>
                    <a:pt x="139" y="40"/>
                  </a:cubicBezTo>
                  <a:cubicBezTo>
                    <a:pt x="138" y="42"/>
                    <a:pt x="136" y="46"/>
                    <a:pt x="136" y="51"/>
                  </a:cubicBezTo>
                  <a:cubicBezTo>
                    <a:pt x="136" y="56"/>
                    <a:pt x="137" y="59"/>
                    <a:pt x="138" y="62"/>
                  </a:cubicBezTo>
                  <a:cubicBezTo>
                    <a:pt x="139" y="64"/>
                    <a:pt x="141" y="70"/>
                    <a:pt x="141" y="70"/>
                  </a:cubicBezTo>
                  <a:cubicBezTo>
                    <a:pt x="141" y="70"/>
                    <a:pt x="147" y="67"/>
                    <a:pt x="146" y="73"/>
                  </a:cubicBezTo>
                  <a:cubicBezTo>
                    <a:pt x="146" y="78"/>
                    <a:pt x="147" y="76"/>
                    <a:pt x="147" y="77"/>
                  </a:cubicBezTo>
                  <a:cubicBezTo>
                    <a:pt x="148" y="78"/>
                    <a:pt x="149" y="85"/>
                    <a:pt x="149" y="85"/>
                  </a:cubicBezTo>
                  <a:cubicBezTo>
                    <a:pt x="149" y="85"/>
                    <a:pt x="149" y="88"/>
                    <a:pt x="153" y="88"/>
                  </a:cubicBezTo>
                  <a:cubicBezTo>
                    <a:pt x="158" y="87"/>
                    <a:pt x="163" y="87"/>
                    <a:pt x="163" y="87"/>
                  </a:cubicBezTo>
                  <a:cubicBezTo>
                    <a:pt x="165" y="93"/>
                    <a:pt x="165" y="93"/>
                    <a:pt x="165" y="93"/>
                  </a:cubicBezTo>
                  <a:cubicBezTo>
                    <a:pt x="165" y="93"/>
                    <a:pt x="169" y="90"/>
                    <a:pt x="171" y="91"/>
                  </a:cubicBezTo>
                  <a:cubicBezTo>
                    <a:pt x="173" y="92"/>
                    <a:pt x="175" y="89"/>
                    <a:pt x="176" y="88"/>
                  </a:cubicBezTo>
                  <a:cubicBezTo>
                    <a:pt x="176" y="87"/>
                    <a:pt x="181" y="88"/>
                    <a:pt x="182" y="89"/>
                  </a:cubicBezTo>
                  <a:cubicBezTo>
                    <a:pt x="183" y="91"/>
                    <a:pt x="183" y="92"/>
                    <a:pt x="183" y="92"/>
                  </a:cubicBezTo>
                  <a:cubicBezTo>
                    <a:pt x="183" y="92"/>
                    <a:pt x="185" y="91"/>
                    <a:pt x="188" y="91"/>
                  </a:cubicBezTo>
                  <a:cubicBezTo>
                    <a:pt x="191" y="92"/>
                    <a:pt x="192" y="98"/>
                    <a:pt x="192" y="98"/>
                  </a:cubicBezTo>
                  <a:cubicBezTo>
                    <a:pt x="198" y="95"/>
                    <a:pt x="198" y="95"/>
                    <a:pt x="198" y="95"/>
                  </a:cubicBezTo>
                  <a:cubicBezTo>
                    <a:pt x="198" y="95"/>
                    <a:pt x="205" y="92"/>
                    <a:pt x="205" y="94"/>
                  </a:cubicBezTo>
                  <a:close/>
                  <a:moveTo>
                    <a:pt x="6" y="31"/>
                  </a:moveTo>
                  <a:cubicBezTo>
                    <a:pt x="7" y="32"/>
                    <a:pt x="11" y="33"/>
                    <a:pt x="12" y="34"/>
                  </a:cubicBezTo>
                  <a:cubicBezTo>
                    <a:pt x="14" y="35"/>
                    <a:pt x="10" y="30"/>
                    <a:pt x="10" y="30"/>
                  </a:cubicBezTo>
                  <a:cubicBezTo>
                    <a:pt x="10" y="30"/>
                    <a:pt x="5" y="29"/>
                    <a:pt x="6" y="31"/>
                  </a:cubicBezTo>
                  <a:close/>
                  <a:moveTo>
                    <a:pt x="21" y="45"/>
                  </a:moveTo>
                  <a:cubicBezTo>
                    <a:pt x="21" y="47"/>
                    <a:pt x="24" y="47"/>
                    <a:pt x="25" y="50"/>
                  </a:cubicBezTo>
                  <a:cubicBezTo>
                    <a:pt x="26" y="52"/>
                    <a:pt x="26" y="54"/>
                    <a:pt x="27" y="52"/>
                  </a:cubicBezTo>
                  <a:cubicBezTo>
                    <a:pt x="28" y="50"/>
                    <a:pt x="29" y="49"/>
                    <a:pt x="27" y="46"/>
                  </a:cubicBezTo>
                  <a:cubicBezTo>
                    <a:pt x="25" y="44"/>
                    <a:pt x="21" y="41"/>
                    <a:pt x="21" y="45"/>
                  </a:cubicBezTo>
                  <a:close/>
                  <a:moveTo>
                    <a:pt x="32" y="59"/>
                  </a:moveTo>
                  <a:cubicBezTo>
                    <a:pt x="32" y="60"/>
                    <a:pt x="30" y="63"/>
                    <a:pt x="32" y="63"/>
                  </a:cubicBezTo>
                  <a:cubicBezTo>
                    <a:pt x="33" y="63"/>
                    <a:pt x="34" y="62"/>
                    <a:pt x="34" y="61"/>
                  </a:cubicBezTo>
                  <a:cubicBezTo>
                    <a:pt x="34" y="60"/>
                    <a:pt x="32" y="57"/>
                    <a:pt x="32" y="59"/>
                  </a:cubicBezTo>
                  <a:close/>
                  <a:moveTo>
                    <a:pt x="35" y="69"/>
                  </a:moveTo>
                  <a:cubicBezTo>
                    <a:pt x="35" y="72"/>
                    <a:pt x="35" y="74"/>
                    <a:pt x="37" y="75"/>
                  </a:cubicBezTo>
                  <a:cubicBezTo>
                    <a:pt x="39" y="76"/>
                    <a:pt x="41" y="76"/>
                    <a:pt x="40" y="73"/>
                  </a:cubicBezTo>
                  <a:cubicBezTo>
                    <a:pt x="40" y="71"/>
                    <a:pt x="37" y="64"/>
                    <a:pt x="35" y="69"/>
                  </a:cubicBezTo>
                  <a:close/>
                  <a:moveTo>
                    <a:pt x="44" y="78"/>
                  </a:moveTo>
                  <a:cubicBezTo>
                    <a:pt x="44" y="81"/>
                    <a:pt x="46" y="83"/>
                    <a:pt x="47" y="81"/>
                  </a:cubicBezTo>
                  <a:cubicBezTo>
                    <a:pt x="47" y="80"/>
                    <a:pt x="44" y="75"/>
                    <a:pt x="44" y="78"/>
                  </a:cubicBezTo>
                  <a:close/>
                  <a:moveTo>
                    <a:pt x="49" y="85"/>
                  </a:moveTo>
                  <a:cubicBezTo>
                    <a:pt x="49" y="87"/>
                    <a:pt x="51" y="90"/>
                    <a:pt x="52" y="89"/>
                  </a:cubicBezTo>
                  <a:cubicBezTo>
                    <a:pt x="53" y="89"/>
                    <a:pt x="49" y="80"/>
                    <a:pt x="49" y="85"/>
                  </a:cubicBezTo>
                  <a:close/>
                  <a:moveTo>
                    <a:pt x="70" y="110"/>
                  </a:moveTo>
                  <a:cubicBezTo>
                    <a:pt x="69" y="112"/>
                    <a:pt x="73" y="112"/>
                    <a:pt x="73" y="112"/>
                  </a:cubicBezTo>
                  <a:cubicBezTo>
                    <a:pt x="73" y="112"/>
                    <a:pt x="72" y="106"/>
                    <a:pt x="70" y="110"/>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557" name="Freeform 323"/>
            <p:cNvSpPr>
              <a:spLocks noEditPoints="1"/>
            </p:cNvSpPr>
            <p:nvPr>
              <p:custDataLst>
                <p:tags r:id="rId4"/>
              </p:custDataLst>
            </p:nvPr>
          </p:nvSpPr>
          <p:spPr bwMode="auto">
            <a:xfrm>
              <a:off x="2189" y="2537"/>
              <a:ext cx="122" cy="39"/>
            </a:xfrm>
            <a:custGeom>
              <a:avLst/>
              <a:gdLst>
                <a:gd name="T0" fmla="*/ 48 w 190"/>
                <a:gd name="T1" fmla="*/ 3 h 62"/>
                <a:gd name="T2" fmla="*/ 46 w 190"/>
                <a:gd name="T3" fmla="*/ 2 h 62"/>
                <a:gd name="T4" fmla="*/ 44 w 190"/>
                <a:gd name="T5" fmla="*/ 1 h 62"/>
                <a:gd name="T6" fmla="*/ 43 w 190"/>
                <a:gd name="T7" fmla="*/ 1 h 62"/>
                <a:gd name="T8" fmla="*/ 40 w 190"/>
                <a:gd name="T9" fmla="*/ 4 h 62"/>
                <a:gd name="T10" fmla="*/ 40 w 190"/>
                <a:gd name="T11" fmla="*/ 7 h 62"/>
                <a:gd name="T12" fmla="*/ 39 w 190"/>
                <a:gd name="T13" fmla="*/ 5 h 62"/>
                <a:gd name="T14" fmla="*/ 35 w 190"/>
                <a:gd name="T15" fmla="*/ 8 h 62"/>
                <a:gd name="T16" fmla="*/ 30 w 190"/>
                <a:gd name="T17" fmla="*/ 11 h 62"/>
                <a:gd name="T18" fmla="*/ 27 w 190"/>
                <a:gd name="T19" fmla="*/ 13 h 62"/>
                <a:gd name="T20" fmla="*/ 27 w 190"/>
                <a:gd name="T21" fmla="*/ 15 h 62"/>
                <a:gd name="T22" fmla="*/ 31 w 190"/>
                <a:gd name="T23" fmla="*/ 14 h 62"/>
                <a:gd name="T24" fmla="*/ 34 w 190"/>
                <a:gd name="T25" fmla="*/ 14 h 62"/>
                <a:gd name="T26" fmla="*/ 38 w 190"/>
                <a:gd name="T27" fmla="*/ 14 h 62"/>
                <a:gd name="T28" fmla="*/ 39 w 190"/>
                <a:gd name="T29" fmla="*/ 10 h 62"/>
                <a:gd name="T30" fmla="*/ 40 w 190"/>
                <a:gd name="T31" fmla="*/ 8 h 62"/>
                <a:gd name="T32" fmla="*/ 44 w 190"/>
                <a:gd name="T33" fmla="*/ 6 h 62"/>
                <a:gd name="T34" fmla="*/ 46 w 190"/>
                <a:gd name="T35" fmla="*/ 8 h 62"/>
                <a:gd name="T36" fmla="*/ 47 w 190"/>
                <a:gd name="T37" fmla="*/ 7 h 62"/>
                <a:gd name="T38" fmla="*/ 47 w 190"/>
                <a:gd name="T39" fmla="*/ 6 h 62"/>
                <a:gd name="T40" fmla="*/ 49 w 190"/>
                <a:gd name="T41" fmla="*/ 4 h 62"/>
                <a:gd name="T42" fmla="*/ 8 w 190"/>
                <a:gd name="T43" fmla="*/ 8 h 62"/>
                <a:gd name="T44" fmla="*/ 5 w 190"/>
                <a:gd name="T45" fmla="*/ 3 h 62"/>
                <a:gd name="T46" fmla="*/ 3 w 190"/>
                <a:gd name="T47" fmla="*/ 3 h 62"/>
                <a:gd name="T48" fmla="*/ 3 w 190"/>
                <a:gd name="T49" fmla="*/ 2 h 62"/>
                <a:gd name="T50" fmla="*/ 1 w 190"/>
                <a:gd name="T51" fmla="*/ 2 h 62"/>
                <a:gd name="T52" fmla="*/ 1 w 190"/>
                <a:gd name="T53" fmla="*/ 5 h 62"/>
                <a:gd name="T54" fmla="*/ 3 w 190"/>
                <a:gd name="T55" fmla="*/ 8 h 62"/>
                <a:gd name="T56" fmla="*/ 5 w 190"/>
                <a:gd name="T57" fmla="*/ 11 h 62"/>
                <a:gd name="T58" fmla="*/ 10 w 190"/>
                <a:gd name="T59" fmla="*/ 14 h 62"/>
                <a:gd name="T60" fmla="*/ 12 w 190"/>
                <a:gd name="T61" fmla="*/ 16 h 62"/>
                <a:gd name="T62" fmla="*/ 8 w 190"/>
                <a:gd name="T63" fmla="*/ 10 h 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0"/>
                <a:gd name="T97" fmla="*/ 0 h 62"/>
                <a:gd name="T98" fmla="*/ 190 w 190"/>
                <a:gd name="T99" fmla="*/ 62 h 6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0" h="62">
                  <a:moveTo>
                    <a:pt x="187" y="17"/>
                  </a:moveTo>
                  <a:cubicBezTo>
                    <a:pt x="184" y="16"/>
                    <a:pt x="181" y="14"/>
                    <a:pt x="179" y="13"/>
                  </a:cubicBezTo>
                  <a:cubicBezTo>
                    <a:pt x="177" y="12"/>
                    <a:pt x="177" y="11"/>
                    <a:pt x="174" y="11"/>
                  </a:cubicBezTo>
                  <a:cubicBezTo>
                    <a:pt x="171" y="12"/>
                    <a:pt x="173" y="8"/>
                    <a:pt x="174" y="7"/>
                  </a:cubicBezTo>
                  <a:cubicBezTo>
                    <a:pt x="174" y="6"/>
                    <a:pt x="171" y="5"/>
                    <a:pt x="170" y="4"/>
                  </a:cubicBezTo>
                  <a:cubicBezTo>
                    <a:pt x="169" y="3"/>
                    <a:pt x="169" y="2"/>
                    <a:pt x="168" y="1"/>
                  </a:cubicBezTo>
                  <a:cubicBezTo>
                    <a:pt x="166" y="0"/>
                    <a:pt x="165" y="4"/>
                    <a:pt x="165" y="2"/>
                  </a:cubicBezTo>
                  <a:cubicBezTo>
                    <a:pt x="165" y="0"/>
                    <a:pt x="164" y="1"/>
                    <a:pt x="162" y="3"/>
                  </a:cubicBezTo>
                  <a:cubicBezTo>
                    <a:pt x="160" y="6"/>
                    <a:pt x="157" y="14"/>
                    <a:pt x="157" y="14"/>
                  </a:cubicBezTo>
                  <a:cubicBezTo>
                    <a:pt x="153" y="15"/>
                    <a:pt x="153" y="15"/>
                    <a:pt x="153" y="15"/>
                  </a:cubicBezTo>
                  <a:cubicBezTo>
                    <a:pt x="153" y="19"/>
                    <a:pt x="153" y="19"/>
                    <a:pt x="153" y="19"/>
                  </a:cubicBezTo>
                  <a:cubicBezTo>
                    <a:pt x="153" y="19"/>
                    <a:pt x="152" y="25"/>
                    <a:pt x="150" y="28"/>
                  </a:cubicBezTo>
                  <a:cubicBezTo>
                    <a:pt x="149" y="30"/>
                    <a:pt x="146" y="30"/>
                    <a:pt x="144" y="29"/>
                  </a:cubicBezTo>
                  <a:cubicBezTo>
                    <a:pt x="142" y="29"/>
                    <a:pt x="147" y="21"/>
                    <a:pt x="147" y="21"/>
                  </a:cubicBezTo>
                  <a:cubicBezTo>
                    <a:pt x="147" y="21"/>
                    <a:pt x="145" y="21"/>
                    <a:pt x="142" y="23"/>
                  </a:cubicBezTo>
                  <a:cubicBezTo>
                    <a:pt x="140" y="25"/>
                    <a:pt x="135" y="31"/>
                    <a:pt x="133" y="33"/>
                  </a:cubicBezTo>
                  <a:cubicBezTo>
                    <a:pt x="130" y="35"/>
                    <a:pt x="126" y="39"/>
                    <a:pt x="123" y="40"/>
                  </a:cubicBezTo>
                  <a:cubicBezTo>
                    <a:pt x="119" y="41"/>
                    <a:pt x="115" y="41"/>
                    <a:pt x="111" y="43"/>
                  </a:cubicBezTo>
                  <a:cubicBezTo>
                    <a:pt x="107" y="46"/>
                    <a:pt x="110" y="50"/>
                    <a:pt x="108" y="54"/>
                  </a:cubicBezTo>
                  <a:cubicBezTo>
                    <a:pt x="107" y="57"/>
                    <a:pt x="104" y="54"/>
                    <a:pt x="101" y="54"/>
                  </a:cubicBezTo>
                  <a:cubicBezTo>
                    <a:pt x="98" y="53"/>
                    <a:pt x="94" y="50"/>
                    <a:pt x="93" y="50"/>
                  </a:cubicBezTo>
                  <a:cubicBezTo>
                    <a:pt x="92" y="53"/>
                    <a:pt x="99" y="58"/>
                    <a:pt x="101" y="60"/>
                  </a:cubicBezTo>
                  <a:cubicBezTo>
                    <a:pt x="103" y="62"/>
                    <a:pt x="105" y="61"/>
                    <a:pt x="108" y="60"/>
                  </a:cubicBezTo>
                  <a:cubicBezTo>
                    <a:pt x="111" y="59"/>
                    <a:pt x="116" y="59"/>
                    <a:pt x="117" y="59"/>
                  </a:cubicBezTo>
                  <a:cubicBezTo>
                    <a:pt x="118" y="58"/>
                    <a:pt x="119" y="55"/>
                    <a:pt x="122" y="55"/>
                  </a:cubicBezTo>
                  <a:cubicBezTo>
                    <a:pt x="125" y="54"/>
                    <a:pt x="127" y="55"/>
                    <a:pt x="128" y="56"/>
                  </a:cubicBezTo>
                  <a:cubicBezTo>
                    <a:pt x="129" y="57"/>
                    <a:pt x="134" y="57"/>
                    <a:pt x="135" y="56"/>
                  </a:cubicBezTo>
                  <a:cubicBezTo>
                    <a:pt x="137" y="54"/>
                    <a:pt x="143" y="55"/>
                    <a:pt x="143" y="55"/>
                  </a:cubicBezTo>
                  <a:cubicBezTo>
                    <a:pt x="147" y="46"/>
                    <a:pt x="147" y="46"/>
                    <a:pt x="147" y="46"/>
                  </a:cubicBezTo>
                  <a:cubicBezTo>
                    <a:pt x="147" y="46"/>
                    <a:pt x="148" y="45"/>
                    <a:pt x="148" y="42"/>
                  </a:cubicBezTo>
                  <a:cubicBezTo>
                    <a:pt x="148" y="38"/>
                    <a:pt x="151" y="40"/>
                    <a:pt x="152" y="37"/>
                  </a:cubicBezTo>
                  <a:cubicBezTo>
                    <a:pt x="154" y="35"/>
                    <a:pt x="152" y="33"/>
                    <a:pt x="152" y="31"/>
                  </a:cubicBezTo>
                  <a:cubicBezTo>
                    <a:pt x="152" y="30"/>
                    <a:pt x="153" y="27"/>
                    <a:pt x="155" y="27"/>
                  </a:cubicBezTo>
                  <a:cubicBezTo>
                    <a:pt x="158" y="27"/>
                    <a:pt x="164" y="26"/>
                    <a:pt x="167" y="26"/>
                  </a:cubicBezTo>
                  <a:cubicBezTo>
                    <a:pt x="169" y="27"/>
                    <a:pt x="171" y="29"/>
                    <a:pt x="172" y="30"/>
                  </a:cubicBezTo>
                  <a:cubicBezTo>
                    <a:pt x="173" y="31"/>
                    <a:pt x="173" y="32"/>
                    <a:pt x="173" y="32"/>
                  </a:cubicBezTo>
                  <a:cubicBezTo>
                    <a:pt x="173" y="30"/>
                    <a:pt x="173" y="26"/>
                    <a:pt x="173" y="26"/>
                  </a:cubicBezTo>
                  <a:cubicBezTo>
                    <a:pt x="177" y="28"/>
                    <a:pt x="177" y="28"/>
                    <a:pt x="177" y="28"/>
                  </a:cubicBezTo>
                  <a:cubicBezTo>
                    <a:pt x="177" y="28"/>
                    <a:pt x="184" y="26"/>
                    <a:pt x="183" y="25"/>
                  </a:cubicBezTo>
                  <a:cubicBezTo>
                    <a:pt x="182" y="25"/>
                    <a:pt x="178" y="22"/>
                    <a:pt x="178" y="22"/>
                  </a:cubicBezTo>
                  <a:cubicBezTo>
                    <a:pt x="178" y="22"/>
                    <a:pt x="184" y="20"/>
                    <a:pt x="186" y="19"/>
                  </a:cubicBezTo>
                  <a:cubicBezTo>
                    <a:pt x="189" y="18"/>
                    <a:pt x="190" y="17"/>
                    <a:pt x="187" y="17"/>
                  </a:cubicBezTo>
                  <a:close/>
                  <a:moveTo>
                    <a:pt x="33" y="40"/>
                  </a:moveTo>
                  <a:cubicBezTo>
                    <a:pt x="33" y="36"/>
                    <a:pt x="31" y="35"/>
                    <a:pt x="32" y="30"/>
                  </a:cubicBezTo>
                  <a:cubicBezTo>
                    <a:pt x="33" y="26"/>
                    <a:pt x="30" y="16"/>
                    <a:pt x="28" y="15"/>
                  </a:cubicBezTo>
                  <a:cubicBezTo>
                    <a:pt x="26" y="14"/>
                    <a:pt x="20" y="9"/>
                    <a:pt x="20" y="9"/>
                  </a:cubicBezTo>
                  <a:cubicBezTo>
                    <a:pt x="20" y="9"/>
                    <a:pt x="19" y="12"/>
                    <a:pt x="18" y="12"/>
                  </a:cubicBezTo>
                  <a:cubicBezTo>
                    <a:pt x="17" y="12"/>
                    <a:pt x="13" y="12"/>
                    <a:pt x="13" y="12"/>
                  </a:cubicBezTo>
                  <a:cubicBezTo>
                    <a:pt x="10" y="14"/>
                    <a:pt x="10" y="14"/>
                    <a:pt x="10" y="14"/>
                  </a:cubicBezTo>
                  <a:cubicBezTo>
                    <a:pt x="10" y="14"/>
                    <a:pt x="12" y="10"/>
                    <a:pt x="10" y="8"/>
                  </a:cubicBezTo>
                  <a:cubicBezTo>
                    <a:pt x="7" y="7"/>
                    <a:pt x="6" y="7"/>
                    <a:pt x="5" y="5"/>
                  </a:cubicBezTo>
                  <a:cubicBezTo>
                    <a:pt x="4" y="4"/>
                    <a:pt x="0" y="2"/>
                    <a:pt x="1" y="7"/>
                  </a:cubicBezTo>
                  <a:cubicBezTo>
                    <a:pt x="1" y="7"/>
                    <a:pt x="3" y="10"/>
                    <a:pt x="2" y="13"/>
                  </a:cubicBezTo>
                  <a:cubicBezTo>
                    <a:pt x="2" y="16"/>
                    <a:pt x="1" y="17"/>
                    <a:pt x="3" y="20"/>
                  </a:cubicBezTo>
                  <a:cubicBezTo>
                    <a:pt x="5" y="24"/>
                    <a:pt x="5" y="26"/>
                    <a:pt x="5" y="28"/>
                  </a:cubicBezTo>
                  <a:cubicBezTo>
                    <a:pt x="5" y="31"/>
                    <a:pt x="8" y="32"/>
                    <a:pt x="9" y="34"/>
                  </a:cubicBezTo>
                  <a:cubicBezTo>
                    <a:pt x="10" y="36"/>
                    <a:pt x="12" y="38"/>
                    <a:pt x="12" y="40"/>
                  </a:cubicBezTo>
                  <a:cubicBezTo>
                    <a:pt x="13" y="42"/>
                    <a:pt x="14" y="43"/>
                    <a:pt x="18" y="45"/>
                  </a:cubicBezTo>
                  <a:cubicBezTo>
                    <a:pt x="22" y="47"/>
                    <a:pt x="25" y="50"/>
                    <a:pt x="26" y="51"/>
                  </a:cubicBezTo>
                  <a:cubicBezTo>
                    <a:pt x="28" y="53"/>
                    <a:pt x="35" y="57"/>
                    <a:pt x="36" y="58"/>
                  </a:cubicBezTo>
                  <a:cubicBezTo>
                    <a:pt x="36" y="59"/>
                    <a:pt x="39" y="60"/>
                    <a:pt x="39" y="60"/>
                  </a:cubicBezTo>
                  <a:cubicBezTo>
                    <a:pt x="45" y="62"/>
                    <a:pt x="45" y="62"/>
                    <a:pt x="45" y="62"/>
                  </a:cubicBezTo>
                  <a:cubicBezTo>
                    <a:pt x="45" y="62"/>
                    <a:pt x="41" y="54"/>
                    <a:pt x="41" y="52"/>
                  </a:cubicBezTo>
                  <a:cubicBezTo>
                    <a:pt x="40" y="51"/>
                    <a:pt x="34" y="44"/>
                    <a:pt x="33" y="40"/>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558" name="Freeform 324"/>
            <p:cNvSpPr>
              <a:spLocks/>
            </p:cNvSpPr>
            <p:nvPr>
              <p:custDataLst>
                <p:tags r:id="rId5"/>
              </p:custDataLst>
            </p:nvPr>
          </p:nvSpPr>
          <p:spPr bwMode="auto">
            <a:xfrm>
              <a:off x="2280" y="2550"/>
              <a:ext cx="7" cy="6"/>
            </a:xfrm>
            <a:custGeom>
              <a:avLst/>
              <a:gdLst>
                <a:gd name="T0" fmla="*/ 1 w 11"/>
                <a:gd name="T1" fmla="*/ 2 h 9"/>
                <a:gd name="T2" fmla="*/ 2 w 11"/>
                <a:gd name="T3" fmla="*/ 2 h 9"/>
                <a:gd name="T4" fmla="*/ 3 w 11"/>
                <a:gd name="T5" fmla="*/ 0 h 9"/>
                <a:gd name="T6" fmla="*/ 1 w 11"/>
                <a:gd name="T7" fmla="*/ 0 h 9"/>
                <a:gd name="T8" fmla="*/ 1 w 11"/>
                <a:gd name="T9" fmla="*/ 2 h 9"/>
                <a:gd name="T10" fmla="*/ 0 60000 65536"/>
                <a:gd name="T11" fmla="*/ 0 60000 65536"/>
                <a:gd name="T12" fmla="*/ 0 60000 65536"/>
                <a:gd name="T13" fmla="*/ 0 60000 65536"/>
                <a:gd name="T14" fmla="*/ 0 60000 65536"/>
                <a:gd name="T15" fmla="*/ 0 w 11"/>
                <a:gd name="T16" fmla="*/ 0 h 9"/>
                <a:gd name="T17" fmla="*/ 11 w 11"/>
                <a:gd name="T18" fmla="*/ 9 h 9"/>
              </a:gdLst>
              <a:ahLst/>
              <a:cxnLst>
                <a:cxn ang="T10">
                  <a:pos x="T0" y="T1"/>
                </a:cxn>
                <a:cxn ang="T11">
                  <a:pos x="T2" y="T3"/>
                </a:cxn>
                <a:cxn ang="T12">
                  <a:pos x="T4" y="T5"/>
                </a:cxn>
                <a:cxn ang="T13">
                  <a:pos x="T6" y="T7"/>
                </a:cxn>
                <a:cxn ang="T14">
                  <a:pos x="T8" y="T9"/>
                </a:cxn>
              </a:cxnLst>
              <a:rect l="T15" t="T16" r="T17" b="T18"/>
              <a:pathLst>
                <a:path w="11" h="9">
                  <a:moveTo>
                    <a:pt x="2" y="8"/>
                  </a:moveTo>
                  <a:cubicBezTo>
                    <a:pt x="4" y="9"/>
                    <a:pt x="7" y="9"/>
                    <a:pt x="8" y="7"/>
                  </a:cubicBezTo>
                  <a:cubicBezTo>
                    <a:pt x="9" y="5"/>
                    <a:pt x="10" y="2"/>
                    <a:pt x="11" y="0"/>
                  </a:cubicBezTo>
                  <a:cubicBezTo>
                    <a:pt x="8" y="1"/>
                    <a:pt x="5" y="0"/>
                    <a:pt x="5" y="0"/>
                  </a:cubicBezTo>
                  <a:cubicBezTo>
                    <a:pt x="5" y="0"/>
                    <a:pt x="0" y="8"/>
                    <a:pt x="2" y="8"/>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559" name="Freeform 325"/>
            <p:cNvSpPr>
              <a:spLocks/>
            </p:cNvSpPr>
            <p:nvPr>
              <p:custDataLst>
                <p:tags r:id="rId6"/>
              </p:custDataLst>
            </p:nvPr>
          </p:nvSpPr>
          <p:spPr bwMode="auto">
            <a:xfrm>
              <a:off x="2239" y="2555"/>
              <a:ext cx="3" cy="3"/>
            </a:xfrm>
            <a:custGeom>
              <a:avLst/>
              <a:gdLst>
                <a:gd name="T0" fmla="*/ 0 w 6"/>
                <a:gd name="T1" fmla="*/ 1 h 6"/>
                <a:gd name="T2" fmla="*/ 1 w 6"/>
                <a:gd name="T3" fmla="*/ 1 h 6"/>
                <a:gd name="T4" fmla="*/ 1 w 6"/>
                <a:gd name="T5" fmla="*/ 1 h 6"/>
                <a:gd name="T6" fmla="*/ 0 w 6"/>
                <a:gd name="T7" fmla="*/ 1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1"/>
                  </a:moveTo>
                  <a:cubicBezTo>
                    <a:pt x="0" y="3"/>
                    <a:pt x="0" y="6"/>
                    <a:pt x="2" y="6"/>
                  </a:cubicBezTo>
                  <a:cubicBezTo>
                    <a:pt x="5" y="6"/>
                    <a:pt x="6" y="3"/>
                    <a:pt x="5" y="2"/>
                  </a:cubicBezTo>
                  <a:cubicBezTo>
                    <a:pt x="4" y="0"/>
                    <a:pt x="0" y="1"/>
                    <a:pt x="0" y="1"/>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560" name="Freeform 326"/>
            <p:cNvSpPr>
              <a:spLocks noEditPoints="1"/>
            </p:cNvSpPr>
            <p:nvPr>
              <p:custDataLst>
                <p:tags r:id="rId7"/>
              </p:custDataLst>
            </p:nvPr>
          </p:nvSpPr>
          <p:spPr bwMode="auto">
            <a:xfrm>
              <a:off x="2295" y="2462"/>
              <a:ext cx="61" cy="84"/>
            </a:xfrm>
            <a:custGeom>
              <a:avLst/>
              <a:gdLst>
                <a:gd name="T0" fmla="*/ 6 w 95"/>
                <a:gd name="T1" fmla="*/ 22 h 131"/>
                <a:gd name="T2" fmla="*/ 1 w 95"/>
                <a:gd name="T3" fmla="*/ 28 h 131"/>
                <a:gd name="T4" fmla="*/ 5 w 95"/>
                <a:gd name="T5" fmla="*/ 24 h 131"/>
                <a:gd name="T6" fmla="*/ 8 w 95"/>
                <a:gd name="T7" fmla="*/ 22 h 131"/>
                <a:gd name="T8" fmla="*/ 9 w 95"/>
                <a:gd name="T9" fmla="*/ 18 h 131"/>
                <a:gd name="T10" fmla="*/ 14 w 95"/>
                <a:gd name="T11" fmla="*/ 22 h 131"/>
                <a:gd name="T12" fmla="*/ 16 w 95"/>
                <a:gd name="T13" fmla="*/ 19 h 131"/>
                <a:gd name="T14" fmla="*/ 13 w 95"/>
                <a:gd name="T15" fmla="*/ 20 h 131"/>
                <a:gd name="T16" fmla="*/ 17 w 95"/>
                <a:gd name="T17" fmla="*/ 23 h 131"/>
                <a:gd name="T18" fmla="*/ 15 w 95"/>
                <a:gd name="T19" fmla="*/ 22 h 131"/>
                <a:gd name="T20" fmla="*/ 15 w 95"/>
                <a:gd name="T21" fmla="*/ 25 h 131"/>
                <a:gd name="T22" fmla="*/ 17 w 95"/>
                <a:gd name="T23" fmla="*/ 23 h 131"/>
                <a:gd name="T24" fmla="*/ 18 w 95"/>
                <a:gd name="T25" fmla="*/ 20 h 131"/>
                <a:gd name="T26" fmla="*/ 18 w 95"/>
                <a:gd name="T27" fmla="*/ 24 h 131"/>
                <a:gd name="T28" fmla="*/ 19 w 95"/>
                <a:gd name="T29" fmla="*/ 23 h 131"/>
                <a:gd name="T30" fmla="*/ 10 w 95"/>
                <a:gd name="T31" fmla="*/ 13 h 131"/>
                <a:gd name="T32" fmla="*/ 12 w 95"/>
                <a:gd name="T33" fmla="*/ 15 h 131"/>
                <a:gd name="T34" fmla="*/ 15 w 95"/>
                <a:gd name="T35" fmla="*/ 15 h 131"/>
                <a:gd name="T36" fmla="*/ 17 w 95"/>
                <a:gd name="T37" fmla="*/ 15 h 131"/>
                <a:gd name="T38" fmla="*/ 16 w 95"/>
                <a:gd name="T39" fmla="*/ 18 h 131"/>
                <a:gd name="T40" fmla="*/ 18 w 95"/>
                <a:gd name="T41" fmla="*/ 17 h 131"/>
                <a:gd name="T42" fmla="*/ 20 w 95"/>
                <a:gd name="T43" fmla="*/ 19 h 131"/>
                <a:gd name="T44" fmla="*/ 20 w 95"/>
                <a:gd name="T45" fmla="*/ 21 h 131"/>
                <a:gd name="T46" fmla="*/ 22 w 95"/>
                <a:gd name="T47" fmla="*/ 22 h 131"/>
                <a:gd name="T48" fmla="*/ 22 w 95"/>
                <a:gd name="T49" fmla="*/ 20 h 131"/>
                <a:gd name="T50" fmla="*/ 22 w 95"/>
                <a:gd name="T51" fmla="*/ 17 h 131"/>
                <a:gd name="T52" fmla="*/ 19 w 95"/>
                <a:gd name="T53" fmla="*/ 15 h 131"/>
                <a:gd name="T54" fmla="*/ 19 w 95"/>
                <a:gd name="T55" fmla="*/ 14 h 131"/>
                <a:gd name="T56" fmla="*/ 16 w 95"/>
                <a:gd name="T57" fmla="*/ 12 h 131"/>
                <a:gd name="T58" fmla="*/ 12 w 95"/>
                <a:gd name="T59" fmla="*/ 11 h 131"/>
                <a:gd name="T60" fmla="*/ 14 w 95"/>
                <a:gd name="T61" fmla="*/ 4 h 131"/>
                <a:gd name="T62" fmla="*/ 13 w 95"/>
                <a:gd name="T63" fmla="*/ 1 h 131"/>
                <a:gd name="T64" fmla="*/ 9 w 95"/>
                <a:gd name="T65" fmla="*/ 3 h 131"/>
                <a:gd name="T66" fmla="*/ 8 w 95"/>
                <a:gd name="T67" fmla="*/ 6 h 131"/>
                <a:gd name="T68" fmla="*/ 10 w 95"/>
                <a:gd name="T69" fmla="*/ 10 h 131"/>
                <a:gd name="T70" fmla="*/ 10 w 95"/>
                <a:gd name="T71" fmla="*/ 12 h 131"/>
                <a:gd name="T72" fmla="*/ 13 w 95"/>
                <a:gd name="T73" fmla="*/ 13 h 131"/>
                <a:gd name="T74" fmla="*/ 13 w 95"/>
                <a:gd name="T75" fmla="*/ 15 h 131"/>
                <a:gd name="T76" fmla="*/ 25 w 95"/>
                <a:gd name="T77" fmla="*/ 27 h 131"/>
                <a:gd name="T78" fmla="*/ 24 w 95"/>
                <a:gd name="T79" fmla="*/ 24 h 131"/>
                <a:gd name="T80" fmla="*/ 22 w 95"/>
                <a:gd name="T81" fmla="*/ 24 h 131"/>
                <a:gd name="T82" fmla="*/ 21 w 95"/>
                <a:gd name="T83" fmla="*/ 26 h 131"/>
                <a:gd name="T84" fmla="*/ 19 w 95"/>
                <a:gd name="T85" fmla="*/ 27 h 131"/>
                <a:gd name="T86" fmla="*/ 13 w 95"/>
                <a:gd name="T87" fmla="*/ 30 h 131"/>
                <a:gd name="T88" fmla="*/ 13 w 95"/>
                <a:gd name="T89" fmla="*/ 30 h 131"/>
                <a:gd name="T90" fmla="*/ 16 w 95"/>
                <a:gd name="T91" fmla="*/ 29 h 131"/>
                <a:gd name="T92" fmla="*/ 19 w 95"/>
                <a:gd name="T93" fmla="*/ 29 h 131"/>
                <a:gd name="T94" fmla="*/ 22 w 95"/>
                <a:gd name="T95" fmla="*/ 35 h 131"/>
                <a:gd name="T96" fmla="*/ 24 w 95"/>
                <a:gd name="T97" fmla="*/ 30 h 131"/>
                <a:gd name="T98" fmla="*/ 25 w 95"/>
                <a:gd name="T99" fmla="*/ 29 h 131"/>
                <a:gd name="T100" fmla="*/ 11 w 95"/>
                <a:gd name="T101" fmla="*/ 33 h 1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5"/>
                <a:gd name="T154" fmla="*/ 0 h 131"/>
                <a:gd name="T155" fmla="*/ 95 w 95"/>
                <a:gd name="T156" fmla="*/ 131 h 13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5" h="131">
                  <a:moveTo>
                    <a:pt x="27" y="81"/>
                  </a:moveTo>
                  <a:cubicBezTo>
                    <a:pt x="25" y="79"/>
                    <a:pt x="26" y="74"/>
                    <a:pt x="25" y="74"/>
                  </a:cubicBezTo>
                  <a:cubicBezTo>
                    <a:pt x="24" y="74"/>
                    <a:pt x="24" y="81"/>
                    <a:pt x="23" y="83"/>
                  </a:cubicBezTo>
                  <a:cubicBezTo>
                    <a:pt x="22" y="85"/>
                    <a:pt x="20" y="87"/>
                    <a:pt x="17" y="89"/>
                  </a:cubicBezTo>
                  <a:cubicBezTo>
                    <a:pt x="14" y="90"/>
                    <a:pt x="14" y="94"/>
                    <a:pt x="11" y="95"/>
                  </a:cubicBezTo>
                  <a:cubicBezTo>
                    <a:pt x="7" y="96"/>
                    <a:pt x="0" y="106"/>
                    <a:pt x="1" y="106"/>
                  </a:cubicBezTo>
                  <a:cubicBezTo>
                    <a:pt x="3" y="106"/>
                    <a:pt x="5" y="104"/>
                    <a:pt x="7" y="102"/>
                  </a:cubicBezTo>
                  <a:cubicBezTo>
                    <a:pt x="9" y="101"/>
                    <a:pt x="14" y="96"/>
                    <a:pt x="14" y="96"/>
                  </a:cubicBezTo>
                  <a:cubicBezTo>
                    <a:pt x="14" y="96"/>
                    <a:pt x="18" y="93"/>
                    <a:pt x="19" y="90"/>
                  </a:cubicBezTo>
                  <a:cubicBezTo>
                    <a:pt x="20" y="87"/>
                    <a:pt x="23" y="88"/>
                    <a:pt x="23" y="87"/>
                  </a:cubicBezTo>
                  <a:cubicBezTo>
                    <a:pt x="23" y="86"/>
                    <a:pt x="24" y="85"/>
                    <a:pt x="26" y="85"/>
                  </a:cubicBezTo>
                  <a:cubicBezTo>
                    <a:pt x="27" y="85"/>
                    <a:pt x="30" y="84"/>
                    <a:pt x="31" y="83"/>
                  </a:cubicBezTo>
                  <a:cubicBezTo>
                    <a:pt x="32" y="82"/>
                    <a:pt x="29" y="82"/>
                    <a:pt x="27" y="81"/>
                  </a:cubicBezTo>
                  <a:close/>
                  <a:moveTo>
                    <a:pt x="30" y="70"/>
                  </a:moveTo>
                  <a:cubicBezTo>
                    <a:pt x="30" y="72"/>
                    <a:pt x="34" y="67"/>
                    <a:pt x="34" y="67"/>
                  </a:cubicBezTo>
                  <a:cubicBezTo>
                    <a:pt x="29" y="64"/>
                    <a:pt x="29" y="64"/>
                    <a:pt x="29" y="64"/>
                  </a:cubicBezTo>
                  <a:cubicBezTo>
                    <a:pt x="29" y="64"/>
                    <a:pt x="28" y="67"/>
                    <a:pt x="30" y="70"/>
                  </a:cubicBezTo>
                  <a:close/>
                  <a:moveTo>
                    <a:pt x="55" y="83"/>
                  </a:moveTo>
                  <a:cubicBezTo>
                    <a:pt x="56" y="83"/>
                    <a:pt x="58" y="78"/>
                    <a:pt x="59" y="78"/>
                  </a:cubicBezTo>
                  <a:cubicBezTo>
                    <a:pt x="60" y="78"/>
                    <a:pt x="63" y="77"/>
                    <a:pt x="63" y="76"/>
                  </a:cubicBezTo>
                  <a:cubicBezTo>
                    <a:pt x="64" y="74"/>
                    <a:pt x="62" y="71"/>
                    <a:pt x="61" y="72"/>
                  </a:cubicBezTo>
                  <a:cubicBezTo>
                    <a:pt x="60" y="72"/>
                    <a:pt x="54" y="70"/>
                    <a:pt x="54" y="70"/>
                  </a:cubicBezTo>
                  <a:cubicBezTo>
                    <a:pt x="54" y="70"/>
                    <a:pt x="50" y="68"/>
                    <a:pt x="50" y="69"/>
                  </a:cubicBezTo>
                  <a:cubicBezTo>
                    <a:pt x="49" y="71"/>
                    <a:pt x="52" y="71"/>
                    <a:pt x="50" y="76"/>
                  </a:cubicBezTo>
                  <a:cubicBezTo>
                    <a:pt x="49" y="81"/>
                    <a:pt x="46" y="80"/>
                    <a:pt x="49" y="81"/>
                  </a:cubicBezTo>
                  <a:cubicBezTo>
                    <a:pt x="52" y="83"/>
                    <a:pt x="54" y="83"/>
                    <a:pt x="55" y="83"/>
                  </a:cubicBezTo>
                  <a:close/>
                  <a:moveTo>
                    <a:pt x="64" y="87"/>
                  </a:moveTo>
                  <a:cubicBezTo>
                    <a:pt x="63" y="87"/>
                    <a:pt x="65" y="80"/>
                    <a:pt x="66" y="79"/>
                  </a:cubicBezTo>
                  <a:cubicBezTo>
                    <a:pt x="67" y="77"/>
                    <a:pt x="64" y="78"/>
                    <a:pt x="61" y="79"/>
                  </a:cubicBezTo>
                  <a:cubicBezTo>
                    <a:pt x="59" y="80"/>
                    <a:pt x="59" y="85"/>
                    <a:pt x="59" y="86"/>
                  </a:cubicBezTo>
                  <a:cubicBezTo>
                    <a:pt x="58" y="88"/>
                    <a:pt x="58" y="89"/>
                    <a:pt x="55" y="89"/>
                  </a:cubicBezTo>
                  <a:cubicBezTo>
                    <a:pt x="53" y="88"/>
                    <a:pt x="55" y="92"/>
                    <a:pt x="56" y="94"/>
                  </a:cubicBezTo>
                  <a:cubicBezTo>
                    <a:pt x="59" y="95"/>
                    <a:pt x="59" y="95"/>
                    <a:pt x="59" y="95"/>
                  </a:cubicBezTo>
                  <a:cubicBezTo>
                    <a:pt x="59" y="95"/>
                    <a:pt x="61" y="98"/>
                    <a:pt x="62" y="97"/>
                  </a:cubicBezTo>
                  <a:cubicBezTo>
                    <a:pt x="63" y="96"/>
                    <a:pt x="63" y="95"/>
                    <a:pt x="62" y="93"/>
                  </a:cubicBezTo>
                  <a:cubicBezTo>
                    <a:pt x="61" y="90"/>
                    <a:pt x="65" y="86"/>
                    <a:pt x="64" y="87"/>
                  </a:cubicBezTo>
                  <a:close/>
                  <a:moveTo>
                    <a:pt x="67" y="89"/>
                  </a:moveTo>
                  <a:cubicBezTo>
                    <a:pt x="68" y="88"/>
                    <a:pt x="69" y="87"/>
                    <a:pt x="70" y="85"/>
                  </a:cubicBezTo>
                  <a:cubicBezTo>
                    <a:pt x="71" y="83"/>
                    <a:pt x="70" y="75"/>
                    <a:pt x="69" y="77"/>
                  </a:cubicBezTo>
                  <a:cubicBezTo>
                    <a:pt x="69" y="78"/>
                    <a:pt x="66" y="83"/>
                    <a:pt x="66" y="83"/>
                  </a:cubicBezTo>
                  <a:cubicBezTo>
                    <a:pt x="63" y="92"/>
                    <a:pt x="63" y="92"/>
                    <a:pt x="63" y="92"/>
                  </a:cubicBezTo>
                  <a:cubicBezTo>
                    <a:pt x="63" y="92"/>
                    <a:pt x="67" y="90"/>
                    <a:pt x="67" y="89"/>
                  </a:cubicBezTo>
                  <a:close/>
                  <a:moveTo>
                    <a:pt x="72" y="93"/>
                  </a:moveTo>
                  <a:cubicBezTo>
                    <a:pt x="72" y="93"/>
                    <a:pt x="76" y="91"/>
                    <a:pt x="76" y="88"/>
                  </a:cubicBezTo>
                  <a:cubicBezTo>
                    <a:pt x="77" y="86"/>
                    <a:pt x="74" y="88"/>
                    <a:pt x="72" y="88"/>
                  </a:cubicBezTo>
                  <a:cubicBezTo>
                    <a:pt x="70" y="87"/>
                    <a:pt x="68" y="90"/>
                    <a:pt x="69" y="92"/>
                  </a:cubicBezTo>
                  <a:lnTo>
                    <a:pt x="72" y="93"/>
                  </a:lnTo>
                  <a:close/>
                  <a:moveTo>
                    <a:pt x="37" y="52"/>
                  </a:moveTo>
                  <a:cubicBezTo>
                    <a:pt x="35" y="51"/>
                    <a:pt x="37" y="57"/>
                    <a:pt x="37" y="59"/>
                  </a:cubicBezTo>
                  <a:cubicBezTo>
                    <a:pt x="37" y="60"/>
                    <a:pt x="41" y="63"/>
                    <a:pt x="42" y="64"/>
                  </a:cubicBezTo>
                  <a:cubicBezTo>
                    <a:pt x="44" y="68"/>
                    <a:pt x="45" y="61"/>
                    <a:pt x="45" y="60"/>
                  </a:cubicBezTo>
                  <a:cubicBezTo>
                    <a:pt x="46" y="59"/>
                    <a:pt x="45" y="56"/>
                    <a:pt x="43" y="54"/>
                  </a:cubicBezTo>
                  <a:cubicBezTo>
                    <a:pt x="42" y="52"/>
                    <a:pt x="39" y="53"/>
                    <a:pt x="37" y="52"/>
                  </a:cubicBezTo>
                  <a:close/>
                  <a:moveTo>
                    <a:pt x="57" y="56"/>
                  </a:moveTo>
                  <a:cubicBezTo>
                    <a:pt x="58" y="55"/>
                    <a:pt x="55" y="50"/>
                    <a:pt x="55" y="50"/>
                  </a:cubicBezTo>
                  <a:cubicBezTo>
                    <a:pt x="55" y="50"/>
                    <a:pt x="57" y="49"/>
                    <a:pt x="59" y="51"/>
                  </a:cubicBezTo>
                  <a:cubicBezTo>
                    <a:pt x="60" y="53"/>
                    <a:pt x="62" y="56"/>
                    <a:pt x="63" y="57"/>
                  </a:cubicBezTo>
                  <a:cubicBezTo>
                    <a:pt x="64" y="57"/>
                    <a:pt x="67" y="61"/>
                    <a:pt x="66" y="61"/>
                  </a:cubicBezTo>
                  <a:cubicBezTo>
                    <a:pt x="65" y="61"/>
                    <a:pt x="62" y="62"/>
                    <a:pt x="62" y="62"/>
                  </a:cubicBezTo>
                  <a:cubicBezTo>
                    <a:pt x="61" y="69"/>
                    <a:pt x="61" y="69"/>
                    <a:pt x="61" y="69"/>
                  </a:cubicBezTo>
                  <a:cubicBezTo>
                    <a:pt x="65" y="66"/>
                    <a:pt x="65" y="66"/>
                    <a:pt x="65" y="66"/>
                  </a:cubicBezTo>
                  <a:cubicBezTo>
                    <a:pt x="69" y="69"/>
                    <a:pt x="69" y="69"/>
                    <a:pt x="69" y="69"/>
                  </a:cubicBezTo>
                  <a:cubicBezTo>
                    <a:pt x="69" y="69"/>
                    <a:pt x="70" y="69"/>
                    <a:pt x="69" y="66"/>
                  </a:cubicBezTo>
                  <a:cubicBezTo>
                    <a:pt x="68" y="63"/>
                    <a:pt x="71" y="64"/>
                    <a:pt x="73" y="65"/>
                  </a:cubicBezTo>
                  <a:cubicBezTo>
                    <a:pt x="74" y="65"/>
                    <a:pt x="78" y="71"/>
                    <a:pt x="78" y="73"/>
                  </a:cubicBezTo>
                  <a:cubicBezTo>
                    <a:pt x="78" y="75"/>
                    <a:pt x="76" y="73"/>
                    <a:pt x="76" y="71"/>
                  </a:cubicBezTo>
                  <a:cubicBezTo>
                    <a:pt x="75" y="70"/>
                    <a:pt x="73" y="72"/>
                    <a:pt x="73" y="72"/>
                  </a:cubicBezTo>
                  <a:cubicBezTo>
                    <a:pt x="73" y="72"/>
                    <a:pt x="73" y="78"/>
                    <a:pt x="74" y="79"/>
                  </a:cubicBezTo>
                  <a:cubicBezTo>
                    <a:pt x="75" y="80"/>
                    <a:pt x="76" y="79"/>
                    <a:pt x="77" y="81"/>
                  </a:cubicBezTo>
                  <a:cubicBezTo>
                    <a:pt x="77" y="82"/>
                    <a:pt x="78" y="86"/>
                    <a:pt x="78" y="86"/>
                  </a:cubicBezTo>
                  <a:cubicBezTo>
                    <a:pt x="82" y="88"/>
                    <a:pt x="82" y="88"/>
                    <a:pt x="82" y="88"/>
                  </a:cubicBezTo>
                  <a:cubicBezTo>
                    <a:pt x="82" y="88"/>
                    <a:pt x="82" y="86"/>
                    <a:pt x="83" y="85"/>
                  </a:cubicBezTo>
                  <a:cubicBezTo>
                    <a:pt x="83" y="84"/>
                    <a:pt x="81" y="81"/>
                    <a:pt x="81" y="81"/>
                  </a:cubicBezTo>
                  <a:cubicBezTo>
                    <a:pt x="81" y="81"/>
                    <a:pt x="80" y="77"/>
                    <a:pt x="80" y="75"/>
                  </a:cubicBezTo>
                  <a:cubicBezTo>
                    <a:pt x="80" y="73"/>
                    <a:pt x="83" y="76"/>
                    <a:pt x="84" y="77"/>
                  </a:cubicBezTo>
                  <a:cubicBezTo>
                    <a:pt x="85" y="78"/>
                    <a:pt x="87" y="76"/>
                    <a:pt x="86" y="75"/>
                  </a:cubicBezTo>
                  <a:cubicBezTo>
                    <a:pt x="85" y="74"/>
                    <a:pt x="84" y="70"/>
                    <a:pt x="86" y="68"/>
                  </a:cubicBezTo>
                  <a:cubicBezTo>
                    <a:pt x="88" y="66"/>
                    <a:pt x="85" y="65"/>
                    <a:pt x="84" y="64"/>
                  </a:cubicBezTo>
                  <a:cubicBezTo>
                    <a:pt x="83" y="63"/>
                    <a:pt x="80" y="63"/>
                    <a:pt x="78" y="63"/>
                  </a:cubicBezTo>
                  <a:cubicBezTo>
                    <a:pt x="76" y="63"/>
                    <a:pt x="73" y="61"/>
                    <a:pt x="72" y="60"/>
                  </a:cubicBezTo>
                  <a:cubicBezTo>
                    <a:pt x="72" y="58"/>
                    <a:pt x="73" y="57"/>
                    <a:pt x="71" y="57"/>
                  </a:cubicBezTo>
                  <a:cubicBezTo>
                    <a:pt x="69" y="57"/>
                    <a:pt x="67" y="53"/>
                    <a:pt x="66" y="51"/>
                  </a:cubicBezTo>
                  <a:cubicBezTo>
                    <a:pt x="66" y="49"/>
                    <a:pt x="68" y="48"/>
                    <a:pt x="69" y="49"/>
                  </a:cubicBezTo>
                  <a:cubicBezTo>
                    <a:pt x="71" y="50"/>
                    <a:pt x="71" y="51"/>
                    <a:pt x="73" y="53"/>
                  </a:cubicBezTo>
                  <a:cubicBezTo>
                    <a:pt x="75" y="55"/>
                    <a:pt x="74" y="50"/>
                    <a:pt x="73" y="47"/>
                  </a:cubicBezTo>
                  <a:cubicBezTo>
                    <a:pt x="72" y="44"/>
                    <a:pt x="68" y="47"/>
                    <a:pt x="65" y="46"/>
                  </a:cubicBezTo>
                  <a:cubicBezTo>
                    <a:pt x="62" y="45"/>
                    <a:pt x="62" y="48"/>
                    <a:pt x="60" y="47"/>
                  </a:cubicBezTo>
                  <a:cubicBezTo>
                    <a:pt x="58" y="46"/>
                    <a:pt x="57" y="43"/>
                    <a:pt x="55" y="44"/>
                  </a:cubicBezTo>
                  <a:cubicBezTo>
                    <a:pt x="52" y="44"/>
                    <a:pt x="52" y="48"/>
                    <a:pt x="50" y="47"/>
                  </a:cubicBezTo>
                  <a:cubicBezTo>
                    <a:pt x="48" y="46"/>
                    <a:pt x="47" y="42"/>
                    <a:pt x="47" y="40"/>
                  </a:cubicBezTo>
                  <a:cubicBezTo>
                    <a:pt x="46" y="38"/>
                    <a:pt x="45" y="33"/>
                    <a:pt x="45" y="30"/>
                  </a:cubicBezTo>
                  <a:cubicBezTo>
                    <a:pt x="46" y="27"/>
                    <a:pt x="49" y="26"/>
                    <a:pt x="52" y="25"/>
                  </a:cubicBezTo>
                  <a:cubicBezTo>
                    <a:pt x="56" y="25"/>
                    <a:pt x="54" y="20"/>
                    <a:pt x="55" y="16"/>
                  </a:cubicBezTo>
                  <a:cubicBezTo>
                    <a:pt x="56" y="12"/>
                    <a:pt x="53" y="11"/>
                    <a:pt x="53" y="11"/>
                  </a:cubicBezTo>
                  <a:cubicBezTo>
                    <a:pt x="53" y="11"/>
                    <a:pt x="52" y="5"/>
                    <a:pt x="53" y="4"/>
                  </a:cubicBezTo>
                  <a:cubicBezTo>
                    <a:pt x="55" y="3"/>
                    <a:pt x="54" y="1"/>
                    <a:pt x="52" y="1"/>
                  </a:cubicBezTo>
                  <a:cubicBezTo>
                    <a:pt x="50" y="2"/>
                    <a:pt x="48" y="3"/>
                    <a:pt x="48" y="3"/>
                  </a:cubicBezTo>
                  <a:cubicBezTo>
                    <a:pt x="48" y="3"/>
                    <a:pt x="42" y="0"/>
                    <a:pt x="39" y="1"/>
                  </a:cubicBezTo>
                  <a:cubicBezTo>
                    <a:pt x="35" y="2"/>
                    <a:pt x="36" y="7"/>
                    <a:pt x="35" y="9"/>
                  </a:cubicBezTo>
                  <a:cubicBezTo>
                    <a:pt x="34" y="11"/>
                    <a:pt x="34" y="17"/>
                    <a:pt x="34" y="19"/>
                  </a:cubicBezTo>
                  <a:cubicBezTo>
                    <a:pt x="34" y="22"/>
                    <a:pt x="36" y="27"/>
                    <a:pt x="33" y="26"/>
                  </a:cubicBezTo>
                  <a:cubicBezTo>
                    <a:pt x="30" y="25"/>
                    <a:pt x="29" y="22"/>
                    <a:pt x="29" y="24"/>
                  </a:cubicBezTo>
                  <a:cubicBezTo>
                    <a:pt x="28" y="26"/>
                    <a:pt x="29" y="32"/>
                    <a:pt x="30" y="35"/>
                  </a:cubicBezTo>
                  <a:cubicBezTo>
                    <a:pt x="32" y="37"/>
                    <a:pt x="34" y="41"/>
                    <a:pt x="35" y="43"/>
                  </a:cubicBezTo>
                  <a:cubicBezTo>
                    <a:pt x="36" y="45"/>
                    <a:pt x="36" y="40"/>
                    <a:pt x="38" y="39"/>
                  </a:cubicBezTo>
                  <a:cubicBezTo>
                    <a:pt x="40" y="38"/>
                    <a:pt x="45" y="44"/>
                    <a:pt x="45" y="44"/>
                  </a:cubicBezTo>
                  <a:cubicBezTo>
                    <a:pt x="45" y="44"/>
                    <a:pt x="42" y="44"/>
                    <a:pt x="40" y="42"/>
                  </a:cubicBezTo>
                  <a:cubicBezTo>
                    <a:pt x="37" y="41"/>
                    <a:pt x="36" y="45"/>
                    <a:pt x="36" y="47"/>
                  </a:cubicBezTo>
                  <a:cubicBezTo>
                    <a:pt x="36" y="47"/>
                    <a:pt x="40" y="51"/>
                    <a:pt x="42" y="52"/>
                  </a:cubicBezTo>
                  <a:cubicBezTo>
                    <a:pt x="43" y="53"/>
                    <a:pt x="46" y="49"/>
                    <a:pt x="46" y="49"/>
                  </a:cubicBezTo>
                  <a:cubicBezTo>
                    <a:pt x="46" y="49"/>
                    <a:pt x="50" y="49"/>
                    <a:pt x="51" y="50"/>
                  </a:cubicBezTo>
                  <a:cubicBezTo>
                    <a:pt x="53" y="51"/>
                    <a:pt x="56" y="56"/>
                    <a:pt x="57" y="56"/>
                  </a:cubicBezTo>
                  <a:close/>
                  <a:moveTo>
                    <a:pt x="49" y="54"/>
                  </a:moveTo>
                  <a:cubicBezTo>
                    <a:pt x="48" y="56"/>
                    <a:pt x="52" y="59"/>
                    <a:pt x="52" y="56"/>
                  </a:cubicBezTo>
                  <a:cubicBezTo>
                    <a:pt x="52" y="54"/>
                    <a:pt x="49" y="51"/>
                    <a:pt x="49" y="54"/>
                  </a:cubicBezTo>
                  <a:close/>
                  <a:moveTo>
                    <a:pt x="93" y="105"/>
                  </a:moveTo>
                  <a:cubicBezTo>
                    <a:pt x="93" y="103"/>
                    <a:pt x="92" y="102"/>
                    <a:pt x="93" y="101"/>
                  </a:cubicBezTo>
                  <a:cubicBezTo>
                    <a:pt x="94" y="100"/>
                    <a:pt x="93" y="97"/>
                    <a:pt x="93" y="96"/>
                  </a:cubicBezTo>
                  <a:cubicBezTo>
                    <a:pt x="92" y="94"/>
                    <a:pt x="91" y="94"/>
                    <a:pt x="93" y="91"/>
                  </a:cubicBezTo>
                  <a:cubicBezTo>
                    <a:pt x="94" y="88"/>
                    <a:pt x="91" y="90"/>
                    <a:pt x="89" y="92"/>
                  </a:cubicBezTo>
                  <a:cubicBezTo>
                    <a:pt x="87" y="94"/>
                    <a:pt x="88" y="89"/>
                    <a:pt x="88" y="87"/>
                  </a:cubicBezTo>
                  <a:cubicBezTo>
                    <a:pt x="88" y="86"/>
                    <a:pt x="87" y="83"/>
                    <a:pt x="85" y="84"/>
                  </a:cubicBezTo>
                  <a:cubicBezTo>
                    <a:pt x="83" y="86"/>
                    <a:pt x="88" y="91"/>
                    <a:pt x="86" y="90"/>
                  </a:cubicBezTo>
                  <a:cubicBezTo>
                    <a:pt x="85" y="89"/>
                    <a:pt x="84" y="91"/>
                    <a:pt x="84" y="93"/>
                  </a:cubicBezTo>
                  <a:cubicBezTo>
                    <a:pt x="83" y="95"/>
                    <a:pt x="83" y="95"/>
                    <a:pt x="82" y="97"/>
                  </a:cubicBezTo>
                  <a:cubicBezTo>
                    <a:pt x="81" y="99"/>
                    <a:pt x="80" y="99"/>
                    <a:pt x="79" y="97"/>
                  </a:cubicBezTo>
                  <a:cubicBezTo>
                    <a:pt x="78" y="95"/>
                    <a:pt x="78" y="99"/>
                    <a:pt x="78" y="100"/>
                  </a:cubicBezTo>
                  <a:cubicBezTo>
                    <a:pt x="78" y="101"/>
                    <a:pt x="75" y="103"/>
                    <a:pt x="75" y="103"/>
                  </a:cubicBezTo>
                  <a:cubicBezTo>
                    <a:pt x="75" y="103"/>
                    <a:pt x="72" y="102"/>
                    <a:pt x="70" y="102"/>
                  </a:cubicBezTo>
                  <a:cubicBezTo>
                    <a:pt x="68" y="101"/>
                    <a:pt x="66" y="102"/>
                    <a:pt x="63" y="103"/>
                  </a:cubicBezTo>
                  <a:cubicBezTo>
                    <a:pt x="59" y="104"/>
                    <a:pt x="56" y="106"/>
                    <a:pt x="54" y="107"/>
                  </a:cubicBezTo>
                  <a:cubicBezTo>
                    <a:pt x="52" y="107"/>
                    <a:pt x="51" y="114"/>
                    <a:pt x="50" y="116"/>
                  </a:cubicBezTo>
                  <a:cubicBezTo>
                    <a:pt x="49" y="118"/>
                    <a:pt x="47" y="122"/>
                    <a:pt x="49" y="123"/>
                  </a:cubicBezTo>
                  <a:cubicBezTo>
                    <a:pt x="50" y="124"/>
                    <a:pt x="52" y="124"/>
                    <a:pt x="53" y="122"/>
                  </a:cubicBezTo>
                  <a:cubicBezTo>
                    <a:pt x="54" y="120"/>
                    <a:pt x="52" y="120"/>
                    <a:pt x="52" y="116"/>
                  </a:cubicBezTo>
                  <a:cubicBezTo>
                    <a:pt x="52" y="113"/>
                    <a:pt x="56" y="110"/>
                    <a:pt x="56" y="110"/>
                  </a:cubicBezTo>
                  <a:cubicBezTo>
                    <a:pt x="59" y="115"/>
                    <a:pt x="59" y="115"/>
                    <a:pt x="59" y="115"/>
                  </a:cubicBezTo>
                  <a:cubicBezTo>
                    <a:pt x="61" y="112"/>
                    <a:pt x="61" y="112"/>
                    <a:pt x="61" y="112"/>
                  </a:cubicBezTo>
                  <a:cubicBezTo>
                    <a:pt x="65" y="115"/>
                    <a:pt x="65" y="115"/>
                    <a:pt x="65" y="115"/>
                  </a:cubicBezTo>
                  <a:cubicBezTo>
                    <a:pt x="65" y="115"/>
                    <a:pt x="65" y="113"/>
                    <a:pt x="65" y="112"/>
                  </a:cubicBezTo>
                  <a:cubicBezTo>
                    <a:pt x="66" y="110"/>
                    <a:pt x="70" y="111"/>
                    <a:pt x="71" y="112"/>
                  </a:cubicBezTo>
                  <a:cubicBezTo>
                    <a:pt x="72" y="112"/>
                    <a:pt x="71" y="113"/>
                    <a:pt x="70" y="118"/>
                  </a:cubicBezTo>
                  <a:cubicBezTo>
                    <a:pt x="69" y="124"/>
                    <a:pt x="76" y="128"/>
                    <a:pt x="76" y="128"/>
                  </a:cubicBezTo>
                  <a:cubicBezTo>
                    <a:pt x="76" y="128"/>
                    <a:pt x="82" y="131"/>
                    <a:pt x="84" y="131"/>
                  </a:cubicBezTo>
                  <a:cubicBezTo>
                    <a:pt x="87" y="131"/>
                    <a:pt x="87" y="129"/>
                    <a:pt x="87" y="126"/>
                  </a:cubicBezTo>
                  <a:cubicBezTo>
                    <a:pt x="87" y="123"/>
                    <a:pt x="86" y="123"/>
                    <a:pt x="84" y="120"/>
                  </a:cubicBezTo>
                  <a:cubicBezTo>
                    <a:pt x="82" y="116"/>
                    <a:pt x="88" y="115"/>
                    <a:pt x="88" y="116"/>
                  </a:cubicBezTo>
                  <a:cubicBezTo>
                    <a:pt x="89" y="118"/>
                    <a:pt x="91" y="123"/>
                    <a:pt x="91" y="123"/>
                  </a:cubicBezTo>
                  <a:cubicBezTo>
                    <a:pt x="94" y="118"/>
                    <a:pt x="94" y="118"/>
                    <a:pt x="94" y="118"/>
                  </a:cubicBezTo>
                  <a:cubicBezTo>
                    <a:pt x="94" y="118"/>
                    <a:pt x="93" y="115"/>
                    <a:pt x="94" y="112"/>
                  </a:cubicBezTo>
                  <a:cubicBezTo>
                    <a:pt x="95" y="109"/>
                    <a:pt x="94" y="107"/>
                    <a:pt x="93" y="105"/>
                  </a:cubicBezTo>
                  <a:close/>
                  <a:moveTo>
                    <a:pt x="44" y="126"/>
                  </a:moveTo>
                  <a:cubicBezTo>
                    <a:pt x="43" y="125"/>
                    <a:pt x="40" y="127"/>
                    <a:pt x="40" y="127"/>
                  </a:cubicBezTo>
                  <a:cubicBezTo>
                    <a:pt x="40" y="127"/>
                    <a:pt x="40" y="129"/>
                    <a:pt x="42" y="129"/>
                  </a:cubicBezTo>
                  <a:cubicBezTo>
                    <a:pt x="44" y="129"/>
                    <a:pt x="46" y="127"/>
                    <a:pt x="44" y="126"/>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561" name="Freeform 327"/>
            <p:cNvSpPr>
              <a:spLocks/>
            </p:cNvSpPr>
            <p:nvPr>
              <p:custDataLst>
                <p:tags r:id="rId8"/>
              </p:custDataLst>
            </p:nvPr>
          </p:nvSpPr>
          <p:spPr bwMode="auto">
            <a:xfrm>
              <a:off x="2171" y="2450"/>
              <a:ext cx="53" cy="96"/>
            </a:xfrm>
            <a:custGeom>
              <a:avLst/>
              <a:gdLst>
                <a:gd name="T0" fmla="*/ 21 w 83"/>
                <a:gd name="T1" fmla="*/ 12 h 150"/>
                <a:gd name="T2" fmla="*/ 19 w 83"/>
                <a:gd name="T3" fmla="*/ 8 h 150"/>
                <a:gd name="T4" fmla="*/ 15 w 83"/>
                <a:gd name="T5" fmla="*/ 6 h 150"/>
                <a:gd name="T6" fmla="*/ 13 w 83"/>
                <a:gd name="T7" fmla="*/ 7 h 150"/>
                <a:gd name="T8" fmla="*/ 10 w 83"/>
                <a:gd name="T9" fmla="*/ 8 h 150"/>
                <a:gd name="T10" fmla="*/ 10 w 83"/>
                <a:gd name="T11" fmla="*/ 5 h 150"/>
                <a:gd name="T12" fmla="*/ 11 w 83"/>
                <a:gd name="T13" fmla="*/ 3 h 150"/>
                <a:gd name="T14" fmla="*/ 8 w 83"/>
                <a:gd name="T15" fmla="*/ 1 h 150"/>
                <a:gd name="T16" fmla="*/ 6 w 83"/>
                <a:gd name="T17" fmla="*/ 1 h 150"/>
                <a:gd name="T18" fmla="*/ 4 w 83"/>
                <a:gd name="T19" fmla="*/ 1 h 150"/>
                <a:gd name="T20" fmla="*/ 2 w 83"/>
                <a:gd name="T21" fmla="*/ 2 h 150"/>
                <a:gd name="T22" fmla="*/ 1 w 83"/>
                <a:gd name="T23" fmla="*/ 5 h 150"/>
                <a:gd name="T24" fmla="*/ 1 w 83"/>
                <a:gd name="T25" fmla="*/ 6 h 150"/>
                <a:gd name="T26" fmla="*/ 3 w 83"/>
                <a:gd name="T27" fmla="*/ 10 h 150"/>
                <a:gd name="T28" fmla="*/ 4 w 83"/>
                <a:gd name="T29" fmla="*/ 12 h 150"/>
                <a:gd name="T30" fmla="*/ 3 w 83"/>
                <a:gd name="T31" fmla="*/ 14 h 150"/>
                <a:gd name="T32" fmla="*/ 5 w 83"/>
                <a:gd name="T33" fmla="*/ 19 h 150"/>
                <a:gd name="T34" fmla="*/ 6 w 83"/>
                <a:gd name="T35" fmla="*/ 24 h 150"/>
                <a:gd name="T36" fmla="*/ 3 w 83"/>
                <a:gd name="T37" fmla="*/ 28 h 150"/>
                <a:gd name="T38" fmla="*/ 3 w 83"/>
                <a:gd name="T39" fmla="*/ 34 h 150"/>
                <a:gd name="T40" fmla="*/ 4 w 83"/>
                <a:gd name="T41" fmla="*/ 34 h 150"/>
                <a:gd name="T42" fmla="*/ 5 w 83"/>
                <a:gd name="T43" fmla="*/ 34 h 150"/>
                <a:gd name="T44" fmla="*/ 6 w 83"/>
                <a:gd name="T45" fmla="*/ 36 h 150"/>
                <a:gd name="T46" fmla="*/ 8 w 83"/>
                <a:gd name="T47" fmla="*/ 38 h 150"/>
                <a:gd name="T48" fmla="*/ 10 w 83"/>
                <a:gd name="T49" fmla="*/ 38 h 150"/>
                <a:gd name="T50" fmla="*/ 11 w 83"/>
                <a:gd name="T51" fmla="*/ 39 h 150"/>
                <a:gd name="T52" fmla="*/ 13 w 83"/>
                <a:gd name="T53" fmla="*/ 38 h 150"/>
                <a:gd name="T54" fmla="*/ 10 w 83"/>
                <a:gd name="T55" fmla="*/ 36 h 150"/>
                <a:gd name="T56" fmla="*/ 7 w 83"/>
                <a:gd name="T57" fmla="*/ 31 h 150"/>
                <a:gd name="T58" fmla="*/ 5 w 83"/>
                <a:gd name="T59" fmla="*/ 27 h 150"/>
                <a:gd name="T60" fmla="*/ 7 w 83"/>
                <a:gd name="T61" fmla="*/ 22 h 150"/>
                <a:gd name="T62" fmla="*/ 9 w 83"/>
                <a:gd name="T63" fmla="*/ 20 h 150"/>
                <a:gd name="T64" fmla="*/ 12 w 83"/>
                <a:gd name="T65" fmla="*/ 21 h 150"/>
                <a:gd name="T66" fmla="*/ 13 w 83"/>
                <a:gd name="T67" fmla="*/ 23 h 150"/>
                <a:gd name="T68" fmla="*/ 13 w 83"/>
                <a:gd name="T69" fmla="*/ 20 h 150"/>
                <a:gd name="T70" fmla="*/ 15 w 83"/>
                <a:gd name="T71" fmla="*/ 17 h 150"/>
                <a:gd name="T72" fmla="*/ 20 w 83"/>
                <a:gd name="T73" fmla="*/ 17 h 150"/>
                <a:gd name="T74" fmla="*/ 21 w 83"/>
                <a:gd name="T75" fmla="*/ 17 h 150"/>
                <a:gd name="T76" fmla="*/ 22 w 83"/>
                <a:gd name="T77" fmla="*/ 13 h 15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3"/>
                <a:gd name="T118" fmla="*/ 0 h 150"/>
                <a:gd name="T119" fmla="*/ 83 w 83"/>
                <a:gd name="T120" fmla="*/ 150 h 15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3" h="150">
                  <a:moveTo>
                    <a:pt x="83" y="51"/>
                  </a:moveTo>
                  <a:cubicBezTo>
                    <a:pt x="83" y="51"/>
                    <a:pt x="82" y="51"/>
                    <a:pt x="80" y="47"/>
                  </a:cubicBezTo>
                  <a:cubicBezTo>
                    <a:pt x="78" y="43"/>
                    <a:pt x="76" y="43"/>
                    <a:pt x="75" y="41"/>
                  </a:cubicBezTo>
                  <a:cubicBezTo>
                    <a:pt x="74" y="39"/>
                    <a:pt x="74" y="34"/>
                    <a:pt x="74" y="33"/>
                  </a:cubicBezTo>
                  <a:cubicBezTo>
                    <a:pt x="74" y="32"/>
                    <a:pt x="74" y="31"/>
                    <a:pt x="69" y="26"/>
                  </a:cubicBezTo>
                  <a:cubicBezTo>
                    <a:pt x="64" y="21"/>
                    <a:pt x="63" y="22"/>
                    <a:pt x="60" y="22"/>
                  </a:cubicBezTo>
                  <a:cubicBezTo>
                    <a:pt x="58" y="21"/>
                    <a:pt x="57" y="25"/>
                    <a:pt x="57" y="25"/>
                  </a:cubicBezTo>
                  <a:cubicBezTo>
                    <a:pt x="57" y="25"/>
                    <a:pt x="55" y="29"/>
                    <a:pt x="52" y="27"/>
                  </a:cubicBezTo>
                  <a:cubicBezTo>
                    <a:pt x="50" y="24"/>
                    <a:pt x="46" y="25"/>
                    <a:pt x="45" y="26"/>
                  </a:cubicBezTo>
                  <a:cubicBezTo>
                    <a:pt x="43" y="27"/>
                    <a:pt x="41" y="31"/>
                    <a:pt x="39" y="31"/>
                  </a:cubicBezTo>
                  <a:cubicBezTo>
                    <a:pt x="38" y="31"/>
                    <a:pt x="38" y="29"/>
                    <a:pt x="39" y="27"/>
                  </a:cubicBezTo>
                  <a:cubicBezTo>
                    <a:pt x="40" y="24"/>
                    <a:pt x="38" y="22"/>
                    <a:pt x="39" y="20"/>
                  </a:cubicBezTo>
                  <a:cubicBezTo>
                    <a:pt x="40" y="19"/>
                    <a:pt x="40" y="13"/>
                    <a:pt x="40" y="13"/>
                  </a:cubicBezTo>
                  <a:cubicBezTo>
                    <a:pt x="40" y="10"/>
                    <a:pt x="40" y="10"/>
                    <a:pt x="40" y="10"/>
                  </a:cubicBezTo>
                  <a:cubicBezTo>
                    <a:pt x="33" y="10"/>
                    <a:pt x="33" y="10"/>
                    <a:pt x="33" y="10"/>
                  </a:cubicBezTo>
                  <a:cubicBezTo>
                    <a:pt x="33" y="10"/>
                    <a:pt x="33" y="4"/>
                    <a:pt x="32" y="3"/>
                  </a:cubicBezTo>
                  <a:cubicBezTo>
                    <a:pt x="31" y="1"/>
                    <a:pt x="28" y="0"/>
                    <a:pt x="27" y="0"/>
                  </a:cubicBezTo>
                  <a:cubicBezTo>
                    <a:pt x="26" y="0"/>
                    <a:pt x="23" y="1"/>
                    <a:pt x="23" y="1"/>
                  </a:cubicBezTo>
                  <a:cubicBezTo>
                    <a:pt x="22" y="4"/>
                    <a:pt x="22" y="4"/>
                    <a:pt x="22" y="4"/>
                  </a:cubicBezTo>
                  <a:cubicBezTo>
                    <a:pt x="22" y="4"/>
                    <a:pt x="19" y="3"/>
                    <a:pt x="18" y="5"/>
                  </a:cubicBezTo>
                  <a:cubicBezTo>
                    <a:pt x="17" y="7"/>
                    <a:pt x="13" y="9"/>
                    <a:pt x="12" y="8"/>
                  </a:cubicBezTo>
                  <a:cubicBezTo>
                    <a:pt x="10" y="8"/>
                    <a:pt x="8" y="7"/>
                    <a:pt x="7" y="8"/>
                  </a:cubicBezTo>
                  <a:cubicBezTo>
                    <a:pt x="7" y="9"/>
                    <a:pt x="5" y="13"/>
                    <a:pt x="5" y="16"/>
                  </a:cubicBezTo>
                  <a:cubicBezTo>
                    <a:pt x="5" y="18"/>
                    <a:pt x="5" y="19"/>
                    <a:pt x="5" y="19"/>
                  </a:cubicBezTo>
                  <a:cubicBezTo>
                    <a:pt x="5" y="19"/>
                    <a:pt x="0" y="18"/>
                    <a:pt x="1" y="20"/>
                  </a:cubicBezTo>
                  <a:cubicBezTo>
                    <a:pt x="1" y="21"/>
                    <a:pt x="3" y="23"/>
                    <a:pt x="3" y="23"/>
                  </a:cubicBezTo>
                  <a:cubicBezTo>
                    <a:pt x="3" y="23"/>
                    <a:pt x="5" y="26"/>
                    <a:pt x="6" y="28"/>
                  </a:cubicBezTo>
                  <a:cubicBezTo>
                    <a:pt x="7" y="29"/>
                    <a:pt x="13" y="36"/>
                    <a:pt x="13" y="37"/>
                  </a:cubicBezTo>
                  <a:cubicBezTo>
                    <a:pt x="13" y="38"/>
                    <a:pt x="16" y="41"/>
                    <a:pt x="16" y="41"/>
                  </a:cubicBezTo>
                  <a:cubicBezTo>
                    <a:pt x="16" y="41"/>
                    <a:pt x="17" y="46"/>
                    <a:pt x="16" y="46"/>
                  </a:cubicBezTo>
                  <a:cubicBezTo>
                    <a:pt x="15" y="45"/>
                    <a:pt x="13" y="51"/>
                    <a:pt x="13" y="51"/>
                  </a:cubicBezTo>
                  <a:cubicBezTo>
                    <a:pt x="13" y="51"/>
                    <a:pt x="11" y="54"/>
                    <a:pt x="10" y="54"/>
                  </a:cubicBezTo>
                  <a:cubicBezTo>
                    <a:pt x="9" y="54"/>
                    <a:pt x="8" y="58"/>
                    <a:pt x="13" y="63"/>
                  </a:cubicBezTo>
                  <a:cubicBezTo>
                    <a:pt x="18" y="67"/>
                    <a:pt x="20" y="69"/>
                    <a:pt x="19" y="72"/>
                  </a:cubicBezTo>
                  <a:cubicBezTo>
                    <a:pt x="19" y="75"/>
                    <a:pt x="21" y="79"/>
                    <a:pt x="22" y="83"/>
                  </a:cubicBezTo>
                  <a:cubicBezTo>
                    <a:pt x="23" y="87"/>
                    <a:pt x="24" y="89"/>
                    <a:pt x="22" y="91"/>
                  </a:cubicBezTo>
                  <a:cubicBezTo>
                    <a:pt x="20" y="93"/>
                    <a:pt x="20" y="96"/>
                    <a:pt x="17" y="99"/>
                  </a:cubicBezTo>
                  <a:cubicBezTo>
                    <a:pt x="14" y="102"/>
                    <a:pt x="13" y="106"/>
                    <a:pt x="12" y="108"/>
                  </a:cubicBezTo>
                  <a:cubicBezTo>
                    <a:pt x="12" y="110"/>
                    <a:pt x="11" y="114"/>
                    <a:pt x="10" y="117"/>
                  </a:cubicBezTo>
                  <a:cubicBezTo>
                    <a:pt x="10" y="121"/>
                    <a:pt x="10" y="130"/>
                    <a:pt x="10" y="130"/>
                  </a:cubicBezTo>
                  <a:cubicBezTo>
                    <a:pt x="14" y="123"/>
                    <a:pt x="14" y="123"/>
                    <a:pt x="14" y="123"/>
                  </a:cubicBezTo>
                  <a:cubicBezTo>
                    <a:pt x="14" y="123"/>
                    <a:pt x="17" y="127"/>
                    <a:pt x="17" y="129"/>
                  </a:cubicBezTo>
                  <a:cubicBezTo>
                    <a:pt x="17" y="130"/>
                    <a:pt x="18" y="133"/>
                    <a:pt x="18" y="133"/>
                  </a:cubicBezTo>
                  <a:cubicBezTo>
                    <a:pt x="20" y="130"/>
                    <a:pt x="20" y="130"/>
                    <a:pt x="20" y="130"/>
                  </a:cubicBezTo>
                  <a:cubicBezTo>
                    <a:pt x="21" y="134"/>
                    <a:pt x="21" y="134"/>
                    <a:pt x="21" y="134"/>
                  </a:cubicBezTo>
                  <a:cubicBezTo>
                    <a:pt x="23" y="136"/>
                    <a:pt x="23" y="136"/>
                    <a:pt x="23" y="136"/>
                  </a:cubicBezTo>
                  <a:cubicBezTo>
                    <a:pt x="23" y="136"/>
                    <a:pt x="22" y="130"/>
                    <a:pt x="28" y="141"/>
                  </a:cubicBezTo>
                  <a:cubicBezTo>
                    <a:pt x="28" y="142"/>
                    <a:pt x="29" y="142"/>
                    <a:pt x="29" y="143"/>
                  </a:cubicBezTo>
                  <a:cubicBezTo>
                    <a:pt x="28" y="138"/>
                    <a:pt x="32" y="140"/>
                    <a:pt x="33" y="141"/>
                  </a:cubicBezTo>
                  <a:cubicBezTo>
                    <a:pt x="34" y="143"/>
                    <a:pt x="35" y="143"/>
                    <a:pt x="38" y="144"/>
                  </a:cubicBezTo>
                  <a:cubicBezTo>
                    <a:pt x="40" y="146"/>
                    <a:pt x="38" y="150"/>
                    <a:pt x="38" y="150"/>
                  </a:cubicBezTo>
                  <a:cubicBezTo>
                    <a:pt x="41" y="148"/>
                    <a:pt x="41" y="148"/>
                    <a:pt x="41" y="148"/>
                  </a:cubicBezTo>
                  <a:cubicBezTo>
                    <a:pt x="41" y="148"/>
                    <a:pt x="45" y="148"/>
                    <a:pt x="46" y="148"/>
                  </a:cubicBezTo>
                  <a:cubicBezTo>
                    <a:pt x="47" y="148"/>
                    <a:pt x="48" y="145"/>
                    <a:pt x="48" y="145"/>
                  </a:cubicBezTo>
                  <a:cubicBezTo>
                    <a:pt x="48" y="145"/>
                    <a:pt x="44" y="139"/>
                    <a:pt x="43" y="138"/>
                  </a:cubicBezTo>
                  <a:cubicBezTo>
                    <a:pt x="42" y="137"/>
                    <a:pt x="40" y="139"/>
                    <a:pt x="37" y="136"/>
                  </a:cubicBezTo>
                  <a:cubicBezTo>
                    <a:pt x="34" y="134"/>
                    <a:pt x="30" y="124"/>
                    <a:pt x="30" y="123"/>
                  </a:cubicBezTo>
                  <a:cubicBezTo>
                    <a:pt x="30" y="122"/>
                    <a:pt x="28" y="120"/>
                    <a:pt x="27" y="118"/>
                  </a:cubicBezTo>
                  <a:cubicBezTo>
                    <a:pt x="27" y="116"/>
                    <a:pt x="25" y="114"/>
                    <a:pt x="23" y="114"/>
                  </a:cubicBezTo>
                  <a:cubicBezTo>
                    <a:pt x="21" y="113"/>
                    <a:pt x="19" y="106"/>
                    <a:pt x="20" y="103"/>
                  </a:cubicBezTo>
                  <a:cubicBezTo>
                    <a:pt x="22" y="99"/>
                    <a:pt x="22" y="94"/>
                    <a:pt x="24" y="92"/>
                  </a:cubicBezTo>
                  <a:cubicBezTo>
                    <a:pt x="26" y="89"/>
                    <a:pt x="28" y="86"/>
                    <a:pt x="28" y="84"/>
                  </a:cubicBezTo>
                  <a:cubicBezTo>
                    <a:pt x="28" y="83"/>
                    <a:pt x="27" y="75"/>
                    <a:pt x="29" y="75"/>
                  </a:cubicBezTo>
                  <a:cubicBezTo>
                    <a:pt x="31" y="75"/>
                    <a:pt x="33" y="72"/>
                    <a:pt x="34" y="75"/>
                  </a:cubicBezTo>
                  <a:cubicBezTo>
                    <a:pt x="35" y="78"/>
                    <a:pt x="36" y="80"/>
                    <a:pt x="36" y="80"/>
                  </a:cubicBezTo>
                  <a:cubicBezTo>
                    <a:pt x="36" y="80"/>
                    <a:pt x="44" y="80"/>
                    <a:pt x="45" y="80"/>
                  </a:cubicBezTo>
                  <a:cubicBezTo>
                    <a:pt x="46" y="81"/>
                    <a:pt x="49" y="83"/>
                    <a:pt x="50" y="86"/>
                  </a:cubicBezTo>
                  <a:cubicBezTo>
                    <a:pt x="50" y="89"/>
                    <a:pt x="51" y="89"/>
                    <a:pt x="51" y="89"/>
                  </a:cubicBezTo>
                  <a:cubicBezTo>
                    <a:pt x="54" y="84"/>
                    <a:pt x="54" y="84"/>
                    <a:pt x="54" y="84"/>
                  </a:cubicBezTo>
                  <a:cubicBezTo>
                    <a:pt x="54" y="84"/>
                    <a:pt x="52" y="79"/>
                    <a:pt x="52" y="77"/>
                  </a:cubicBezTo>
                  <a:cubicBezTo>
                    <a:pt x="53" y="75"/>
                    <a:pt x="50" y="72"/>
                    <a:pt x="52" y="70"/>
                  </a:cubicBezTo>
                  <a:cubicBezTo>
                    <a:pt x="54" y="69"/>
                    <a:pt x="55" y="62"/>
                    <a:pt x="59" y="63"/>
                  </a:cubicBezTo>
                  <a:cubicBezTo>
                    <a:pt x="62" y="63"/>
                    <a:pt x="64" y="63"/>
                    <a:pt x="70" y="63"/>
                  </a:cubicBezTo>
                  <a:cubicBezTo>
                    <a:pt x="75" y="63"/>
                    <a:pt x="77" y="63"/>
                    <a:pt x="77" y="63"/>
                  </a:cubicBezTo>
                  <a:cubicBezTo>
                    <a:pt x="77" y="64"/>
                    <a:pt x="77" y="64"/>
                    <a:pt x="77" y="64"/>
                  </a:cubicBezTo>
                  <a:cubicBezTo>
                    <a:pt x="77" y="64"/>
                    <a:pt x="78" y="64"/>
                    <a:pt x="81" y="62"/>
                  </a:cubicBezTo>
                  <a:cubicBezTo>
                    <a:pt x="83" y="60"/>
                    <a:pt x="82" y="57"/>
                    <a:pt x="82" y="56"/>
                  </a:cubicBezTo>
                  <a:cubicBezTo>
                    <a:pt x="81" y="55"/>
                    <a:pt x="83" y="51"/>
                    <a:pt x="83" y="51"/>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562" name="Freeform 328"/>
            <p:cNvSpPr>
              <a:spLocks/>
            </p:cNvSpPr>
            <p:nvPr>
              <p:custDataLst>
                <p:tags r:id="rId9"/>
              </p:custDataLst>
            </p:nvPr>
          </p:nvSpPr>
          <p:spPr bwMode="auto">
            <a:xfrm>
              <a:off x="2139" y="2394"/>
              <a:ext cx="57" cy="123"/>
            </a:xfrm>
            <a:custGeom>
              <a:avLst/>
              <a:gdLst>
                <a:gd name="T0" fmla="*/ 17 w 89"/>
                <a:gd name="T1" fmla="*/ 43 h 193"/>
                <a:gd name="T2" fmla="*/ 17 w 89"/>
                <a:gd name="T3" fmla="*/ 46 h 193"/>
                <a:gd name="T4" fmla="*/ 17 w 89"/>
                <a:gd name="T5" fmla="*/ 48 h 193"/>
                <a:gd name="T6" fmla="*/ 18 w 89"/>
                <a:gd name="T7" fmla="*/ 48 h 193"/>
                <a:gd name="T8" fmla="*/ 19 w 89"/>
                <a:gd name="T9" fmla="*/ 44 h 193"/>
                <a:gd name="T10" fmla="*/ 17 w 89"/>
                <a:gd name="T11" fmla="*/ 39 h 193"/>
                <a:gd name="T12" fmla="*/ 17 w 89"/>
                <a:gd name="T13" fmla="*/ 36 h 193"/>
                <a:gd name="T14" fmla="*/ 17 w 89"/>
                <a:gd name="T15" fmla="*/ 33 h 193"/>
                <a:gd name="T16" fmla="*/ 15 w 89"/>
                <a:gd name="T17" fmla="*/ 30 h 193"/>
                <a:gd name="T18" fmla="*/ 13 w 89"/>
                <a:gd name="T19" fmla="*/ 27 h 193"/>
                <a:gd name="T20" fmla="*/ 14 w 89"/>
                <a:gd name="T21" fmla="*/ 27 h 193"/>
                <a:gd name="T22" fmla="*/ 17 w 89"/>
                <a:gd name="T23" fmla="*/ 25 h 193"/>
                <a:gd name="T24" fmla="*/ 19 w 89"/>
                <a:gd name="T25" fmla="*/ 24 h 193"/>
                <a:gd name="T26" fmla="*/ 20 w 89"/>
                <a:gd name="T27" fmla="*/ 22 h 193"/>
                <a:gd name="T28" fmla="*/ 21 w 89"/>
                <a:gd name="T29" fmla="*/ 22 h 193"/>
                <a:gd name="T30" fmla="*/ 24 w 89"/>
                <a:gd name="T31" fmla="*/ 20 h 193"/>
                <a:gd name="T32" fmla="*/ 22 w 89"/>
                <a:gd name="T33" fmla="*/ 20 h 193"/>
                <a:gd name="T34" fmla="*/ 20 w 89"/>
                <a:gd name="T35" fmla="*/ 18 h 193"/>
                <a:gd name="T36" fmla="*/ 19 w 89"/>
                <a:gd name="T37" fmla="*/ 17 h 193"/>
                <a:gd name="T38" fmla="*/ 18 w 89"/>
                <a:gd name="T39" fmla="*/ 15 h 193"/>
                <a:gd name="T40" fmla="*/ 17 w 89"/>
                <a:gd name="T41" fmla="*/ 13 h 193"/>
                <a:gd name="T42" fmla="*/ 14 w 89"/>
                <a:gd name="T43" fmla="*/ 13 h 193"/>
                <a:gd name="T44" fmla="*/ 14 w 89"/>
                <a:gd name="T45" fmla="*/ 10 h 193"/>
                <a:gd name="T46" fmla="*/ 17 w 89"/>
                <a:gd name="T47" fmla="*/ 8 h 193"/>
                <a:gd name="T48" fmla="*/ 17 w 89"/>
                <a:gd name="T49" fmla="*/ 3 h 193"/>
                <a:gd name="T50" fmla="*/ 15 w 89"/>
                <a:gd name="T51" fmla="*/ 1 h 193"/>
                <a:gd name="T52" fmla="*/ 13 w 89"/>
                <a:gd name="T53" fmla="*/ 1 h 193"/>
                <a:gd name="T54" fmla="*/ 13 w 89"/>
                <a:gd name="T55" fmla="*/ 4 h 193"/>
                <a:gd name="T56" fmla="*/ 9 w 89"/>
                <a:gd name="T57" fmla="*/ 5 h 193"/>
                <a:gd name="T58" fmla="*/ 7 w 89"/>
                <a:gd name="T59" fmla="*/ 8 h 193"/>
                <a:gd name="T60" fmla="*/ 6 w 89"/>
                <a:gd name="T61" fmla="*/ 11 h 193"/>
                <a:gd name="T62" fmla="*/ 3 w 89"/>
                <a:gd name="T63" fmla="*/ 13 h 193"/>
                <a:gd name="T64" fmla="*/ 3 w 89"/>
                <a:gd name="T65" fmla="*/ 15 h 193"/>
                <a:gd name="T66" fmla="*/ 2 w 89"/>
                <a:gd name="T67" fmla="*/ 18 h 193"/>
                <a:gd name="T68" fmla="*/ 1 w 89"/>
                <a:gd name="T69" fmla="*/ 20 h 193"/>
                <a:gd name="T70" fmla="*/ 1 w 89"/>
                <a:gd name="T71" fmla="*/ 22 h 193"/>
                <a:gd name="T72" fmla="*/ 4 w 89"/>
                <a:gd name="T73" fmla="*/ 25 h 193"/>
                <a:gd name="T74" fmla="*/ 4 w 89"/>
                <a:gd name="T75" fmla="*/ 26 h 193"/>
                <a:gd name="T76" fmla="*/ 5 w 89"/>
                <a:gd name="T77" fmla="*/ 27 h 193"/>
                <a:gd name="T78" fmla="*/ 5 w 89"/>
                <a:gd name="T79" fmla="*/ 33 h 193"/>
                <a:gd name="T80" fmla="*/ 8 w 89"/>
                <a:gd name="T81" fmla="*/ 35 h 193"/>
                <a:gd name="T82" fmla="*/ 10 w 89"/>
                <a:gd name="T83" fmla="*/ 34 h 193"/>
                <a:gd name="T84" fmla="*/ 13 w 89"/>
                <a:gd name="T85" fmla="*/ 31 h 193"/>
                <a:gd name="T86" fmla="*/ 14 w 89"/>
                <a:gd name="T87" fmla="*/ 36 h 193"/>
                <a:gd name="T88" fmla="*/ 15 w 89"/>
                <a:gd name="T89" fmla="*/ 40 h 19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9"/>
                <a:gd name="T136" fmla="*/ 0 h 193"/>
                <a:gd name="T137" fmla="*/ 89 w 89"/>
                <a:gd name="T138" fmla="*/ 193 h 19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9" h="193">
                  <a:moveTo>
                    <a:pt x="63" y="162"/>
                  </a:moveTo>
                  <a:cubicBezTo>
                    <a:pt x="63" y="164"/>
                    <a:pt x="65" y="166"/>
                    <a:pt x="64" y="167"/>
                  </a:cubicBezTo>
                  <a:cubicBezTo>
                    <a:pt x="64" y="168"/>
                    <a:pt x="65" y="173"/>
                    <a:pt x="62" y="173"/>
                  </a:cubicBezTo>
                  <a:cubicBezTo>
                    <a:pt x="60" y="173"/>
                    <a:pt x="62" y="177"/>
                    <a:pt x="62" y="177"/>
                  </a:cubicBezTo>
                  <a:cubicBezTo>
                    <a:pt x="62" y="177"/>
                    <a:pt x="64" y="177"/>
                    <a:pt x="64" y="179"/>
                  </a:cubicBezTo>
                  <a:cubicBezTo>
                    <a:pt x="64" y="181"/>
                    <a:pt x="63" y="185"/>
                    <a:pt x="62" y="187"/>
                  </a:cubicBezTo>
                  <a:cubicBezTo>
                    <a:pt x="62" y="187"/>
                    <a:pt x="63" y="190"/>
                    <a:pt x="63" y="193"/>
                  </a:cubicBezTo>
                  <a:cubicBezTo>
                    <a:pt x="64" y="191"/>
                    <a:pt x="65" y="188"/>
                    <a:pt x="67" y="186"/>
                  </a:cubicBezTo>
                  <a:cubicBezTo>
                    <a:pt x="70" y="183"/>
                    <a:pt x="70" y="180"/>
                    <a:pt x="72" y="178"/>
                  </a:cubicBezTo>
                  <a:cubicBezTo>
                    <a:pt x="74" y="176"/>
                    <a:pt x="73" y="174"/>
                    <a:pt x="72" y="170"/>
                  </a:cubicBezTo>
                  <a:cubicBezTo>
                    <a:pt x="71" y="166"/>
                    <a:pt x="69" y="162"/>
                    <a:pt x="69" y="159"/>
                  </a:cubicBezTo>
                  <a:cubicBezTo>
                    <a:pt x="70" y="156"/>
                    <a:pt x="68" y="154"/>
                    <a:pt x="63" y="150"/>
                  </a:cubicBezTo>
                  <a:cubicBezTo>
                    <a:pt x="58" y="145"/>
                    <a:pt x="59" y="141"/>
                    <a:pt x="60" y="141"/>
                  </a:cubicBezTo>
                  <a:cubicBezTo>
                    <a:pt x="61" y="141"/>
                    <a:pt x="63" y="138"/>
                    <a:pt x="63" y="138"/>
                  </a:cubicBezTo>
                  <a:cubicBezTo>
                    <a:pt x="63" y="138"/>
                    <a:pt x="65" y="132"/>
                    <a:pt x="66" y="133"/>
                  </a:cubicBezTo>
                  <a:cubicBezTo>
                    <a:pt x="67" y="133"/>
                    <a:pt x="66" y="128"/>
                    <a:pt x="66" y="128"/>
                  </a:cubicBezTo>
                  <a:cubicBezTo>
                    <a:pt x="66" y="128"/>
                    <a:pt x="63" y="125"/>
                    <a:pt x="63" y="124"/>
                  </a:cubicBezTo>
                  <a:cubicBezTo>
                    <a:pt x="63" y="123"/>
                    <a:pt x="57" y="116"/>
                    <a:pt x="56" y="115"/>
                  </a:cubicBezTo>
                  <a:cubicBezTo>
                    <a:pt x="55" y="113"/>
                    <a:pt x="53" y="110"/>
                    <a:pt x="53" y="110"/>
                  </a:cubicBezTo>
                  <a:cubicBezTo>
                    <a:pt x="53" y="110"/>
                    <a:pt x="51" y="108"/>
                    <a:pt x="51" y="107"/>
                  </a:cubicBezTo>
                  <a:cubicBezTo>
                    <a:pt x="50" y="105"/>
                    <a:pt x="55" y="106"/>
                    <a:pt x="55" y="106"/>
                  </a:cubicBezTo>
                  <a:cubicBezTo>
                    <a:pt x="55" y="106"/>
                    <a:pt x="55" y="105"/>
                    <a:pt x="55" y="103"/>
                  </a:cubicBezTo>
                  <a:cubicBezTo>
                    <a:pt x="55" y="100"/>
                    <a:pt x="57" y="96"/>
                    <a:pt x="57" y="95"/>
                  </a:cubicBezTo>
                  <a:cubicBezTo>
                    <a:pt x="58" y="94"/>
                    <a:pt x="60" y="95"/>
                    <a:pt x="62" y="95"/>
                  </a:cubicBezTo>
                  <a:cubicBezTo>
                    <a:pt x="63" y="96"/>
                    <a:pt x="67" y="94"/>
                    <a:pt x="68" y="92"/>
                  </a:cubicBezTo>
                  <a:cubicBezTo>
                    <a:pt x="69" y="90"/>
                    <a:pt x="72" y="91"/>
                    <a:pt x="72" y="91"/>
                  </a:cubicBezTo>
                  <a:cubicBezTo>
                    <a:pt x="73" y="88"/>
                    <a:pt x="73" y="88"/>
                    <a:pt x="73" y="88"/>
                  </a:cubicBezTo>
                  <a:cubicBezTo>
                    <a:pt x="73" y="88"/>
                    <a:pt x="76" y="87"/>
                    <a:pt x="77" y="87"/>
                  </a:cubicBezTo>
                  <a:cubicBezTo>
                    <a:pt x="77" y="87"/>
                    <a:pt x="78" y="87"/>
                    <a:pt x="78" y="87"/>
                  </a:cubicBezTo>
                  <a:cubicBezTo>
                    <a:pt x="79" y="84"/>
                    <a:pt x="79" y="85"/>
                    <a:pt x="80" y="84"/>
                  </a:cubicBezTo>
                  <a:cubicBezTo>
                    <a:pt x="82" y="83"/>
                    <a:pt x="82" y="83"/>
                    <a:pt x="84" y="80"/>
                  </a:cubicBezTo>
                  <a:cubicBezTo>
                    <a:pt x="87" y="77"/>
                    <a:pt x="89" y="77"/>
                    <a:pt x="89" y="76"/>
                  </a:cubicBezTo>
                  <a:cubicBezTo>
                    <a:pt x="89" y="74"/>
                    <a:pt x="88" y="74"/>
                    <a:pt x="87" y="73"/>
                  </a:cubicBezTo>
                  <a:cubicBezTo>
                    <a:pt x="85" y="73"/>
                    <a:pt x="83" y="77"/>
                    <a:pt x="82" y="77"/>
                  </a:cubicBezTo>
                  <a:cubicBezTo>
                    <a:pt x="81" y="77"/>
                    <a:pt x="79" y="76"/>
                    <a:pt x="79" y="75"/>
                  </a:cubicBezTo>
                  <a:cubicBezTo>
                    <a:pt x="78" y="73"/>
                    <a:pt x="77" y="72"/>
                    <a:pt x="76" y="71"/>
                  </a:cubicBezTo>
                  <a:cubicBezTo>
                    <a:pt x="75" y="70"/>
                    <a:pt x="69" y="69"/>
                    <a:pt x="69" y="69"/>
                  </a:cubicBezTo>
                  <a:cubicBezTo>
                    <a:pt x="69" y="69"/>
                    <a:pt x="70" y="67"/>
                    <a:pt x="71" y="65"/>
                  </a:cubicBezTo>
                  <a:cubicBezTo>
                    <a:pt x="72" y="64"/>
                    <a:pt x="71" y="63"/>
                    <a:pt x="73" y="60"/>
                  </a:cubicBezTo>
                  <a:cubicBezTo>
                    <a:pt x="75" y="57"/>
                    <a:pt x="68" y="59"/>
                    <a:pt x="67" y="59"/>
                  </a:cubicBezTo>
                  <a:cubicBezTo>
                    <a:pt x="66" y="58"/>
                    <a:pt x="65" y="54"/>
                    <a:pt x="65" y="52"/>
                  </a:cubicBezTo>
                  <a:cubicBezTo>
                    <a:pt x="65" y="51"/>
                    <a:pt x="66" y="48"/>
                    <a:pt x="66" y="48"/>
                  </a:cubicBezTo>
                  <a:cubicBezTo>
                    <a:pt x="66" y="48"/>
                    <a:pt x="61" y="47"/>
                    <a:pt x="58" y="49"/>
                  </a:cubicBezTo>
                  <a:cubicBezTo>
                    <a:pt x="56" y="51"/>
                    <a:pt x="53" y="50"/>
                    <a:pt x="54" y="49"/>
                  </a:cubicBezTo>
                  <a:cubicBezTo>
                    <a:pt x="55" y="49"/>
                    <a:pt x="54" y="44"/>
                    <a:pt x="54" y="44"/>
                  </a:cubicBezTo>
                  <a:cubicBezTo>
                    <a:pt x="54" y="44"/>
                    <a:pt x="55" y="40"/>
                    <a:pt x="55" y="39"/>
                  </a:cubicBezTo>
                  <a:cubicBezTo>
                    <a:pt x="55" y="38"/>
                    <a:pt x="57" y="36"/>
                    <a:pt x="58" y="35"/>
                  </a:cubicBezTo>
                  <a:cubicBezTo>
                    <a:pt x="59" y="34"/>
                    <a:pt x="60" y="32"/>
                    <a:pt x="63" y="31"/>
                  </a:cubicBezTo>
                  <a:cubicBezTo>
                    <a:pt x="65" y="31"/>
                    <a:pt x="64" y="28"/>
                    <a:pt x="65" y="26"/>
                  </a:cubicBezTo>
                  <a:cubicBezTo>
                    <a:pt x="65" y="24"/>
                    <a:pt x="64" y="12"/>
                    <a:pt x="64" y="11"/>
                  </a:cubicBezTo>
                  <a:cubicBezTo>
                    <a:pt x="64" y="9"/>
                    <a:pt x="61" y="11"/>
                    <a:pt x="61" y="11"/>
                  </a:cubicBezTo>
                  <a:cubicBezTo>
                    <a:pt x="61" y="11"/>
                    <a:pt x="60" y="7"/>
                    <a:pt x="60" y="5"/>
                  </a:cubicBezTo>
                  <a:cubicBezTo>
                    <a:pt x="60" y="3"/>
                    <a:pt x="54" y="0"/>
                    <a:pt x="54" y="0"/>
                  </a:cubicBezTo>
                  <a:cubicBezTo>
                    <a:pt x="54" y="0"/>
                    <a:pt x="53" y="1"/>
                    <a:pt x="52" y="3"/>
                  </a:cubicBezTo>
                  <a:cubicBezTo>
                    <a:pt x="51" y="6"/>
                    <a:pt x="50" y="7"/>
                    <a:pt x="48" y="9"/>
                  </a:cubicBezTo>
                  <a:cubicBezTo>
                    <a:pt x="46" y="11"/>
                    <a:pt x="50" y="16"/>
                    <a:pt x="49" y="15"/>
                  </a:cubicBezTo>
                  <a:cubicBezTo>
                    <a:pt x="48" y="15"/>
                    <a:pt x="44" y="13"/>
                    <a:pt x="42" y="13"/>
                  </a:cubicBezTo>
                  <a:cubicBezTo>
                    <a:pt x="41" y="14"/>
                    <a:pt x="35" y="18"/>
                    <a:pt x="34" y="19"/>
                  </a:cubicBezTo>
                  <a:cubicBezTo>
                    <a:pt x="32" y="20"/>
                    <a:pt x="30" y="20"/>
                    <a:pt x="29" y="23"/>
                  </a:cubicBezTo>
                  <a:cubicBezTo>
                    <a:pt x="29" y="27"/>
                    <a:pt x="29" y="30"/>
                    <a:pt x="27" y="32"/>
                  </a:cubicBezTo>
                  <a:cubicBezTo>
                    <a:pt x="25" y="34"/>
                    <a:pt x="24" y="37"/>
                    <a:pt x="25" y="37"/>
                  </a:cubicBezTo>
                  <a:cubicBezTo>
                    <a:pt x="26" y="38"/>
                    <a:pt x="24" y="43"/>
                    <a:pt x="24" y="43"/>
                  </a:cubicBezTo>
                  <a:cubicBezTo>
                    <a:pt x="19" y="51"/>
                    <a:pt x="19" y="51"/>
                    <a:pt x="19" y="51"/>
                  </a:cubicBezTo>
                  <a:cubicBezTo>
                    <a:pt x="19" y="51"/>
                    <a:pt x="15" y="49"/>
                    <a:pt x="12" y="49"/>
                  </a:cubicBezTo>
                  <a:cubicBezTo>
                    <a:pt x="10" y="50"/>
                    <a:pt x="14" y="54"/>
                    <a:pt x="13" y="58"/>
                  </a:cubicBezTo>
                  <a:cubicBezTo>
                    <a:pt x="13" y="62"/>
                    <a:pt x="10" y="60"/>
                    <a:pt x="10" y="60"/>
                  </a:cubicBezTo>
                  <a:cubicBezTo>
                    <a:pt x="10" y="60"/>
                    <a:pt x="10" y="64"/>
                    <a:pt x="10" y="65"/>
                  </a:cubicBezTo>
                  <a:cubicBezTo>
                    <a:pt x="10" y="66"/>
                    <a:pt x="10" y="69"/>
                    <a:pt x="8" y="70"/>
                  </a:cubicBezTo>
                  <a:cubicBezTo>
                    <a:pt x="7" y="71"/>
                    <a:pt x="5" y="70"/>
                    <a:pt x="5" y="70"/>
                  </a:cubicBezTo>
                  <a:cubicBezTo>
                    <a:pt x="5" y="78"/>
                    <a:pt x="5" y="78"/>
                    <a:pt x="5" y="78"/>
                  </a:cubicBezTo>
                  <a:cubicBezTo>
                    <a:pt x="5" y="78"/>
                    <a:pt x="4" y="78"/>
                    <a:pt x="2" y="78"/>
                  </a:cubicBezTo>
                  <a:cubicBezTo>
                    <a:pt x="0" y="78"/>
                    <a:pt x="4" y="85"/>
                    <a:pt x="4" y="85"/>
                  </a:cubicBezTo>
                  <a:cubicBezTo>
                    <a:pt x="4" y="85"/>
                    <a:pt x="6" y="89"/>
                    <a:pt x="7" y="89"/>
                  </a:cubicBezTo>
                  <a:cubicBezTo>
                    <a:pt x="9" y="89"/>
                    <a:pt x="13" y="93"/>
                    <a:pt x="15" y="95"/>
                  </a:cubicBezTo>
                  <a:cubicBezTo>
                    <a:pt x="16" y="97"/>
                    <a:pt x="15" y="97"/>
                    <a:pt x="13" y="97"/>
                  </a:cubicBezTo>
                  <a:cubicBezTo>
                    <a:pt x="11" y="97"/>
                    <a:pt x="14" y="100"/>
                    <a:pt x="15" y="102"/>
                  </a:cubicBezTo>
                  <a:cubicBezTo>
                    <a:pt x="15" y="103"/>
                    <a:pt x="15" y="105"/>
                    <a:pt x="16" y="105"/>
                  </a:cubicBezTo>
                  <a:cubicBezTo>
                    <a:pt x="17" y="105"/>
                    <a:pt x="19" y="104"/>
                    <a:pt x="19" y="104"/>
                  </a:cubicBezTo>
                  <a:cubicBezTo>
                    <a:pt x="23" y="114"/>
                    <a:pt x="23" y="114"/>
                    <a:pt x="23" y="114"/>
                  </a:cubicBezTo>
                  <a:cubicBezTo>
                    <a:pt x="23" y="114"/>
                    <a:pt x="22" y="126"/>
                    <a:pt x="21" y="127"/>
                  </a:cubicBezTo>
                  <a:cubicBezTo>
                    <a:pt x="20" y="128"/>
                    <a:pt x="21" y="134"/>
                    <a:pt x="21" y="135"/>
                  </a:cubicBezTo>
                  <a:cubicBezTo>
                    <a:pt x="22" y="136"/>
                    <a:pt x="27" y="136"/>
                    <a:pt x="29" y="136"/>
                  </a:cubicBezTo>
                  <a:cubicBezTo>
                    <a:pt x="31" y="136"/>
                    <a:pt x="33" y="136"/>
                    <a:pt x="34" y="135"/>
                  </a:cubicBezTo>
                  <a:cubicBezTo>
                    <a:pt x="34" y="134"/>
                    <a:pt x="38" y="131"/>
                    <a:pt x="39" y="131"/>
                  </a:cubicBezTo>
                  <a:cubicBezTo>
                    <a:pt x="40" y="132"/>
                    <a:pt x="44" y="128"/>
                    <a:pt x="45" y="127"/>
                  </a:cubicBezTo>
                  <a:cubicBezTo>
                    <a:pt x="46" y="125"/>
                    <a:pt x="47" y="121"/>
                    <a:pt x="49" y="121"/>
                  </a:cubicBezTo>
                  <a:cubicBezTo>
                    <a:pt x="50" y="121"/>
                    <a:pt x="51" y="128"/>
                    <a:pt x="53" y="129"/>
                  </a:cubicBezTo>
                  <a:cubicBezTo>
                    <a:pt x="54" y="131"/>
                    <a:pt x="54" y="135"/>
                    <a:pt x="55" y="139"/>
                  </a:cubicBezTo>
                  <a:cubicBezTo>
                    <a:pt x="56" y="142"/>
                    <a:pt x="56" y="147"/>
                    <a:pt x="56" y="150"/>
                  </a:cubicBezTo>
                  <a:cubicBezTo>
                    <a:pt x="56" y="153"/>
                    <a:pt x="58" y="156"/>
                    <a:pt x="60" y="156"/>
                  </a:cubicBezTo>
                  <a:cubicBezTo>
                    <a:pt x="62" y="157"/>
                    <a:pt x="62" y="161"/>
                    <a:pt x="63" y="162"/>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563" name="Freeform 329"/>
            <p:cNvSpPr>
              <a:spLocks noEditPoints="1"/>
            </p:cNvSpPr>
            <p:nvPr>
              <p:custDataLst>
                <p:tags r:id="rId10"/>
              </p:custDataLst>
            </p:nvPr>
          </p:nvSpPr>
          <p:spPr bwMode="auto">
            <a:xfrm>
              <a:off x="2189" y="2436"/>
              <a:ext cx="48" cy="58"/>
            </a:xfrm>
            <a:custGeom>
              <a:avLst/>
              <a:gdLst>
                <a:gd name="T0" fmla="*/ 13 w 75"/>
                <a:gd name="T1" fmla="*/ 23 h 90"/>
                <a:gd name="T2" fmla="*/ 13 w 75"/>
                <a:gd name="T3" fmla="*/ 23 h 90"/>
                <a:gd name="T4" fmla="*/ 13 w 75"/>
                <a:gd name="T5" fmla="*/ 23 h 90"/>
                <a:gd name="T6" fmla="*/ 19 w 75"/>
                <a:gd name="T7" fmla="*/ 19 h 90"/>
                <a:gd name="T8" fmla="*/ 19 w 75"/>
                <a:gd name="T9" fmla="*/ 18 h 90"/>
                <a:gd name="T10" fmla="*/ 18 w 75"/>
                <a:gd name="T11" fmla="*/ 17 h 90"/>
                <a:gd name="T12" fmla="*/ 17 w 75"/>
                <a:gd name="T13" fmla="*/ 17 h 90"/>
                <a:gd name="T14" fmla="*/ 17 w 75"/>
                <a:gd name="T15" fmla="*/ 15 h 90"/>
                <a:gd name="T16" fmla="*/ 15 w 75"/>
                <a:gd name="T17" fmla="*/ 14 h 90"/>
                <a:gd name="T18" fmla="*/ 13 w 75"/>
                <a:gd name="T19" fmla="*/ 12 h 90"/>
                <a:gd name="T20" fmla="*/ 12 w 75"/>
                <a:gd name="T21" fmla="*/ 10 h 90"/>
                <a:gd name="T22" fmla="*/ 10 w 75"/>
                <a:gd name="T23" fmla="*/ 9 h 90"/>
                <a:gd name="T24" fmla="*/ 10 w 75"/>
                <a:gd name="T25" fmla="*/ 8 h 90"/>
                <a:gd name="T26" fmla="*/ 12 w 75"/>
                <a:gd name="T27" fmla="*/ 8 h 90"/>
                <a:gd name="T28" fmla="*/ 12 w 75"/>
                <a:gd name="T29" fmla="*/ 8 h 90"/>
                <a:gd name="T30" fmla="*/ 12 w 75"/>
                <a:gd name="T31" fmla="*/ 6 h 90"/>
                <a:gd name="T32" fmla="*/ 12 w 75"/>
                <a:gd name="T33" fmla="*/ 6 h 90"/>
                <a:gd name="T34" fmla="*/ 12 w 75"/>
                <a:gd name="T35" fmla="*/ 5 h 90"/>
                <a:gd name="T36" fmla="*/ 10 w 75"/>
                <a:gd name="T37" fmla="*/ 5 h 90"/>
                <a:gd name="T38" fmla="*/ 8 w 75"/>
                <a:gd name="T39" fmla="*/ 5 h 90"/>
                <a:gd name="T40" fmla="*/ 8 w 75"/>
                <a:gd name="T41" fmla="*/ 4 h 90"/>
                <a:gd name="T42" fmla="*/ 8 w 75"/>
                <a:gd name="T43" fmla="*/ 2 h 90"/>
                <a:gd name="T44" fmla="*/ 6 w 75"/>
                <a:gd name="T45" fmla="*/ 2 h 90"/>
                <a:gd name="T46" fmla="*/ 5 w 75"/>
                <a:gd name="T47" fmla="*/ 0 h 90"/>
                <a:gd name="T48" fmla="*/ 4 w 75"/>
                <a:gd name="T49" fmla="*/ 0 h 90"/>
                <a:gd name="T50" fmla="*/ 4 w 75"/>
                <a:gd name="T51" fmla="*/ 1 h 90"/>
                <a:gd name="T52" fmla="*/ 4 w 75"/>
                <a:gd name="T53" fmla="*/ 2 h 90"/>
                <a:gd name="T54" fmla="*/ 4 w 75"/>
                <a:gd name="T55" fmla="*/ 4 h 90"/>
                <a:gd name="T56" fmla="*/ 3 w 75"/>
                <a:gd name="T57" fmla="*/ 3 h 90"/>
                <a:gd name="T58" fmla="*/ 3 w 75"/>
                <a:gd name="T59" fmla="*/ 3 h 90"/>
                <a:gd name="T60" fmla="*/ 2 w 75"/>
                <a:gd name="T61" fmla="*/ 4 h 90"/>
                <a:gd name="T62" fmla="*/ 1 w 75"/>
                <a:gd name="T63" fmla="*/ 5 h 90"/>
                <a:gd name="T64" fmla="*/ 0 w 75"/>
                <a:gd name="T65" fmla="*/ 6 h 90"/>
                <a:gd name="T66" fmla="*/ 0 w 75"/>
                <a:gd name="T67" fmla="*/ 6 h 90"/>
                <a:gd name="T68" fmla="*/ 1 w 75"/>
                <a:gd name="T69" fmla="*/ 6 h 90"/>
                <a:gd name="T70" fmla="*/ 1 w 75"/>
                <a:gd name="T71" fmla="*/ 8 h 90"/>
                <a:gd name="T72" fmla="*/ 3 w 75"/>
                <a:gd name="T73" fmla="*/ 8 h 90"/>
                <a:gd name="T74" fmla="*/ 3 w 75"/>
                <a:gd name="T75" fmla="*/ 9 h 90"/>
                <a:gd name="T76" fmla="*/ 3 w 75"/>
                <a:gd name="T77" fmla="*/ 11 h 90"/>
                <a:gd name="T78" fmla="*/ 3 w 75"/>
                <a:gd name="T79" fmla="*/ 13 h 90"/>
                <a:gd name="T80" fmla="*/ 3 w 75"/>
                <a:gd name="T81" fmla="*/ 14 h 90"/>
                <a:gd name="T82" fmla="*/ 4 w 75"/>
                <a:gd name="T83" fmla="*/ 12 h 90"/>
                <a:gd name="T84" fmla="*/ 6 w 75"/>
                <a:gd name="T85" fmla="*/ 13 h 90"/>
                <a:gd name="T86" fmla="*/ 8 w 75"/>
                <a:gd name="T87" fmla="*/ 12 h 90"/>
                <a:gd name="T88" fmla="*/ 8 w 75"/>
                <a:gd name="T89" fmla="*/ 12 h 90"/>
                <a:gd name="T90" fmla="*/ 11 w 75"/>
                <a:gd name="T91" fmla="*/ 12 h 90"/>
                <a:gd name="T92" fmla="*/ 12 w 75"/>
                <a:gd name="T93" fmla="*/ 15 h 90"/>
                <a:gd name="T94" fmla="*/ 12 w 75"/>
                <a:gd name="T95" fmla="*/ 17 h 90"/>
                <a:gd name="T96" fmla="*/ 13 w 75"/>
                <a:gd name="T97" fmla="*/ 18 h 90"/>
                <a:gd name="T98" fmla="*/ 14 w 75"/>
                <a:gd name="T99" fmla="*/ 19 h 90"/>
                <a:gd name="T100" fmla="*/ 14 w 75"/>
                <a:gd name="T101" fmla="*/ 21 h 90"/>
                <a:gd name="T102" fmla="*/ 14 w 75"/>
                <a:gd name="T103" fmla="*/ 22 h 90"/>
                <a:gd name="T104" fmla="*/ 13 w 75"/>
                <a:gd name="T105" fmla="*/ 23 h 90"/>
                <a:gd name="T106" fmla="*/ 14 w 75"/>
                <a:gd name="T107" fmla="*/ 23 h 90"/>
                <a:gd name="T108" fmla="*/ 15 w 75"/>
                <a:gd name="T109" fmla="*/ 24 h 90"/>
                <a:gd name="T110" fmla="*/ 16 w 75"/>
                <a:gd name="T111" fmla="*/ 22 h 90"/>
                <a:gd name="T112" fmla="*/ 18 w 75"/>
                <a:gd name="T113" fmla="*/ 23 h 90"/>
                <a:gd name="T114" fmla="*/ 19 w 75"/>
                <a:gd name="T115" fmla="*/ 22 h 90"/>
                <a:gd name="T116" fmla="*/ 20 w 75"/>
                <a:gd name="T117" fmla="*/ 21 h 90"/>
                <a:gd name="T118" fmla="*/ 19 w 75"/>
                <a:gd name="T119" fmla="*/ 19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5"/>
                <a:gd name="T181" fmla="*/ 0 h 90"/>
                <a:gd name="T182" fmla="*/ 75 w 75"/>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5" h="90">
                  <a:moveTo>
                    <a:pt x="49" y="85"/>
                  </a:moveTo>
                  <a:cubicBezTo>
                    <a:pt x="49" y="84"/>
                    <a:pt x="49" y="84"/>
                    <a:pt x="49" y="84"/>
                  </a:cubicBezTo>
                  <a:cubicBezTo>
                    <a:pt x="49" y="84"/>
                    <a:pt x="49" y="85"/>
                    <a:pt x="49" y="85"/>
                  </a:cubicBezTo>
                  <a:close/>
                  <a:moveTo>
                    <a:pt x="72" y="71"/>
                  </a:moveTo>
                  <a:cubicBezTo>
                    <a:pt x="71" y="69"/>
                    <a:pt x="73" y="69"/>
                    <a:pt x="73" y="68"/>
                  </a:cubicBezTo>
                  <a:cubicBezTo>
                    <a:pt x="73" y="67"/>
                    <a:pt x="73" y="66"/>
                    <a:pt x="69" y="63"/>
                  </a:cubicBezTo>
                  <a:cubicBezTo>
                    <a:pt x="65" y="61"/>
                    <a:pt x="65" y="62"/>
                    <a:pt x="65" y="62"/>
                  </a:cubicBezTo>
                  <a:cubicBezTo>
                    <a:pt x="65" y="62"/>
                    <a:pt x="64" y="59"/>
                    <a:pt x="63" y="57"/>
                  </a:cubicBezTo>
                  <a:cubicBezTo>
                    <a:pt x="61" y="55"/>
                    <a:pt x="58" y="52"/>
                    <a:pt x="56" y="49"/>
                  </a:cubicBezTo>
                  <a:cubicBezTo>
                    <a:pt x="54" y="46"/>
                    <a:pt x="52" y="44"/>
                    <a:pt x="51" y="43"/>
                  </a:cubicBezTo>
                  <a:cubicBezTo>
                    <a:pt x="50" y="42"/>
                    <a:pt x="50" y="42"/>
                    <a:pt x="47" y="39"/>
                  </a:cubicBezTo>
                  <a:cubicBezTo>
                    <a:pt x="43" y="36"/>
                    <a:pt x="37" y="33"/>
                    <a:pt x="37" y="33"/>
                  </a:cubicBezTo>
                  <a:cubicBezTo>
                    <a:pt x="39" y="31"/>
                    <a:pt x="39" y="31"/>
                    <a:pt x="39" y="31"/>
                  </a:cubicBezTo>
                  <a:cubicBezTo>
                    <a:pt x="39" y="31"/>
                    <a:pt x="41" y="29"/>
                    <a:pt x="43" y="29"/>
                  </a:cubicBezTo>
                  <a:cubicBezTo>
                    <a:pt x="44" y="30"/>
                    <a:pt x="46" y="29"/>
                    <a:pt x="47" y="28"/>
                  </a:cubicBezTo>
                  <a:cubicBezTo>
                    <a:pt x="48" y="27"/>
                    <a:pt x="49" y="24"/>
                    <a:pt x="47" y="24"/>
                  </a:cubicBezTo>
                  <a:cubicBezTo>
                    <a:pt x="45" y="23"/>
                    <a:pt x="43" y="21"/>
                    <a:pt x="43" y="21"/>
                  </a:cubicBezTo>
                  <a:cubicBezTo>
                    <a:pt x="43" y="21"/>
                    <a:pt x="47" y="21"/>
                    <a:pt x="45" y="19"/>
                  </a:cubicBezTo>
                  <a:cubicBezTo>
                    <a:pt x="42" y="17"/>
                    <a:pt x="40" y="15"/>
                    <a:pt x="38" y="17"/>
                  </a:cubicBezTo>
                  <a:cubicBezTo>
                    <a:pt x="36" y="18"/>
                    <a:pt x="34" y="19"/>
                    <a:pt x="33" y="18"/>
                  </a:cubicBezTo>
                  <a:cubicBezTo>
                    <a:pt x="32" y="17"/>
                    <a:pt x="28" y="14"/>
                    <a:pt x="28" y="14"/>
                  </a:cubicBezTo>
                  <a:cubicBezTo>
                    <a:pt x="28" y="14"/>
                    <a:pt x="30" y="10"/>
                    <a:pt x="28" y="8"/>
                  </a:cubicBezTo>
                  <a:cubicBezTo>
                    <a:pt x="27" y="7"/>
                    <a:pt x="25" y="9"/>
                    <a:pt x="25" y="7"/>
                  </a:cubicBezTo>
                  <a:cubicBezTo>
                    <a:pt x="25" y="6"/>
                    <a:pt x="20" y="0"/>
                    <a:pt x="20" y="0"/>
                  </a:cubicBezTo>
                  <a:cubicBezTo>
                    <a:pt x="16" y="0"/>
                    <a:pt x="16" y="0"/>
                    <a:pt x="16" y="0"/>
                  </a:cubicBezTo>
                  <a:cubicBezTo>
                    <a:pt x="16" y="0"/>
                    <a:pt x="14" y="2"/>
                    <a:pt x="15" y="3"/>
                  </a:cubicBezTo>
                  <a:cubicBezTo>
                    <a:pt x="15" y="4"/>
                    <a:pt x="16" y="6"/>
                    <a:pt x="16" y="8"/>
                  </a:cubicBezTo>
                  <a:cubicBezTo>
                    <a:pt x="17" y="9"/>
                    <a:pt x="17" y="14"/>
                    <a:pt x="17" y="14"/>
                  </a:cubicBezTo>
                  <a:cubicBezTo>
                    <a:pt x="12" y="13"/>
                    <a:pt x="12" y="13"/>
                    <a:pt x="12" y="13"/>
                  </a:cubicBezTo>
                  <a:cubicBezTo>
                    <a:pt x="10" y="11"/>
                    <a:pt x="10" y="11"/>
                    <a:pt x="10" y="11"/>
                  </a:cubicBezTo>
                  <a:cubicBezTo>
                    <a:pt x="9" y="11"/>
                    <a:pt x="8" y="12"/>
                    <a:pt x="6" y="14"/>
                  </a:cubicBezTo>
                  <a:cubicBezTo>
                    <a:pt x="4" y="17"/>
                    <a:pt x="4" y="17"/>
                    <a:pt x="2" y="18"/>
                  </a:cubicBezTo>
                  <a:cubicBezTo>
                    <a:pt x="1" y="19"/>
                    <a:pt x="1" y="18"/>
                    <a:pt x="0" y="21"/>
                  </a:cubicBezTo>
                  <a:cubicBezTo>
                    <a:pt x="0" y="21"/>
                    <a:pt x="0" y="21"/>
                    <a:pt x="0" y="21"/>
                  </a:cubicBezTo>
                  <a:cubicBezTo>
                    <a:pt x="1" y="22"/>
                    <a:pt x="3" y="23"/>
                    <a:pt x="4" y="24"/>
                  </a:cubicBezTo>
                  <a:cubicBezTo>
                    <a:pt x="5" y="25"/>
                    <a:pt x="5" y="31"/>
                    <a:pt x="5" y="31"/>
                  </a:cubicBezTo>
                  <a:cubicBezTo>
                    <a:pt x="12" y="31"/>
                    <a:pt x="12" y="31"/>
                    <a:pt x="12" y="31"/>
                  </a:cubicBezTo>
                  <a:cubicBezTo>
                    <a:pt x="12" y="34"/>
                    <a:pt x="12" y="34"/>
                    <a:pt x="12" y="34"/>
                  </a:cubicBezTo>
                  <a:cubicBezTo>
                    <a:pt x="12" y="34"/>
                    <a:pt x="12" y="40"/>
                    <a:pt x="11" y="41"/>
                  </a:cubicBezTo>
                  <a:cubicBezTo>
                    <a:pt x="10" y="43"/>
                    <a:pt x="12" y="45"/>
                    <a:pt x="11" y="48"/>
                  </a:cubicBezTo>
                  <a:cubicBezTo>
                    <a:pt x="10" y="50"/>
                    <a:pt x="10" y="52"/>
                    <a:pt x="11" y="52"/>
                  </a:cubicBezTo>
                  <a:cubicBezTo>
                    <a:pt x="13" y="52"/>
                    <a:pt x="15" y="48"/>
                    <a:pt x="17" y="47"/>
                  </a:cubicBezTo>
                  <a:cubicBezTo>
                    <a:pt x="18" y="46"/>
                    <a:pt x="22" y="45"/>
                    <a:pt x="24" y="48"/>
                  </a:cubicBezTo>
                  <a:cubicBezTo>
                    <a:pt x="27" y="50"/>
                    <a:pt x="29" y="46"/>
                    <a:pt x="29" y="46"/>
                  </a:cubicBezTo>
                  <a:cubicBezTo>
                    <a:pt x="29" y="46"/>
                    <a:pt x="30" y="42"/>
                    <a:pt x="32" y="43"/>
                  </a:cubicBezTo>
                  <a:cubicBezTo>
                    <a:pt x="35" y="43"/>
                    <a:pt x="36" y="42"/>
                    <a:pt x="41" y="47"/>
                  </a:cubicBezTo>
                  <a:cubicBezTo>
                    <a:pt x="46" y="52"/>
                    <a:pt x="46" y="53"/>
                    <a:pt x="46" y="54"/>
                  </a:cubicBezTo>
                  <a:cubicBezTo>
                    <a:pt x="46" y="55"/>
                    <a:pt x="46" y="60"/>
                    <a:pt x="47" y="62"/>
                  </a:cubicBezTo>
                  <a:cubicBezTo>
                    <a:pt x="48" y="64"/>
                    <a:pt x="50" y="64"/>
                    <a:pt x="52" y="68"/>
                  </a:cubicBezTo>
                  <a:cubicBezTo>
                    <a:pt x="54" y="72"/>
                    <a:pt x="55" y="72"/>
                    <a:pt x="55" y="72"/>
                  </a:cubicBezTo>
                  <a:cubicBezTo>
                    <a:pt x="55" y="72"/>
                    <a:pt x="53" y="76"/>
                    <a:pt x="54" y="77"/>
                  </a:cubicBezTo>
                  <a:cubicBezTo>
                    <a:pt x="54" y="78"/>
                    <a:pt x="55" y="81"/>
                    <a:pt x="53" y="83"/>
                  </a:cubicBezTo>
                  <a:cubicBezTo>
                    <a:pt x="50" y="85"/>
                    <a:pt x="49" y="85"/>
                    <a:pt x="49" y="85"/>
                  </a:cubicBezTo>
                  <a:cubicBezTo>
                    <a:pt x="51" y="86"/>
                    <a:pt x="52" y="87"/>
                    <a:pt x="54" y="87"/>
                  </a:cubicBezTo>
                  <a:cubicBezTo>
                    <a:pt x="55" y="87"/>
                    <a:pt x="60" y="90"/>
                    <a:pt x="60" y="88"/>
                  </a:cubicBezTo>
                  <a:cubicBezTo>
                    <a:pt x="60" y="86"/>
                    <a:pt x="59" y="84"/>
                    <a:pt x="61" y="83"/>
                  </a:cubicBezTo>
                  <a:cubicBezTo>
                    <a:pt x="63" y="82"/>
                    <a:pt x="63" y="82"/>
                    <a:pt x="67" y="84"/>
                  </a:cubicBezTo>
                  <a:cubicBezTo>
                    <a:pt x="70" y="85"/>
                    <a:pt x="71" y="83"/>
                    <a:pt x="73" y="81"/>
                  </a:cubicBezTo>
                  <a:cubicBezTo>
                    <a:pt x="74" y="79"/>
                    <a:pt x="75" y="77"/>
                    <a:pt x="75" y="76"/>
                  </a:cubicBezTo>
                  <a:cubicBezTo>
                    <a:pt x="75" y="75"/>
                    <a:pt x="72" y="73"/>
                    <a:pt x="72" y="71"/>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564" name="Freeform 330"/>
            <p:cNvSpPr>
              <a:spLocks/>
            </p:cNvSpPr>
            <p:nvPr>
              <p:custDataLst>
                <p:tags r:id="rId11"/>
              </p:custDataLst>
            </p:nvPr>
          </p:nvSpPr>
          <p:spPr bwMode="auto">
            <a:xfrm>
              <a:off x="2202" y="2430"/>
              <a:ext cx="46" cy="98"/>
            </a:xfrm>
            <a:custGeom>
              <a:avLst/>
              <a:gdLst>
                <a:gd name="T0" fmla="*/ 17 w 71"/>
                <a:gd name="T1" fmla="*/ 22 h 152"/>
                <a:gd name="T2" fmla="*/ 12 w 71"/>
                <a:gd name="T3" fmla="*/ 16 h 152"/>
                <a:gd name="T4" fmla="*/ 10 w 71"/>
                <a:gd name="T5" fmla="*/ 12 h 152"/>
                <a:gd name="T6" fmla="*/ 11 w 71"/>
                <a:gd name="T7" fmla="*/ 10 h 152"/>
                <a:gd name="T8" fmla="*/ 12 w 71"/>
                <a:gd name="T9" fmla="*/ 7 h 152"/>
                <a:gd name="T10" fmla="*/ 16 w 71"/>
                <a:gd name="T11" fmla="*/ 5 h 152"/>
                <a:gd name="T12" fmla="*/ 13 w 71"/>
                <a:gd name="T13" fmla="*/ 5 h 152"/>
                <a:gd name="T14" fmla="*/ 12 w 71"/>
                <a:gd name="T15" fmla="*/ 2 h 152"/>
                <a:gd name="T16" fmla="*/ 10 w 71"/>
                <a:gd name="T17" fmla="*/ 1 h 152"/>
                <a:gd name="T18" fmla="*/ 8 w 71"/>
                <a:gd name="T19" fmla="*/ 1 h 152"/>
                <a:gd name="T20" fmla="*/ 6 w 71"/>
                <a:gd name="T21" fmla="*/ 1 h 152"/>
                <a:gd name="T22" fmla="*/ 4 w 71"/>
                <a:gd name="T23" fmla="*/ 2 h 152"/>
                <a:gd name="T24" fmla="*/ 3 w 71"/>
                <a:gd name="T25" fmla="*/ 3 h 152"/>
                <a:gd name="T26" fmla="*/ 0 w 71"/>
                <a:gd name="T27" fmla="*/ 3 h 152"/>
                <a:gd name="T28" fmla="*/ 2 w 71"/>
                <a:gd name="T29" fmla="*/ 5 h 152"/>
                <a:gd name="T30" fmla="*/ 3 w 71"/>
                <a:gd name="T31" fmla="*/ 7 h 152"/>
                <a:gd name="T32" fmla="*/ 6 w 71"/>
                <a:gd name="T33" fmla="*/ 8 h 152"/>
                <a:gd name="T34" fmla="*/ 7 w 71"/>
                <a:gd name="T35" fmla="*/ 9 h 152"/>
                <a:gd name="T36" fmla="*/ 6 w 71"/>
                <a:gd name="T37" fmla="*/ 10 h 152"/>
                <a:gd name="T38" fmla="*/ 5 w 71"/>
                <a:gd name="T39" fmla="*/ 11 h 152"/>
                <a:gd name="T40" fmla="*/ 8 w 71"/>
                <a:gd name="T41" fmla="*/ 14 h 152"/>
                <a:gd name="T42" fmla="*/ 12 w 71"/>
                <a:gd name="T43" fmla="*/ 18 h 152"/>
                <a:gd name="T44" fmla="*/ 14 w 71"/>
                <a:gd name="T45" fmla="*/ 19 h 152"/>
                <a:gd name="T46" fmla="*/ 14 w 71"/>
                <a:gd name="T47" fmla="*/ 22 h 152"/>
                <a:gd name="T48" fmla="*/ 14 w 71"/>
                <a:gd name="T49" fmla="*/ 24 h 152"/>
                <a:gd name="T50" fmla="*/ 14 w 71"/>
                <a:gd name="T51" fmla="*/ 26 h 152"/>
                <a:gd name="T52" fmla="*/ 15 w 71"/>
                <a:gd name="T53" fmla="*/ 30 h 152"/>
                <a:gd name="T54" fmla="*/ 12 w 71"/>
                <a:gd name="T55" fmla="*/ 31 h 152"/>
                <a:gd name="T56" fmla="*/ 10 w 71"/>
                <a:gd name="T57" fmla="*/ 32 h 152"/>
                <a:gd name="T58" fmla="*/ 11 w 71"/>
                <a:gd name="T59" fmla="*/ 35 h 152"/>
                <a:gd name="T60" fmla="*/ 8 w 71"/>
                <a:gd name="T61" fmla="*/ 34 h 152"/>
                <a:gd name="T62" fmla="*/ 6 w 71"/>
                <a:gd name="T63" fmla="*/ 35 h 152"/>
                <a:gd name="T64" fmla="*/ 7 w 71"/>
                <a:gd name="T65" fmla="*/ 39 h 152"/>
                <a:gd name="T66" fmla="*/ 9 w 71"/>
                <a:gd name="T67" fmla="*/ 39 h 152"/>
                <a:gd name="T68" fmla="*/ 12 w 71"/>
                <a:gd name="T69" fmla="*/ 37 h 152"/>
                <a:gd name="T70" fmla="*/ 16 w 71"/>
                <a:gd name="T71" fmla="*/ 35 h 152"/>
                <a:gd name="T72" fmla="*/ 19 w 71"/>
                <a:gd name="T73" fmla="*/ 32 h 152"/>
                <a:gd name="T74" fmla="*/ 19 w 71"/>
                <a:gd name="T75" fmla="*/ 28 h 1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1"/>
                <a:gd name="T115" fmla="*/ 0 h 152"/>
                <a:gd name="T116" fmla="*/ 71 w 71"/>
                <a:gd name="T117" fmla="*/ 152 h 15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1" h="152">
                  <a:moveTo>
                    <a:pt x="69" y="93"/>
                  </a:moveTo>
                  <a:cubicBezTo>
                    <a:pt x="68" y="83"/>
                    <a:pt x="64" y="81"/>
                    <a:pt x="64" y="81"/>
                  </a:cubicBezTo>
                  <a:cubicBezTo>
                    <a:pt x="64" y="81"/>
                    <a:pt x="57" y="72"/>
                    <a:pt x="55" y="70"/>
                  </a:cubicBezTo>
                  <a:cubicBezTo>
                    <a:pt x="53" y="69"/>
                    <a:pt x="49" y="67"/>
                    <a:pt x="44" y="60"/>
                  </a:cubicBezTo>
                  <a:cubicBezTo>
                    <a:pt x="40" y="54"/>
                    <a:pt x="44" y="55"/>
                    <a:pt x="42" y="54"/>
                  </a:cubicBezTo>
                  <a:cubicBezTo>
                    <a:pt x="41" y="54"/>
                    <a:pt x="38" y="54"/>
                    <a:pt x="35" y="47"/>
                  </a:cubicBezTo>
                  <a:cubicBezTo>
                    <a:pt x="33" y="40"/>
                    <a:pt x="36" y="42"/>
                    <a:pt x="37" y="40"/>
                  </a:cubicBezTo>
                  <a:cubicBezTo>
                    <a:pt x="37" y="38"/>
                    <a:pt x="40" y="35"/>
                    <a:pt x="42" y="35"/>
                  </a:cubicBezTo>
                  <a:cubicBezTo>
                    <a:pt x="43" y="34"/>
                    <a:pt x="46" y="34"/>
                    <a:pt x="45" y="33"/>
                  </a:cubicBezTo>
                  <a:cubicBezTo>
                    <a:pt x="44" y="31"/>
                    <a:pt x="45" y="27"/>
                    <a:pt x="45" y="27"/>
                  </a:cubicBezTo>
                  <a:cubicBezTo>
                    <a:pt x="45" y="27"/>
                    <a:pt x="53" y="23"/>
                    <a:pt x="54" y="22"/>
                  </a:cubicBezTo>
                  <a:cubicBezTo>
                    <a:pt x="54" y="21"/>
                    <a:pt x="57" y="19"/>
                    <a:pt x="57" y="19"/>
                  </a:cubicBezTo>
                  <a:cubicBezTo>
                    <a:pt x="57" y="19"/>
                    <a:pt x="55" y="18"/>
                    <a:pt x="54" y="17"/>
                  </a:cubicBezTo>
                  <a:cubicBezTo>
                    <a:pt x="53" y="17"/>
                    <a:pt x="51" y="19"/>
                    <a:pt x="48" y="17"/>
                  </a:cubicBezTo>
                  <a:cubicBezTo>
                    <a:pt x="45" y="15"/>
                    <a:pt x="45" y="15"/>
                    <a:pt x="45" y="12"/>
                  </a:cubicBezTo>
                  <a:cubicBezTo>
                    <a:pt x="45" y="9"/>
                    <a:pt x="45" y="8"/>
                    <a:pt x="46" y="7"/>
                  </a:cubicBezTo>
                  <a:cubicBezTo>
                    <a:pt x="47" y="6"/>
                    <a:pt x="45" y="5"/>
                    <a:pt x="43" y="5"/>
                  </a:cubicBezTo>
                  <a:cubicBezTo>
                    <a:pt x="41" y="5"/>
                    <a:pt x="38" y="4"/>
                    <a:pt x="36" y="3"/>
                  </a:cubicBezTo>
                  <a:cubicBezTo>
                    <a:pt x="34" y="2"/>
                    <a:pt x="33" y="0"/>
                    <a:pt x="33" y="0"/>
                  </a:cubicBezTo>
                  <a:cubicBezTo>
                    <a:pt x="33" y="0"/>
                    <a:pt x="31" y="1"/>
                    <a:pt x="29" y="1"/>
                  </a:cubicBezTo>
                  <a:cubicBezTo>
                    <a:pt x="28" y="1"/>
                    <a:pt x="27" y="5"/>
                    <a:pt x="27" y="5"/>
                  </a:cubicBezTo>
                  <a:cubicBezTo>
                    <a:pt x="21" y="5"/>
                    <a:pt x="21" y="5"/>
                    <a:pt x="21" y="5"/>
                  </a:cubicBezTo>
                  <a:cubicBezTo>
                    <a:pt x="21" y="5"/>
                    <a:pt x="20" y="7"/>
                    <a:pt x="19" y="8"/>
                  </a:cubicBezTo>
                  <a:cubicBezTo>
                    <a:pt x="18" y="9"/>
                    <a:pt x="17" y="7"/>
                    <a:pt x="15" y="7"/>
                  </a:cubicBezTo>
                  <a:cubicBezTo>
                    <a:pt x="13" y="7"/>
                    <a:pt x="14" y="7"/>
                    <a:pt x="13" y="6"/>
                  </a:cubicBezTo>
                  <a:cubicBezTo>
                    <a:pt x="12" y="4"/>
                    <a:pt x="11" y="7"/>
                    <a:pt x="10" y="9"/>
                  </a:cubicBezTo>
                  <a:cubicBezTo>
                    <a:pt x="8" y="10"/>
                    <a:pt x="5" y="7"/>
                    <a:pt x="4" y="6"/>
                  </a:cubicBezTo>
                  <a:cubicBezTo>
                    <a:pt x="3" y="6"/>
                    <a:pt x="0" y="9"/>
                    <a:pt x="0" y="9"/>
                  </a:cubicBezTo>
                  <a:cubicBezTo>
                    <a:pt x="0" y="9"/>
                    <a:pt x="5" y="15"/>
                    <a:pt x="5" y="16"/>
                  </a:cubicBezTo>
                  <a:cubicBezTo>
                    <a:pt x="5" y="18"/>
                    <a:pt x="7" y="16"/>
                    <a:pt x="8" y="17"/>
                  </a:cubicBezTo>
                  <a:cubicBezTo>
                    <a:pt x="10" y="19"/>
                    <a:pt x="8" y="23"/>
                    <a:pt x="8" y="23"/>
                  </a:cubicBezTo>
                  <a:cubicBezTo>
                    <a:pt x="8" y="23"/>
                    <a:pt x="12" y="26"/>
                    <a:pt x="13" y="27"/>
                  </a:cubicBezTo>
                  <a:cubicBezTo>
                    <a:pt x="14" y="28"/>
                    <a:pt x="16" y="27"/>
                    <a:pt x="18" y="26"/>
                  </a:cubicBezTo>
                  <a:cubicBezTo>
                    <a:pt x="20" y="24"/>
                    <a:pt x="22" y="26"/>
                    <a:pt x="25" y="28"/>
                  </a:cubicBezTo>
                  <a:cubicBezTo>
                    <a:pt x="27" y="30"/>
                    <a:pt x="23" y="30"/>
                    <a:pt x="23" y="30"/>
                  </a:cubicBezTo>
                  <a:cubicBezTo>
                    <a:pt x="23" y="30"/>
                    <a:pt x="25" y="32"/>
                    <a:pt x="27" y="33"/>
                  </a:cubicBezTo>
                  <a:cubicBezTo>
                    <a:pt x="29" y="33"/>
                    <a:pt x="28" y="36"/>
                    <a:pt x="27" y="37"/>
                  </a:cubicBezTo>
                  <a:cubicBezTo>
                    <a:pt x="26" y="38"/>
                    <a:pt x="24" y="39"/>
                    <a:pt x="23" y="38"/>
                  </a:cubicBezTo>
                  <a:cubicBezTo>
                    <a:pt x="21" y="38"/>
                    <a:pt x="19" y="40"/>
                    <a:pt x="19" y="40"/>
                  </a:cubicBezTo>
                  <a:cubicBezTo>
                    <a:pt x="17" y="42"/>
                    <a:pt x="17" y="42"/>
                    <a:pt x="17" y="42"/>
                  </a:cubicBezTo>
                  <a:cubicBezTo>
                    <a:pt x="17" y="42"/>
                    <a:pt x="23" y="45"/>
                    <a:pt x="27" y="48"/>
                  </a:cubicBezTo>
                  <a:cubicBezTo>
                    <a:pt x="30" y="51"/>
                    <a:pt x="30" y="51"/>
                    <a:pt x="31" y="52"/>
                  </a:cubicBezTo>
                  <a:cubicBezTo>
                    <a:pt x="32" y="53"/>
                    <a:pt x="34" y="55"/>
                    <a:pt x="36" y="58"/>
                  </a:cubicBezTo>
                  <a:cubicBezTo>
                    <a:pt x="38" y="61"/>
                    <a:pt x="41" y="64"/>
                    <a:pt x="43" y="66"/>
                  </a:cubicBezTo>
                  <a:cubicBezTo>
                    <a:pt x="44" y="68"/>
                    <a:pt x="45" y="71"/>
                    <a:pt x="45" y="71"/>
                  </a:cubicBezTo>
                  <a:cubicBezTo>
                    <a:pt x="45" y="71"/>
                    <a:pt x="45" y="70"/>
                    <a:pt x="49" y="72"/>
                  </a:cubicBezTo>
                  <a:cubicBezTo>
                    <a:pt x="53" y="75"/>
                    <a:pt x="53" y="76"/>
                    <a:pt x="53" y="77"/>
                  </a:cubicBezTo>
                  <a:cubicBezTo>
                    <a:pt x="53" y="78"/>
                    <a:pt x="51" y="78"/>
                    <a:pt x="52" y="80"/>
                  </a:cubicBezTo>
                  <a:cubicBezTo>
                    <a:pt x="52" y="82"/>
                    <a:pt x="55" y="84"/>
                    <a:pt x="55" y="85"/>
                  </a:cubicBezTo>
                  <a:cubicBezTo>
                    <a:pt x="55" y="86"/>
                    <a:pt x="54" y="88"/>
                    <a:pt x="53" y="90"/>
                  </a:cubicBezTo>
                  <a:cubicBezTo>
                    <a:pt x="52" y="91"/>
                    <a:pt x="51" y="91"/>
                    <a:pt x="51" y="92"/>
                  </a:cubicBezTo>
                  <a:cubicBezTo>
                    <a:pt x="51" y="93"/>
                    <a:pt x="52" y="97"/>
                    <a:pt x="53" y="98"/>
                  </a:cubicBezTo>
                  <a:cubicBezTo>
                    <a:pt x="54" y="101"/>
                    <a:pt x="55" y="103"/>
                    <a:pt x="54" y="105"/>
                  </a:cubicBezTo>
                  <a:cubicBezTo>
                    <a:pt x="52" y="106"/>
                    <a:pt x="55" y="109"/>
                    <a:pt x="55" y="111"/>
                  </a:cubicBezTo>
                  <a:cubicBezTo>
                    <a:pt x="54" y="113"/>
                    <a:pt x="53" y="114"/>
                    <a:pt x="51" y="114"/>
                  </a:cubicBezTo>
                  <a:cubicBezTo>
                    <a:pt x="49" y="113"/>
                    <a:pt x="45" y="116"/>
                    <a:pt x="45" y="116"/>
                  </a:cubicBezTo>
                  <a:cubicBezTo>
                    <a:pt x="43" y="119"/>
                    <a:pt x="43" y="119"/>
                    <a:pt x="43" y="119"/>
                  </a:cubicBezTo>
                  <a:cubicBezTo>
                    <a:pt x="43" y="119"/>
                    <a:pt x="41" y="119"/>
                    <a:pt x="39" y="118"/>
                  </a:cubicBezTo>
                  <a:cubicBezTo>
                    <a:pt x="36" y="118"/>
                    <a:pt x="37" y="122"/>
                    <a:pt x="37" y="123"/>
                  </a:cubicBezTo>
                  <a:cubicBezTo>
                    <a:pt x="38" y="124"/>
                    <a:pt x="41" y="128"/>
                    <a:pt x="40" y="128"/>
                  </a:cubicBezTo>
                  <a:cubicBezTo>
                    <a:pt x="39" y="129"/>
                    <a:pt x="36" y="127"/>
                    <a:pt x="36" y="127"/>
                  </a:cubicBezTo>
                  <a:cubicBezTo>
                    <a:pt x="30" y="127"/>
                    <a:pt x="30" y="127"/>
                    <a:pt x="30" y="127"/>
                  </a:cubicBezTo>
                  <a:cubicBezTo>
                    <a:pt x="30" y="127"/>
                    <a:pt x="30" y="130"/>
                    <a:pt x="28" y="131"/>
                  </a:cubicBezTo>
                  <a:cubicBezTo>
                    <a:pt x="26" y="132"/>
                    <a:pt x="24" y="134"/>
                    <a:pt x="24" y="134"/>
                  </a:cubicBezTo>
                  <a:cubicBezTo>
                    <a:pt x="29" y="138"/>
                    <a:pt x="29" y="138"/>
                    <a:pt x="29" y="138"/>
                  </a:cubicBezTo>
                  <a:cubicBezTo>
                    <a:pt x="29" y="138"/>
                    <a:pt x="27" y="141"/>
                    <a:pt x="27" y="144"/>
                  </a:cubicBezTo>
                  <a:cubicBezTo>
                    <a:pt x="26" y="146"/>
                    <a:pt x="26" y="151"/>
                    <a:pt x="27" y="151"/>
                  </a:cubicBezTo>
                  <a:cubicBezTo>
                    <a:pt x="28" y="152"/>
                    <a:pt x="33" y="149"/>
                    <a:pt x="33" y="147"/>
                  </a:cubicBezTo>
                  <a:cubicBezTo>
                    <a:pt x="34" y="144"/>
                    <a:pt x="38" y="144"/>
                    <a:pt x="41" y="143"/>
                  </a:cubicBezTo>
                  <a:cubicBezTo>
                    <a:pt x="44" y="142"/>
                    <a:pt x="44" y="140"/>
                    <a:pt x="45" y="138"/>
                  </a:cubicBezTo>
                  <a:cubicBezTo>
                    <a:pt x="46" y="135"/>
                    <a:pt x="46" y="133"/>
                    <a:pt x="48" y="133"/>
                  </a:cubicBezTo>
                  <a:cubicBezTo>
                    <a:pt x="50" y="134"/>
                    <a:pt x="56" y="131"/>
                    <a:pt x="57" y="130"/>
                  </a:cubicBezTo>
                  <a:cubicBezTo>
                    <a:pt x="59" y="129"/>
                    <a:pt x="65" y="127"/>
                    <a:pt x="66" y="126"/>
                  </a:cubicBezTo>
                  <a:cubicBezTo>
                    <a:pt x="67" y="124"/>
                    <a:pt x="69" y="120"/>
                    <a:pt x="69" y="119"/>
                  </a:cubicBezTo>
                  <a:cubicBezTo>
                    <a:pt x="69" y="117"/>
                    <a:pt x="71" y="112"/>
                    <a:pt x="71" y="112"/>
                  </a:cubicBezTo>
                  <a:cubicBezTo>
                    <a:pt x="71" y="104"/>
                    <a:pt x="71" y="104"/>
                    <a:pt x="71" y="104"/>
                  </a:cubicBezTo>
                  <a:cubicBezTo>
                    <a:pt x="71" y="104"/>
                    <a:pt x="71" y="104"/>
                    <a:pt x="69" y="93"/>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565" name="Freeform 331"/>
            <p:cNvSpPr>
              <a:spLocks/>
            </p:cNvSpPr>
            <p:nvPr>
              <p:custDataLst>
                <p:tags r:id="rId12"/>
              </p:custDataLst>
            </p:nvPr>
          </p:nvSpPr>
          <p:spPr bwMode="auto">
            <a:xfrm>
              <a:off x="2203" y="2489"/>
              <a:ext cx="34" cy="27"/>
            </a:xfrm>
            <a:custGeom>
              <a:avLst/>
              <a:gdLst>
                <a:gd name="T0" fmla="*/ 13 w 53"/>
                <a:gd name="T1" fmla="*/ 4 h 43"/>
                <a:gd name="T2" fmla="*/ 13 w 53"/>
                <a:gd name="T3" fmla="*/ 2 h 43"/>
                <a:gd name="T4" fmla="*/ 13 w 53"/>
                <a:gd name="T5" fmla="*/ 1 h 43"/>
                <a:gd name="T6" fmla="*/ 12 w 53"/>
                <a:gd name="T7" fmla="*/ 1 h 43"/>
                <a:gd name="T8" fmla="*/ 10 w 53"/>
                <a:gd name="T9" fmla="*/ 1 h 43"/>
                <a:gd name="T10" fmla="*/ 10 w 53"/>
                <a:gd name="T11" fmla="*/ 2 h 43"/>
                <a:gd name="T12" fmla="*/ 8 w 53"/>
                <a:gd name="T13" fmla="*/ 1 h 43"/>
                <a:gd name="T14" fmla="*/ 7 w 53"/>
                <a:gd name="T15" fmla="*/ 1 h 43"/>
                <a:gd name="T16" fmla="*/ 7 w 53"/>
                <a:gd name="T17" fmla="*/ 1 h 43"/>
                <a:gd name="T18" fmla="*/ 7 w 53"/>
                <a:gd name="T19" fmla="*/ 1 h 43"/>
                <a:gd name="T20" fmla="*/ 5 w 53"/>
                <a:gd name="T21" fmla="*/ 1 h 43"/>
                <a:gd name="T22" fmla="*/ 3 w 53"/>
                <a:gd name="T23" fmla="*/ 1 h 43"/>
                <a:gd name="T24" fmla="*/ 1 w 53"/>
                <a:gd name="T25" fmla="*/ 3 h 43"/>
                <a:gd name="T26" fmla="*/ 1 w 53"/>
                <a:gd name="T27" fmla="*/ 4 h 43"/>
                <a:gd name="T28" fmla="*/ 1 w 53"/>
                <a:gd name="T29" fmla="*/ 6 h 43"/>
                <a:gd name="T30" fmla="*/ 2 w 53"/>
                <a:gd name="T31" fmla="*/ 7 h 43"/>
                <a:gd name="T32" fmla="*/ 2 w 53"/>
                <a:gd name="T33" fmla="*/ 9 h 43"/>
                <a:gd name="T34" fmla="*/ 3 w 53"/>
                <a:gd name="T35" fmla="*/ 8 h 43"/>
                <a:gd name="T36" fmla="*/ 3 w 53"/>
                <a:gd name="T37" fmla="*/ 10 h 43"/>
                <a:gd name="T38" fmla="*/ 4 w 53"/>
                <a:gd name="T39" fmla="*/ 10 h 43"/>
                <a:gd name="T40" fmla="*/ 5 w 53"/>
                <a:gd name="T41" fmla="*/ 10 h 43"/>
                <a:gd name="T42" fmla="*/ 6 w 53"/>
                <a:gd name="T43" fmla="*/ 10 h 43"/>
                <a:gd name="T44" fmla="*/ 7 w 53"/>
                <a:gd name="T45" fmla="*/ 10 h 43"/>
                <a:gd name="T46" fmla="*/ 8 w 53"/>
                <a:gd name="T47" fmla="*/ 9 h 43"/>
                <a:gd name="T48" fmla="*/ 9 w 53"/>
                <a:gd name="T49" fmla="*/ 9 h 43"/>
                <a:gd name="T50" fmla="*/ 10 w 53"/>
                <a:gd name="T51" fmla="*/ 9 h 43"/>
                <a:gd name="T52" fmla="*/ 9 w 53"/>
                <a:gd name="T53" fmla="*/ 8 h 43"/>
                <a:gd name="T54" fmla="*/ 10 w 53"/>
                <a:gd name="T55" fmla="*/ 7 h 43"/>
                <a:gd name="T56" fmla="*/ 11 w 53"/>
                <a:gd name="T57" fmla="*/ 7 h 43"/>
                <a:gd name="T58" fmla="*/ 12 w 53"/>
                <a:gd name="T59" fmla="*/ 6 h 43"/>
                <a:gd name="T60" fmla="*/ 13 w 53"/>
                <a:gd name="T61" fmla="*/ 6 h 43"/>
                <a:gd name="T62" fmla="*/ 14 w 53"/>
                <a:gd name="T63" fmla="*/ 5 h 43"/>
                <a:gd name="T64" fmla="*/ 13 w 53"/>
                <a:gd name="T65" fmla="*/ 4 h 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
                <a:gd name="T100" fmla="*/ 0 h 43"/>
                <a:gd name="T101" fmla="*/ 53 w 53"/>
                <a:gd name="T102" fmla="*/ 43 h 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 h="43">
                  <a:moveTo>
                    <a:pt x="52" y="14"/>
                  </a:moveTo>
                  <a:cubicBezTo>
                    <a:pt x="53" y="12"/>
                    <a:pt x="52" y="10"/>
                    <a:pt x="51" y="7"/>
                  </a:cubicBezTo>
                  <a:cubicBezTo>
                    <a:pt x="50" y="6"/>
                    <a:pt x="49" y="2"/>
                    <a:pt x="49" y="1"/>
                  </a:cubicBezTo>
                  <a:cubicBezTo>
                    <a:pt x="48" y="2"/>
                    <a:pt x="47" y="3"/>
                    <a:pt x="45" y="2"/>
                  </a:cubicBezTo>
                  <a:cubicBezTo>
                    <a:pt x="41" y="0"/>
                    <a:pt x="41" y="0"/>
                    <a:pt x="39" y="1"/>
                  </a:cubicBezTo>
                  <a:cubicBezTo>
                    <a:pt x="37" y="2"/>
                    <a:pt x="38" y="4"/>
                    <a:pt x="38" y="6"/>
                  </a:cubicBezTo>
                  <a:cubicBezTo>
                    <a:pt x="38" y="8"/>
                    <a:pt x="33" y="5"/>
                    <a:pt x="32" y="5"/>
                  </a:cubicBezTo>
                  <a:cubicBezTo>
                    <a:pt x="30" y="5"/>
                    <a:pt x="29" y="4"/>
                    <a:pt x="27" y="3"/>
                  </a:cubicBezTo>
                  <a:cubicBezTo>
                    <a:pt x="27" y="3"/>
                    <a:pt x="27" y="2"/>
                    <a:pt x="27" y="2"/>
                  </a:cubicBezTo>
                  <a:cubicBezTo>
                    <a:pt x="27" y="2"/>
                    <a:pt x="27" y="2"/>
                    <a:pt x="27" y="2"/>
                  </a:cubicBezTo>
                  <a:cubicBezTo>
                    <a:pt x="27" y="2"/>
                    <a:pt x="25" y="2"/>
                    <a:pt x="20" y="2"/>
                  </a:cubicBezTo>
                  <a:cubicBezTo>
                    <a:pt x="14" y="2"/>
                    <a:pt x="12" y="2"/>
                    <a:pt x="9" y="2"/>
                  </a:cubicBezTo>
                  <a:cubicBezTo>
                    <a:pt x="5" y="1"/>
                    <a:pt x="4" y="8"/>
                    <a:pt x="2" y="9"/>
                  </a:cubicBezTo>
                  <a:cubicBezTo>
                    <a:pt x="0" y="11"/>
                    <a:pt x="3" y="14"/>
                    <a:pt x="2" y="16"/>
                  </a:cubicBezTo>
                  <a:cubicBezTo>
                    <a:pt x="2" y="18"/>
                    <a:pt x="4" y="23"/>
                    <a:pt x="4" y="23"/>
                  </a:cubicBezTo>
                  <a:cubicBezTo>
                    <a:pt x="4" y="23"/>
                    <a:pt x="5" y="26"/>
                    <a:pt x="6" y="27"/>
                  </a:cubicBezTo>
                  <a:cubicBezTo>
                    <a:pt x="7" y="28"/>
                    <a:pt x="7" y="34"/>
                    <a:pt x="8" y="36"/>
                  </a:cubicBezTo>
                  <a:cubicBezTo>
                    <a:pt x="9" y="39"/>
                    <a:pt x="10" y="36"/>
                    <a:pt x="12" y="34"/>
                  </a:cubicBezTo>
                  <a:cubicBezTo>
                    <a:pt x="14" y="33"/>
                    <a:pt x="12" y="38"/>
                    <a:pt x="12" y="40"/>
                  </a:cubicBezTo>
                  <a:cubicBezTo>
                    <a:pt x="11" y="41"/>
                    <a:pt x="14" y="43"/>
                    <a:pt x="16" y="41"/>
                  </a:cubicBezTo>
                  <a:cubicBezTo>
                    <a:pt x="18" y="38"/>
                    <a:pt x="19" y="41"/>
                    <a:pt x="20" y="41"/>
                  </a:cubicBezTo>
                  <a:cubicBezTo>
                    <a:pt x="20" y="41"/>
                    <a:pt x="22" y="42"/>
                    <a:pt x="23" y="42"/>
                  </a:cubicBezTo>
                  <a:cubicBezTo>
                    <a:pt x="24" y="41"/>
                    <a:pt x="25" y="41"/>
                    <a:pt x="26" y="40"/>
                  </a:cubicBezTo>
                  <a:cubicBezTo>
                    <a:pt x="28" y="39"/>
                    <a:pt x="28" y="36"/>
                    <a:pt x="28" y="36"/>
                  </a:cubicBezTo>
                  <a:cubicBezTo>
                    <a:pt x="34" y="36"/>
                    <a:pt x="34" y="36"/>
                    <a:pt x="34" y="36"/>
                  </a:cubicBezTo>
                  <a:cubicBezTo>
                    <a:pt x="34" y="36"/>
                    <a:pt x="37" y="38"/>
                    <a:pt x="38" y="37"/>
                  </a:cubicBezTo>
                  <a:cubicBezTo>
                    <a:pt x="39" y="37"/>
                    <a:pt x="36" y="33"/>
                    <a:pt x="35" y="32"/>
                  </a:cubicBezTo>
                  <a:cubicBezTo>
                    <a:pt x="35" y="31"/>
                    <a:pt x="34" y="27"/>
                    <a:pt x="37" y="27"/>
                  </a:cubicBezTo>
                  <a:cubicBezTo>
                    <a:pt x="39" y="28"/>
                    <a:pt x="41" y="28"/>
                    <a:pt x="41" y="28"/>
                  </a:cubicBezTo>
                  <a:cubicBezTo>
                    <a:pt x="43" y="25"/>
                    <a:pt x="43" y="25"/>
                    <a:pt x="43" y="25"/>
                  </a:cubicBezTo>
                  <a:cubicBezTo>
                    <a:pt x="43" y="25"/>
                    <a:pt x="47" y="22"/>
                    <a:pt x="49" y="23"/>
                  </a:cubicBezTo>
                  <a:cubicBezTo>
                    <a:pt x="51" y="23"/>
                    <a:pt x="52" y="22"/>
                    <a:pt x="53" y="20"/>
                  </a:cubicBezTo>
                  <a:cubicBezTo>
                    <a:pt x="53" y="18"/>
                    <a:pt x="50" y="15"/>
                    <a:pt x="52" y="14"/>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566" name="Freeform 332"/>
            <p:cNvSpPr>
              <a:spLocks noEditPoints="1"/>
            </p:cNvSpPr>
            <p:nvPr>
              <p:custDataLst>
                <p:tags r:id="rId13"/>
              </p:custDataLst>
            </p:nvPr>
          </p:nvSpPr>
          <p:spPr bwMode="auto">
            <a:xfrm>
              <a:off x="2113" y="2408"/>
              <a:ext cx="29" cy="39"/>
            </a:xfrm>
            <a:custGeom>
              <a:avLst/>
              <a:gdLst>
                <a:gd name="T0" fmla="*/ 11 w 46"/>
                <a:gd name="T1" fmla="*/ 8 h 61"/>
                <a:gd name="T2" fmla="*/ 9 w 46"/>
                <a:gd name="T3" fmla="*/ 10 h 61"/>
                <a:gd name="T4" fmla="*/ 8 w 46"/>
                <a:gd name="T5" fmla="*/ 8 h 61"/>
                <a:gd name="T6" fmla="*/ 10 w 46"/>
                <a:gd name="T7" fmla="*/ 6 h 61"/>
                <a:gd name="T8" fmla="*/ 10 w 46"/>
                <a:gd name="T9" fmla="*/ 4 h 61"/>
                <a:gd name="T10" fmla="*/ 6 w 46"/>
                <a:gd name="T11" fmla="*/ 4 h 61"/>
                <a:gd name="T12" fmla="*/ 4 w 46"/>
                <a:gd name="T13" fmla="*/ 3 h 61"/>
                <a:gd name="T14" fmla="*/ 4 w 46"/>
                <a:gd name="T15" fmla="*/ 5 h 61"/>
                <a:gd name="T16" fmla="*/ 6 w 46"/>
                <a:gd name="T17" fmla="*/ 8 h 61"/>
                <a:gd name="T18" fmla="*/ 6 w 46"/>
                <a:gd name="T19" fmla="*/ 9 h 61"/>
                <a:gd name="T20" fmla="*/ 8 w 46"/>
                <a:gd name="T21" fmla="*/ 11 h 61"/>
                <a:gd name="T22" fmla="*/ 9 w 46"/>
                <a:gd name="T23" fmla="*/ 13 h 61"/>
                <a:gd name="T24" fmla="*/ 11 w 46"/>
                <a:gd name="T25" fmla="*/ 16 h 61"/>
                <a:gd name="T26" fmla="*/ 11 w 46"/>
                <a:gd name="T27" fmla="*/ 15 h 61"/>
                <a:gd name="T28" fmla="*/ 11 w 46"/>
                <a:gd name="T29" fmla="*/ 10 h 61"/>
                <a:gd name="T30" fmla="*/ 4 w 46"/>
                <a:gd name="T31" fmla="*/ 6 h 61"/>
                <a:gd name="T32" fmla="*/ 4 w 46"/>
                <a:gd name="T33" fmla="*/ 3 h 61"/>
                <a:gd name="T34" fmla="*/ 4 w 46"/>
                <a:gd name="T35" fmla="*/ 1 h 61"/>
                <a:gd name="T36" fmla="*/ 3 w 46"/>
                <a:gd name="T37" fmla="*/ 1 h 61"/>
                <a:gd name="T38" fmla="*/ 1 w 46"/>
                <a:gd name="T39" fmla="*/ 1 h 61"/>
                <a:gd name="T40" fmla="*/ 1 w 46"/>
                <a:gd name="T41" fmla="*/ 3 h 61"/>
                <a:gd name="T42" fmla="*/ 1 w 46"/>
                <a:gd name="T43" fmla="*/ 4 h 61"/>
                <a:gd name="T44" fmla="*/ 1 w 46"/>
                <a:gd name="T45" fmla="*/ 5 h 61"/>
                <a:gd name="T46" fmla="*/ 4 w 46"/>
                <a:gd name="T47" fmla="*/ 7 h 61"/>
                <a:gd name="T48" fmla="*/ 6 w 46"/>
                <a:gd name="T49" fmla="*/ 10 h 61"/>
                <a:gd name="T50" fmla="*/ 4 w 46"/>
                <a:gd name="T51" fmla="*/ 8 h 61"/>
                <a:gd name="T52" fmla="*/ 3 w 46"/>
                <a:gd name="T53" fmla="*/ 7 h 61"/>
                <a:gd name="T54" fmla="*/ 2 w 46"/>
                <a:gd name="T55" fmla="*/ 9 h 61"/>
                <a:gd name="T56" fmla="*/ 3 w 46"/>
                <a:gd name="T57" fmla="*/ 11 h 61"/>
                <a:gd name="T58" fmla="*/ 4 w 46"/>
                <a:gd name="T59" fmla="*/ 13 h 61"/>
                <a:gd name="T60" fmla="*/ 5 w 46"/>
                <a:gd name="T61" fmla="*/ 12 h 61"/>
                <a:gd name="T62" fmla="*/ 6 w 46"/>
                <a:gd name="T63" fmla="*/ 12 h 61"/>
                <a:gd name="T64" fmla="*/ 7 w 46"/>
                <a:gd name="T65" fmla="*/ 12 h 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61"/>
                <a:gd name="T101" fmla="*/ 46 w 46"/>
                <a:gd name="T102" fmla="*/ 61 h 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61">
                  <a:moveTo>
                    <a:pt x="44" y="39"/>
                  </a:moveTo>
                  <a:cubicBezTo>
                    <a:pt x="44" y="36"/>
                    <a:pt x="43" y="34"/>
                    <a:pt x="43" y="32"/>
                  </a:cubicBezTo>
                  <a:cubicBezTo>
                    <a:pt x="42" y="29"/>
                    <a:pt x="41" y="31"/>
                    <a:pt x="40" y="31"/>
                  </a:cubicBezTo>
                  <a:cubicBezTo>
                    <a:pt x="38" y="32"/>
                    <a:pt x="38" y="34"/>
                    <a:pt x="38" y="36"/>
                  </a:cubicBezTo>
                  <a:cubicBezTo>
                    <a:pt x="38" y="38"/>
                    <a:pt x="36" y="39"/>
                    <a:pt x="35" y="38"/>
                  </a:cubicBezTo>
                  <a:cubicBezTo>
                    <a:pt x="34" y="36"/>
                    <a:pt x="33" y="33"/>
                    <a:pt x="33" y="32"/>
                  </a:cubicBezTo>
                  <a:cubicBezTo>
                    <a:pt x="33" y="30"/>
                    <a:pt x="33" y="27"/>
                    <a:pt x="34" y="26"/>
                  </a:cubicBezTo>
                  <a:cubicBezTo>
                    <a:pt x="35" y="25"/>
                    <a:pt x="40" y="24"/>
                    <a:pt x="41" y="23"/>
                  </a:cubicBezTo>
                  <a:cubicBezTo>
                    <a:pt x="42" y="22"/>
                    <a:pt x="43" y="19"/>
                    <a:pt x="44" y="18"/>
                  </a:cubicBezTo>
                  <a:cubicBezTo>
                    <a:pt x="45" y="17"/>
                    <a:pt x="44" y="16"/>
                    <a:pt x="41" y="16"/>
                  </a:cubicBezTo>
                  <a:cubicBezTo>
                    <a:pt x="38" y="15"/>
                    <a:pt x="34" y="15"/>
                    <a:pt x="32" y="16"/>
                  </a:cubicBezTo>
                  <a:cubicBezTo>
                    <a:pt x="30" y="17"/>
                    <a:pt x="26" y="16"/>
                    <a:pt x="24" y="16"/>
                  </a:cubicBezTo>
                  <a:cubicBezTo>
                    <a:pt x="22" y="16"/>
                    <a:pt x="20" y="14"/>
                    <a:pt x="20" y="12"/>
                  </a:cubicBezTo>
                  <a:cubicBezTo>
                    <a:pt x="20" y="10"/>
                    <a:pt x="18" y="10"/>
                    <a:pt x="18" y="10"/>
                  </a:cubicBezTo>
                  <a:cubicBezTo>
                    <a:pt x="18" y="10"/>
                    <a:pt x="18" y="15"/>
                    <a:pt x="17" y="16"/>
                  </a:cubicBezTo>
                  <a:cubicBezTo>
                    <a:pt x="16" y="18"/>
                    <a:pt x="17" y="19"/>
                    <a:pt x="18" y="21"/>
                  </a:cubicBezTo>
                  <a:cubicBezTo>
                    <a:pt x="20" y="23"/>
                    <a:pt x="19" y="27"/>
                    <a:pt x="19" y="29"/>
                  </a:cubicBezTo>
                  <a:cubicBezTo>
                    <a:pt x="19" y="31"/>
                    <a:pt x="22" y="32"/>
                    <a:pt x="23" y="32"/>
                  </a:cubicBezTo>
                  <a:cubicBezTo>
                    <a:pt x="24" y="32"/>
                    <a:pt x="26" y="30"/>
                    <a:pt x="26" y="30"/>
                  </a:cubicBezTo>
                  <a:cubicBezTo>
                    <a:pt x="26" y="30"/>
                    <a:pt x="25" y="33"/>
                    <a:pt x="25" y="34"/>
                  </a:cubicBezTo>
                  <a:cubicBezTo>
                    <a:pt x="25" y="35"/>
                    <a:pt x="27" y="39"/>
                    <a:pt x="28" y="40"/>
                  </a:cubicBezTo>
                  <a:cubicBezTo>
                    <a:pt x="29" y="42"/>
                    <a:pt x="32" y="41"/>
                    <a:pt x="32" y="41"/>
                  </a:cubicBezTo>
                  <a:cubicBezTo>
                    <a:pt x="32" y="41"/>
                    <a:pt x="34" y="42"/>
                    <a:pt x="36" y="43"/>
                  </a:cubicBezTo>
                  <a:cubicBezTo>
                    <a:pt x="38" y="43"/>
                    <a:pt x="38" y="47"/>
                    <a:pt x="38" y="49"/>
                  </a:cubicBezTo>
                  <a:cubicBezTo>
                    <a:pt x="38" y="51"/>
                    <a:pt x="40" y="55"/>
                    <a:pt x="40" y="57"/>
                  </a:cubicBezTo>
                  <a:cubicBezTo>
                    <a:pt x="40" y="59"/>
                    <a:pt x="42" y="60"/>
                    <a:pt x="44" y="61"/>
                  </a:cubicBezTo>
                  <a:cubicBezTo>
                    <a:pt x="43" y="59"/>
                    <a:pt x="42" y="56"/>
                    <a:pt x="43" y="56"/>
                  </a:cubicBezTo>
                  <a:cubicBezTo>
                    <a:pt x="45" y="56"/>
                    <a:pt x="46" y="56"/>
                    <a:pt x="46" y="56"/>
                  </a:cubicBezTo>
                  <a:cubicBezTo>
                    <a:pt x="46" y="48"/>
                    <a:pt x="46" y="48"/>
                    <a:pt x="46" y="48"/>
                  </a:cubicBezTo>
                  <a:cubicBezTo>
                    <a:pt x="46" y="48"/>
                    <a:pt x="45" y="42"/>
                    <a:pt x="44" y="39"/>
                  </a:cubicBezTo>
                  <a:close/>
                  <a:moveTo>
                    <a:pt x="16" y="26"/>
                  </a:moveTo>
                  <a:cubicBezTo>
                    <a:pt x="17" y="27"/>
                    <a:pt x="18" y="24"/>
                    <a:pt x="17" y="23"/>
                  </a:cubicBezTo>
                  <a:cubicBezTo>
                    <a:pt x="17" y="22"/>
                    <a:pt x="15" y="19"/>
                    <a:pt x="15" y="17"/>
                  </a:cubicBezTo>
                  <a:cubicBezTo>
                    <a:pt x="15" y="16"/>
                    <a:pt x="16" y="15"/>
                    <a:pt x="16" y="12"/>
                  </a:cubicBezTo>
                  <a:cubicBezTo>
                    <a:pt x="16" y="10"/>
                    <a:pt x="18" y="9"/>
                    <a:pt x="18" y="7"/>
                  </a:cubicBezTo>
                  <a:cubicBezTo>
                    <a:pt x="19" y="5"/>
                    <a:pt x="17" y="2"/>
                    <a:pt x="16" y="3"/>
                  </a:cubicBezTo>
                  <a:cubicBezTo>
                    <a:pt x="15" y="5"/>
                    <a:pt x="14" y="6"/>
                    <a:pt x="13" y="5"/>
                  </a:cubicBezTo>
                  <a:cubicBezTo>
                    <a:pt x="13" y="3"/>
                    <a:pt x="11" y="3"/>
                    <a:pt x="10" y="3"/>
                  </a:cubicBezTo>
                  <a:cubicBezTo>
                    <a:pt x="9" y="3"/>
                    <a:pt x="5" y="0"/>
                    <a:pt x="5" y="0"/>
                  </a:cubicBezTo>
                  <a:cubicBezTo>
                    <a:pt x="5" y="0"/>
                    <a:pt x="3" y="2"/>
                    <a:pt x="4" y="3"/>
                  </a:cubicBezTo>
                  <a:cubicBezTo>
                    <a:pt x="5" y="3"/>
                    <a:pt x="2" y="6"/>
                    <a:pt x="2" y="6"/>
                  </a:cubicBezTo>
                  <a:cubicBezTo>
                    <a:pt x="2" y="6"/>
                    <a:pt x="3" y="9"/>
                    <a:pt x="5" y="10"/>
                  </a:cubicBezTo>
                  <a:cubicBezTo>
                    <a:pt x="7" y="11"/>
                    <a:pt x="10" y="12"/>
                    <a:pt x="10" y="13"/>
                  </a:cubicBezTo>
                  <a:cubicBezTo>
                    <a:pt x="10" y="15"/>
                    <a:pt x="7" y="15"/>
                    <a:pt x="5" y="15"/>
                  </a:cubicBezTo>
                  <a:cubicBezTo>
                    <a:pt x="4" y="16"/>
                    <a:pt x="5" y="18"/>
                    <a:pt x="3" y="18"/>
                  </a:cubicBezTo>
                  <a:cubicBezTo>
                    <a:pt x="1" y="19"/>
                    <a:pt x="0" y="20"/>
                    <a:pt x="1" y="21"/>
                  </a:cubicBezTo>
                  <a:cubicBezTo>
                    <a:pt x="2" y="23"/>
                    <a:pt x="8" y="24"/>
                    <a:pt x="8" y="24"/>
                  </a:cubicBezTo>
                  <a:cubicBezTo>
                    <a:pt x="8" y="24"/>
                    <a:pt x="15" y="26"/>
                    <a:pt x="16" y="26"/>
                  </a:cubicBezTo>
                  <a:close/>
                  <a:moveTo>
                    <a:pt x="27" y="42"/>
                  </a:moveTo>
                  <a:cubicBezTo>
                    <a:pt x="25" y="41"/>
                    <a:pt x="24" y="39"/>
                    <a:pt x="24" y="37"/>
                  </a:cubicBezTo>
                  <a:cubicBezTo>
                    <a:pt x="24" y="36"/>
                    <a:pt x="23" y="33"/>
                    <a:pt x="23" y="33"/>
                  </a:cubicBezTo>
                  <a:cubicBezTo>
                    <a:pt x="23" y="33"/>
                    <a:pt x="18" y="30"/>
                    <a:pt x="17" y="29"/>
                  </a:cubicBezTo>
                  <a:cubicBezTo>
                    <a:pt x="16" y="28"/>
                    <a:pt x="14" y="27"/>
                    <a:pt x="13" y="27"/>
                  </a:cubicBezTo>
                  <a:cubicBezTo>
                    <a:pt x="11" y="26"/>
                    <a:pt x="9" y="27"/>
                    <a:pt x="9" y="27"/>
                  </a:cubicBezTo>
                  <a:cubicBezTo>
                    <a:pt x="9" y="27"/>
                    <a:pt x="8" y="29"/>
                    <a:pt x="6" y="30"/>
                  </a:cubicBezTo>
                  <a:cubicBezTo>
                    <a:pt x="5" y="31"/>
                    <a:pt x="8" y="32"/>
                    <a:pt x="7" y="34"/>
                  </a:cubicBezTo>
                  <a:cubicBezTo>
                    <a:pt x="6" y="35"/>
                    <a:pt x="11" y="36"/>
                    <a:pt x="10" y="36"/>
                  </a:cubicBezTo>
                  <a:cubicBezTo>
                    <a:pt x="9" y="37"/>
                    <a:pt x="10" y="39"/>
                    <a:pt x="10" y="42"/>
                  </a:cubicBezTo>
                  <a:cubicBezTo>
                    <a:pt x="10" y="44"/>
                    <a:pt x="11" y="50"/>
                    <a:pt x="11" y="51"/>
                  </a:cubicBezTo>
                  <a:cubicBezTo>
                    <a:pt x="12" y="52"/>
                    <a:pt x="15" y="51"/>
                    <a:pt x="16" y="51"/>
                  </a:cubicBezTo>
                  <a:cubicBezTo>
                    <a:pt x="18" y="51"/>
                    <a:pt x="19" y="48"/>
                    <a:pt x="19" y="47"/>
                  </a:cubicBezTo>
                  <a:cubicBezTo>
                    <a:pt x="19" y="47"/>
                    <a:pt x="19" y="47"/>
                    <a:pt x="19" y="47"/>
                  </a:cubicBezTo>
                  <a:cubicBezTo>
                    <a:pt x="18" y="50"/>
                    <a:pt x="22" y="49"/>
                    <a:pt x="24" y="49"/>
                  </a:cubicBezTo>
                  <a:cubicBezTo>
                    <a:pt x="26" y="49"/>
                    <a:pt x="26" y="44"/>
                    <a:pt x="26" y="44"/>
                  </a:cubicBezTo>
                  <a:cubicBezTo>
                    <a:pt x="26" y="44"/>
                    <a:pt x="27" y="46"/>
                    <a:pt x="26" y="48"/>
                  </a:cubicBezTo>
                  <a:cubicBezTo>
                    <a:pt x="26" y="50"/>
                    <a:pt x="29" y="49"/>
                    <a:pt x="29" y="46"/>
                  </a:cubicBezTo>
                  <a:cubicBezTo>
                    <a:pt x="30" y="44"/>
                    <a:pt x="28" y="42"/>
                    <a:pt x="27" y="42"/>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567" name="Freeform 333"/>
            <p:cNvSpPr>
              <a:spLocks/>
            </p:cNvSpPr>
            <p:nvPr>
              <p:custDataLst>
                <p:tags r:id="rId14"/>
              </p:custDataLst>
            </p:nvPr>
          </p:nvSpPr>
          <p:spPr bwMode="auto">
            <a:xfrm>
              <a:off x="2118" y="2395"/>
              <a:ext cx="21" cy="12"/>
            </a:xfrm>
            <a:custGeom>
              <a:avLst/>
              <a:gdLst>
                <a:gd name="T0" fmla="*/ 2 w 33"/>
                <a:gd name="T1" fmla="*/ 4 h 19"/>
                <a:gd name="T2" fmla="*/ 1 w 33"/>
                <a:gd name="T3" fmla="*/ 4 h 19"/>
                <a:gd name="T4" fmla="*/ 1 w 33"/>
                <a:gd name="T5" fmla="*/ 2 h 19"/>
                <a:gd name="T6" fmla="*/ 3 w 33"/>
                <a:gd name="T7" fmla="*/ 1 h 19"/>
                <a:gd name="T8" fmla="*/ 4 w 33"/>
                <a:gd name="T9" fmla="*/ 1 h 19"/>
                <a:gd name="T10" fmla="*/ 6 w 33"/>
                <a:gd name="T11" fmla="*/ 1 h 19"/>
                <a:gd name="T12" fmla="*/ 7 w 33"/>
                <a:gd name="T13" fmla="*/ 1 h 19"/>
                <a:gd name="T14" fmla="*/ 7 w 33"/>
                <a:gd name="T15" fmla="*/ 3 h 19"/>
                <a:gd name="T16" fmla="*/ 8 w 33"/>
                <a:gd name="T17" fmla="*/ 3 h 19"/>
                <a:gd name="T18" fmla="*/ 8 w 33"/>
                <a:gd name="T19" fmla="*/ 4 h 19"/>
                <a:gd name="T20" fmla="*/ 7 w 33"/>
                <a:gd name="T21" fmla="*/ 4 h 19"/>
                <a:gd name="T22" fmla="*/ 4 w 33"/>
                <a:gd name="T23" fmla="*/ 4 h 19"/>
                <a:gd name="T24" fmla="*/ 3 w 33"/>
                <a:gd name="T25" fmla="*/ 4 h 19"/>
                <a:gd name="T26" fmla="*/ 2 w 33"/>
                <a:gd name="T27" fmla="*/ 4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
                <a:gd name="T43" fmla="*/ 0 h 19"/>
                <a:gd name="T44" fmla="*/ 33 w 33"/>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 h="19">
                  <a:moveTo>
                    <a:pt x="7" y="17"/>
                  </a:moveTo>
                  <a:cubicBezTo>
                    <a:pt x="7" y="16"/>
                    <a:pt x="1" y="16"/>
                    <a:pt x="1" y="14"/>
                  </a:cubicBezTo>
                  <a:cubicBezTo>
                    <a:pt x="0" y="12"/>
                    <a:pt x="2" y="9"/>
                    <a:pt x="4" y="7"/>
                  </a:cubicBezTo>
                  <a:cubicBezTo>
                    <a:pt x="7" y="5"/>
                    <a:pt x="11" y="0"/>
                    <a:pt x="13" y="1"/>
                  </a:cubicBezTo>
                  <a:cubicBezTo>
                    <a:pt x="15" y="1"/>
                    <a:pt x="15" y="3"/>
                    <a:pt x="17" y="3"/>
                  </a:cubicBezTo>
                  <a:cubicBezTo>
                    <a:pt x="19" y="3"/>
                    <a:pt x="22" y="5"/>
                    <a:pt x="23" y="4"/>
                  </a:cubicBezTo>
                  <a:cubicBezTo>
                    <a:pt x="24" y="3"/>
                    <a:pt x="28" y="2"/>
                    <a:pt x="28" y="4"/>
                  </a:cubicBezTo>
                  <a:cubicBezTo>
                    <a:pt x="29" y="6"/>
                    <a:pt x="26" y="9"/>
                    <a:pt x="29" y="10"/>
                  </a:cubicBezTo>
                  <a:cubicBezTo>
                    <a:pt x="32" y="11"/>
                    <a:pt x="31" y="8"/>
                    <a:pt x="32" y="11"/>
                  </a:cubicBezTo>
                  <a:cubicBezTo>
                    <a:pt x="32" y="13"/>
                    <a:pt x="33" y="14"/>
                    <a:pt x="33" y="15"/>
                  </a:cubicBezTo>
                  <a:cubicBezTo>
                    <a:pt x="33" y="17"/>
                    <a:pt x="28" y="17"/>
                    <a:pt x="26" y="17"/>
                  </a:cubicBezTo>
                  <a:cubicBezTo>
                    <a:pt x="25" y="17"/>
                    <a:pt x="18" y="18"/>
                    <a:pt x="18" y="18"/>
                  </a:cubicBezTo>
                  <a:cubicBezTo>
                    <a:pt x="18" y="18"/>
                    <a:pt x="14" y="16"/>
                    <a:pt x="13" y="17"/>
                  </a:cubicBezTo>
                  <a:cubicBezTo>
                    <a:pt x="11" y="19"/>
                    <a:pt x="8" y="19"/>
                    <a:pt x="7" y="17"/>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568" name="Freeform 334"/>
            <p:cNvSpPr>
              <a:spLocks/>
            </p:cNvSpPr>
            <p:nvPr>
              <p:custDataLst>
                <p:tags r:id="rId15"/>
              </p:custDataLst>
            </p:nvPr>
          </p:nvSpPr>
          <p:spPr bwMode="auto">
            <a:xfrm>
              <a:off x="2064" y="2379"/>
              <a:ext cx="50" cy="30"/>
            </a:xfrm>
            <a:custGeom>
              <a:avLst/>
              <a:gdLst>
                <a:gd name="T0" fmla="*/ 0 w 79"/>
                <a:gd name="T1" fmla="*/ 4 h 47"/>
                <a:gd name="T2" fmla="*/ 1 w 79"/>
                <a:gd name="T3" fmla="*/ 4 h 47"/>
                <a:gd name="T4" fmla="*/ 2 w 79"/>
                <a:gd name="T5" fmla="*/ 2 h 47"/>
                <a:gd name="T6" fmla="*/ 3 w 79"/>
                <a:gd name="T7" fmla="*/ 1 h 47"/>
                <a:gd name="T8" fmla="*/ 3 w 79"/>
                <a:gd name="T9" fmla="*/ 1 h 47"/>
                <a:gd name="T10" fmla="*/ 5 w 79"/>
                <a:gd name="T11" fmla="*/ 1 h 47"/>
                <a:gd name="T12" fmla="*/ 6 w 79"/>
                <a:gd name="T13" fmla="*/ 2 h 47"/>
                <a:gd name="T14" fmla="*/ 8 w 79"/>
                <a:gd name="T15" fmla="*/ 3 h 47"/>
                <a:gd name="T16" fmla="*/ 9 w 79"/>
                <a:gd name="T17" fmla="*/ 4 h 47"/>
                <a:gd name="T18" fmla="*/ 10 w 79"/>
                <a:gd name="T19" fmla="*/ 4 h 47"/>
                <a:gd name="T20" fmla="*/ 11 w 79"/>
                <a:gd name="T21" fmla="*/ 5 h 47"/>
                <a:gd name="T22" fmla="*/ 13 w 79"/>
                <a:gd name="T23" fmla="*/ 6 h 47"/>
                <a:gd name="T24" fmla="*/ 14 w 79"/>
                <a:gd name="T25" fmla="*/ 7 h 47"/>
                <a:gd name="T26" fmla="*/ 15 w 79"/>
                <a:gd name="T27" fmla="*/ 8 h 47"/>
                <a:gd name="T28" fmla="*/ 16 w 79"/>
                <a:gd name="T29" fmla="*/ 8 h 47"/>
                <a:gd name="T30" fmla="*/ 17 w 79"/>
                <a:gd name="T31" fmla="*/ 8 h 47"/>
                <a:gd name="T32" fmla="*/ 19 w 79"/>
                <a:gd name="T33" fmla="*/ 8 h 47"/>
                <a:gd name="T34" fmla="*/ 20 w 79"/>
                <a:gd name="T35" fmla="*/ 8 h 47"/>
                <a:gd name="T36" fmla="*/ 20 w 79"/>
                <a:gd name="T37" fmla="*/ 10 h 47"/>
                <a:gd name="T38" fmla="*/ 20 w 79"/>
                <a:gd name="T39" fmla="*/ 11 h 47"/>
                <a:gd name="T40" fmla="*/ 20 w 79"/>
                <a:gd name="T41" fmla="*/ 12 h 47"/>
                <a:gd name="T42" fmla="*/ 18 w 79"/>
                <a:gd name="T43" fmla="*/ 12 h 47"/>
                <a:gd name="T44" fmla="*/ 17 w 79"/>
                <a:gd name="T45" fmla="*/ 12 h 47"/>
                <a:gd name="T46" fmla="*/ 15 w 79"/>
                <a:gd name="T47" fmla="*/ 11 h 47"/>
                <a:gd name="T48" fmla="*/ 14 w 79"/>
                <a:gd name="T49" fmla="*/ 11 h 47"/>
                <a:gd name="T50" fmla="*/ 11 w 79"/>
                <a:gd name="T51" fmla="*/ 11 h 47"/>
                <a:gd name="T52" fmla="*/ 10 w 79"/>
                <a:gd name="T53" fmla="*/ 9 h 47"/>
                <a:gd name="T54" fmla="*/ 9 w 79"/>
                <a:gd name="T55" fmla="*/ 10 h 47"/>
                <a:gd name="T56" fmla="*/ 7 w 79"/>
                <a:gd name="T57" fmla="*/ 9 h 47"/>
                <a:gd name="T58" fmla="*/ 6 w 79"/>
                <a:gd name="T59" fmla="*/ 8 h 47"/>
                <a:gd name="T60" fmla="*/ 3 w 79"/>
                <a:gd name="T61" fmla="*/ 7 h 47"/>
                <a:gd name="T62" fmla="*/ 1 w 79"/>
                <a:gd name="T63" fmla="*/ 5 h 47"/>
                <a:gd name="T64" fmla="*/ 0 w 79"/>
                <a:gd name="T65" fmla="*/ 4 h 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
                <a:gd name="T100" fmla="*/ 0 h 47"/>
                <a:gd name="T101" fmla="*/ 79 w 79"/>
                <a:gd name="T102" fmla="*/ 47 h 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 h="47">
                  <a:moveTo>
                    <a:pt x="0" y="18"/>
                  </a:moveTo>
                  <a:cubicBezTo>
                    <a:pt x="0" y="18"/>
                    <a:pt x="3" y="17"/>
                    <a:pt x="2" y="14"/>
                  </a:cubicBezTo>
                  <a:cubicBezTo>
                    <a:pt x="2" y="10"/>
                    <a:pt x="4" y="9"/>
                    <a:pt x="6" y="7"/>
                  </a:cubicBezTo>
                  <a:cubicBezTo>
                    <a:pt x="8" y="5"/>
                    <a:pt x="8" y="3"/>
                    <a:pt x="9" y="5"/>
                  </a:cubicBezTo>
                  <a:cubicBezTo>
                    <a:pt x="10" y="7"/>
                    <a:pt x="11" y="7"/>
                    <a:pt x="12" y="4"/>
                  </a:cubicBezTo>
                  <a:cubicBezTo>
                    <a:pt x="13" y="1"/>
                    <a:pt x="17" y="0"/>
                    <a:pt x="19" y="2"/>
                  </a:cubicBezTo>
                  <a:cubicBezTo>
                    <a:pt x="21" y="3"/>
                    <a:pt x="19" y="5"/>
                    <a:pt x="22" y="6"/>
                  </a:cubicBezTo>
                  <a:cubicBezTo>
                    <a:pt x="25" y="8"/>
                    <a:pt x="30" y="10"/>
                    <a:pt x="31" y="13"/>
                  </a:cubicBezTo>
                  <a:cubicBezTo>
                    <a:pt x="33" y="15"/>
                    <a:pt x="33" y="17"/>
                    <a:pt x="35" y="16"/>
                  </a:cubicBezTo>
                  <a:cubicBezTo>
                    <a:pt x="37" y="15"/>
                    <a:pt x="40" y="14"/>
                    <a:pt x="40" y="16"/>
                  </a:cubicBezTo>
                  <a:cubicBezTo>
                    <a:pt x="40" y="18"/>
                    <a:pt x="41" y="18"/>
                    <a:pt x="45" y="21"/>
                  </a:cubicBezTo>
                  <a:cubicBezTo>
                    <a:pt x="48" y="24"/>
                    <a:pt x="50" y="17"/>
                    <a:pt x="50" y="22"/>
                  </a:cubicBezTo>
                  <a:cubicBezTo>
                    <a:pt x="49" y="28"/>
                    <a:pt x="52" y="26"/>
                    <a:pt x="53" y="26"/>
                  </a:cubicBezTo>
                  <a:cubicBezTo>
                    <a:pt x="54" y="26"/>
                    <a:pt x="59" y="30"/>
                    <a:pt x="59" y="30"/>
                  </a:cubicBezTo>
                  <a:cubicBezTo>
                    <a:pt x="59" y="30"/>
                    <a:pt x="62" y="30"/>
                    <a:pt x="64" y="30"/>
                  </a:cubicBezTo>
                  <a:cubicBezTo>
                    <a:pt x="65" y="29"/>
                    <a:pt x="63" y="29"/>
                    <a:pt x="67" y="30"/>
                  </a:cubicBezTo>
                  <a:cubicBezTo>
                    <a:pt x="71" y="31"/>
                    <a:pt x="73" y="31"/>
                    <a:pt x="75" y="31"/>
                  </a:cubicBezTo>
                  <a:cubicBezTo>
                    <a:pt x="77" y="31"/>
                    <a:pt x="79" y="30"/>
                    <a:pt x="79" y="32"/>
                  </a:cubicBezTo>
                  <a:cubicBezTo>
                    <a:pt x="79" y="33"/>
                    <a:pt x="78" y="37"/>
                    <a:pt x="78" y="38"/>
                  </a:cubicBezTo>
                  <a:cubicBezTo>
                    <a:pt x="78" y="39"/>
                    <a:pt x="79" y="42"/>
                    <a:pt x="79" y="43"/>
                  </a:cubicBezTo>
                  <a:cubicBezTo>
                    <a:pt x="78" y="45"/>
                    <a:pt x="79" y="46"/>
                    <a:pt x="77" y="46"/>
                  </a:cubicBezTo>
                  <a:cubicBezTo>
                    <a:pt x="76" y="47"/>
                    <a:pt x="74" y="46"/>
                    <a:pt x="73" y="47"/>
                  </a:cubicBezTo>
                  <a:cubicBezTo>
                    <a:pt x="71" y="47"/>
                    <a:pt x="68" y="44"/>
                    <a:pt x="66" y="45"/>
                  </a:cubicBezTo>
                  <a:cubicBezTo>
                    <a:pt x="65" y="46"/>
                    <a:pt x="59" y="44"/>
                    <a:pt x="58" y="44"/>
                  </a:cubicBezTo>
                  <a:cubicBezTo>
                    <a:pt x="57" y="44"/>
                    <a:pt x="54" y="42"/>
                    <a:pt x="53" y="43"/>
                  </a:cubicBezTo>
                  <a:cubicBezTo>
                    <a:pt x="52" y="43"/>
                    <a:pt x="47" y="40"/>
                    <a:pt x="46" y="40"/>
                  </a:cubicBezTo>
                  <a:cubicBezTo>
                    <a:pt x="45" y="39"/>
                    <a:pt x="42" y="33"/>
                    <a:pt x="39" y="35"/>
                  </a:cubicBezTo>
                  <a:cubicBezTo>
                    <a:pt x="36" y="37"/>
                    <a:pt x="36" y="36"/>
                    <a:pt x="36" y="36"/>
                  </a:cubicBezTo>
                  <a:cubicBezTo>
                    <a:pt x="36" y="36"/>
                    <a:pt x="30" y="35"/>
                    <a:pt x="28" y="35"/>
                  </a:cubicBezTo>
                  <a:cubicBezTo>
                    <a:pt x="26" y="34"/>
                    <a:pt x="23" y="32"/>
                    <a:pt x="22" y="32"/>
                  </a:cubicBezTo>
                  <a:cubicBezTo>
                    <a:pt x="21" y="32"/>
                    <a:pt x="15" y="30"/>
                    <a:pt x="13" y="27"/>
                  </a:cubicBezTo>
                  <a:cubicBezTo>
                    <a:pt x="10" y="25"/>
                    <a:pt x="5" y="22"/>
                    <a:pt x="4" y="21"/>
                  </a:cubicBezTo>
                  <a:cubicBezTo>
                    <a:pt x="3" y="21"/>
                    <a:pt x="0" y="18"/>
                    <a:pt x="0" y="18"/>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569" name="Freeform 335"/>
            <p:cNvSpPr>
              <a:spLocks/>
            </p:cNvSpPr>
            <p:nvPr>
              <p:custDataLst>
                <p:tags r:id="rId16"/>
              </p:custDataLst>
            </p:nvPr>
          </p:nvSpPr>
          <p:spPr bwMode="auto">
            <a:xfrm>
              <a:off x="2142" y="2494"/>
              <a:ext cx="4" cy="15"/>
            </a:xfrm>
            <a:custGeom>
              <a:avLst/>
              <a:gdLst>
                <a:gd name="T0" fmla="*/ 1 w 6"/>
                <a:gd name="T1" fmla="*/ 1 h 22"/>
                <a:gd name="T2" fmla="*/ 1 w 6"/>
                <a:gd name="T3" fmla="*/ 3 h 22"/>
                <a:gd name="T4" fmla="*/ 0 w 6"/>
                <a:gd name="T5" fmla="*/ 5 h 22"/>
                <a:gd name="T6" fmla="*/ 0 w 6"/>
                <a:gd name="T7" fmla="*/ 7 h 22"/>
                <a:gd name="T8" fmla="*/ 1 w 6"/>
                <a:gd name="T9" fmla="*/ 5 h 22"/>
                <a:gd name="T10" fmla="*/ 1 w 6"/>
                <a:gd name="T11" fmla="*/ 3 h 22"/>
                <a:gd name="T12" fmla="*/ 1 w 6"/>
                <a:gd name="T13" fmla="*/ 1 h 22"/>
                <a:gd name="T14" fmla="*/ 1 w 6"/>
                <a:gd name="T15" fmla="*/ 1 h 2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2"/>
                <a:gd name="T26" fmla="*/ 6 w 6"/>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2">
                  <a:moveTo>
                    <a:pt x="3" y="1"/>
                  </a:moveTo>
                  <a:cubicBezTo>
                    <a:pt x="2" y="4"/>
                    <a:pt x="3" y="8"/>
                    <a:pt x="2" y="11"/>
                  </a:cubicBezTo>
                  <a:cubicBezTo>
                    <a:pt x="1" y="13"/>
                    <a:pt x="1" y="15"/>
                    <a:pt x="0" y="16"/>
                  </a:cubicBezTo>
                  <a:cubicBezTo>
                    <a:pt x="0" y="18"/>
                    <a:pt x="0" y="22"/>
                    <a:pt x="0" y="22"/>
                  </a:cubicBezTo>
                  <a:cubicBezTo>
                    <a:pt x="0" y="22"/>
                    <a:pt x="2" y="21"/>
                    <a:pt x="3" y="18"/>
                  </a:cubicBezTo>
                  <a:cubicBezTo>
                    <a:pt x="5" y="16"/>
                    <a:pt x="5" y="14"/>
                    <a:pt x="5" y="11"/>
                  </a:cubicBezTo>
                  <a:cubicBezTo>
                    <a:pt x="5" y="8"/>
                    <a:pt x="5" y="5"/>
                    <a:pt x="5" y="4"/>
                  </a:cubicBezTo>
                  <a:cubicBezTo>
                    <a:pt x="6" y="2"/>
                    <a:pt x="4" y="0"/>
                    <a:pt x="3" y="1"/>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570" name="Freeform 336"/>
            <p:cNvSpPr>
              <a:spLocks/>
            </p:cNvSpPr>
            <p:nvPr>
              <p:custDataLst>
                <p:tags r:id="rId17"/>
              </p:custDataLst>
            </p:nvPr>
          </p:nvSpPr>
          <p:spPr bwMode="auto">
            <a:xfrm>
              <a:off x="2140" y="2511"/>
              <a:ext cx="2" cy="4"/>
            </a:xfrm>
            <a:custGeom>
              <a:avLst/>
              <a:gdLst>
                <a:gd name="T0" fmla="*/ 1 w 4"/>
                <a:gd name="T1" fmla="*/ 1 h 6"/>
                <a:gd name="T2" fmla="*/ 1 w 4"/>
                <a:gd name="T3" fmla="*/ 1 h 6"/>
                <a:gd name="T4" fmla="*/ 1 w 4"/>
                <a:gd name="T5" fmla="*/ 1 h 6"/>
                <a:gd name="T6" fmla="*/ 0 60000 65536"/>
                <a:gd name="T7" fmla="*/ 0 60000 65536"/>
                <a:gd name="T8" fmla="*/ 0 60000 65536"/>
                <a:gd name="T9" fmla="*/ 0 w 4"/>
                <a:gd name="T10" fmla="*/ 0 h 6"/>
                <a:gd name="T11" fmla="*/ 4 w 4"/>
                <a:gd name="T12" fmla="*/ 6 h 6"/>
              </a:gdLst>
              <a:ahLst/>
              <a:cxnLst>
                <a:cxn ang="T6">
                  <a:pos x="T0" y="T1"/>
                </a:cxn>
                <a:cxn ang="T7">
                  <a:pos x="T2" y="T3"/>
                </a:cxn>
                <a:cxn ang="T8">
                  <a:pos x="T4" y="T5"/>
                </a:cxn>
              </a:cxnLst>
              <a:rect l="T9" t="T10" r="T11" b="T12"/>
              <a:pathLst>
                <a:path w="4" h="6">
                  <a:moveTo>
                    <a:pt x="1" y="4"/>
                  </a:moveTo>
                  <a:cubicBezTo>
                    <a:pt x="0" y="6"/>
                    <a:pt x="3" y="6"/>
                    <a:pt x="3" y="4"/>
                  </a:cubicBezTo>
                  <a:cubicBezTo>
                    <a:pt x="4" y="2"/>
                    <a:pt x="3" y="0"/>
                    <a:pt x="1" y="4"/>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571" name="Freeform 337"/>
            <p:cNvSpPr>
              <a:spLocks/>
            </p:cNvSpPr>
            <p:nvPr>
              <p:custDataLst>
                <p:tags r:id="rId18"/>
              </p:custDataLst>
            </p:nvPr>
          </p:nvSpPr>
          <p:spPr bwMode="auto">
            <a:xfrm>
              <a:off x="2145" y="2528"/>
              <a:ext cx="3" cy="4"/>
            </a:xfrm>
            <a:custGeom>
              <a:avLst/>
              <a:gdLst>
                <a:gd name="T0" fmla="*/ 0 w 5"/>
                <a:gd name="T1" fmla="*/ 0 h 6"/>
                <a:gd name="T2" fmla="*/ 1 w 5"/>
                <a:gd name="T3" fmla="*/ 1 h 6"/>
                <a:gd name="T4" fmla="*/ 1 w 5"/>
                <a:gd name="T5" fmla="*/ 1 h 6"/>
                <a:gd name="T6" fmla="*/ 0 w 5"/>
                <a:gd name="T7" fmla="*/ 0 h 6"/>
                <a:gd name="T8" fmla="*/ 0 60000 65536"/>
                <a:gd name="T9" fmla="*/ 0 60000 65536"/>
                <a:gd name="T10" fmla="*/ 0 60000 65536"/>
                <a:gd name="T11" fmla="*/ 0 60000 65536"/>
                <a:gd name="T12" fmla="*/ 0 w 5"/>
                <a:gd name="T13" fmla="*/ 0 h 6"/>
                <a:gd name="T14" fmla="*/ 5 w 5"/>
                <a:gd name="T15" fmla="*/ 6 h 6"/>
              </a:gdLst>
              <a:ahLst/>
              <a:cxnLst>
                <a:cxn ang="T8">
                  <a:pos x="T0" y="T1"/>
                </a:cxn>
                <a:cxn ang="T9">
                  <a:pos x="T2" y="T3"/>
                </a:cxn>
                <a:cxn ang="T10">
                  <a:pos x="T4" y="T5"/>
                </a:cxn>
                <a:cxn ang="T11">
                  <a:pos x="T6" y="T7"/>
                </a:cxn>
              </a:cxnLst>
              <a:rect l="T12" t="T13" r="T14" b="T15"/>
              <a:pathLst>
                <a:path w="5" h="6">
                  <a:moveTo>
                    <a:pt x="0" y="0"/>
                  </a:moveTo>
                  <a:cubicBezTo>
                    <a:pt x="0" y="3"/>
                    <a:pt x="1" y="6"/>
                    <a:pt x="2" y="5"/>
                  </a:cubicBezTo>
                  <a:cubicBezTo>
                    <a:pt x="3" y="5"/>
                    <a:pt x="5" y="4"/>
                    <a:pt x="5" y="2"/>
                  </a:cubicBezTo>
                  <a:cubicBezTo>
                    <a:pt x="4" y="1"/>
                    <a:pt x="0" y="0"/>
                    <a:pt x="0" y="0"/>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572" name="Freeform 338"/>
            <p:cNvSpPr>
              <a:spLocks/>
            </p:cNvSpPr>
            <p:nvPr>
              <p:custDataLst>
                <p:tags r:id="rId19"/>
              </p:custDataLst>
            </p:nvPr>
          </p:nvSpPr>
          <p:spPr bwMode="auto">
            <a:xfrm>
              <a:off x="2061" y="2519"/>
              <a:ext cx="14" cy="25"/>
            </a:xfrm>
            <a:custGeom>
              <a:avLst/>
              <a:gdLst>
                <a:gd name="T0" fmla="*/ 1 w 21"/>
                <a:gd name="T1" fmla="*/ 1 h 40"/>
                <a:gd name="T2" fmla="*/ 1 w 21"/>
                <a:gd name="T3" fmla="*/ 1 h 40"/>
                <a:gd name="T4" fmla="*/ 1 w 21"/>
                <a:gd name="T5" fmla="*/ 3 h 40"/>
                <a:gd name="T6" fmla="*/ 0 w 21"/>
                <a:gd name="T7" fmla="*/ 6 h 40"/>
                <a:gd name="T8" fmla="*/ 1 w 21"/>
                <a:gd name="T9" fmla="*/ 9 h 40"/>
                <a:gd name="T10" fmla="*/ 3 w 21"/>
                <a:gd name="T11" fmla="*/ 9 h 40"/>
                <a:gd name="T12" fmla="*/ 6 w 21"/>
                <a:gd name="T13" fmla="*/ 9 h 40"/>
                <a:gd name="T14" fmla="*/ 6 w 21"/>
                <a:gd name="T15" fmla="*/ 6 h 40"/>
                <a:gd name="T16" fmla="*/ 5 w 21"/>
                <a:gd name="T17" fmla="*/ 3 h 40"/>
                <a:gd name="T18" fmla="*/ 3 w 21"/>
                <a:gd name="T19" fmla="*/ 1 h 40"/>
                <a:gd name="T20" fmla="*/ 1 w 21"/>
                <a:gd name="T21" fmla="*/ 1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40"/>
                <a:gd name="T35" fmla="*/ 21 w 21"/>
                <a:gd name="T36" fmla="*/ 40 h 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40">
                  <a:moveTo>
                    <a:pt x="3" y="2"/>
                  </a:moveTo>
                  <a:cubicBezTo>
                    <a:pt x="3" y="2"/>
                    <a:pt x="7" y="2"/>
                    <a:pt x="5" y="5"/>
                  </a:cubicBezTo>
                  <a:cubicBezTo>
                    <a:pt x="3" y="7"/>
                    <a:pt x="2" y="8"/>
                    <a:pt x="1" y="13"/>
                  </a:cubicBezTo>
                  <a:cubicBezTo>
                    <a:pt x="0" y="18"/>
                    <a:pt x="0" y="21"/>
                    <a:pt x="0" y="23"/>
                  </a:cubicBezTo>
                  <a:cubicBezTo>
                    <a:pt x="1" y="26"/>
                    <a:pt x="0" y="34"/>
                    <a:pt x="2" y="36"/>
                  </a:cubicBezTo>
                  <a:cubicBezTo>
                    <a:pt x="5" y="38"/>
                    <a:pt x="7" y="40"/>
                    <a:pt x="10" y="38"/>
                  </a:cubicBezTo>
                  <a:cubicBezTo>
                    <a:pt x="12" y="37"/>
                    <a:pt x="17" y="38"/>
                    <a:pt x="19" y="35"/>
                  </a:cubicBezTo>
                  <a:cubicBezTo>
                    <a:pt x="21" y="31"/>
                    <a:pt x="21" y="23"/>
                    <a:pt x="20" y="22"/>
                  </a:cubicBezTo>
                  <a:cubicBezTo>
                    <a:pt x="20" y="20"/>
                    <a:pt x="16" y="15"/>
                    <a:pt x="15" y="13"/>
                  </a:cubicBezTo>
                  <a:cubicBezTo>
                    <a:pt x="14" y="10"/>
                    <a:pt x="10" y="6"/>
                    <a:pt x="10" y="5"/>
                  </a:cubicBezTo>
                  <a:cubicBezTo>
                    <a:pt x="9" y="3"/>
                    <a:pt x="4" y="0"/>
                    <a:pt x="3" y="2"/>
                  </a:cubicBezTo>
                  <a:close/>
                </a:path>
              </a:pathLst>
            </a:custGeom>
            <a:grpFill/>
            <a:ln w="3175">
              <a:solidFill>
                <a:srgbClr val="969696"/>
              </a:solidFill>
              <a:round/>
              <a:headEnd/>
              <a:tailEnd/>
            </a:ln>
          </p:spPr>
          <p:txBody>
            <a:bodyPr/>
            <a:lstStyle/>
            <a:p>
              <a:endParaRPr lang="en-IN">
                <a:solidFill>
                  <a:schemeClr val="bg1"/>
                </a:solidFill>
              </a:endParaRPr>
            </a:p>
          </p:txBody>
        </p:sp>
        <p:sp>
          <p:nvSpPr>
            <p:cNvPr id="16573" name="Freeform 339"/>
            <p:cNvSpPr>
              <a:spLocks/>
            </p:cNvSpPr>
            <p:nvPr>
              <p:custDataLst>
                <p:tags r:id="rId20"/>
              </p:custDataLst>
            </p:nvPr>
          </p:nvSpPr>
          <p:spPr bwMode="auto">
            <a:xfrm>
              <a:off x="1989" y="2342"/>
              <a:ext cx="184" cy="188"/>
            </a:xfrm>
            <a:custGeom>
              <a:avLst/>
              <a:gdLst>
                <a:gd name="T0" fmla="*/ 73 w 287"/>
                <a:gd name="T1" fmla="*/ 21 h 294"/>
                <a:gd name="T2" fmla="*/ 70 w 287"/>
                <a:gd name="T3" fmla="*/ 20 h 294"/>
                <a:gd name="T4" fmla="*/ 63 w 287"/>
                <a:gd name="T5" fmla="*/ 23 h 294"/>
                <a:gd name="T6" fmla="*/ 62 w 287"/>
                <a:gd name="T7" fmla="*/ 24 h 294"/>
                <a:gd name="T8" fmla="*/ 56 w 287"/>
                <a:gd name="T9" fmla="*/ 26 h 294"/>
                <a:gd name="T10" fmla="*/ 53 w 287"/>
                <a:gd name="T11" fmla="*/ 24 h 294"/>
                <a:gd name="T12" fmla="*/ 52 w 287"/>
                <a:gd name="T13" fmla="*/ 24 h 294"/>
                <a:gd name="T14" fmla="*/ 50 w 287"/>
                <a:gd name="T15" fmla="*/ 27 h 294"/>
                <a:gd name="T16" fmla="*/ 43 w 287"/>
                <a:gd name="T17" fmla="*/ 26 h 294"/>
                <a:gd name="T18" fmla="*/ 37 w 287"/>
                <a:gd name="T19" fmla="*/ 24 h 294"/>
                <a:gd name="T20" fmla="*/ 31 w 287"/>
                <a:gd name="T21" fmla="*/ 19 h 294"/>
                <a:gd name="T22" fmla="*/ 31 w 287"/>
                <a:gd name="T23" fmla="*/ 15 h 294"/>
                <a:gd name="T24" fmla="*/ 27 w 287"/>
                <a:gd name="T25" fmla="*/ 10 h 294"/>
                <a:gd name="T26" fmla="*/ 29 w 287"/>
                <a:gd name="T27" fmla="*/ 8 h 294"/>
                <a:gd name="T28" fmla="*/ 26 w 287"/>
                <a:gd name="T29" fmla="*/ 3 h 294"/>
                <a:gd name="T30" fmla="*/ 23 w 287"/>
                <a:gd name="T31" fmla="*/ 1 h 294"/>
                <a:gd name="T32" fmla="*/ 15 w 287"/>
                <a:gd name="T33" fmla="*/ 3 h 294"/>
                <a:gd name="T34" fmla="*/ 17 w 287"/>
                <a:gd name="T35" fmla="*/ 9 h 294"/>
                <a:gd name="T36" fmla="*/ 15 w 287"/>
                <a:gd name="T37" fmla="*/ 15 h 294"/>
                <a:gd name="T38" fmla="*/ 11 w 287"/>
                <a:gd name="T39" fmla="*/ 21 h 294"/>
                <a:gd name="T40" fmla="*/ 5 w 287"/>
                <a:gd name="T41" fmla="*/ 24 h 294"/>
                <a:gd name="T42" fmla="*/ 5 w 287"/>
                <a:gd name="T43" fmla="*/ 29 h 294"/>
                <a:gd name="T44" fmla="*/ 6 w 287"/>
                <a:gd name="T45" fmla="*/ 33 h 294"/>
                <a:gd name="T46" fmla="*/ 1 w 287"/>
                <a:gd name="T47" fmla="*/ 35 h 294"/>
                <a:gd name="T48" fmla="*/ 2 w 287"/>
                <a:gd name="T49" fmla="*/ 37 h 294"/>
                <a:gd name="T50" fmla="*/ 8 w 287"/>
                <a:gd name="T51" fmla="*/ 36 h 294"/>
                <a:gd name="T52" fmla="*/ 2 w 287"/>
                <a:gd name="T53" fmla="*/ 38 h 294"/>
                <a:gd name="T54" fmla="*/ 11 w 287"/>
                <a:gd name="T55" fmla="*/ 42 h 294"/>
                <a:gd name="T56" fmla="*/ 12 w 287"/>
                <a:gd name="T57" fmla="*/ 45 h 294"/>
                <a:gd name="T58" fmla="*/ 15 w 287"/>
                <a:gd name="T59" fmla="*/ 61 h 294"/>
                <a:gd name="T60" fmla="*/ 21 w 287"/>
                <a:gd name="T61" fmla="*/ 74 h 294"/>
                <a:gd name="T62" fmla="*/ 28 w 287"/>
                <a:gd name="T63" fmla="*/ 74 h 294"/>
                <a:gd name="T64" fmla="*/ 30 w 287"/>
                <a:gd name="T65" fmla="*/ 68 h 294"/>
                <a:gd name="T66" fmla="*/ 31 w 287"/>
                <a:gd name="T67" fmla="*/ 57 h 294"/>
                <a:gd name="T68" fmla="*/ 37 w 287"/>
                <a:gd name="T69" fmla="*/ 54 h 294"/>
                <a:gd name="T70" fmla="*/ 44 w 287"/>
                <a:gd name="T71" fmla="*/ 46 h 294"/>
                <a:gd name="T72" fmla="*/ 49 w 287"/>
                <a:gd name="T73" fmla="*/ 42 h 294"/>
                <a:gd name="T74" fmla="*/ 54 w 287"/>
                <a:gd name="T75" fmla="*/ 41 h 294"/>
                <a:gd name="T76" fmla="*/ 53 w 287"/>
                <a:gd name="T77" fmla="*/ 36 h 294"/>
                <a:gd name="T78" fmla="*/ 54 w 287"/>
                <a:gd name="T79" fmla="*/ 33 h 294"/>
                <a:gd name="T80" fmla="*/ 53 w 287"/>
                <a:gd name="T81" fmla="*/ 31 h 294"/>
                <a:gd name="T82" fmla="*/ 52 w 287"/>
                <a:gd name="T83" fmla="*/ 27 h 294"/>
                <a:gd name="T84" fmla="*/ 56 w 287"/>
                <a:gd name="T85" fmla="*/ 27 h 294"/>
                <a:gd name="T86" fmla="*/ 56 w 287"/>
                <a:gd name="T87" fmla="*/ 29 h 294"/>
                <a:gd name="T88" fmla="*/ 62 w 287"/>
                <a:gd name="T89" fmla="*/ 31 h 294"/>
                <a:gd name="T90" fmla="*/ 60 w 287"/>
                <a:gd name="T91" fmla="*/ 35 h 294"/>
                <a:gd name="T92" fmla="*/ 62 w 287"/>
                <a:gd name="T93" fmla="*/ 35 h 294"/>
                <a:gd name="T94" fmla="*/ 65 w 287"/>
                <a:gd name="T95" fmla="*/ 38 h 294"/>
                <a:gd name="T96" fmla="*/ 67 w 287"/>
                <a:gd name="T97" fmla="*/ 35 h 294"/>
                <a:gd name="T98" fmla="*/ 69 w 287"/>
                <a:gd name="T99" fmla="*/ 27 h 294"/>
                <a:gd name="T100" fmla="*/ 74 w 287"/>
                <a:gd name="T101" fmla="*/ 24 h 2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87"/>
                <a:gd name="T154" fmla="*/ 0 h 294"/>
                <a:gd name="T155" fmla="*/ 287 w 287"/>
                <a:gd name="T156" fmla="*/ 294 h 2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87" h="294">
                  <a:moveTo>
                    <a:pt x="283" y="90"/>
                  </a:moveTo>
                  <a:cubicBezTo>
                    <a:pt x="285" y="88"/>
                    <a:pt x="286" y="87"/>
                    <a:pt x="287" y="84"/>
                  </a:cubicBezTo>
                  <a:cubicBezTo>
                    <a:pt x="287" y="84"/>
                    <a:pt x="283" y="82"/>
                    <a:pt x="280" y="82"/>
                  </a:cubicBezTo>
                  <a:cubicBezTo>
                    <a:pt x="277" y="83"/>
                    <a:pt x="275" y="81"/>
                    <a:pt x="277" y="80"/>
                  </a:cubicBezTo>
                  <a:cubicBezTo>
                    <a:pt x="279" y="79"/>
                    <a:pt x="281" y="74"/>
                    <a:pt x="278" y="75"/>
                  </a:cubicBezTo>
                  <a:cubicBezTo>
                    <a:pt x="275" y="76"/>
                    <a:pt x="273" y="75"/>
                    <a:pt x="275" y="74"/>
                  </a:cubicBezTo>
                  <a:cubicBezTo>
                    <a:pt x="277" y="73"/>
                    <a:pt x="276" y="71"/>
                    <a:pt x="273" y="72"/>
                  </a:cubicBezTo>
                  <a:cubicBezTo>
                    <a:pt x="271" y="73"/>
                    <a:pt x="267" y="75"/>
                    <a:pt x="265" y="75"/>
                  </a:cubicBezTo>
                  <a:cubicBezTo>
                    <a:pt x="263" y="75"/>
                    <a:pt x="260" y="72"/>
                    <a:pt x="258" y="74"/>
                  </a:cubicBezTo>
                  <a:cubicBezTo>
                    <a:pt x="255" y="76"/>
                    <a:pt x="255" y="77"/>
                    <a:pt x="250" y="79"/>
                  </a:cubicBezTo>
                  <a:cubicBezTo>
                    <a:pt x="245" y="81"/>
                    <a:pt x="246" y="80"/>
                    <a:pt x="245" y="82"/>
                  </a:cubicBezTo>
                  <a:cubicBezTo>
                    <a:pt x="244" y="85"/>
                    <a:pt x="245" y="86"/>
                    <a:pt x="240" y="87"/>
                  </a:cubicBezTo>
                  <a:cubicBezTo>
                    <a:pt x="235" y="88"/>
                    <a:pt x="233" y="89"/>
                    <a:pt x="231" y="89"/>
                  </a:cubicBezTo>
                  <a:cubicBezTo>
                    <a:pt x="231" y="90"/>
                    <a:pt x="231" y="90"/>
                    <a:pt x="230" y="90"/>
                  </a:cubicBezTo>
                  <a:cubicBezTo>
                    <a:pt x="229" y="91"/>
                    <a:pt x="229" y="93"/>
                    <a:pt x="231" y="93"/>
                  </a:cubicBezTo>
                  <a:cubicBezTo>
                    <a:pt x="234" y="94"/>
                    <a:pt x="233" y="91"/>
                    <a:pt x="234" y="94"/>
                  </a:cubicBezTo>
                  <a:cubicBezTo>
                    <a:pt x="234" y="96"/>
                    <a:pt x="235" y="97"/>
                    <a:pt x="235" y="98"/>
                  </a:cubicBezTo>
                  <a:cubicBezTo>
                    <a:pt x="235" y="100"/>
                    <a:pt x="230" y="100"/>
                    <a:pt x="228" y="100"/>
                  </a:cubicBezTo>
                  <a:cubicBezTo>
                    <a:pt x="227" y="100"/>
                    <a:pt x="220" y="101"/>
                    <a:pt x="220" y="101"/>
                  </a:cubicBezTo>
                  <a:cubicBezTo>
                    <a:pt x="220" y="101"/>
                    <a:pt x="216" y="99"/>
                    <a:pt x="215" y="100"/>
                  </a:cubicBezTo>
                  <a:cubicBezTo>
                    <a:pt x="213" y="102"/>
                    <a:pt x="210" y="102"/>
                    <a:pt x="209" y="100"/>
                  </a:cubicBezTo>
                  <a:cubicBezTo>
                    <a:pt x="209" y="99"/>
                    <a:pt x="203" y="99"/>
                    <a:pt x="203" y="97"/>
                  </a:cubicBezTo>
                  <a:cubicBezTo>
                    <a:pt x="202" y="96"/>
                    <a:pt x="203" y="95"/>
                    <a:pt x="204" y="93"/>
                  </a:cubicBezTo>
                  <a:cubicBezTo>
                    <a:pt x="203" y="93"/>
                    <a:pt x="203" y="93"/>
                    <a:pt x="203" y="93"/>
                  </a:cubicBezTo>
                  <a:cubicBezTo>
                    <a:pt x="202" y="88"/>
                    <a:pt x="202" y="88"/>
                    <a:pt x="202" y="88"/>
                  </a:cubicBezTo>
                  <a:cubicBezTo>
                    <a:pt x="202" y="88"/>
                    <a:pt x="199" y="85"/>
                    <a:pt x="197" y="87"/>
                  </a:cubicBezTo>
                  <a:cubicBezTo>
                    <a:pt x="197" y="88"/>
                    <a:pt x="196" y="88"/>
                    <a:pt x="195" y="89"/>
                  </a:cubicBezTo>
                  <a:cubicBezTo>
                    <a:pt x="196" y="89"/>
                    <a:pt x="196" y="89"/>
                    <a:pt x="196" y="90"/>
                  </a:cubicBezTo>
                  <a:cubicBezTo>
                    <a:pt x="196" y="91"/>
                    <a:pt x="195" y="95"/>
                    <a:pt x="195" y="96"/>
                  </a:cubicBezTo>
                  <a:cubicBezTo>
                    <a:pt x="195" y="97"/>
                    <a:pt x="196" y="100"/>
                    <a:pt x="196" y="101"/>
                  </a:cubicBezTo>
                  <a:cubicBezTo>
                    <a:pt x="195" y="103"/>
                    <a:pt x="196" y="104"/>
                    <a:pt x="194" y="104"/>
                  </a:cubicBezTo>
                  <a:cubicBezTo>
                    <a:pt x="193" y="105"/>
                    <a:pt x="191" y="104"/>
                    <a:pt x="190" y="105"/>
                  </a:cubicBezTo>
                  <a:cubicBezTo>
                    <a:pt x="188" y="105"/>
                    <a:pt x="185" y="102"/>
                    <a:pt x="183" y="103"/>
                  </a:cubicBezTo>
                  <a:cubicBezTo>
                    <a:pt x="182" y="104"/>
                    <a:pt x="176" y="102"/>
                    <a:pt x="175" y="102"/>
                  </a:cubicBezTo>
                  <a:cubicBezTo>
                    <a:pt x="174" y="102"/>
                    <a:pt x="171" y="100"/>
                    <a:pt x="170" y="101"/>
                  </a:cubicBezTo>
                  <a:cubicBezTo>
                    <a:pt x="169" y="101"/>
                    <a:pt x="164" y="98"/>
                    <a:pt x="163" y="98"/>
                  </a:cubicBezTo>
                  <a:cubicBezTo>
                    <a:pt x="162" y="97"/>
                    <a:pt x="159" y="91"/>
                    <a:pt x="156" y="93"/>
                  </a:cubicBezTo>
                  <a:cubicBezTo>
                    <a:pt x="153" y="95"/>
                    <a:pt x="153" y="94"/>
                    <a:pt x="153" y="94"/>
                  </a:cubicBezTo>
                  <a:cubicBezTo>
                    <a:pt x="153" y="94"/>
                    <a:pt x="147" y="93"/>
                    <a:pt x="145" y="93"/>
                  </a:cubicBezTo>
                  <a:cubicBezTo>
                    <a:pt x="143" y="92"/>
                    <a:pt x="140" y="90"/>
                    <a:pt x="139" y="90"/>
                  </a:cubicBezTo>
                  <a:cubicBezTo>
                    <a:pt x="138" y="90"/>
                    <a:pt x="132" y="88"/>
                    <a:pt x="130" y="85"/>
                  </a:cubicBezTo>
                  <a:cubicBezTo>
                    <a:pt x="127" y="83"/>
                    <a:pt x="122" y="80"/>
                    <a:pt x="121" y="79"/>
                  </a:cubicBezTo>
                  <a:cubicBezTo>
                    <a:pt x="120" y="79"/>
                    <a:pt x="117" y="76"/>
                    <a:pt x="117" y="76"/>
                  </a:cubicBezTo>
                  <a:cubicBezTo>
                    <a:pt x="117" y="76"/>
                    <a:pt x="120" y="75"/>
                    <a:pt x="119" y="72"/>
                  </a:cubicBezTo>
                  <a:cubicBezTo>
                    <a:pt x="119" y="68"/>
                    <a:pt x="121" y="67"/>
                    <a:pt x="123" y="65"/>
                  </a:cubicBezTo>
                  <a:cubicBezTo>
                    <a:pt x="124" y="64"/>
                    <a:pt x="124" y="63"/>
                    <a:pt x="125" y="63"/>
                  </a:cubicBezTo>
                  <a:cubicBezTo>
                    <a:pt x="125" y="62"/>
                    <a:pt x="125" y="62"/>
                    <a:pt x="125" y="62"/>
                  </a:cubicBezTo>
                  <a:cubicBezTo>
                    <a:pt x="118" y="58"/>
                    <a:pt x="118" y="58"/>
                    <a:pt x="118" y="58"/>
                  </a:cubicBezTo>
                  <a:cubicBezTo>
                    <a:pt x="118" y="58"/>
                    <a:pt x="114" y="53"/>
                    <a:pt x="112" y="52"/>
                  </a:cubicBezTo>
                  <a:cubicBezTo>
                    <a:pt x="110" y="51"/>
                    <a:pt x="108" y="47"/>
                    <a:pt x="107" y="48"/>
                  </a:cubicBezTo>
                  <a:cubicBezTo>
                    <a:pt x="105" y="50"/>
                    <a:pt x="104" y="48"/>
                    <a:pt x="104" y="46"/>
                  </a:cubicBezTo>
                  <a:cubicBezTo>
                    <a:pt x="104" y="44"/>
                    <a:pt x="103" y="42"/>
                    <a:pt x="102" y="39"/>
                  </a:cubicBezTo>
                  <a:cubicBezTo>
                    <a:pt x="101" y="37"/>
                    <a:pt x="99" y="34"/>
                    <a:pt x="100" y="34"/>
                  </a:cubicBezTo>
                  <a:cubicBezTo>
                    <a:pt x="101" y="34"/>
                    <a:pt x="104" y="34"/>
                    <a:pt x="104" y="35"/>
                  </a:cubicBezTo>
                  <a:cubicBezTo>
                    <a:pt x="104" y="36"/>
                    <a:pt x="106" y="37"/>
                    <a:pt x="107" y="36"/>
                  </a:cubicBezTo>
                  <a:cubicBezTo>
                    <a:pt x="109" y="35"/>
                    <a:pt x="110" y="35"/>
                    <a:pt x="110" y="33"/>
                  </a:cubicBezTo>
                  <a:cubicBezTo>
                    <a:pt x="110" y="32"/>
                    <a:pt x="107" y="28"/>
                    <a:pt x="106" y="26"/>
                  </a:cubicBezTo>
                  <a:cubicBezTo>
                    <a:pt x="105" y="25"/>
                    <a:pt x="102" y="21"/>
                    <a:pt x="103" y="19"/>
                  </a:cubicBezTo>
                  <a:cubicBezTo>
                    <a:pt x="104" y="17"/>
                    <a:pt x="107" y="15"/>
                    <a:pt x="105" y="14"/>
                  </a:cubicBezTo>
                  <a:cubicBezTo>
                    <a:pt x="104" y="13"/>
                    <a:pt x="102" y="12"/>
                    <a:pt x="100" y="11"/>
                  </a:cubicBezTo>
                  <a:cubicBezTo>
                    <a:pt x="99" y="10"/>
                    <a:pt x="96" y="4"/>
                    <a:pt x="96" y="4"/>
                  </a:cubicBezTo>
                  <a:cubicBezTo>
                    <a:pt x="95" y="0"/>
                    <a:pt x="95" y="0"/>
                    <a:pt x="95" y="0"/>
                  </a:cubicBezTo>
                  <a:cubicBezTo>
                    <a:pt x="92" y="0"/>
                    <a:pt x="92" y="0"/>
                    <a:pt x="92" y="0"/>
                  </a:cubicBezTo>
                  <a:cubicBezTo>
                    <a:pt x="88" y="5"/>
                    <a:pt x="88" y="5"/>
                    <a:pt x="88" y="5"/>
                  </a:cubicBezTo>
                  <a:cubicBezTo>
                    <a:pt x="88" y="5"/>
                    <a:pt x="85" y="7"/>
                    <a:pt x="83" y="8"/>
                  </a:cubicBezTo>
                  <a:cubicBezTo>
                    <a:pt x="81" y="9"/>
                    <a:pt x="74" y="13"/>
                    <a:pt x="72" y="12"/>
                  </a:cubicBezTo>
                  <a:cubicBezTo>
                    <a:pt x="70" y="12"/>
                    <a:pt x="68" y="10"/>
                    <a:pt x="65" y="9"/>
                  </a:cubicBezTo>
                  <a:cubicBezTo>
                    <a:pt x="63" y="8"/>
                    <a:pt x="60" y="10"/>
                    <a:pt x="57" y="11"/>
                  </a:cubicBezTo>
                  <a:cubicBezTo>
                    <a:pt x="54" y="11"/>
                    <a:pt x="56" y="15"/>
                    <a:pt x="56" y="15"/>
                  </a:cubicBezTo>
                  <a:cubicBezTo>
                    <a:pt x="56" y="15"/>
                    <a:pt x="57" y="21"/>
                    <a:pt x="57" y="23"/>
                  </a:cubicBezTo>
                  <a:cubicBezTo>
                    <a:pt x="57" y="25"/>
                    <a:pt x="59" y="26"/>
                    <a:pt x="60" y="29"/>
                  </a:cubicBezTo>
                  <a:cubicBezTo>
                    <a:pt x="60" y="32"/>
                    <a:pt x="62" y="32"/>
                    <a:pt x="64" y="34"/>
                  </a:cubicBezTo>
                  <a:cubicBezTo>
                    <a:pt x="65" y="37"/>
                    <a:pt x="70" y="38"/>
                    <a:pt x="71" y="40"/>
                  </a:cubicBezTo>
                  <a:cubicBezTo>
                    <a:pt x="72" y="42"/>
                    <a:pt x="70" y="44"/>
                    <a:pt x="68" y="43"/>
                  </a:cubicBezTo>
                  <a:cubicBezTo>
                    <a:pt x="65" y="43"/>
                    <a:pt x="63" y="44"/>
                    <a:pt x="63" y="46"/>
                  </a:cubicBezTo>
                  <a:cubicBezTo>
                    <a:pt x="63" y="48"/>
                    <a:pt x="62" y="53"/>
                    <a:pt x="59" y="56"/>
                  </a:cubicBezTo>
                  <a:cubicBezTo>
                    <a:pt x="56" y="58"/>
                    <a:pt x="57" y="61"/>
                    <a:pt x="56" y="63"/>
                  </a:cubicBezTo>
                  <a:cubicBezTo>
                    <a:pt x="55" y="64"/>
                    <a:pt x="52" y="65"/>
                    <a:pt x="52" y="66"/>
                  </a:cubicBezTo>
                  <a:cubicBezTo>
                    <a:pt x="51" y="68"/>
                    <a:pt x="48" y="74"/>
                    <a:pt x="47" y="74"/>
                  </a:cubicBezTo>
                  <a:cubicBezTo>
                    <a:pt x="45" y="75"/>
                    <a:pt x="41" y="79"/>
                    <a:pt x="40" y="81"/>
                  </a:cubicBezTo>
                  <a:cubicBezTo>
                    <a:pt x="39" y="84"/>
                    <a:pt x="36" y="89"/>
                    <a:pt x="35" y="88"/>
                  </a:cubicBezTo>
                  <a:cubicBezTo>
                    <a:pt x="34" y="87"/>
                    <a:pt x="26" y="90"/>
                    <a:pt x="26" y="90"/>
                  </a:cubicBezTo>
                  <a:cubicBezTo>
                    <a:pt x="26" y="90"/>
                    <a:pt x="24" y="88"/>
                    <a:pt x="23" y="87"/>
                  </a:cubicBezTo>
                  <a:cubicBezTo>
                    <a:pt x="22" y="86"/>
                    <a:pt x="19" y="90"/>
                    <a:pt x="19" y="90"/>
                  </a:cubicBezTo>
                  <a:cubicBezTo>
                    <a:pt x="15" y="94"/>
                    <a:pt x="15" y="94"/>
                    <a:pt x="15" y="94"/>
                  </a:cubicBezTo>
                  <a:cubicBezTo>
                    <a:pt x="15" y="94"/>
                    <a:pt x="13" y="100"/>
                    <a:pt x="15" y="102"/>
                  </a:cubicBezTo>
                  <a:cubicBezTo>
                    <a:pt x="16" y="105"/>
                    <a:pt x="19" y="104"/>
                    <a:pt x="19" y="104"/>
                  </a:cubicBezTo>
                  <a:cubicBezTo>
                    <a:pt x="19" y="104"/>
                    <a:pt x="19" y="108"/>
                    <a:pt x="19" y="110"/>
                  </a:cubicBezTo>
                  <a:cubicBezTo>
                    <a:pt x="20" y="113"/>
                    <a:pt x="23" y="112"/>
                    <a:pt x="23" y="112"/>
                  </a:cubicBezTo>
                  <a:cubicBezTo>
                    <a:pt x="23" y="112"/>
                    <a:pt x="26" y="118"/>
                    <a:pt x="26" y="120"/>
                  </a:cubicBezTo>
                  <a:cubicBezTo>
                    <a:pt x="27" y="122"/>
                    <a:pt x="28" y="124"/>
                    <a:pt x="28" y="126"/>
                  </a:cubicBezTo>
                  <a:cubicBezTo>
                    <a:pt x="28" y="129"/>
                    <a:pt x="24" y="126"/>
                    <a:pt x="24" y="126"/>
                  </a:cubicBezTo>
                  <a:cubicBezTo>
                    <a:pt x="24" y="126"/>
                    <a:pt x="19" y="128"/>
                    <a:pt x="18" y="129"/>
                  </a:cubicBezTo>
                  <a:cubicBezTo>
                    <a:pt x="17" y="129"/>
                    <a:pt x="14" y="128"/>
                    <a:pt x="14" y="128"/>
                  </a:cubicBezTo>
                  <a:cubicBezTo>
                    <a:pt x="6" y="127"/>
                    <a:pt x="6" y="127"/>
                    <a:pt x="6" y="127"/>
                  </a:cubicBezTo>
                  <a:cubicBezTo>
                    <a:pt x="5" y="131"/>
                    <a:pt x="5" y="131"/>
                    <a:pt x="5" y="131"/>
                  </a:cubicBezTo>
                  <a:cubicBezTo>
                    <a:pt x="1" y="132"/>
                    <a:pt x="1" y="132"/>
                    <a:pt x="1" y="132"/>
                  </a:cubicBezTo>
                  <a:cubicBezTo>
                    <a:pt x="0" y="134"/>
                    <a:pt x="0" y="134"/>
                    <a:pt x="0" y="134"/>
                  </a:cubicBezTo>
                  <a:cubicBezTo>
                    <a:pt x="0" y="134"/>
                    <a:pt x="0" y="134"/>
                    <a:pt x="0" y="134"/>
                  </a:cubicBezTo>
                  <a:cubicBezTo>
                    <a:pt x="1" y="134"/>
                    <a:pt x="4" y="137"/>
                    <a:pt x="6" y="140"/>
                  </a:cubicBezTo>
                  <a:cubicBezTo>
                    <a:pt x="8" y="142"/>
                    <a:pt x="14" y="145"/>
                    <a:pt x="15" y="144"/>
                  </a:cubicBezTo>
                  <a:cubicBezTo>
                    <a:pt x="16" y="143"/>
                    <a:pt x="21" y="141"/>
                    <a:pt x="21" y="141"/>
                  </a:cubicBezTo>
                  <a:cubicBezTo>
                    <a:pt x="21" y="141"/>
                    <a:pt x="27" y="138"/>
                    <a:pt x="28" y="136"/>
                  </a:cubicBezTo>
                  <a:cubicBezTo>
                    <a:pt x="29" y="135"/>
                    <a:pt x="33" y="136"/>
                    <a:pt x="33" y="136"/>
                  </a:cubicBezTo>
                  <a:cubicBezTo>
                    <a:pt x="33" y="138"/>
                    <a:pt x="33" y="138"/>
                    <a:pt x="33" y="138"/>
                  </a:cubicBezTo>
                  <a:cubicBezTo>
                    <a:pt x="33" y="138"/>
                    <a:pt x="23" y="140"/>
                    <a:pt x="21" y="143"/>
                  </a:cubicBezTo>
                  <a:cubicBezTo>
                    <a:pt x="18" y="147"/>
                    <a:pt x="12" y="146"/>
                    <a:pt x="12" y="146"/>
                  </a:cubicBezTo>
                  <a:cubicBezTo>
                    <a:pt x="6" y="146"/>
                    <a:pt x="6" y="146"/>
                    <a:pt x="6" y="146"/>
                  </a:cubicBezTo>
                  <a:cubicBezTo>
                    <a:pt x="11" y="154"/>
                    <a:pt x="11" y="154"/>
                    <a:pt x="11" y="154"/>
                  </a:cubicBezTo>
                  <a:cubicBezTo>
                    <a:pt x="11" y="154"/>
                    <a:pt x="17" y="159"/>
                    <a:pt x="19" y="162"/>
                  </a:cubicBezTo>
                  <a:cubicBezTo>
                    <a:pt x="21" y="165"/>
                    <a:pt x="29" y="166"/>
                    <a:pt x="31" y="165"/>
                  </a:cubicBezTo>
                  <a:cubicBezTo>
                    <a:pt x="33" y="164"/>
                    <a:pt x="40" y="158"/>
                    <a:pt x="40" y="158"/>
                  </a:cubicBezTo>
                  <a:cubicBezTo>
                    <a:pt x="40" y="158"/>
                    <a:pt x="40" y="149"/>
                    <a:pt x="42" y="149"/>
                  </a:cubicBezTo>
                  <a:cubicBezTo>
                    <a:pt x="43" y="149"/>
                    <a:pt x="42" y="153"/>
                    <a:pt x="43" y="155"/>
                  </a:cubicBezTo>
                  <a:cubicBezTo>
                    <a:pt x="44" y="157"/>
                    <a:pt x="43" y="161"/>
                    <a:pt x="44" y="163"/>
                  </a:cubicBezTo>
                  <a:cubicBezTo>
                    <a:pt x="45" y="165"/>
                    <a:pt x="45" y="168"/>
                    <a:pt x="44" y="170"/>
                  </a:cubicBezTo>
                  <a:cubicBezTo>
                    <a:pt x="43" y="172"/>
                    <a:pt x="45" y="179"/>
                    <a:pt x="45" y="181"/>
                  </a:cubicBezTo>
                  <a:cubicBezTo>
                    <a:pt x="45" y="183"/>
                    <a:pt x="50" y="203"/>
                    <a:pt x="50" y="205"/>
                  </a:cubicBezTo>
                  <a:cubicBezTo>
                    <a:pt x="51" y="208"/>
                    <a:pt x="52" y="212"/>
                    <a:pt x="53" y="216"/>
                  </a:cubicBezTo>
                  <a:cubicBezTo>
                    <a:pt x="54" y="220"/>
                    <a:pt x="58" y="227"/>
                    <a:pt x="60" y="231"/>
                  </a:cubicBezTo>
                  <a:cubicBezTo>
                    <a:pt x="62" y="235"/>
                    <a:pt x="64" y="246"/>
                    <a:pt x="66" y="251"/>
                  </a:cubicBezTo>
                  <a:cubicBezTo>
                    <a:pt x="68" y="256"/>
                    <a:pt x="73" y="257"/>
                    <a:pt x="74" y="261"/>
                  </a:cubicBezTo>
                  <a:cubicBezTo>
                    <a:pt x="76" y="266"/>
                    <a:pt x="77" y="271"/>
                    <a:pt x="78" y="274"/>
                  </a:cubicBezTo>
                  <a:cubicBezTo>
                    <a:pt x="79" y="276"/>
                    <a:pt x="80" y="284"/>
                    <a:pt x="81" y="285"/>
                  </a:cubicBezTo>
                  <a:cubicBezTo>
                    <a:pt x="82" y="286"/>
                    <a:pt x="87" y="294"/>
                    <a:pt x="90" y="294"/>
                  </a:cubicBezTo>
                  <a:cubicBezTo>
                    <a:pt x="93" y="294"/>
                    <a:pt x="98" y="290"/>
                    <a:pt x="98" y="290"/>
                  </a:cubicBezTo>
                  <a:cubicBezTo>
                    <a:pt x="98" y="290"/>
                    <a:pt x="99" y="284"/>
                    <a:pt x="101" y="284"/>
                  </a:cubicBezTo>
                  <a:cubicBezTo>
                    <a:pt x="102" y="284"/>
                    <a:pt x="107" y="282"/>
                    <a:pt x="107" y="282"/>
                  </a:cubicBezTo>
                  <a:cubicBezTo>
                    <a:pt x="107" y="282"/>
                    <a:pt x="106" y="277"/>
                    <a:pt x="108" y="275"/>
                  </a:cubicBezTo>
                  <a:cubicBezTo>
                    <a:pt x="110" y="274"/>
                    <a:pt x="110" y="271"/>
                    <a:pt x="112" y="272"/>
                  </a:cubicBezTo>
                  <a:cubicBezTo>
                    <a:pt x="114" y="273"/>
                    <a:pt x="115" y="271"/>
                    <a:pt x="115" y="269"/>
                  </a:cubicBezTo>
                  <a:cubicBezTo>
                    <a:pt x="114" y="267"/>
                    <a:pt x="114" y="261"/>
                    <a:pt x="114" y="258"/>
                  </a:cubicBezTo>
                  <a:cubicBezTo>
                    <a:pt x="115" y="256"/>
                    <a:pt x="117" y="252"/>
                    <a:pt x="118" y="250"/>
                  </a:cubicBezTo>
                  <a:cubicBezTo>
                    <a:pt x="119" y="248"/>
                    <a:pt x="119" y="240"/>
                    <a:pt x="119" y="239"/>
                  </a:cubicBezTo>
                  <a:cubicBezTo>
                    <a:pt x="119" y="238"/>
                    <a:pt x="118" y="230"/>
                    <a:pt x="118" y="228"/>
                  </a:cubicBezTo>
                  <a:cubicBezTo>
                    <a:pt x="118" y="226"/>
                    <a:pt x="118" y="218"/>
                    <a:pt x="119" y="217"/>
                  </a:cubicBezTo>
                  <a:cubicBezTo>
                    <a:pt x="121" y="216"/>
                    <a:pt x="122" y="216"/>
                    <a:pt x="124" y="217"/>
                  </a:cubicBezTo>
                  <a:cubicBezTo>
                    <a:pt x="126" y="217"/>
                    <a:pt x="127" y="215"/>
                    <a:pt x="128" y="212"/>
                  </a:cubicBezTo>
                  <a:cubicBezTo>
                    <a:pt x="130" y="210"/>
                    <a:pt x="134" y="211"/>
                    <a:pt x="136" y="210"/>
                  </a:cubicBezTo>
                  <a:cubicBezTo>
                    <a:pt x="137" y="209"/>
                    <a:pt x="139" y="209"/>
                    <a:pt x="139" y="206"/>
                  </a:cubicBezTo>
                  <a:cubicBezTo>
                    <a:pt x="140" y="204"/>
                    <a:pt x="141" y="201"/>
                    <a:pt x="143" y="201"/>
                  </a:cubicBezTo>
                  <a:cubicBezTo>
                    <a:pt x="145" y="200"/>
                    <a:pt x="148" y="198"/>
                    <a:pt x="151" y="195"/>
                  </a:cubicBezTo>
                  <a:cubicBezTo>
                    <a:pt x="155" y="191"/>
                    <a:pt x="157" y="189"/>
                    <a:pt x="160" y="187"/>
                  </a:cubicBezTo>
                  <a:cubicBezTo>
                    <a:pt x="162" y="185"/>
                    <a:pt x="165" y="179"/>
                    <a:pt x="167" y="177"/>
                  </a:cubicBezTo>
                  <a:cubicBezTo>
                    <a:pt x="169" y="176"/>
                    <a:pt x="169" y="175"/>
                    <a:pt x="171" y="175"/>
                  </a:cubicBezTo>
                  <a:cubicBezTo>
                    <a:pt x="173" y="175"/>
                    <a:pt x="176" y="175"/>
                    <a:pt x="179" y="173"/>
                  </a:cubicBezTo>
                  <a:cubicBezTo>
                    <a:pt x="182" y="171"/>
                    <a:pt x="185" y="167"/>
                    <a:pt x="185" y="165"/>
                  </a:cubicBezTo>
                  <a:cubicBezTo>
                    <a:pt x="185" y="163"/>
                    <a:pt x="183" y="159"/>
                    <a:pt x="185" y="158"/>
                  </a:cubicBezTo>
                  <a:cubicBezTo>
                    <a:pt x="187" y="157"/>
                    <a:pt x="192" y="156"/>
                    <a:pt x="195" y="154"/>
                  </a:cubicBezTo>
                  <a:cubicBezTo>
                    <a:pt x="198" y="152"/>
                    <a:pt x="195" y="155"/>
                    <a:pt x="197" y="156"/>
                  </a:cubicBezTo>
                  <a:cubicBezTo>
                    <a:pt x="199" y="157"/>
                    <a:pt x="200" y="158"/>
                    <a:pt x="201" y="156"/>
                  </a:cubicBezTo>
                  <a:cubicBezTo>
                    <a:pt x="202" y="154"/>
                    <a:pt x="204" y="156"/>
                    <a:pt x="204" y="156"/>
                  </a:cubicBezTo>
                  <a:cubicBezTo>
                    <a:pt x="205" y="154"/>
                    <a:pt x="205" y="154"/>
                    <a:pt x="205" y="154"/>
                  </a:cubicBezTo>
                  <a:cubicBezTo>
                    <a:pt x="205" y="153"/>
                    <a:pt x="204" y="147"/>
                    <a:pt x="204" y="145"/>
                  </a:cubicBezTo>
                  <a:cubicBezTo>
                    <a:pt x="204" y="142"/>
                    <a:pt x="203" y="140"/>
                    <a:pt x="204" y="139"/>
                  </a:cubicBezTo>
                  <a:cubicBezTo>
                    <a:pt x="205" y="139"/>
                    <a:pt x="200" y="138"/>
                    <a:pt x="201" y="137"/>
                  </a:cubicBezTo>
                  <a:cubicBezTo>
                    <a:pt x="202" y="135"/>
                    <a:pt x="199" y="134"/>
                    <a:pt x="200" y="133"/>
                  </a:cubicBezTo>
                  <a:cubicBezTo>
                    <a:pt x="202" y="132"/>
                    <a:pt x="203" y="130"/>
                    <a:pt x="203" y="130"/>
                  </a:cubicBezTo>
                  <a:cubicBezTo>
                    <a:pt x="203" y="130"/>
                    <a:pt x="205" y="129"/>
                    <a:pt x="206" y="130"/>
                  </a:cubicBezTo>
                  <a:cubicBezTo>
                    <a:pt x="206" y="129"/>
                    <a:pt x="206" y="129"/>
                    <a:pt x="206" y="128"/>
                  </a:cubicBezTo>
                  <a:cubicBezTo>
                    <a:pt x="204" y="128"/>
                    <a:pt x="202" y="127"/>
                    <a:pt x="202" y="127"/>
                  </a:cubicBezTo>
                  <a:cubicBezTo>
                    <a:pt x="202" y="127"/>
                    <a:pt x="196" y="126"/>
                    <a:pt x="195" y="124"/>
                  </a:cubicBezTo>
                  <a:cubicBezTo>
                    <a:pt x="194" y="123"/>
                    <a:pt x="195" y="122"/>
                    <a:pt x="197" y="121"/>
                  </a:cubicBezTo>
                  <a:cubicBezTo>
                    <a:pt x="199" y="121"/>
                    <a:pt x="198" y="119"/>
                    <a:pt x="199" y="118"/>
                  </a:cubicBezTo>
                  <a:cubicBezTo>
                    <a:pt x="201" y="118"/>
                    <a:pt x="204" y="118"/>
                    <a:pt x="204" y="116"/>
                  </a:cubicBezTo>
                  <a:cubicBezTo>
                    <a:pt x="204" y="115"/>
                    <a:pt x="201" y="114"/>
                    <a:pt x="199" y="113"/>
                  </a:cubicBezTo>
                  <a:cubicBezTo>
                    <a:pt x="197" y="112"/>
                    <a:pt x="196" y="109"/>
                    <a:pt x="196" y="109"/>
                  </a:cubicBezTo>
                  <a:cubicBezTo>
                    <a:pt x="196" y="109"/>
                    <a:pt x="199" y="106"/>
                    <a:pt x="198" y="106"/>
                  </a:cubicBezTo>
                  <a:cubicBezTo>
                    <a:pt x="197" y="105"/>
                    <a:pt x="199" y="103"/>
                    <a:pt x="199" y="103"/>
                  </a:cubicBezTo>
                  <a:cubicBezTo>
                    <a:pt x="199" y="103"/>
                    <a:pt x="203" y="106"/>
                    <a:pt x="204" y="106"/>
                  </a:cubicBezTo>
                  <a:cubicBezTo>
                    <a:pt x="205" y="106"/>
                    <a:pt x="207" y="106"/>
                    <a:pt x="207" y="108"/>
                  </a:cubicBezTo>
                  <a:cubicBezTo>
                    <a:pt x="208" y="109"/>
                    <a:pt x="209" y="108"/>
                    <a:pt x="210" y="106"/>
                  </a:cubicBezTo>
                  <a:cubicBezTo>
                    <a:pt x="211" y="105"/>
                    <a:pt x="213" y="108"/>
                    <a:pt x="212" y="110"/>
                  </a:cubicBezTo>
                  <a:cubicBezTo>
                    <a:pt x="212" y="111"/>
                    <a:pt x="212" y="112"/>
                    <a:pt x="211" y="112"/>
                  </a:cubicBezTo>
                  <a:cubicBezTo>
                    <a:pt x="212" y="113"/>
                    <a:pt x="212" y="113"/>
                    <a:pt x="212" y="113"/>
                  </a:cubicBezTo>
                  <a:cubicBezTo>
                    <a:pt x="212" y="113"/>
                    <a:pt x="212" y="113"/>
                    <a:pt x="212" y="113"/>
                  </a:cubicBezTo>
                  <a:cubicBezTo>
                    <a:pt x="212" y="113"/>
                    <a:pt x="214" y="113"/>
                    <a:pt x="214" y="115"/>
                  </a:cubicBezTo>
                  <a:cubicBezTo>
                    <a:pt x="214" y="117"/>
                    <a:pt x="216" y="119"/>
                    <a:pt x="218" y="119"/>
                  </a:cubicBezTo>
                  <a:cubicBezTo>
                    <a:pt x="220" y="119"/>
                    <a:pt x="224" y="120"/>
                    <a:pt x="226" y="119"/>
                  </a:cubicBezTo>
                  <a:cubicBezTo>
                    <a:pt x="228" y="118"/>
                    <a:pt x="232" y="118"/>
                    <a:pt x="235" y="119"/>
                  </a:cubicBezTo>
                  <a:cubicBezTo>
                    <a:pt x="238" y="119"/>
                    <a:pt x="239" y="120"/>
                    <a:pt x="238" y="121"/>
                  </a:cubicBezTo>
                  <a:cubicBezTo>
                    <a:pt x="237" y="122"/>
                    <a:pt x="236" y="125"/>
                    <a:pt x="235" y="126"/>
                  </a:cubicBezTo>
                  <a:cubicBezTo>
                    <a:pt x="234" y="127"/>
                    <a:pt x="229" y="128"/>
                    <a:pt x="228" y="129"/>
                  </a:cubicBezTo>
                  <a:cubicBezTo>
                    <a:pt x="227" y="130"/>
                    <a:pt x="227" y="133"/>
                    <a:pt x="227" y="135"/>
                  </a:cubicBezTo>
                  <a:cubicBezTo>
                    <a:pt x="227" y="136"/>
                    <a:pt x="228" y="139"/>
                    <a:pt x="229" y="141"/>
                  </a:cubicBezTo>
                  <a:cubicBezTo>
                    <a:pt x="230" y="142"/>
                    <a:pt x="232" y="141"/>
                    <a:pt x="232" y="139"/>
                  </a:cubicBezTo>
                  <a:cubicBezTo>
                    <a:pt x="232" y="137"/>
                    <a:pt x="232" y="135"/>
                    <a:pt x="234" y="134"/>
                  </a:cubicBezTo>
                  <a:cubicBezTo>
                    <a:pt x="235" y="134"/>
                    <a:pt x="236" y="132"/>
                    <a:pt x="237" y="135"/>
                  </a:cubicBezTo>
                  <a:cubicBezTo>
                    <a:pt x="237" y="137"/>
                    <a:pt x="238" y="139"/>
                    <a:pt x="238" y="142"/>
                  </a:cubicBezTo>
                  <a:cubicBezTo>
                    <a:pt x="239" y="145"/>
                    <a:pt x="240" y="151"/>
                    <a:pt x="240" y="151"/>
                  </a:cubicBezTo>
                  <a:cubicBezTo>
                    <a:pt x="240" y="151"/>
                    <a:pt x="242" y="152"/>
                    <a:pt x="243" y="151"/>
                  </a:cubicBezTo>
                  <a:cubicBezTo>
                    <a:pt x="245" y="150"/>
                    <a:pt x="245" y="147"/>
                    <a:pt x="245" y="146"/>
                  </a:cubicBezTo>
                  <a:cubicBezTo>
                    <a:pt x="245" y="145"/>
                    <a:pt x="245" y="141"/>
                    <a:pt x="245" y="141"/>
                  </a:cubicBezTo>
                  <a:cubicBezTo>
                    <a:pt x="245" y="141"/>
                    <a:pt x="248" y="143"/>
                    <a:pt x="248" y="139"/>
                  </a:cubicBezTo>
                  <a:cubicBezTo>
                    <a:pt x="249" y="135"/>
                    <a:pt x="245" y="131"/>
                    <a:pt x="247" y="130"/>
                  </a:cubicBezTo>
                  <a:cubicBezTo>
                    <a:pt x="250" y="130"/>
                    <a:pt x="254" y="132"/>
                    <a:pt x="254" y="132"/>
                  </a:cubicBezTo>
                  <a:cubicBezTo>
                    <a:pt x="259" y="124"/>
                    <a:pt x="259" y="124"/>
                    <a:pt x="259" y="124"/>
                  </a:cubicBezTo>
                  <a:cubicBezTo>
                    <a:pt x="259" y="124"/>
                    <a:pt x="261" y="119"/>
                    <a:pt x="260" y="118"/>
                  </a:cubicBezTo>
                  <a:cubicBezTo>
                    <a:pt x="259" y="118"/>
                    <a:pt x="260" y="115"/>
                    <a:pt x="262" y="113"/>
                  </a:cubicBezTo>
                  <a:cubicBezTo>
                    <a:pt x="264" y="111"/>
                    <a:pt x="264" y="108"/>
                    <a:pt x="264" y="104"/>
                  </a:cubicBezTo>
                  <a:cubicBezTo>
                    <a:pt x="265" y="101"/>
                    <a:pt x="267" y="101"/>
                    <a:pt x="269" y="100"/>
                  </a:cubicBezTo>
                  <a:cubicBezTo>
                    <a:pt x="270" y="99"/>
                    <a:pt x="276" y="95"/>
                    <a:pt x="277" y="94"/>
                  </a:cubicBezTo>
                  <a:cubicBezTo>
                    <a:pt x="279" y="94"/>
                    <a:pt x="283" y="96"/>
                    <a:pt x="284" y="96"/>
                  </a:cubicBezTo>
                  <a:cubicBezTo>
                    <a:pt x="285" y="97"/>
                    <a:pt x="281" y="92"/>
                    <a:pt x="283" y="90"/>
                  </a:cubicBezTo>
                  <a:close/>
                </a:path>
              </a:pathLst>
            </a:custGeom>
            <a:grpFill/>
            <a:ln w="3175">
              <a:solidFill>
                <a:srgbClr val="969696"/>
              </a:solidFill>
              <a:round/>
              <a:headEnd/>
              <a:tailEnd/>
            </a:ln>
          </p:spPr>
          <p:txBody>
            <a:bodyPr/>
            <a:lstStyle/>
            <a:p>
              <a:endParaRPr lang="en-IN">
                <a:solidFill>
                  <a:schemeClr val="bg1"/>
                </a:solidFill>
              </a:endParaRPr>
            </a:p>
          </p:txBody>
        </p:sp>
      </p:grpSp>
      <p:sp>
        <p:nvSpPr>
          <p:cNvPr id="16476" name="Freeform 340"/>
          <p:cNvSpPr>
            <a:spLocks/>
          </p:cNvSpPr>
          <p:nvPr>
            <p:custDataLst>
              <p:tags r:id="rId2"/>
            </p:custDataLst>
          </p:nvPr>
        </p:nvSpPr>
        <p:spPr bwMode="auto">
          <a:xfrm>
            <a:off x="2088621" y="4423803"/>
            <a:ext cx="11545" cy="8404"/>
          </a:xfrm>
          <a:custGeom>
            <a:avLst/>
            <a:gdLst>
              <a:gd name="T0" fmla="*/ 2147483647 w 6"/>
              <a:gd name="T1" fmla="*/ 2147483647 h 6"/>
              <a:gd name="T2" fmla="*/ 2147483647 w 6"/>
              <a:gd name="T3" fmla="*/ 2147483647 h 6"/>
              <a:gd name="T4" fmla="*/ 2147483647 w 6"/>
              <a:gd name="T5" fmla="*/ 2147483647 h 6"/>
              <a:gd name="T6" fmla="*/ 2147483647 w 6"/>
              <a:gd name="T7" fmla="*/ 2147483647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2" y="1"/>
                </a:moveTo>
                <a:cubicBezTo>
                  <a:pt x="2" y="1"/>
                  <a:pt x="4" y="0"/>
                  <a:pt x="4" y="2"/>
                </a:cubicBezTo>
                <a:cubicBezTo>
                  <a:pt x="4" y="4"/>
                  <a:pt x="6" y="5"/>
                  <a:pt x="3" y="5"/>
                </a:cubicBezTo>
                <a:cubicBezTo>
                  <a:pt x="0" y="6"/>
                  <a:pt x="1" y="2"/>
                  <a:pt x="2" y="1"/>
                </a:cubicBezTo>
                <a:close/>
              </a:path>
            </a:pathLst>
          </a:custGeom>
          <a:solidFill>
            <a:srgbClr val="FF0000"/>
          </a:solidFill>
          <a:ln w="9525">
            <a:noFill/>
            <a:round/>
            <a:headEnd/>
            <a:tailEnd/>
          </a:ln>
        </p:spPr>
        <p:txBody>
          <a:bodyPr wrap="none" lIns="82044" tIns="41022" rIns="82044" bIns="41022" anchor="ctr"/>
          <a:lstStyle/>
          <a:p>
            <a:endParaRPr lang="en-IN">
              <a:solidFill>
                <a:schemeClr val="bg1"/>
              </a:solidFill>
            </a:endParaRPr>
          </a:p>
        </p:txBody>
      </p:sp>
      <p:sp>
        <p:nvSpPr>
          <p:cNvPr id="16477" name="Text Box 341"/>
          <p:cNvSpPr txBox="1">
            <a:spLocks noChangeArrowheads="1"/>
          </p:cNvSpPr>
          <p:nvPr/>
        </p:nvSpPr>
        <p:spPr bwMode="auto">
          <a:xfrm>
            <a:off x="654092" y="3027280"/>
            <a:ext cx="107402" cy="92333"/>
          </a:xfrm>
          <a:prstGeom prst="rect">
            <a:avLst/>
          </a:prstGeom>
          <a:noFill/>
          <a:ln w="9525">
            <a:noFill/>
            <a:miter lim="800000"/>
            <a:headEnd/>
            <a:tailEnd/>
          </a:ln>
        </p:spPr>
        <p:txBody>
          <a:bodyPr wrap="none" lIns="0" tIns="0" rIns="0" bIns="0">
            <a:spAutoFit/>
          </a:bodyPr>
          <a:lstStyle/>
          <a:p>
            <a:pPr eaLnBrk="1" hangingPunct="1">
              <a:spcBef>
                <a:spcPct val="50000"/>
              </a:spcBef>
            </a:pPr>
            <a:r>
              <a:rPr lang="en-US" sz="600" dirty="0">
                <a:solidFill>
                  <a:schemeClr val="bg1"/>
                </a:solidFill>
                <a:latin typeface="Arial" pitchFamily="34" charset="0"/>
              </a:rPr>
              <a:t>UK</a:t>
            </a:r>
          </a:p>
        </p:txBody>
      </p:sp>
      <p:sp>
        <p:nvSpPr>
          <p:cNvPr id="16478" name="Line 342"/>
          <p:cNvSpPr>
            <a:spLocks noChangeShapeType="1"/>
          </p:cNvSpPr>
          <p:nvPr/>
        </p:nvSpPr>
        <p:spPr bwMode="auto">
          <a:xfrm flipH="1">
            <a:off x="815734" y="3079097"/>
            <a:ext cx="258329" cy="0"/>
          </a:xfrm>
          <a:prstGeom prst="line">
            <a:avLst/>
          </a:prstGeom>
          <a:noFill/>
          <a:ln w="3175">
            <a:solidFill>
              <a:srgbClr val="4D59CD"/>
            </a:solidFill>
            <a:round/>
            <a:headEnd/>
            <a:tailEnd/>
          </a:ln>
        </p:spPr>
        <p:txBody>
          <a:bodyPr lIns="82044" tIns="41022" rIns="82044" bIns="41022"/>
          <a:lstStyle/>
          <a:p>
            <a:endParaRPr lang="en-US">
              <a:solidFill>
                <a:schemeClr val="bg1"/>
              </a:solidFill>
            </a:endParaRPr>
          </a:p>
        </p:txBody>
      </p:sp>
      <p:sp>
        <p:nvSpPr>
          <p:cNvPr id="16479" name="Text Box 343"/>
          <p:cNvSpPr txBox="1">
            <a:spLocks noChangeArrowheads="1"/>
          </p:cNvSpPr>
          <p:nvPr/>
        </p:nvSpPr>
        <p:spPr bwMode="auto">
          <a:xfrm>
            <a:off x="962932" y="2507610"/>
            <a:ext cx="418384" cy="92333"/>
          </a:xfrm>
          <a:prstGeom prst="rect">
            <a:avLst/>
          </a:prstGeom>
          <a:noFill/>
          <a:ln w="9525">
            <a:noFill/>
            <a:miter lim="800000"/>
            <a:headEnd/>
            <a:tailEnd/>
          </a:ln>
        </p:spPr>
        <p:txBody>
          <a:bodyPr wrap="none" lIns="0" tIns="0" rIns="0" bIns="0">
            <a:spAutoFit/>
          </a:bodyPr>
          <a:lstStyle/>
          <a:p>
            <a:pPr eaLnBrk="1" hangingPunct="1">
              <a:spcBef>
                <a:spcPct val="50000"/>
              </a:spcBef>
            </a:pPr>
            <a:r>
              <a:rPr lang="en-US" sz="600" dirty="0">
                <a:solidFill>
                  <a:schemeClr val="bg1"/>
                </a:solidFill>
                <a:latin typeface="Arial" pitchFamily="34" charset="0"/>
              </a:rPr>
              <a:t>Netherlands</a:t>
            </a:r>
          </a:p>
        </p:txBody>
      </p:sp>
      <p:sp>
        <p:nvSpPr>
          <p:cNvPr id="16480" name="Line 344"/>
          <p:cNvSpPr>
            <a:spLocks noChangeShapeType="1"/>
          </p:cNvSpPr>
          <p:nvPr/>
        </p:nvSpPr>
        <p:spPr bwMode="auto">
          <a:xfrm flipV="1">
            <a:off x="1203943" y="2640666"/>
            <a:ext cx="0" cy="465044"/>
          </a:xfrm>
          <a:prstGeom prst="line">
            <a:avLst/>
          </a:prstGeom>
          <a:noFill/>
          <a:ln w="3175">
            <a:solidFill>
              <a:srgbClr val="4D59CD"/>
            </a:solidFill>
            <a:round/>
            <a:headEnd/>
            <a:tailEnd/>
          </a:ln>
        </p:spPr>
        <p:txBody>
          <a:bodyPr lIns="82044" tIns="41022" rIns="82044" bIns="41022"/>
          <a:lstStyle/>
          <a:p>
            <a:endParaRPr lang="en-US">
              <a:solidFill>
                <a:schemeClr val="bg1"/>
              </a:solidFill>
            </a:endParaRPr>
          </a:p>
        </p:txBody>
      </p:sp>
      <p:sp>
        <p:nvSpPr>
          <p:cNvPr id="16481" name="Oval 345"/>
          <p:cNvSpPr>
            <a:spLocks noChangeArrowheads="1"/>
          </p:cNvSpPr>
          <p:nvPr/>
        </p:nvSpPr>
        <p:spPr bwMode="auto">
          <a:xfrm>
            <a:off x="1597935" y="3373252"/>
            <a:ext cx="47625" cy="46224"/>
          </a:xfrm>
          <a:prstGeom prst="ellipse">
            <a:avLst/>
          </a:prstGeom>
          <a:solidFill>
            <a:srgbClr val="FF0000"/>
          </a:solidFill>
          <a:ln w="9525" algn="ctr">
            <a:noFill/>
            <a:round/>
            <a:headEnd/>
            <a:tailEnd/>
          </a:ln>
        </p:spPr>
        <p:txBody>
          <a:bodyPr wrap="none" lIns="82044" tIns="41022" rIns="82044" bIns="41022" anchor="ctr"/>
          <a:lstStyle/>
          <a:p>
            <a:pPr algn="ctr" eaLnBrk="1" hangingPunct="1"/>
            <a:endParaRPr lang="en-GB" sz="2200" b="1" dirty="0">
              <a:solidFill>
                <a:schemeClr val="bg1"/>
              </a:solidFill>
              <a:latin typeface="Arial" pitchFamily="34" charset="0"/>
            </a:endParaRPr>
          </a:p>
        </p:txBody>
      </p:sp>
      <p:sp>
        <p:nvSpPr>
          <p:cNvPr id="16482" name="Text Box 346"/>
          <p:cNvSpPr txBox="1">
            <a:spLocks noChangeArrowheads="1"/>
          </p:cNvSpPr>
          <p:nvPr/>
        </p:nvSpPr>
        <p:spPr bwMode="auto">
          <a:xfrm>
            <a:off x="1380010" y="3249998"/>
            <a:ext cx="235642" cy="92333"/>
          </a:xfrm>
          <a:prstGeom prst="rect">
            <a:avLst/>
          </a:prstGeom>
          <a:noFill/>
          <a:ln w="9525">
            <a:noFill/>
            <a:miter lim="800000"/>
            <a:headEnd/>
            <a:tailEnd/>
          </a:ln>
        </p:spPr>
        <p:txBody>
          <a:bodyPr wrap="none" lIns="0" tIns="0" rIns="0" bIns="0">
            <a:spAutoFit/>
          </a:bodyPr>
          <a:lstStyle/>
          <a:p>
            <a:pPr eaLnBrk="1" hangingPunct="1">
              <a:spcBef>
                <a:spcPct val="50000"/>
              </a:spcBef>
            </a:pPr>
            <a:r>
              <a:rPr lang="en-US" sz="600" dirty="0">
                <a:solidFill>
                  <a:schemeClr val="bg1"/>
                </a:solidFill>
                <a:latin typeface="Arial" pitchFamily="34" charset="0"/>
              </a:rPr>
              <a:t>Turkey</a:t>
            </a:r>
          </a:p>
        </p:txBody>
      </p:sp>
      <p:sp>
        <p:nvSpPr>
          <p:cNvPr id="16483" name="Text Box 347"/>
          <p:cNvSpPr txBox="1">
            <a:spLocks noChangeArrowheads="1"/>
          </p:cNvSpPr>
          <p:nvPr/>
        </p:nvSpPr>
        <p:spPr bwMode="auto">
          <a:xfrm>
            <a:off x="554511" y="3496521"/>
            <a:ext cx="232436" cy="92333"/>
          </a:xfrm>
          <a:prstGeom prst="rect">
            <a:avLst/>
          </a:prstGeom>
          <a:noFill/>
          <a:ln w="9525">
            <a:noFill/>
            <a:miter lim="800000"/>
            <a:headEnd/>
            <a:tailEnd/>
          </a:ln>
        </p:spPr>
        <p:txBody>
          <a:bodyPr wrap="none" lIns="0" tIns="0" rIns="0" bIns="0">
            <a:spAutoFit/>
          </a:bodyPr>
          <a:lstStyle/>
          <a:p>
            <a:pPr eaLnBrk="1" hangingPunct="1">
              <a:spcBef>
                <a:spcPct val="50000"/>
              </a:spcBef>
            </a:pPr>
            <a:r>
              <a:rPr lang="en-US" sz="600" dirty="0">
                <a:solidFill>
                  <a:schemeClr val="bg1"/>
                </a:solidFill>
                <a:latin typeface="Arial" pitchFamily="34" charset="0"/>
              </a:rPr>
              <a:t>Kuwait</a:t>
            </a:r>
          </a:p>
        </p:txBody>
      </p:sp>
      <p:sp>
        <p:nvSpPr>
          <p:cNvPr id="16484" name="Oval 348"/>
          <p:cNvSpPr>
            <a:spLocks noChangeArrowheads="1"/>
          </p:cNvSpPr>
          <p:nvPr/>
        </p:nvSpPr>
        <p:spPr bwMode="auto">
          <a:xfrm>
            <a:off x="1076946" y="3939148"/>
            <a:ext cx="49068" cy="44824"/>
          </a:xfrm>
          <a:prstGeom prst="ellipse">
            <a:avLst/>
          </a:prstGeom>
          <a:solidFill>
            <a:srgbClr val="FF0000"/>
          </a:solidFill>
          <a:ln w="9525" algn="ctr">
            <a:noFill/>
            <a:round/>
            <a:headEnd/>
            <a:tailEnd/>
          </a:ln>
        </p:spPr>
        <p:txBody>
          <a:bodyPr wrap="none" lIns="82044" tIns="41022" rIns="82044" bIns="41022" anchor="ctr"/>
          <a:lstStyle/>
          <a:p>
            <a:pPr algn="ctr" eaLnBrk="1" hangingPunct="1"/>
            <a:endParaRPr lang="en-GB" sz="2200" b="1" dirty="0">
              <a:solidFill>
                <a:schemeClr val="bg1"/>
              </a:solidFill>
              <a:latin typeface="Arial" pitchFamily="34" charset="0"/>
            </a:endParaRPr>
          </a:p>
        </p:txBody>
      </p:sp>
      <p:sp>
        <p:nvSpPr>
          <p:cNvPr id="16485" name="Text Box 349"/>
          <p:cNvSpPr txBox="1">
            <a:spLocks noChangeArrowheads="1"/>
          </p:cNvSpPr>
          <p:nvPr/>
        </p:nvSpPr>
        <p:spPr bwMode="auto">
          <a:xfrm>
            <a:off x="854692" y="3834094"/>
            <a:ext cx="232436" cy="92333"/>
          </a:xfrm>
          <a:prstGeom prst="rect">
            <a:avLst/>
          </a:prstGeom>
          <a:noFill/>
          <a:ln w="9525">
            <a:noFill/>
            <a:miter lim="800000"/>
            <a:headEnd/>
            <a:tailEnd/>
          </a:ln>
        </p:spPr>
        <p:txBody>
          <a:bodyPr wrap="none" lIns="0" tIns="0" rIns="0" bIns="0">
            <a:spAutoFit/>
          </a:bodyPr>
          <a:lstStyle/>
          <a:p>
            <a:pPr eaLnBrk="1" hangingPunct="1">
              <a:spcBef>
                <a:spcPct val="50000"/>
              </a:spcBef>
            </a:pPr>
            <a:r>
              <a:rPr lang="en-US" sz="600" dirty="0">
                <a:solidFill>
                  <a:schemeClr val="bg1"/>
                </a:solidFill>
                <a:latin typeface="Arial" pitchFamily="34" charset="0"/>
              </a:rPr>
              <a:t>Ghana</a:t>
            </a:r>
          </a:p>
        </p:txBody>
      </p:sp>
      <p:sp>
        <p:nvSpPr>
          <p:cNvPr id="16486" name="Oval 350"/>
          <p:cNvSpPr>
            <a:spLocks noChangeArrowheads="1"/>
          </p:cNvSpPr>
          <p:nvPr/>
        </p:nvSpPr>
        <p:spPr bwMode="auto">
          <a:xfrm>
            <a:off x="1509903" y="4573694"/>
            <a:ext cx="47625" cy="46225"/>
          </a:xfrm>
          <a:prstGeom prst="ellipse">
            <a:avLst/>
          </a:prstGeom>
          <a:solidFill>
            <a:schemeClr val="tx1"/>
          </a:solidFill>
          <a:ln w="9525" algn="ctr">
            <a:noFill/>
            <a:round/>
            <a:headEnd/>
            <a:tailEnd/>
          </a:ln>
        </p:spPr>
        <p:txBody>
          <a:bodyPr wrap="none" lIns="82044" tIns="41022" rIns="82044" bIns="41022" anchor="ctr"/>
          <a:lstStyle/>
          <a:p>
            <a:pPr algn="ctr" eaLnBrk="1" hangingPunct="1"/>
            <a:endParaRPr lang="en-GB" sz="2200" b="1" dirty="0">
              <a:solidFill>
                <a:schemeClr val="bg1"/>
              </a:solidFill>
              <a:latin typeface="Arial" pitchFamily="34" charset="0"/>
            </a:endParaRPr>
          </a:p>
        </p:txBody>
      </p:sp>
      <p:sp>
        <p:nvSpPr>
          <p:cNvPr id="16487" name="Text Box 351"/>
          <p:cNvSpPr txBox="1">
            <a:spLocks noChangeArrowheads="1"/>
          </p:cNvSpPr>
          <p:nvPr/>
        </p:nvSpPr>
        <p:spPr bwMode="auto">
          <a:xfrm>
            <a:off x="1589281" y="4547079"/>
            <a:ext cx="419987" cy="92333"/>
          </a:xfrm>
          <a:prstGeom prst="rect">
            <a:avLst/>
          </a:prstGeom>
          <a:noFill/>
          <a:ln w="9525">
            <a:noFill/>
            <a:miter lim="800000"/>
            <a:headEnd/>
            <a:tailEnd/>
          </a:ln>
        </p:spPr>
        <p:txBody>
          <a:bodyPr wrap="none" lIns="0" tIns="0" rIns="0" bIns="0">
            <a:spAutoFit/>
          </a:bodyPr>
          <a:lstStyle/>
          <a:p>
            <a:pPr eaLnBrk="1" hangingPunct="1">
              <a:spcBef>
                <a:spcPct val="50000"/>
              </a:spcBef>
            </a:pPr>
            <a:r>
              <a:rPr lang="en-US" sz="600" dirty="0">
                <a:solidFill>
                  <a:schemeClr val="bg1"/>
                </a:solidFill>
                <a:latin typeface="Arial" pitchFamily="34" charset="0"/>
              </a:rPr>
              <a:t>South Africa</a:t>
            </a:r>
          </a:p>
        </p:txBody>
      </p:sp>
      <p:sp>
        <p:nvSpPr>
          <p:cNvPr id="16488" name="Oval 352"/>
          <p:cNvSpPr>
            <a:spLocks noChangeArrowheads="1"/>
          </p:cNvSpPr>
          <p:nvPr/>
        </p:nvSpPr>
        <p:spPr bwMode="auto">
          <a:xfrm>
            <a:off x="1573398" y="4294935"/>
            <a:ext cx="49068" cy="46224"/>
          </a:xfrm>
          <a:prstGeom prst="ellipse">
            <a:avLst/>
          </a:prstGeom>
          <a:solidFill>
            <a:srgbClr val="4D59CD"/>
          </a:solidFill>
          <a:ln w="9525" algn="ctr">
            <a:noFill/>
            <a:round/>
            <a:headEnd/>
            <a:tailEnd/>
          </a:ln>
        </p:spPr>
        <p:txBody>
          <a:bodyPr wrap="none" lIns="82044" tIns="41022" rIns="82044" bIns="41022" anchor="ctr"/>
          <a:lstStyle/>
          <a:p>
            <a:pPr algn="ctr" eaLnBrk="1" hangingPunct="1"/>
            <a:endParaRPr lang="en-GB" sz="2200" b="1" dirty="0">
              <a:solidFill>
                <a:schemeClr val="bg1"/>
              </a:solidFill>
              <a:latin typeface="Arial" pitchFamily="34" charset="0"/>
            </a:endParaRPr>
          </a:p>
        </p:txBody>
      </p:sp>
      <p:sp>
        <p:nvSpPr>
          <p:cNvPr id="16489" name="Text Box 353"/>
          <p:cNvSpPr txBox="1">
            <a:spLocks noChangeArrowheads="1"/>
          </p:cNvSpPr>
          <p:nvPr/>
        </p:nvSpPr>
        <p:spPr bwMode="auto">
          <a:xfrm>
            <a:off x="1649887" y="4265531"/>
            <a:ext cx="258084" cy="92333"/>
          </a:xfrm>
          <a:prstGeom prst="rect">
            <a:avLst/>
          </a:prstGeom>
          <a:noFill/>
          <a:ln w="9525">
            <a:noFill/>
            <a:miter lim="800000"/>
            <a:headEnd/>
            <a:tailEnd/>
          </a:ln>
        </p:spPr>
        <p:txBody>
          <a:bodyPr wrap="none" lIns="0" tIns="0" rIns="0" bIns="0">
            <a:spAutoFit/>
          </a:bodyPr>
          <a:lstStyle/>
          <a:p>
            <a:pPr eaLnBrk="1" hangingPunct="1">
              <a:spcBef>
                <a:spcPct val="50000"/>
              </a:spcBef>
            </a:pPr>
            <a:r>
              <a:rPr lang="en-US" sz="600" dirty="0">
                <a:solidFill>
                  <a:schemeClr val="bg1"/>
                </a:solidFill>
                <a:latin typeface="Arial" pitchFamily="34" charset="0"/>
              </a:rPr>
              <a:t>Zambia</a:t>
            </a:r>
          </a:p>
        </p:txBody>
      </p:sp>
      <p:sp>
        <p:nvSpPr>
          <p:cNvPr id="16490" name="Text Box 354"/>
          <p:cNvSpPr txBox="1">
            <a:spLocks noChangeArrowheads="1"/>
          </p:cNvSpPr>
          <p:nvPr/>
        </p:nvSpPr>
        <p:spPr bwMode="auto">
          <a:xfrm>
            <a:off x="2040988" y="3457301"/>
            <a:ext cx="434414" cy="92333"/>
          </a:xfrm>
          <a:prstGeom prst="rect">
            <a:avLst/>
          </a:prstGeom>
          <a:noFill/>
          <a:ln w="9525">
            <a:noFill/>
            <a:miter lim="800000"/>
            <a:headEnd/>
            <a:tailEnd/>
          </a:ln>
        </p:spPr>
        <p:txBody>
          <a:bodyPr wrap="none" lIns="0" tIns="0" rIns="0" bIns="0">
            <a:spAutoFit/>
          </a:bodyPr>
          <a:lstStyle/>
          <a:p>
            <a:pPr eaLnBrk="1" hangingPunct="1">
              <a:spcBef>
                <a:spcPct val="50000"/>
              </a:spcBef>
            </a:pPr>
            <a:r>
              <a:rPr lang="en-US" sz="600" dirty="0">
                <a:solidFill>
                  <a:schemeClr val="bg1"/>
                </a:solidFill>
                <a:latin typeface="Arial" pitchFamily="34" charset="0"/>
              </a:rPr>
              <a:t>Dubai (UAE)</a:t>
            </a:r>
          </a:p>
        </p:txBody>
      </p:sp>
      <p:sp>
        <p:nvSpPr>
          <p:cNvPr id="16491" name="Oval 355"/>
          <p:cNvSpPr>
            <a:spLocks noChangeArrowheads="1"/>
          </p:cNvSpPr>
          <p:nvPr/>
        </p:nvSpPr>
        <p:spPr bwMode="auto">
          <a:xfrm>
            <a:off x="1068285" y="3053884"/>
            <a:ext cx="50512" cy="46224"/>
          </a:xfrm>
          <a:prstGeom prst="ellipse">
            <a:avLst/>
          </a:prstGeom>
          <a:solidFill>
            <a:srgbClr val="4D59CD"/>
          </a:solidFill>
          <a:ln w="9525">
            <a:noFill/>
            <a:round/>
            <a:headEnd/>
            <a:tailEnd/>
          </a:ln>
        </p:spPr>
        <p:txBody>
          <a:bodyPr wrap="none" lIns="82044" tIns="41022" rIns="82044" bIns="41022" anchor="ctr"/>
          <a:lstStyle/>
          <a:p>
            <a:pPr algn="ctr" eaLnBrk="1" hangingPunct="1"/>
            <a:endParaRPr lang="en-GB" sz="2200" b="1" dirty="0">
              <a:solidFill>
                <a:schemeClr val="bg1"/>
              </a:solidFill>
              <a:latin typeface="Arial" pitchFamily="34" charset="0"/>
            </a:endParaRPr>
          </a:p>
        </p:txBody>
      </p:sp>
      <p:sp>
        <p:nvSpPr>
          <p:cNvPr id="16492" name="Oval 356"/>
          <p:cNvSpPr>
            <a:spLocks noChangeArrowheads="1"/>
          </p:cNvSpPr>
          <p:nvPr/>
        </p:nvSpPr>
        <p:spPr bwMode="auto">
          <a:xfrm>
            <a:off x="1177967" y="3090303"/>
            <a:ext cx="50512" cy="46224"/>
          </a:xfrm>
          <a:prstGeom prst="ellipse">
            <a:avLst/>
          </a:prstGeom>
          <a:solidFill>
            <a:srgbClr val="4D59CD"/>
          </a:solidFill>
          <a:ln w="9525" algn="ctr">
            <a:noFill/>
            <a:round/>
            <a:headEnd/>
            <a:tailEnd/>
          </a:ln>
        </p:spPr>
        <p:txBody>
          <a:bodyPr wrap="none" lIns="82044" tIns="41022" rIns="82044" bIns="41022" anchor="ctr"/>
          <a:lstStyle/>
          <a:p>
            <a:pPr algn="ctr" eaLnBrk="1" hangingPunct="1"/>
            <a:endParaRPr lang="en-GB" sz="2200" b="1" dirty="0">
              <a:solidFill>
                <a:schemeClr val="bg1"/>
              </a:solidFill>
              <a:latin typeface="Arial" pitchFamily="34" charset="0"/>
            </a:endParaRPr>
          </a:p>
        </p:txBody>
      </p:sp>
      <p:sp>
        <p:nvSpPr>
          <p:cNvPr id="16493" name="Oval 357"/>
          <p:cNvSpPr>
            <a:spLocks noChangeArrowheads="1"/>
          </p:cNvSpPr>
          <p:nvPr/>
        </p:nvSpPr>
        <p:spPr bwMode="auto">
          <a:xfrm>
            <a:off x="2056869" y="4411208"/>
            <a:ext cx="46182" cy="46225"/>
          </a:xfrm>
          <a:prstGeom prst="ellipse">
            <a:avLst/>
          </a:prstGeom>
          <a:solidFill>
            <a:srgbClr val="FF0000"/>
          </a:solidFill>
          <a:ln w="9525" algn="ctr">
            <a:noFill/>
            <a:round/>
            <a:headEnd/>
            <a:tailEnd/>
          </a:ln>
        </p:spPr>
        <p:txBody>
          <a:bodyPr wrap="none" lIns="82044" tIns="41022" rIns="82044" bIns="41022" anchor="ctr"/>
          <a:lstStyle/>
          <a:p>
            <a:pPr algn="ctr" eaLnBrk="1" hangingPunct="1"/>
            <a:endParaRPr lang="en-GB" sz="600" b="1" dirty="0">
              <a:solidFill>
                <a:schemeClr val="bg1"/>
              </a:solidFill>
              <a:latin typeface="Arial" pitchFamily="34" charset="0"/>
            </a:endParaRPr>
          </a:p>
        </p:txBody>
      </p:sp>
      <p:sp>
        <p:nvSpPr>
          <p:cNvPr id="16494" name="Text Box 358"/>
          <p:cNvSpPr txBox="1">
            <a:spLocks noChangeArrowheads="1"/>
          </p:cNvSpPr>
          <p:nvPr/>
        </p:nvSpPr>
        <p:spPr bwMode="auto">
          <a:xfrm>
            <a:off x="2126142" y="4384595"/>
            <a:ext cx="314189" cy="92333"/>
          </a:xfrm>
          <a:prstGeom prst="rect">
            <a:avLst/>
          </a:prstGeom>
          <a:noFill/>
          <a:ln w="9525">
            <a:noFill/>
            <a:miter lim="800000"/>
            <a:headEnd/>
            <a:tailEnd/>
          </a:ln>
        </p:spPr>
        <p:txBody>
          <a:bodyPr wrap="none" lIns="0" tIns="0" rIns="0" bIns="0">
            <a:spAutoFit/>
          </a:bodyPr>
          <a:lstStyle/>
          <a:p>
            <a:pPr eaLnBrk="1" hangingPunct="1">
              <a:spcBef>
                <a:spcPct val="50000"/>
              </a:spcBef>
            </a:pPr>
            <a:r>
              <a:rPr lang="en-US" sz="600" dirty="0">
                <a:solidFill>
                  <a:schemeClr val="bg1"/>
                </a:solidFill>
                <a:latin typeface="Arial" pitchFamily="34" charset="0"/>
              </a:rPr>
              <a:t>Mauritius</a:t>
            </a:r>
          </a:p>
        </p:txBody>
      </p:sp>
      <p:sp>
        <p:nvSpPr>
          <p:cNvPr id="16495" name="Oval 359"/>
          <p:cNvSpPr>
            <a:spLocks noChangeArrowheads="1"/>
          </p:cNvSpPr>
          <p:nvPr/>
        </p:nvSpPr>
        <p:spPr bwMode="auto">
          <a:xfrm>
            <a:off x="1732148" y="4054009"/>
            <a:ext cx="49068" cy="46224"/>
          </a:xfrm>
          <a:prstGeom prst="ellipse">
            <a:avLst/>
          </a:prstGeom>
          <a:solidFill>
            <a:srgbClr val="4D59CD"/>
          </a:solidFill>
          <a:ln w="9525" algn="ctr">
            <a:noFill/>
            <a:round/>
            <a:headEnd/>
            <a:tailEnd/>
          </a:ln>
        </p:spPr>
        <p:txBody>
          <a:bodyPr wrap="none" lIns="82044" tIns="41022" rIns="82044" bIns="41022" anchor="ctr"/>
          <a:lstStyle/>
          <a:p>
            <a:pPr algn="ctr" eaLnBrk="1" hangingPunct="1"/>
            <a:endParaRPr lang="en-GB" sz="2200" b="1" dirty="0">
              <a:solidFill>
                <a:schemeClr val="bg1"/>
              </a:solidFill>
              <a:latin typeface="Arial" pitchFamily="34" charset="0"/>
            </a:endParaRPr>
          </a:p>
        </p:txBody>
      </p:sp>
      <p:sp>
        <p:nvSpPr>
          <p:cNvPr id="16496" name="Text Box 360"/>
          <p:cNvSpPr txBox="1">
            <a:spLocks noChangeArrowheads="1"/>
          </p:cNvSpPr>
          <p:nvPr/>
        </p:nvSpPr>
        <p:spPr bwMode="auto">
          <a:xfrm>
            <a:off x="1807193" y="4028796"/>
            <a:ext cx="219612" cy="92333"/>
          </a:xfrm>
          <a:prstGeom prst="rect">
            <a:avLst/>
          </a:prstGeom>
          <a:noFill/>
          <a:ln w="9525">
            <a:noFill/>
            <a:miter lim="800000"/>
            <a:headEnd/>
            <a:tailEnd/>
          </a:ln>
        </p:spPr>
        <p:txBody>
          <a:bodyPr wrap="none" lIns="0" tIns="0" rIns="0" bIns="0">
            <a:spAutoFit/>
          </a:bodyPr>
          <a:lstStyle/>
          <a:p>
            <a:pPr eaLnBrk="1" hangingPunct="1">
              <a:spcBef>
                <a:spcPct val="50000"/>
              </a:spcBef>
            </a:pPr>
            <a:r>
              <a:rPr lang="en-US" sz="600" dirty="0">
                <a:solidFill>
                  <a:schemeClr val="bg1"/>
                </a:solidFill>
                <a:latin typeface="Arial" pitchFamily="34" charset="0"/>
              </a:rPr>
              <a:t>Kenya</a:t>
            </a:r>
          </a:p>
        </p:txBody>
      </p:sp>
      <p:sp>
        <p:nvSpPr>
          <p:cNvPr id="16497" name="Text Box 361"/>
          <p:cNvSpPr txBox="1">
            <a:spLocks noChangeArrowheads="1"/>
          </p:cNvSpPr>
          <p:nvPr/>
        </p:nvSpPr>
        <p:spPr bwMode="auto">
          <a:xfrm>
            <a:off x="2114591" y="3790671"/>
            <a:ext cx="192360" cy="92333"/>
          </a:xfrm>
          <a:prstGeom prst="rect">
            <a:avLst/>
          </a:prstGeom>
          <a:noFill/>
          <a:ln w="9525">
            <a:noFill/>
            <a:miter lim="800000"/>
            <a:headEnd/>
            <a:tailEnd/>
          </a:ln>
        </p:spPr>
        <p:txBody>
          <a:bodyPr wrap="none" lIns="0" tIns="0" rIns="0" bIns="0">
            <a:spAutoFit/>
          </a:bodyPr>
          <a:lstStyle/>
          <a:p>
            <a:pPr eaLnBrk="1" hangingPunct="1">
              <a:spcBef>
                <a:spcPct val="50000"/>
              </a:spcBef>
            </a:pPr>
            <a:r>
              <a:rPr lang="en-US" sz="600" dirty="0">
                <a:solidFill>
                  <a:schemeClr val="bg1"/>
                </a:solidFill>
                <a:latin typeface="Arial" pitchFamily="34" charset="0"/>
              </a:rPr>
              <a:t>Qatar</a:t>
            </a:r>
          </a:p>
        </p:txBody>
      </p:sp>
      <p:sp>
        <p:nvSpPr>
          <p:cNvPr id="16498" name="Oval 362"/>
          <p:cNvSpPr>
            <a:spLocks noChangeArrowheads="1"/>
          </p:cNvSpPr>
          <p:nvPr/>
        </p:nvSpPr>
        <p:spPr bwMode="auto">
          <a:xfrm>
            <a:off x="2456626" y="3939148"/>
            <a:ext cx="46182" cy="44824"/>
          </a:xfrm>
          <a:prstGeom prst="ellipse">
            <a:avLst/>
          </a:prstGeom>
          <a:solidFill>
            <a:srgbClr val="FF0000"/>
          </a:solidFill>
          <a:ln w="9525" algn="ctr">
            <a:noFill/>
            <a:round/>
            <a:headEnd/>
            <a:tailEnd/>
          </a:ln>
        </p:spPr>
        <p:txBody>
          <a:bodyPr wrap="none" lIns="82044" tIns="41022" rIns="82044" bIns="41022" anchor="ctr"/>
          <a:lstStyle/>
          <a:p>
            <a:pPr algn="ctr" eaLnBrk="1" hangingPunct="1"/>
            <a:endParaRPr lang="en-GB" sz="2200" b="1" dirty="0">
              <a:solidFill>
                <a:schemeClr val="bg1"/>
              </a:solidFill>
              <a:latin typeface="Arial" pitchFamily="34" charset="0"/>
            </a:endParaRPr>
          </a:p>
        </p:txBody>
      </p:sp>
      <p:sp>
        <p:nvSpPr>
          <p:cNvPr id="16499" name="Text Box 363"/>
          <p:cNvSpPr txBox="1">
            <a:spLocks noChangeArrowheads="1"/>
          </p:cNvSpPr>
          <p:nvPr/>
        </p:nvSpPr>
        <p:spPr bwMode="auto">
          <a:xfrm>
            <a:off x="541522" y="3604373"/>
            <a:ext cx="267702" cy="92333"/>
          </a:xfrm>
          <a:prstGeom prst="rect">
            <a:avLst/>
          </a:prstGeom>
          <a:noFill/>
          <a:ln w="9525">
            <a:noFill/>
            <a:miter lim="800000"/>
            <a:headEnd/>
            <a:tailEnd/>
          </a:ln>
        </p:spPr>
        <p:txBody>
          <a:bodyPr wrap="none" lIns="0" tIns="0" rIns="0" bIns="0">
            <a:spAutoFit/>
          </a:bodyPr>
          <a:lstStyle/>
          <a:p>
            <a:pPr eaLnBrk="1" hangingPunct="1">
              <a:spcBef>
                <a:spcPct val="50000"/>
              </a:spcBef>
            </a:pPr>
            <a:r>
              <a:rPr lang="en-US" sz="600" dirty="0">
                <a:solidFill>
                  <a:schemeClr val="bg1"/>
                </a:solidFill>
                <a:latin typeface="Arial" pitchFamily="34" charset="0"/>
              </a:rPr>
              <a:t>Bahrain</a:t>
            </a:r>
          </a:p>
        </p:txBody>
      </p:sp>
      <p:sp>
        <p:nvSpPr>
          <p:cNvPr id="16500" name="Oval 364"/>
          <p:cNvSpPr>
            <a:spLocks noChangeArrowheads="1"/>
          </p:cNvSpPr>
          <p:nvPr/>
        </p:nvSpPr>
        <p:spPr bwMode="auto">
          <a:xfrm>
            <a:off x="2961739" y="3520329"/>
            <a:ext cx="49068" cy="44824"/>
          </a:xfrm>
          <a:prstGeom prst="ellipse">
            <a:avLst/>
          </a:prstGeom>
          <a:solidFill>
            <a:srgbClr val="4D59CD"/>
          </a:solidFill>
          <a:ln w="9525" algn="ctr">
            <a:noFill/>
            <a:round/>
            <a:headEnd/>
            <a:tailEnd/>
          </a:ln>
        </p:spPr>
        <p:txBody>
          <a:bodyPr wrap="none" lIns="82044" tIns="41022" rIns="82044" bIns="41022" anchor="ctr"/>
          <a:lstStyle/>
          <a:p>
            <a:pPr algn="ctr" eaLnBrk="1" hangingPunct="1"/>
            <a:endParaRPr lang="en-GB" sz="2200" b="1" dirty="0">
              <a:solidFill>
                <a:schemeClr val="bg1"/>
              </a:solidFill>
              <a:latin typeface="Arial" pitchFamily="34" charset="0"/>
            </a:endParaRPr>
          </a:p>
        </p:txBody>
      </p:sp>
      <p:sp>
        <p:nvSpPr>
          <p:cNvPr id="16501" name="Text Box 365"/>
          <p:cNvSpPr txBox="1">
            <a:spLocks noChangeArrowheads="1"/>
          </p:cNvSpPr>
          <p:nvPr/>
        </p:nvSpPr>
        <p:spPr bwMode="auto">
          <a:xfrm>
            <a:off x="2867933" y="3416674"/>
            <a:ext cx="203582" cy="92333"/>
          </a:xfrm>
          <a:prstGeom prst="rect">
            <a:avLst/>
          </a:prstGeom>
          <a:noFill/>
          <a:ln w="9525">
            <a:noFill/>
            <a:miter lim="800000"/>
            <a:headEnd/>
            <a:tailEnd/>
          </a:ln>
        </p:spPr>
        <p:txBody>
          <a:bodyPr wrap="none" lIns="0" tIns="0" rIns="0" bIns="0">
            <a:spAutoFit/>
          </a:bodyPr>
          <a:lstStyle/>
          <a:p>
            <a:pPr eaLnBrk="1" hangingPunct="1">
              <a:spcBef>
                <a:spcPct val="50000"/>
              </a:spcBef>
            </a:pPr>
            <a:r>
              <a:rPr lang="en-US" sz="600" dirty="0">
                <a:solidFill>
                  <a:schemeClr val="bg1"/>
                </a:solidFill>
                <a:latin typeface="Arial" pitchFamily="34" charset="0"/>
              </a:rPr>
              <a:t>China</a:t>
            </a:r>
          </a:p>
        </p:txBody>
      </p:sp>
      <p:sp>
        <p:nvSpPr>
          <p:cNvPr id="16502" name="Oval 366"/>
          <p:cNvSpPr>
            <a:spLocks noChangeArrowheads="1"/>
          </p:cNvSpPr>
          <p:nvPr/>
        </p:nvSpPr>
        <p:spPr bwMode="auto">
          <a:xfrm>
            <a:off x="2801547" y="3806081"/>
            <a:ext cx="47625" cy="46225"/>
          </a:xfrm>
          <a:prstGeom prst="ellipse">
            <a:avLst/>
          </a:prstGeom>
          <a:solidFill>
            <a:srgbClr val="4D59CD"/>
          </a:solidFill>
          <a:ln w="9525" algn="ctr">
            <a:noFill/>
            <a:round/>
            <a:headEnd/>
            <a:tailEnd/>
          </a:ln>
        </p:spPr>
        <p:txBody>
          <a:bodyPr wrap="none" lIns="82044" tIns="41022" rIns="82044" bIns="41022" anchor="ctr"/>
          <a:lstStyle/>
          <a:p>
            <a:pPr algn="ctr" eaLnBrk="1" hangingPunct="1"/>
            <a:endParaRPr lang="en-GB" sz="2200" b="1" dirty="0">
              <a:solidFill>
                <a:schemeClr val="bg1"/>
              </a:solidFill>
              <a:latin typeface="Arial" pitchFamily="34" charset="0"/>
            </a:endParaRPr>
          </a:p>
        </p:txBody>
      </p:sp>
      <p:sp>
        <p:nvSpPr>
          <p:cNvPr id="16503" name="Text Box 367"/>
          <p:cNvSpPr txBox="1">
            <a:spLocks noChangeArrowheads="1"/>
          </p:cNvSpPr>
          <p:nvPr/>
        </p:nvSpPr>
        <p:spPr bwMode="auto">
          <a:xfrm>
            <a:off x="2447968" y="3787877"/>
            <a:ext cx="298159" cy="92333"/>
          </a:xfrm>
          <a:prstGeom prst="rect">
            <a:avLst/>
          </a:prstGeom>
          <a:noFill/>
          <a:ln w="9525">
            <a:noFill/>
            <a:miter lim="800000"/>
            <a:headEnd/>
            <a:tailEnd/>
          </a:ln>
        </p:spPr>
        <p:txBody>
          <a:bodyPr wrap="none" lIns="0" tIns="0" rIns="0" bIns="0">
            <a:spAutoFit/>
          </a:bodyPr>
          <a:lstStyle/>
          <a:p>
            <a:pPr eaLnBrk="1" hangingPunct="1">
              <a:spcBef>
                <a:spcPct val="50000"/>
              </a:spcBef>
            </a:pPr>
            <a:r>
              <a:rPr lang="en-US" sz="600" dirty="0">
                <a:solidFill>
                  <a:schemeClr val="bg1"/>
                </a:solidFill>
                <a:latin typeface="Arial" pitchFamily="34" charset="0"/>
              </a:rPr>
              <a:t>Thailand</a:t>
            </a:r>
          </a:p>
        </p:txBody>
      </p:sp>
      <p:sp>
        <p:nvSpPr>
          <p:cNvPr id="16504" name="Oval 368"/>
          <p:cNvSpPr>
            <a:spLocks noChangeArrowheads="1"/>
          </p:cNvSpPr>
          <p:nvPr/>
        </p:nvSpPr>
        <p:spPr bwMode="auto">
          <a:xfrm>
            <a:off x="3015137" y="3656201"/>
            <a:ext cx="47625" cy="43422"/>
          </a:xfrm>
          <a:prstGeom prst="ellipse">
            <a:avLst/>
          </a:prstGeom>
          <a:solidFill>
            <a:srgbClr val="4D59CD"/>
          </a:solidFill>
          <a:ln w="9525" algn="ctr">
            <a:noFill/>
            <a:round/>
            <a:headEnd/>
            <a:tailEnd/>
          </a:ln>
        </p:spPr>
        <p:txBody>
          <a:bodyPr wrap="none" lIns="82044" tIns="41022" rIns="82044" bIns="41022" anchor="ctr"/>
          <a:lstStyle/>
          <a:p>
            <a:pPr algn="ctr" eaLnBrk="1" hangingPunct="1"/>
            <a:endParaRPr lang="en-GB" sz="2200" b="1" dirty="0">
              <a:solidFill>
                <a:schemeClr val="bg1"/>
              </a:solidFill>
              <a:latin typeface="Arial" pitchFamily="34" charset="0"/>
            </a:endParaRPr>
          </a:p>
        </p:txBody>
      </p:sp>
      <p:sp>
        <p:nvSpPr>
          <p:cNvPr id="16505" name="Text Box 369"/>
          <p:cNvSpPr txBox="1">
            <a:spLocks noChangeArrowheads="1"/>
          </p:cNvSpPr>
          <p:nvPr/>
        </p:nvSpPr>
        <p:spPr bwMode="auto">
          <a:xfrm>
            <a:off x="2560540" y="3584763"/>
            <a:ext cx="387927" cy="92333"/>
          </a:xfrm>
          <a:prstGeom prst="rect">
            <a:avLst/>
          </a:prstGeom>
          <a:noFill/>
          <a:ln w="9525">
            <a:noFill/>
            <a:miter lim="800000"/>
            <a:headEnd/>
            <a:tailEnd/>
          </a:ln>
        </p:spPr>
        <p:txBody>
          <a:bodyPr wrap="none" lIns="0" tIns="0" rIns="0" bIns="0">
            <a:spAutoFit/>
          </a:bodyPr>
          <a:lstStyle/>
          <a:p>
            <a:pPr eaLnBrk="1" hangingPunct="1">
              <a:spcBef>
                <a:spcPct val="50000"/>
              </a:spcBef>
            </a:pPr>
            <a:r>
              <a:rPr lang="en-US" sz="600" dirty="0">
                <a:solidFill>
                  <a:schemeClr val="bg1"/>
                </a:solidFill>
                <a:latin typeface="Arial" pitchFamily="34" charset="0"/>
              </a:rPr>
              <a:t>Hong Kong</a:t>
            </a:r>
          </a:p>
        </p:txBody>
      </p:sp>
      <p:sp>
        <p:nvSpPr>
          <p:cNvPr id="16506" name="Oval 370"/>
          <p:cNvSpPr>
            <a:spLocks noChangeArrowheads="1"/>
          </p:cNvSpPr>
          <p:nvPr/>
        </p:nvSpPr>
        <p:spPr bwMode="auto">
          <a:xfrm>
            <a:off x="3313876" y="4481246"/>
            <a:ext cx="47625" cy="47625"/>
          </a:xfrm>
          <a:prstGeom prst="ellipse">
            <a:avLst/>
          </a:prstGeom>
          <a:solidFill>
            <a:srgbClr val="4D59CD"/>
          </a:solidFill>
          <a:ln w="9525" algn="ctr">
            <a:noFill/>
            <a:round/>
            <a:headEnd/>
            <a:tailEnd/>
          </a:ln>
        </p:spPr>
        <p:txBody>
          <a:bodyPr wrap="none" lIns="82044" tIns="41022" rIns="82044" bIns="41022" anchor="ctr"/>
          <a:lstStyle/>
          <a:p>
            <a:pPr algn="ctr" eaLnBrk="1" hangingPunct="1"/>
            <a:endParaRPr lang="en-GB" sz="2200" b="1" dirty="0">
              <a:solidFill>
                <a:schemeClr val="bg1"/>
              </a:solidFill>
              <a:latin typeface="Arial" pitchFamily="34" charset="0"/>
            </a:endParaRPr>
          </a:p>
        </p:txBody>
      </p:sp>
      <p:sp>
        <p:nvSpPr>
          <p:cNvPr id="16507" name="Text Box 371"/>
          <p:cNvSpPr txBox="1">
            <a:spLocks noChangeArrowheads="1"/>
          </p:cNvSpPr>
          <p:nvPr/>
        </p:nvSpPr>
        <p:spPr bwMode="auto">
          <a:xfrm>
            <a:off x="3390367" y="4453229"/>
            <a:ext cx="301365" cy="92333"/>
          </a:xfrm>
          <a:prstGeom prst="rect">
            <a:avLst/>
          </a:prstGeom>
          <a:noFill/>
          <a:ln w="9525">
            <a:noFill/>
            <a:miter lim="800000"/>
            <a:headEnd/>
            <a:tailEnd/>
          </a:ln>
        </p:spPr>
        <p:txBody>
          <a:bodyPr wrap="none" lIns="0" tIns="0" rIns="0" bIns="0">
            <a:spAutoFit/>
          </a:bodyPr>
          <a:lstStyle/>
          <a:p>
            <a:pPr eaLnBrk="1" hangingPunct="1">
              <a:spcBef>
                <a:spcPct val="50000"/>
              </a:spcBef>
            </a:pPr>
            <a:r>
              <a:rPr lang="en-US" sz="600" dirty="0">
                <a:solidFill>
                  <a:schemeClr val="bg1"/>
                </a:solidFill>
                <a:latin typeface="Arial" pitchFamily="34" charset="0"/>
              </a:rPr>
              <a:t>Australia</a:t>
            </a:r>
          </a:p>
        </p:txBody>
      </p:sp>
      <p:sp>
        <p:nvSpPr>
          <p:cNvPr id="16508" name="Oval 372"/>
          <p:cNvSpPr>
            <a:spLocks noChangeArrowheads="1"/>
          </p:cNvSpPr>
          <p:nvPr/>
        </p:nvSpPr>
        <p:spPr bwMode="auto">
          <a:xfrm>
            <a:off x="4013819" y="4823025"/>
            <a:ext cx="49068" cy="47625"/>
          </a:xfrm>
          <a:prstGeom prst="ellipse">
            <a:avLst/>
          </a:prstGeom>
          <a:solidFill>
            <a:srgbClr val="4D59CD"/>
          </a:solidFill>
          <a:ln w="9525" algn="ctr">
            <a:noFill/>
            <a:round/>
            <a:headEnd/>
            <a:tailEnd/>
          </a:ln>
        </p:spPr>
        <p:txBody>
          <a:bodyPr wrap="none" lIns="82044" tIns="41022" rIns="82044" bIns="41022" anchor="ctr"/>
          <a:lstStyle/>
          <a:p>
            <a:pPr algn="ctr" eaLnBrk="1" hangingPunct="1"/>
            <a:endParaRPr lang="en-GB" sz="2200" b="1" dirty="0">
              <a:solidFill>
                <a:schemeClr val="bg1"/>
              </a:solidFill>
              <a:latin typeface="Arial" pitchFamily="34" charset="0"/>
            </a:endParaRPr>
          </a:p>
        </p:txBody>
      </p:sp>
      <p:sp>
        <p:nvSpPr>
          <p:cNvPr id="16509" name="Text Box 373"/>
          <p:cNvSpPr txBox="1">
            <a:spLocks noChangeArrowheads="1"/>
          </p:cNvSpPr>
          <p:nvPr/>
        </p:nvSpPr>
        <p:spPr bwMode="auto">
          <a:xfrm>
            <a:off x="3778579" y="4898664"/>
            <a:ext cx="456856" cy="92333"/>
          </a:xfrm>
          <a:prstGeom prst="rect">
            <a:avLst/>
          </a:prstGeom>
          <a:noFill/>
          <a:ln w="9525">
            <a:noFill/>
            <a:miter lim="800000"/>
            <a:headEnd/>
            <a:tailEnd/>
          </a:ln>
        </p:spPr>
        <p:txBody>
          <a:bodyPr wrap="none" lIns="0" tIns="0" rIns="0" bIns="0">
            <a:spAutoFit/>
          </a:bodyPr>
          <a:lstStyle/>
          <a:p>
            <a:pPr eaLnBrk="1" hangingPunct="1">
              <a:spcBef>
                <a:spcPct val="50000"/>
              </a:spcBef>
            </a:pPr>
            <a:r>
              <a:rPr lang="en-US" sz="600" dirty="0">
                <a:solidFill>
                  <a:schemeClr val="bg1"/>
                </a:solidFill>
                <a:latin typeface="Arial" pitchFamily="34" charset="0"/>
              </a:rPr>
              <a:t>New Zealand</a:t>
            </a:r>
          </a:p>
        </p:txBody>
      </p:sp>
      <p:sp>
        <p:nvSpPr>
          <p:cNvPr id="16510" name="Text Box 374"/>
          <p:cNvSpPr txBox="1">
            <a:spLocks noChangeArrowheads="1"/>
          </p:cNvSpPr>
          <p:nvPr/>
        </p:nvSpPr>
        <p:spPr bwMode="auto">
          <a:xfrm>
            <a:off x="2564864" y="4449028"/>
            <a:ext cx="354264" cy="92333"/>
          </a:xfrm>
          <a:prstGeom prst="rect">
            <a:avLst/>
          </a:prstGeom>
          <a:noFill/>
          <a:ln w="9525">
            <a:noFill/>
            <a:miter lim="800000"/>
            <a:headEnd/>
            <a:tailEnd/>
          </a:ln>
        </p:spPr>
        <p:txBody>
          <a:bodyPr wrap="none" lIns="0" tIns="0" rIns="0" bIns="0">
            <a:spAutoFit/>
          </a:bodyPr>
          <a:lstStyle/>
          <a:p>
            <a:pPr eaLnBrk="1" hangingPunct="1">
              <a:spcBef>
                <a:spcPct val="50000"/>
              </a:spcBef>
            </a:pPr>
            <a:r>
              <a:rPr lang="en-US" sz="600" dirty="0">
                <a:solidFill>
                  <a:schemeClr val="bg1"/>
                </a:solidFill>
                <a:latin typeface="Arial" pitchFamily="34" charset="0"/>
              </a:rPr>
              <a:t>Singapore</a:t>
            </a:r>
          </a:p>
        </p:txBody>
      </p:sp>
      <p:sp>
        <p:nvSpPr>
          <p:cNvPr id="16511" name="Oval 375"/>
          <p:cNvSpPr>
            <a:spLocks noChangeArrowheads="1"/>
          </p:cNvSpPr>
          <p:nvPr/>
        </p:nvSpPr>
        <p:spPr bwMode="auto">
          <a:xfrm>
            <a:off x="2843403" y="4021799"/>
            <a:ext cx="47625" cy="47625"/>
          </a:xfrm>
          <a:prstGeom prst="ellipse">
            <a:avLst/>
          </a:prstGeom>
          <a:solidFill>
            <a:srgbClr val="4D59CD"/>
          </a:solidFill>
          <a:ln w="9525" algn="ctr">
            <a:noFill/>
            <a:round/>
            <a:headEnd/>
            <a:tailEnd/>
          </a:ln>
        </p:spPr>
        <p:txBody>
          <a:bodyPr wrap="none" lIns="82044" tIns="41022" rIns="82044" bIns="41022" anchor="ctr"/>
          <a:lstStyle/>
          <a:p>
            <a:pPr algn="ctr" eaLnBrk="1" hangingPunct="1"/>
            <a:endParaRPr lang="en-GB" sz="2200" b="1" dirty="0">
              <a:solidFill>
                <a:schemeClr val="bg1"/>
              </a:solidFill>
              <a:latin typeface="Arial" pitchFamily="34" charset="0"/>
            </a:endParaRPr>
          </a:p>
        </p:txBody>
      </p:sp>
      <p:sp>
        <p:nvSpPr>
          <p:cNvPr id="16512" name="Oval 376"/>
          <p:cNvSpPr>
            <a:spLocks noChangeArrowheads="1"/>
          </p:cNvSpPr>
          <p:nvPr/>
        </p:nvSpPr>
        <p:spPr bwMode="auto">
          <a:xfrm>
            <a:off x="3033897" y="3986774"/>
            <a:ext cx="46182" cy="46224"/>
          </a:xfrm>
          <a:prstGeom prst="ellipse">
            <a:avLst/>
          </a:prstGeom>
          <a:solidFill>
            <a:srgbClr val="4D59CD"/>
          </a:solidFill>
          <a:ln w="9525" algn="ctr">
            <a:noFill/>
            <a:round/>
            <a:headEnd/>
            <a:tailEnd/>
          </a:ln>
        </p:spPr>
        <p:txBody>
          <a:bodyPr wrap="none" lIns="82044" tIns="41022" rIns="82044" bIns="41022" anchor="ctr"/>
          <a:lstStyle/>
          <a:p>
            <a:pPr algn="ctr" eaLnBrk="1" hangingPunct="1"/>
            <a:endParaRPr lang="en-GB" sz="2200" b="1" dirty="0">
              <a:solidFill>
                <a:schemeClr val="bg1"/>
              </a:solidFill>
              <a:latin typeface="Arial" pitchFamily="34" charset="0"/>
            </a:endParaRPr>
          </a:p>
        </p:txBody>
      </p:sp>
      <p:sp>
        <p:nvSpPr>
          <p:cNvPr id="16513" name="Text Box 377"/>
          <p:cNvSpPr txBox="1">
            <a:spLocks noChangeArrowheads="1"/>
          </p:cNvSpPr>
          <p:nvPr/>
        </p:nvSpPr>
        <p:spPr bwMode="auto">
          <a:xfrm>
            <a:off x="3101727" y="3955963"/>
            <a:ext cx="224420" cy="92333"/>
          </a:xfrm>
          <a:prstGeom prst="rect">
            <a:avLst/>
          </a:prstGeom>
          <a:noFill/>
          <a:ln w="9525">
            <a:noFill/>
            <a:miter lim="800000"/>
            <a:headEnd/>
            <a:tailEnd/>
          </a:ln>
        </p:spPr>
        <p:txBody>
          <a:bodyPr wrap="none" lIns="0" tIns="0" rIns="0" bIns="0">
            <a:spAutoFit/>
          </a:bodyPr>
          <a:lstStyle/>
          <a:p>
            <a:pPr eaLnBrk="1" hangingPunct="1">
              <a:spcBef>
                <a:spcPct val="50000"/>
              </a:spcBef>
            </a:pPr>
            <a:r>
              <a:rPr lang="en-US" sz="600" dirty="0">
                <a:solidFill>
                  <a:schemeClr val="bg1"/>
                </a:solidFill>
                <a:latin typeface="Arial" pitchFamily="34" charset="0"/>
              </a:rPr>
              <a:t>Brunei</a:t>
            </a:r>
          </a:p>
        </p:txBody>
      </p:sp>
      <p:sp>
        <p:nvSpPr>
          <p:cNvPr id="16514" name="Oval 378"/>
          <p:cNvSpPr>
            <a:spLocks noChangeArrowheads="1"/>
          </p:cNvSpPr>
          <p:nvPr/>
        </p:nvSpPr>
        <p:spPr bwMode="auto">
          <a:xfrm>
            <a:off x="3251823" y="3419476"/>
            <a:ext cx="47625" cy="44824"/>
          </a:xfrm>
          <a:prstGeom prst="ellipse">
            <a:avLst/>
          </a:prstGeom>
          <a:solidFill>
            <a:srgbClr val="4D59CD"/>
          </a:solidFill>
          <a:ln w="9525" algn="ctr">
            <a:noFill/>
            <a:round/>
            <a:headEnd/>
            <a:tailEnd/>
          </a:ln>
        </p:spPr>
        <p:txBody>
          <a:bodyPr wrap="none" lIns="82044" tIns="41022" rIns="82044" bIns="41022" anchor="ctr"/>
          <a:lstStyle/>
          <a:p>
            <a:pPr algn="ctr" eaLnBrk="1" hangingPunct="1"/>
            <a:endParaRPr lang="en-GB" sz="2200" b="1" dirty="0">
              <a:solidFill>
                <a:schemeClr val="bg1"/>
              </a:solidFill>
              <a:latin typeface="Arial" pitchFamily="34" charset="0"/>
            </a:endParaRPr>
          </a:p>
        </p:txBody>
      </p:sp>
      <p:sp>
        <p:nvSpPr>
          <p:cNvPr id="16515" name="Text Box 379"/>
          <p:cNvSpPr txBox="1">
            <a:spLocks noChangeArrowheads="1"/>
          </p:cNvSpPr>
          <p:nvPr/>
        </p:nvSpPr>
        <p:spPr bwMode="auto">
          <a:xfrm>
            <a:off x="3156568" y="3292020"/>
            <a:ext cx="206788" cy="92333"/>
          </a:xfrm>
          <a:prstGeom prst="rect">
            <a:avLst/>
          </a:prstGeom>
          <a:noFill/>
          <a:ln w="9525">
            <a:noFill/>
            <a:miter lim="800000"/>
            <a:headEnd/>
            <a:tailEnd/>
          </a:ln>
        </p:spPr>
        <p:txBody>
          <a:bodyPr wrap="none" lIns="0" tIns="0" rIns="0" bIns="0">
            <a:spAutoFit/>
          </a:bodyPr>
          <a:lstStyle/>
          <a:p>
            <a:pPr eaLnBrk="1" hangingPunct="1">
              <a:spcBef>
                <a:spcPct val="50000"/>
              </a:spcBef>
            </a:pPr>
            <a:r>
              <a:rPr lang="en-US" sz="600" dirty="0">
                <a:solidFill>
                  <a:schemeClr val="bg1"/>
                </a:solidFill>
                <a:latin typeface="Arial" pitchFamily="34" charset="0"/>
              </a:rPr>
              <a:t>Korea</a:t>
            </a:r>
          </a:p>
        </p:txBody>
      </p:sp>
      <p:sp>
        <p:nvSpPr>
          <p:cNvPr id="16516" name="Text Box 380"/>
          <p:cNvSpPr txBox="1">
            <a:spLocks noChangeArrowheads="1"/>
          </p:cNvSpPr>
          <p:nvPr/>
        </p:nvSpPr>
        <p:spPr bwMode="auto">
          <a:xfrm>
            <a:off x="3523136" y="3388662"/>
            <a:ext cx="211596" cy="92333"/>
          </a:xfrm>
          <a:prstGeom prst="rect">
            <a:avLst/>
          </a:prstGeom>
          <a:noFill/>
          <a:ln w="9525">
            <a:noFill/>
            <a:miter lim="800000"/>
            <a:headEnd/>
            <a:tailEnd/>
          </a:ln>
        </p:spPr>
        <p:txBody>
          <a:bodyPr wrap="none" lIns="0" tIns="0" rIns="0" bIns="0">
            <a:spAutoFit/>
          </a:bodyPr>
          <a:lstStyle/>
          <a:p>
            <a:pPr eaLnBrk="1" hangingPunct="1">
              <a:spcBef>
                <a:spcPct val="50000"/>
              </a:spcBef>
            </a:pPr>
            <a:r>
              <a:rPr lang="en-US" sz="600" dirty="0">
                <a:solidFill>
                  <a:schemeClr val="bg1"/>
                </a:solidFill>
                <a:latin typeface="Arial" pitchFamily="34" charset="0"/>
              </a:rPr>
              <a:t>Japan</a:t>
            </a:r>
          </a:p>
        </p:txBody>
      </p:sp>
      <p:sp>
        <p:nvSpPr>
          <p:cNvPr id="16517" name="Oval 381"/>
          <p:cNvSpPr>
            <a:spLocks noChangeArrowheads="1"/>
          </p:cNvSpPr>
          <p:nvPr/>
        </p:nvSpPr>
        <p:spPr bwMode="auto">
          <a:xfrm>
            <a:off x="3446648" y="3419476"/>
            <a:ext cx="49068" cy="44824"/>
          </a:xfrm>
          <a:prstGeom prst="ellipse">
            <a:avLst/>
          </a:prstGeom>
          <a:solidFill>
            <a:srgbClr val="4D59CD"/>
          </a:solidFill>
          <a:ln w="9525" algn="ctr">
            <a:noFill/>
            <a:round/>
            <a:headEnd/>
            <a:tailEnd/>
          </a:ln>
        </p:spPr>
        <p:txBody>
          <a:bodyPr wrap="none" lIns="82044" tIns="41022" rIns="82044" bIns="41022" anchor="ctr"/>
          <a:lstStyle/>
          <a:p>
            <a:pPr algn="ctr" eaLnBrk="1" hangingPunct="1"/>
            <a:endParaRPr lang="en-GB" sz="2200" b="1" dirty="0">
              <a:solidFill>
                <a:schemeClr val="bg1"/>
              </a:solidFill>
              <a:latin typeface="Arial" pitchFamily="34" charset="0"/>
            </a:endParaRPr>
          </a:p>
        </p:txBody>
      </p:sp>
      <p:sp>
        <p:nvSpPr>
          <p:cNvPr id="16518" name="Text Box 382"/>
          <p:cNvSpPr txBox="1">
            <a:spLocks noChangeArrowheads="1"/>
          </p:cNvSpPr>
          <p:nvPr/>
        </p:nvSpPr>
        <p:spPr bwMode="auto">
          <a:xfrm>
            <a:off x="3202751" y="3649201"/>
            <a:ext cx="250068" cy="92333"/>
          </a:xfrm>
          <a:prstGeom prst="rect">
            <a:avLst/>
          </a:prstGeom>
          <a:noFill/>
          <a:ln w="9525">
            <a:noFill/>
            <a:miter lim="800000"/>
            <a:headEnd/>
            <a:tailEnd/>
          </a:ln>
        </p:spPr>
        <p:txBody>
          <a:bodyPr wrap="none" lIns="0" tIns="0" rIns="0" bIns="0">
            <a:spAutoFit/>
          </a:bodyPr>
          <a:lstStyle/>
          <a:p>
            <a:pPr eaLnBrk="1" hangingPunct="1">
              <a:spcBef>
                <a:spcPct val="50000"/>
              </a:spcBef>
            </a:pPr>
            <a:r>
              <a:rPr lang="en-US" sz="600" dirty="0">
                <a:solidFill>
                  <a:schemeClr val="bg1"/>
                </a:solidFill>
                <a:latin typeface="Arial" pitchFamily="34" charset="0"/>
              </a:rPr>
              <a:t>Taiwan</a:t>
            </a:r>
          </a:p>
        </p:txBody>
      </p:sp>
      <p:sp>
        <p:nvSpPr>
          <p:cNvPr id="16519" name="Oval 383"/>
          <p:cNvSpPr>
            <a:spLocks noChangeArrowheads="1"/>
          </p:cNvSpPr>
          <p:nvPr/>
        </p:nvSpPr>
        <p:spPr bwMode="auto">
          <a:xfrm>
            <a:off x="3133482" y="3666007"/>
            <a:ext cx="49068" cy="46225"/>
          </a:xfrm>
          <a:prstGeom prst="ellipse">
            <a:avLst/>
          </a:prstGeom>
          <a:solidFill>
            <a:srgbClr val="4D59CD"/>
          </a:solidFill>
          <a:ln w="9525" algn="ctr">
            <a:noFill/>
            <a:round/>
            <a:headEnd/>
            <a:tailEnd/>
          </a:ln>
        </p:spPr>
        <p:txBody>
          <a:bodyPr wrap="none" lIns="82044" tIns="41022" rIns="82044" bIns="41022" anchor="ctr"/>
          <a:lstStyle/>
          <a:p>
            <a:pPr algn="ctr" eaLnBrk="1" hangingPunct="1"/>
            <a:endParaRPr lang="en-GB" sz="2200" b="1" dirty="0">
              <a:solidFill>
                <a:schemeClr val="bg1"/>
              </a:solidFill>
              <a:latin typeface="Arial" pitchFamily="34" charset="0"/>
            </a:endParaRPr>
          </a:p>
        </p:txBody>
      </p:sp>
      <p:sp>
        <p:nvSpPr>
          <p:cNvPr id="16520" name="Text Box 384"/>
          <p:cNvSpPr txBox="1">
            <a:spLocks noChangeArrowheads="1"/>
          </p:cNvSpPr>
          <p:nvPr/>
        </p:nvSpPr>
        <p:spPr bwMode="auto">
          <a:xfrm>
            <a:off x="2918442" y="4268334"/>
            <a:ext cx="283732" cy="92333"/>
          </a:xfrm>
          <a:prstGeom prst="rect">
            <a:avLst/>
          </a:prstGeom>
          <a:noFill/>
          <a:ln w="9525">
            <a:noFill/>
            <a:miter lim="800000"/>
            <a:headEnd/>
            <a:tailEnd/>
          </a:ln>
        </p:spPr>
        <p:txBody>
          <a:bodyPr wrap="none" lIns="0" tIns="0" rIns="0" bIns="0">
            <a:spAutoFit/>
          </a:bodyPr>
          <a:lstStyle/>
          <a:p>
            <a:pPr eaLnBrk="1" hangingPunct="1">
              <a:spcBef>
                <a:spcPct val="50000"/>
              </a:spcBef>
            </a:pPr>
            <a:r>
              <a:rPr lang="en-US" sz="600" dirty="0">
                <a:solidFill>
                  <a:schemeClr val="bg1"/>
                </a:solidFill>
                <a:latin typeface="Arial" pitchFamily="34" charset="0"/>
              </a:rPr>
              <a:t>Vietnam</a:t>
            </a:r>
          </a:p>
        </p:txBody>
      </p:sp>
      <p:sp>
        <p:nvSpPr>
          <p:cNvPr id="16521" name="Text Box 385"/>
          <p:cNvSpPr txBox="1">
            <a:spLocks noChangeArrowheads="1"/>
          </p:cNvSpPr>
          <p:nvPr/>
        </p:nvSpPr>
        <p:spPr bwMode="auto">
          <a:xfrm>
            <a:off x="3435102" y="3751451"/>
            <a:ext cx="354264" cy="92333"/>
          </a:xfrm>
          <a:prstGeom prst="rect">
            <a:avLst/>
          </a:prstGeom>
          <a:noFill/>
          <a:ln w="9525">
            <a:noFill/>
            <a:miter lim="800000"/>
            <a:headEnd/>
            <a:tailEnd/>
          </a:ln>
        </p:spPr>
        <p:txBody>
          <a:bodyPr wrap="none" lIns="0" tIns="0" rIns="0" bIns="0">
            <a:spAutoFit/>
          </a:bodyPr>
          <a:lstStyle/>
          <a:p>
            <a:pPr eaLnBrk="1" hangingPunct="1">
              <a:spcBef>
                <a:spcPct val="50000"/>
              </a:spcBef>
            </a:pPr>
            <a:r>
              <a:rPr lang="en-US" sz="600" dirty="0">
                <a:solidFill>
                  <a:schemeClr val="bg1"/>
                </a:solidFill>
                <a:latin typeface="Arial" pitchFamily="34" charset="0"/>
              </a:rPr>
              <a:t>Cambodia</a:t>
            </a:r>
          </a:p>
        </p:txBody>
      </p:sp>
      <p:sp>
        <p:nvSpPr>
          <p:cNvPr id="16522" name="Freeform 386"/>
          <p:cNvSpPr>
            <a:spLocks/>
          </p:cNvSpPr>
          <p:nvPr/>
        </p:nvSpPr>
        <p:spPr bwMode="auto">
          <a:xfrm>
            <a:off x="2880920" y="3810281"/>
            <a:ext cx="529648" cy="53228"/>
          </a:xfrm>
          <a:custGeom>
            <a:avLst/>
            <a:gdLst>
              <a:gd name="T0" fmla="*/ 0 w 387"/>
              <a:gd name="T1" fmla="*/ 2147483647 h 42"/>
              <a:gd name="T2" fmla="*/ 0 w 387"/>
              <a:gd name="T3" fmla="*/ 0 h 42"/>
              <a:gd name="T4" fmla="*/ 2147483647 w 387"/>
              <a:gd name="T5" fmla="*/ 0 h 42"/>
              <a:gd name="T6" fmla="*/ 0 60000 65536"/>
              <a:gd name="T7" fmla="*/ 0 60000 65536"/>
              <a:gd name="T8" fmla="*/ 0 60000 65536"/>
              <a:gd name="T9" fmla="*/ 0 w 387"/>
              <a:gd name="T10" fmla="*/ 0 h 42"/>
              <a:gd name="T11" fmla="*/ 387 w 387"/>
              <a:gd name="T12" fmla="*/ 42 h 42"/>
            </a:gdLst>
            <a:ahLst/>
            <a:cxnLst>
              <a:cxn ang="T6">
                <a:pos x="T0" y="T1"/>
              </a:cxn>
              <a:cxn ang="T7">
                <a:pos x="T2" y="T3"/>
              </a:cxn>
              <a:cxn ang="T8">
                <a:pos x="T4" y="T5"/>
              </a:cxn>
            </a:cxnLst>
            <a:rect l="T9" t="T10" r="T11" b="T12"/>
            <a:pathLst>
              <a:path w="387" h="42">
                <a:moveTo>
                  <a:pt x="0" y="42"/>
                </a:moveTo>
                <a:lnTo>
                  <a:pt x="0" y="0"/>
                </a:lnTo>
                <a:lnTo>
                  <a:pt x="387" y="0"/>
                </a:lnTo>
              </a:path>
            </a:pathLst>
          </a:custGeom>
          <a:noFill/>
          <a:ln w="3175">
            <a:solidFill>
              <a:srgbClr val="4D59CD"/>
            </a:solidFill>
            <a:round/>
            <a:headEnd/>
            <a:tailEnd/>
          </a:ln>
        </p:spPr>
        <p:txBody>
          <a:bodyPr lIns="82044" tIns="41022" rIns="82044" bIns="41022"/>
          <a:lstStyle/>
          <a:p>
            <a:endParaRPr lang="en-IN">
              <a:solidFill>
                <a:schemeClr val="bg1"/>
              </a:solidFill>
            </a:endParaRPr>
          </a:p>
        </p:txBody>
      </p:sp>
      <p:sp>
        <p:nvSpPr>
          <p:cNvPr id="16523" name="Line 387"/>
          <p:cNvSpPr>
            <a:spLocks noChangeShapeType="1"/>
          </p:cNvSpPr>
          <p:nvPr/>
        </p:nvSpPr>
        <p:spPr bwMode="auto">
          <a:xfrm>
            <a:off x="2867932" y="4066615"/>
            <a:ext cx="0" cy="379600"/>
          </a:xfrm>
          <a:prstGeom prst="line">
            <a:avLst/>
          </a:prstGeom>
          <a:noFill/>
          <a:ln w="3175">
            <a:solidFill>
              <a:srgbClr val="4D59CD"/>
            </a:solidFill>
            <a:round/>
            <a:headEnd/>
            <a:tailEnd/>
          </a:ln>
        </p:spPr>
        <p:txBody>
          <a:bodyPr lIns="82044" tIns="41022" rIns="82044" bIns="41022"/>
          <a:lstStyle/>
          <a:p>
            <a:endParaRPr lang="en-US">
              <a:solidFill>
                <a:schemeClr val="bg1"/>
              </a:solidFill>
            </a:endParaRPr>
          </a:p>
        </p:txBody>
      </p:sp>
      <p:sp>
        <p:nvSpPr>
          <p:cNvPr id="16524" name="Line 388"/>
          <p:cNvSpPr>
            <a:spLocks noChangeShapeType="1"/>
          </p:cNvSpPr>
          <p:nvPr/>
        </p:nvSpPr>
        <p:spPr bwMode="auto">
          <a:xfrm>
            <a:off x="2944420" y="3890122"/>
            <a:ext cx="0" cy="372596"/>
          </a:xfrm>
          <a:prstGeom prst="line">
            <a:avLst/>
          </a:prstGeom>
          <a:noFill/>
          <a:ln w="3175">
            <a:solidFill>
              <a:srgbClr val="4D59CD"/>
            </a:solidFill>
            <a:round/>
            <a:headEnd/>
            <a:tailEnd/>
          </a:ln>
        </p:spPr>
        <p:txBody>
          <a:bodyPr lIns="82044" tIns="41022" rIns="82044" bIns="41022"/>
          <a:lstStyle/>
          <a:p>
            <a:endParaRPr lang="en-US">
              <a:solidFill>
                <a:schemeClr val="bg1"/>
              </a:solidFill>
            </a:endParaRPr>
          </a:p>
        </p:txBody>
      </p:sp>
      <p:sp>
        <p:nvSpPr>
          <p:cNvPr id="16525" name="Oval 389"/>
          <p:cNvSpPr>
            <a:spLocks noChangeArrowheads="1"/>
          </p:cNvSpPr>
          <p:nvPr/>
        </p:nvSpPr>
        <p:spPr bwMode="auto">
          <a:xfrm>
            <a:off x="3182546" y="3866310"/>
            <a:ext cx="46182" cy="46224"/>
          </a:xfrm>
          <a:prstGeom prst="ellipse">
            <a:avLst/>
          </a:prstGeom>
          <a:solidFill>
            <a:schemeClr val="tx1"/>
          </a:solidFill>
          <a:ln w="9525" algn="ctr">
            <a:noFill/>
            <a:round/>
            <a:headEnd/>
            <a:tailEnd/>
          </a:ln>
        </p:spPr>
        <p:txBody>
          <a:bodyPr wrap="none" lIns="82044" tIns="41022" rIns="82044" bIns="41022" anchor="ctr"/>
          <a:lstStyle/>
          <a:p>
            <a:pPr algn="ctr" eaLnBrk="1" hangingPunct="1"/>
            <a:endParaRPr lang="en-GB" sz="2200" b="1" dirty="0">
              <a:solidFill>
                <a:schemeClr val="bg1"/>
              </a:solidFill>
              <a:latin typeface="Arial" pitchFamily="34" charset="0"/>
            </a:endParaRPr>
          </a:p>
        </p:txBody>
      </p:sp>
      <p:sp>
        <p:nvSpPr>
          <p:cNvPr id="16526" name="Text Box 390"/>
          <p:cNvSpPr txBox="1">
            <a:spLocks noChangeArrowheads="1"/>
          </p:cNvSpPr>
          <p:nvPr/>
        </p:nvSpPr>
        <p:spPr bwMode="auto">
          <a:xfrm>
            <a:off x="3251818" y="3849502"/>
            <a:ext cx="376706" cy="92333"/>
          </a:xfrm>
          <a:prstGeom prst="rect">
            <a:avLst/>
          </a:prstGeom>
          <a:noFill/>
          <a:ln w="9525">
            <a:noFill/>
            <a:miter lim="800000"/>
            <a:headEnd/>
            <a:tailEnd/>
          </a:ln>
        </p:spPr>
        <p:txBody>
          <a:bodyPr wrap="none" lIns="0" tIns="0" rIns="0" bIns="0">
            <a:spAutoFit/>
          </a:bodyPr>
          <a:lstStyle/>
          <a:p>
            <a:pPr eaLnBrk="1" hangingPunct="1">
              <a:spcBef>
                <a:spcPct val="50000"/>
              </a:spcBef>
            </a:pPr>
            <a:r>
              <a:rPr lang="en-US" sz="600" dirty="0">
                <a:solidFill>
                  <a:schemeClr val="bg1"/>
                </a:solidFill>
                <a:latin typeface="Arial" pitchFamily="34" charset="0"/>
              </a:rPr>
              <a:t>Philippines</a:t>
            </a:r>
          </a:p>
        </p:txBody>
      </p:sp>
      <p:sp>
        <p:nvSpPr>
          <p:cNvPr id="16527" name="Text Box 391"/>
          <p:cNvSpPr txBox="1">
            <a:spLocks noChangeArrowheads="1"/>
          </p:cNvSpPr>
          <p:nvPr/>
        </p:nvSpPr>
        <p:spPr bwMode="auto">
          <a:xfrm>
            <a:off x="3866620" y="4093234"/>
            <a:ext cx="336631" cy="92333"/>
          </a:xfrm>
          <a:prstGeom prst="rect">
            <a:avLst/>
          </a:prstGeom>
          <a:noFill/>
          <a:ln w="9525">
            <a:noFill/>
            <a:miter lim="800000"/>
            <a:headEnd/>
            <a:tailEnd/>
          </a:ln>
        </p:spPr>
        <p:txBody>
          <a:bodyPr wrap="none" lIns="0" tIns="0" rIns="0" bIns="0">
            <a:spAutoFit/>
          </a:bodyPr>
          <a:lstStyle/>
          <a:p>
            <a:pPr eaLnBrk="1" hangingPunct="1">
              <a:spcBef>
                <a:spcPct val="50000"/>
              </a:spcBef>
            </a:pPr>
            <a:r>
              <a:rPr lang="en-US" sz="600" dirty="0">
                <a:solidFill>
                  <a:schemeClr val="bg1"/>
                </a:solidFill>
                <a:latin typeface="Arial" pitchFamily="34" charset="0"/>
              </a:rPr>
              <a:t>Indonesia</a:t>
            </a:r>
          </a:p>
        </p:txBody>
      </p:sp>
      <p:sp>
        <p:nvSpPr>
          <p:cNvPr id="16528" name="Line 392"/>
          <p:cNvSpPr>
            <a:spLocks noChangeShapeType="1"/>
          </p:cNvSpPr>
          <p:nvPr/>
        </p:nvSpPr>
        <p:spPr bwMode="auto">
          <a:xfrm>
            <a:off x="3175330" y="4138053"/>
            <a:ext cx="666750" cy="0"/>
          </a:xfrm>
          <a:prstGeom prst="line">
            <a:avLst/>
          </a:prstGeom>
          <a:noFill/>
          <a:ln w="3175">
            <a:solidFill>
              <a:srgbClr val="4D59CD"/>
            </a:solidFill>
            <a:round/>
            <a:headEnd/>
            <a:tailEnd/>
          </a:ln>
        </p:spPr>
        <p:txBody>
          <a:bodyPr lIns="82044" tIns="41022" rIns="82044" bIns="41022"/>
          <a:lstStyle/>
          <a:p>
            <a:endParaRPr lang="en-US">
              <a:solidFill>
                <a:schemeClr val="bg1"/>
              </a:solidFill>
            </a:endParaRPr>
          </a:p>
        </p:txBody>
      </p:sp>
      <p:sp>
        <p:nvSpPr>
          <p:cNvPr id="16529" name="Freeform 393"/>
          <p:cNvSpPr>
            <a:spLocks/>
          </p:cNvSpPr>
          <p:nvPr/>
        </p:nvSpPr>
        <p:spPr bwMode="auto">
          <a:xfrm>
            <a:off x="2000583" y="3667406"/>
            <a:ext cx="90921" cy="183496"/>
          </a:xfrm>
          <a:custGeom>
            <a:avLst/>
            <a:gdLst>
              <a:gd name="T0" fmla="*/ 0 w 68"/>
              <a:gd name="T1" fmla="*/ 0 h 156"/>
              <a:gd name="T2" fmla="*/ 0 w 68"/>
              <a:gd name="T3" fmla="*/ 2147483647 h 156"/>
              <a:gd name="T4" fmla="*/ 2147483647 w 68"/>
              <a:gd name="T5" fmla="*/ 2147483647 h 156"/>
              <a:gd name="T6" fmla="*/ 0 60000 65536"/>
              <a:gd name="T7" fmla="*/ 0 60000 65536"/>
              <a:gd name="T8" fmla="*/ 0 60000 65536"/>
              <a:gd name="T9" fmla="*/ 0 w 68"/>
              <a:gd name="T10" fmla="*/ 0 h 156"/>
              <a:gd name="T11" fmla="*/ 68 w 68"/>
              <a:gd name="T12" fmla="*/ 156 h 156"/>
            </a:gdLst>
            <a:ahLst/>
            <a:cxnLst>
              <a:cxn ang="T6">
                <a:pos x="T0" y="T1"/>
              </a:cxn>
              <a:cxn ang="T7">
                <a:pos x="T2" y="T3"/>
              </a:cxn>
              <a:cxn ang="T8">
                <a:pos x="T4" y="T5"/>
              </a:cxn>
            </a:cxnLst>
            <a:rect l="T9" t="T10" r="T11" b="T12"/>
            <a:pathLst>
              <a:path w="68" h="156">
                <a:moveTo>
                  <a:pt x="0" y="0"/>
                </a:moveTo>
                <a:lnTo>
                  <a:pt x="0" y="156"/>
                </a:lnTo>
                <a:lnTo>
                  <a:pt x="68" y="156"/>
                </a:lnTo>
              </a:path>
            </a:pathLst>
          </a:custGeom>
          <a:noFill/>
          <a:ln w="9525">
            <a:solidFill>
              <a:srgbClr val="4D59CD"/>
            </a:solidFill>
            <a:round/>
            <a:headEnd/>
            <a:tailEnd/>
          </a:ln>
        </p:spPr>
        <p:txBody>
          <a:bodyPr lIns="82044" tIns="41022" rIns="82044" bIns="41022"/>
          <a:lstStyle/>
          <a:p>
            <a:endParaRPr lang="en-IN">
              <a:solidFill>
                <a:schemeClr val="bg1"/>
              </a:solidFill>
            </a:endParaRPr>
          </a:p>
        </p:txBody>
      </p:sp>
      <p:sp>
        <p:nvSpPr>
          <p:cNvPr id="16530" name="Oval 394"/>
          <p:cNvSpPr>
            <a:spLocks noChangeArrowheads="1"/>
          </p:cNvSpPr>
          <p:nvPr/>
        </p:nvSpPr>
        <p:spPr bwMode="auto">
          <a:xfrm>
            <a:off x="2859273" y="3856511"/>
            <a:ext cx="46182" cy="43423"/>
          </a:xfrm>
          <a:prstGeom prst="ellipse">
            <a:avLst/>
          </a:prstGeom>
          <a:solidFill>
            <a:srgbClr val="4D59CD"/>
          </a:solidFill>
          <a:ln w="9525" algn="ctr">
            <a:noFill/>
            <a:round/>
            <a:headEnd/>
            <a:tailEnd/>
          </a:ln>
        </p:spPr>
        <p:txBody>
          <a:bodyPr wrap="none" lIns="82044" tIns="41022" rIns="82044" bIns="41022" anchor="ctr"/>
          <a:lstStyle/>
          <a:p>
            <a:pPr algn="ctr" eaLnBrk="1" hangingPunct="1"/>
            <a:endParaRPr lang="en-GB" sz="2200" b="1" dirty="0">
              <a:solidFill>
                <a:schemeClr val="bg1"/>
              </a:solidFill>
              <a:latin typeface="Arial" pitchFamily="34" charset="0"/>
            </a:endParaRPr>
          </a:p>
        </p:txBody>
      </p:sp>
      <p:sp>
        <p:nvSpPr>
          <p:cNvPr id="16531" name="Oval 395"/>
          <p:cNvSpPr>
            <a:spLocks noChangeArrowheads="1"/>
          </p:cNvSpPr>
          <p:nvPr/>
        </p:nvSpPr>
        <p:spPr bwMode="auto">
          <a:xfrm>
            <a:off x="3139251" y="4114242"/>
            <a:ext cx="47625" cy="46225"/>
          </a:xfrm>
          <a:prstGeom prst="ellipse">
            <a:avLst/>
          </a:prstGeom>
          <a:solidFill>
            <a:srgbClr val="4D59CD"/>
          </a:solidFill>
          <a:ln w="9525" algn="ctr">
            <a:noFill/>
            <a:round/>
            <a:headEnd/>
            <a:tailEnd/>
          </a:ln>
        </p:spPr>
        <p:txBody>
          <a:bodyPr wrap="none" lIns="82044" tIns="41022" rIns="82044" bIns="41022" anchor="ctr"/>
          <a:lstStyle/>
          <a:p>
            <a:pPr algn="ctr" eaLnBrk="1" hangingPunct="1"/>
            <a:endParaRPr lang="en-GB" sz="2200" b="1" dirty="0">
              <a:solidFill>
                <a:schemeClr val="bg1"/>
              </a:solidFill>
              <a:latin typeface="Arial" pitchFamily="34" charset="0"/>
            </a:endParaRPr>
          </a:p>
        </p:txBody>
      </p:sp>
      <p:sp>
        <p:nvSpPr>
          <p:cNvPr id="16532" name="Text Box 396"/>
          <p:cNvSpPr txBox="1">
            <a:spLocks noChangeArrowheads="1"/>
          </p:cNvSpPr>
          <p:nvPr/>
        </p:nvSpPr>
        <p:spPr bwMode="auto">
          <a:xfrm>
            <a:off x="2407556" y="4198296"/>
            <a:ext cx="306174" cy="92333"/>
          </a:xfrm>
          <a:prstGeom prst="rect">
            <a:avLst/>
          </a:prstGeom>
          <a:noFill/>
          <a:ln w="9525">
            <a:noFill/>
            <a:miter lim="800000"/>
            <a:headEnd/>
            <a:tailEnd/>
          </a:ln>
        </p:spPr>
        <p:txBody>
          <a:bodyPr wrap="none" lIns="0" tIns="0" rIns="0" bIns="0">
            <a:spAutoFit/>
          </a:bodyPr>
          <a:lstStyle/>
          <a:p>
            <a:pPr eaLnBrk="1" hangingPunct="1">
              <a:spcBef>
                <a:spcPct val="50000"/>
              </a:spcBef>
            </a:pPr>
            <a:r>
              <a:rPr lang="en-US" sz="600" dirty="0">
                <a:solidFill>
                  <a:schemeClr val="bg1"/>
                </a:solidFill>
                <a:latin typeface="Arial" pitchFamily="34" charset="0"/>
              </a:rPr>
              <a:t>Malaysia</a:t>
            </a:r>
          </a:p>
        </p:txBody>
      </p:sp>
      <p:sp>
        <p:nvSpPr>
          <p:cNvPr id="16533" name="Freeform 397"/>
          <p:cNvSpPr>
            <a:spLocks/>
          </p:cNvSpPr>
          <p:nvPr/>
        </p:nvSpPr>
        <p:spPr bwMode="auto">
          <a:xfrm>
            <a:off x="2635579" y="3990981"/>
            <a:ext cx="173182" cy="211511"/>
          </a:xfrm>
          <a:custGeom>
            <a:avLst/>
            <a:gdLst>
              <a:gd name="T0" fmla="*/ 2147483647 w 93"/>
              <a:gd name="T1" fmla="*/ 0 h 159"/>
              <a:gd name="T2" fmla="*/ 0 w 93"/>
              <a:gd name="T3" fmla="*/ 0 h 159"/>
              <a:gd name="T4" fmla="*/ 0 w 93"/>
              <a:gd name="T5" fmla="*/ 2147483647 h 159"/>
              <a:gd name="T6" fmla="*/ 0 60000 65536"/>
              <a:gd name="T7" fmla="*/ 0 60000 65536"/>
              <a:gd name="T8" fmla="*/ 0 60000 65536"/>
              <a:gd name="T9" fmla="*/ 0 w 93"/>
              <a:gd name="T10" fmla="*/ 0 h 159"/>
              <a:gd name="T11" fmla="*/ 93 w 93"/>
              <a:gd name="T12" fmla="*/ 159 h 159"/>
            </a:gdLst>
            <a:ahLst/>
            <a:cxnLst>
              <a:cxn ang="T6">
                <a:pos x="T0" y="T1"/>
              </a:cxn>
              <a:cxn ang="T7">
                <a:pos x="T2" y="T3"/>
              </a:cxn>
              <a:cxn ang="T8">
                <a:pos x="T4" y="T5"/>
              </a:cxn>
            </a:cxnLst>
            <a:rect l="T9" t="T10" r="T11" b="T12"/>
            <a:pathLst>
              <a:path w="93" h="159">
                <a:moveTo>
                  <a:pt x="93" y="0"/>
                </a:moveTo>
                <a:lnTo>
                  <a:pt x="0" y="0"/>
                </a:lnTo>
                <a:lnTo>
                  <a:pt x="0" y="159"/>
                </a:lnTo>
              </a:path>
            </a:pathLst>
          </a:custGeom>
          <a:noFill/>
          <a:ln w="3175">
            <a:solidFill>
              <a:srgbClr val="4D59CD"/>
            </a:solidFill>
            <a:round/>
            <a:headEnd/>
            <a:tailEnd/>
          </a:ln>
        </p:spPr>
        <p:txBody>
          <a:bodyPr lIns="82044" tIns="41022" rIns="82044" bIns="41022"/>
          <a:lstStyle/>
          <a:p>
            <a:endParaRPr lang="en-IN">
              <a:solidFill>
                <a:schemeClr val="bg1"/>
              </a:solidFill>
            </a:endParaRPr>
          </a:p>
        </p:txBody>
      </p:sp>
      <p:sp>
        <p:nvSpPr>
          <p:cNvPr id="16534" name="Oval 398"/>
          <p:cNvSpPr>
            <a:spLocks noChangeArrowheads="1"/>
          </p:cNvSpPr>
          <p:nvPr/>
        </p:nvSpPr>
        <p:spPr bwMode="auto">
          <a:xfrm>
            <a:off x="2801547" y="3971373"/>
            <a:ext cx="47625" cy="46225"/>
          </a:xfrm>
          <a:prstGeom prst="ellipse">
            <a:avLst/>
          </a:prstGeom>
          <a:solidFill>
            <a:srgbClr val="4D59CD"/>
          </a:solidFill>
          <a:ln w="9525" algn="ctr">
            <a:noFill/>
            <a:round/>
            <a:headEnd/>
            <a:tailEnd/>
          </a:ln>
        </p:spPr>
        <p:txBody>
          <a:bodyPr wrap="none" lIns="82044" tIns="41022" rIns="82044" bIns="41022" anchor="ctr"/>
          <a:lstStyle/>
          <a:p>
            <a:pPr algn="ctr" eaLnBrk="1" hangingPunct="1"/>
            <a:endParaRPr lang="en-GB" sz="2200" b="1" dirty="0">
              <a:solidFill>
                <a:schemeClr val="bg1"/>
              </a:solidFill>
              <a:latin typeface="Arial" pitchFamily="34" charset="0"/>
            </a:endParaRPr>
          </a:p>
        </p:txBody>
      </p:sp>
      <p:grpSp>
        <p:nvGrpSpPr>
          <p:cNvPr id="13" name="Group 399"/>
          <p:cNvGrpSpPr>
            <a:grpSpLocks/>
          </p:cNvGrpSpPr>
          <p:nvPr/>
        </p:nvGrpSpPr>
        <p:grpSpPr bwMode="auto">
          <a:xfrm>
            <a:off x="854694" y="3560950"/>
            <a:ext cx="1092489" cy="84044"/>
            <a:chOff x="487" y="2382"/>
            <a:chExt cx="821" cy="54"/>
          </a:xfrm>
        </p:grpSpPr>
        <p:sp>
          <p:nvSpPr>
            <p:cNvPr id="16554" name="Line 400"/>
            <p:cNvSpPr>
              <a:spLocks noChangeShapeType="1"/>
            </p:cNvSpPr>
            <p:nvPr/>
          </p:nvSpPr>
          <p:spPr bwMode="auto">
            <a:xfrm flipH="1">
              <a:off x="487" y="2382"/>
              <a:ext cx="802" cy="0"/>
            </a:xfrm>
            <a:prstGeom prst="line">
              <a:avLst/>
            </a:prstGeom>
            <a:noFill/>
            <a:ln w="3175">
              <a:solidFill>
                <a:srgbClr val="4D59CD"/>
              </a:solidFill>
              <a:round/>
              <a:headEnd/>
              <a:tailEnd/>
            </a:ln>
          </p:spPr>
          <p:txBody>
            <a:bodyPr/>
            <a:lstStyle/>
            <a:p>
              <a:endParaRPr lang="en-US">
                <a:solidFill>
                  <a:schemeClr val="bg1"/>
                </a:solidFill>
              </a:endParaRPr>
            </a:p>
          </p:txBody>
        </p:sp>
        <p:sp>
          <p:nvSpPr>
            <p:cNvPr id="16555" name="Line 401"/>
            <p:cNvSpPr>
              <a:spLocks noChangeShapeType="1"/>
            </p:cNvSpPr>
            <p:nvPr/>
          </p:nvSpPr>
          <p:spPr bwMode="auto">
            <a:xfrm flipH="1">
              <a:off x="506" y="2436"/>
              <a:ext cx="802" cy="0"/>
            </a:xfrm>
            <a:prstGeom prst="line">
              <a:avLst/>
            </a:prstGeom>
            <a:noFill/>
            <a:ln w="3175">
              <a:solidFill>
                <a:srgbClr val="4D59CD"/>
              </a:solidFill>
              <a:round/>
              <a:headEnd/>
              <a:tailEnd/>
            </a:ln>
          </p:spPr>
          <p:txBody>
            <a:bodyPr/>
            <a:lstStyle/>
            <a:p>
              <a:endParaRPr lang="en-US">
                <a:solidFill>
                  <a:schemeClr val="bg1"/>
                </a:solidFill>
              </a:endParaRPr>
            </a:p>
          </p:txBody>
        </p:sp>
      </p:grpSp>
      <p:sp>
        <p:nvSpPr>
          <p:cNvPr id="16536" name="Oval 402"/>
          <p:cNvSpPr>
            <a:spLocks noChangeArrowheads="1"/>
          </p:cNvSpPr>
          <p:nvPr/>
        </p:nvSpPr>
        <p:spPr bwMode="auto">
          <a:xfrm>
            <a:off x="1944303" y="3622582"/>
            <a:ext cx="47625" cy="49025"/>
          </a:xfrm>
          <a:prstGeom prst="ellipse">
            <a:avLst/>
          </a:prstGeom>
          <a:solidFill>
            <a:srgbClr val="FF0000"/>
          </a:solidFill>
          <a:ln w="9525" algn="ctr">
            <a:noFill/>
            <a:round/>
            <a:headEnd/>
            <a:tailEnd/>
          </a:ln>
        </p:spPr>
        <p:txBody>
          <a:bodyPr wrap="none" lIns="82044" tIns="41022" rIns="82044" bIns="41022" anchor="ctr"/>
          <a:lstStyle/>
          <a:p>
            <a:pPr algn="ctr" eaLnBrk="1" hangingPunct="1"/>
            <a:endParaRPr lang="en-GB" sz="2200" b="1" dirty="0">
              <a:solidFill>
                <a:schemeClr val="bg1"/>
              </a:solidFill>
              <a:latin typeface="Arial" pitchFamily="34" charset="0"/>
            </a:endParaRPr>
          </a:p>
        </p:txBody>
      </p:sp>
      <p:sp>
        <p:nvSpPr>
          <p:cNvPr id="16537" name="Oval 403"/>
          <p:cNvSpPr>
            <a:spLocks noChangeArrowheads="1"/>
          </p:cNvSpPr>
          <p:nvPr/>
        </p:nvSpPr>
        <p:spPr bwMode="auto">
          <a:xfrm>
            <a:off x="1127455" y="3939148"/>
            <a:ext cx="49068" cy="44824"/>
          </a:xfrm>
          <a:prstGeom prst="ellipse">
            <a:avLst/>
          </a:prstGeom>
          <a:solidFill>
            <a:srgbClr val="FF0000"/>
          </a:solidFill>
          <a:ln w="9525" algn="ctr">
            <a:noFill/>
            <a:round/>
            <a:headEnd/>
            <a:tailEnd/>
          </a:ln>
        </p:spPr>
        <p:txBody>
          <a:bodyPr wrap="none" lIns="82044" tIns="41022" rIns="82044" bIns="41022" anchor="ctr"/>
          <a:lstStyle/>
          <a:p>
            <a:pPr algn="ctr" eaLnBrk="1" hangingPunct="1"/>
            <a:endParaRPr lang="en-GB" sz="2200" b="1" dirty="0">
              <a:solidFill>
                <a:schemeClr val="bg1"/>
              </a:solidFill>
              <a:latin typeface="Arial" pitchFamily="34" charset="0"/>
            </a:endParaRPr>
          </a:p>
        </p:txBody>
      </p:sp>
      <p:sp>
        <p:nvSpPr>
          <p:cNvPr id="16538" name="Text Box 404"/>
          <p:cNvSpPr txBox="1">
            <a:spLocks noChangeArrowheads="1"/>
          </p:cNvSpPr>
          <p:nvPr/>
        </p:nvSpPr>
        <p:spPr bwMode="auto">
          <a:xfrm>
            <a:off x="1133227" y="3990982"/>
            <a:ext cx="176330" cy="92333"/>
          </a:xfrm>
          <a:prstGeom prst="rect">
            <a:avLst/>
          </a:prstGeom>
          <a:noFill/>
          <a:ln w="9525">
            <a:noFill/>
            <a:miter lim="800000"/>
            <a:headEnd/>
            <a:tailEnd/>
          </a:ln>
        </p:spPr>
        <p:txBody>
          <a:bodyPr wrap="none" lIns="0" tIns="0" rIns="0" bIns="0">
            <a:spAutoFit/>
          </a:bodyPr>
          <a:lstStyle/>
          <a:p>
            <a:pPr eaLnBrk="1" hangingPunct="1">
              <a:spcBef>
                <a:spcPct val="50000"/>
              </a:spcBef>
            </a:pPr>
            <a:r>
              <a:rPr lang="en-US" sz="600" dirty="0">
                <a:solidFill>
                  <a:schemeClr val="bg1"/>
                </a:solidFill>
                <a:latin typeface="Arial" pitchFamily="34" charset="0"/>
              </a:rPr>
              <a:t>Togo</a:t>
            </a:r>
          </a:p>
        </p:txBody>
      </p:sp>
      <p:sp>
        <p:nvSpPr>
          <p:cNvPr id="16539" name="Oval 405"/>
          <p:cNvSpPr>
            <a:spLocks noChangeArrowheads="1"/>
          </p:cNvSpPr>
          <p:nvPr/>
        </p:nvSpPr>
        <p:spPr bwMode="auto">
          <a:xfrm>
            <a:off x="1603710" y="3772461"/>
            <a:ext cx="49068" cy="44824"/>
          </a:xfrm>
          <a:prstGeom prst="ellipse">
            <a:avLst/>
          </a:prstGeom>
          <a:solidFill>
            <a:srgbClr val="FF0000"/>
          </a:solidFill>
          <a:ln w="9525" algn="ctr">
            <a:noFill/>
            <a:round/>
            <a:headEnd/>
            <a:tailEnd/>
          </a:ln>
        </p:spPr>
        <p:txBody>
          <a:bodyPr wrap="none" lIns="82044" tIns="41022" rIns="82044" bIns="41022" anchor="ctr"/>
          <a:lstStyle/>
          <a:p>
            <a:pPr algn="ctr" eaLnBrk="1" hangingPunct="1"/>
            <a:endParaRPr lang="en-GB" sz="2200" b="1" dirty="0">
              <a:solidFill>
                <a:schemeClr val="bg1"/>
              </a:solidFill>
              <a:latin typeface="Arial" pitchFamily="34" charset="0"/>
            </a:endParaRPr>
          </a:p>
        </p:txBody>
      </p:sp>
      <p:sp>
        <p:nvSpPr>
          <p:cNvPr id="16540" name="Text Box 406"/>
          <p:cNvSpPr txBox="1">
            <a:spLocks noChangeArrowheads="1"/>
          </p:cNvSpPr>
          <p:nvPr/>
        </p:nvSpPr>
        <p:spPr bwMode="auto">
          <a:xfrm>
            <a:off x="1548864" y="3817287"/>
            <a:ext cx="224420" cy="92333"/>
          </a:xfrm>
          <a:prstGeom prst="rect">
            <a:avLst/>
          </a:prstGeom>
          <a:noFill/>
          <a:ln w="9525">
            <a:noFill/>
            <a:miter lim="800000"/>
            <a:headEnd/>
            <a:tailEnd/>
          </a:ln>
        </p:spPr>
        <p:txBody>
          <a:bodyPr wrap="none" lIns="0" tIns="0" rIns="0" bIns="0">
            <a:spAutoFit/>
          </a:bodyPr>
          <a:lstStyle/>
          <a:p>
            <a:pPr eaLnBrk="1" hangingPunct="1">
              <a:spcBef>
                <a:spcPct val="50000"/>
              </a:spcBef>
            </a:pPr>
            <a:r>
              <a:rPr lang="en-US" sz="600" dirty="0">
                <a:solidFill>
                  <a:schemeClr val="bg1"/>
                </a:solidFill>
                <a:latin typeface="Arial" pitchFamily="34" charset="0"/>
              </a:rPr>
              <a:t>Sudan</a:t>
            </a:r>
          </a:p>
        </p:txBody>
      </p:sp>
      <p:sp>
        <p:nvSpPr>
          <p:cNvPr id="16541" name="Oval 407"/>
          <p:cNvSpPr>
            <a:spLocks noChangeArrowheads="1"/>
          </p:cNvSpPr>
          <p:nvPr/>
        </p:nvSpPr>
        <p:spPr bwMode="auto">
          <a:xfrm>
            <a:off x="1851939" y="3346650"/>
            <a:ext cx="47625" cy="46225"/>
          </a:xfrm>
          <a:prstGeom prst="ellipse">
            <a:avLst/>
          </a:prstGeom>
          <a:solidFill>
            <a:srgbClr val="FF0000"/>
          </a:solidFill>
          <a:ln w="9525" algn="ctr">
            <a:noFill/>
            <a:round/>
            <a:headEnd/>
            <a:tailEnd/>
          </a:ln>
        </p:spPr>
        <p:txBody>
          <a:bodyPr wrap="none" lIns="82044" tIns="41022" rIns="82044" bIns="41022" anchor="ctr"/>
          <a:lstStyle/>
          <a:p>
            <a:pPr algn="ctr" eaLnBrk="1" hangingPunct="1"/>
            <a:endParaRPr lang="en-GB" sz="2200" b="1" dirty="0">
              <a:solidFill>
                <a:schemeClr val="bg1"/>
              </a:solidFill>
              <a:latin typeface="Arial" pitchFamily="34" charset="0"/>
            </a:endParaRPr>
          </a:p>
        </p:txBody>
      </p:sp>
      <p:sp>
        <p:nvSpPr>
          <p:cNvPr id="16542" name="Text Box 408"/>
          <p:cNvSpPr txBox="1">
            <a:spLocks noChangeArrowheads="1"/>
          </p:cNvSpPr>
          <p:nvPr/>
        </p:nvSpPr>
        <p:spPr bwMode="auto">
          <a:xfrm>
            <a:off x="1922654" y="3315832"/>
            <a:ext cx="288541" cy="92333"/>
          </a:xfrm>
          <a:prstGeom prst="rect">
            <a:avLst/>
          </a:prstGeom>
          <a:noFill/>
          <a:ln w="9525">
            <a:noFill/>
            <a:miter lim="800000"/>
            <a:headEnd/>
            <a:tailEnd/>
          </a:ln>
        </p:spPr>
        <p:txBody>
          <a:bodyPr wrap="none" lIns="0" tIns="0" rIns="0" bIns="0">
            <a:spAutoFit/>
          </a:bodyPr>
          <a:lstStyle/>
          <a:p>
            <a:pPr eaLnBrk="1" hangingPunct="1">
              <a:spcBef>
                <a:spcPct val="50000"/>
              </a:spcBef>
            </a:pPr>
            <a:r>
              <a:rPr lang="en-US" sz="600" dirty="0">
                <a:solidFill>
                  <a:schemeClr val="bg1"/>
                </a:solidFill>
                <a:latin typeface="Arial" pitchFamily="34" charset="0"/>
              </a:rPr>
              <a:t>Armenia</a:t>
            </a:r>
          </a:p>
        </p:txBody>
      </p:sp>
      <p:sp>
        <p:nvSpPr>
          <p:cNvPr id="16543" name="Oval 409"/>
          <p:cNvSpPr>
            <a:spLocks noChangeArrowheads="1"/>
          </p:cNvSpPr>
          <p:nvPr/>
        </p:nvSpPr>
        <p:spPr bwMode="auto">
          <a:xfrm>
            <a:off x="2713515" y="3724836"/>
            <a:ext cx="47625" cy="46225"/>
          </a:xfrm>
          <a:prstGeom prst="ellipse">
            <a:avLst/>
          </a:prstGeom>
          <a:solidFill>
            <a:srgbClr val="FF0000"/>
          </a:solidFill>
          <a:ln w="9525" algn="ctr">
            <a:noFill/>
            <a:round/>
            <a:headEnd/>
            <a:tailEnd/>
          </a:ln>
        </p:spPr>
        <p:txBody>
          <a:bodyPr wrap="none" lIns="82044" tIns="41022" rIns="82044" bIns="41022" anchor="ctr"/>
          <a:lstStyle/>
          <a:p>
            <a:pPr algn="ctr" eaLnBrk="1" hangingPunct="1"/>
            <a:endParaRPr lang="en-GB" sz="2200" b="1" dirty="0">
              <a:solidFill>
                <a:schemeClr val="bg1"/>
              </a:solidFill>
              <a:latin typeface="Arial" pitchFamily="34" charset="0"/>
            </a:endParaRPr>
          </a:p>
        </p:txBody>
      </p:sp>
      <p:sp>
        <p:nvSpPr>
          <p:cNvPr id="16544" name="Text Box 410"/>
          <p:cNvSpPr txBox="1">
            <a:spLocks noChangeArrowheads="1"/>
          </p:cNvSpPr>
          <p:nvPr/>
        </p:nvSpPr>
        <p:spPr bwMode="auto">
          <a:xfrm>
            <a:off x="2225724" y="3681414"/>
            <a:ext cx="410369" cy="92333"/>
          </a:xfrm>
          <a:prstGeom prst="rect">
            <a:avLst/>
          </a:prstGeom>
          <a:noFill/>
          <a:ln w="9525">
            <a:noFill/>
            <a:miter lim="800000"/>
            <a:headEnd/>
            <a:tailEnd/>
          </a:ln>
        </p:spPr>
        <p:txBody>
          <a:bodyPr wrap="none" lIns="0" tIns="0" rIns="0" bIns="0">
            <a:spAutoFit/>
          </a:bodyPr>
          <a:lstStyle/>
          <a:p>
            <a:pPr eaLnBrk="1" hangingPunct="1">
              <a:spcBef>
                <a:spcPct val="50000"/>
              </a:spcBef>
            </a:pPr>
            <a:r>
              <a:rPr lang="en-US" sz="600" dirty="0">
                <a:solidFill>
                  <a:schemeClr val="bg1"/>
                </a:solidFill>
                <a:latin typeface="Arial" pitchFamily="34" charset="0"/>
              </a:rPr>
              <a:t>Bangladesh</a:t>
            </a:r>
          </a:p>
        </p:txBody>
      </p:sp>
      <p:sp>
        <p:nvSpPr>
          <p:cNvPr id="16545" name="Oval 411"/>
          <p:cNvSpPr>
            <a:spLocks noChangeArrowheads="1"/>
          </p:cNvSpPr>
          <p:nvPr/>
        </p:nvSpPr>
        <p:spPr bwMode="auto">
          <a:xfrm>
            <a:off x="1909660" y="3538538"/>
            <a:ext cx="47625" cy="46224"/>
          </a:xfrm>
          <a:prstGeom prst="ellipse">
            <a:avLst/>
          </a:prstGeom>
          <a:solidFill>
            <a:srgbClr val="FF0000"/>
          </a:solidFill>
          <a:ln w="9525" algn="ctr">
            <a:noFill/>
            <a:round/>
            <a:headEnd/>
            <a:tailEnd/>
          </a:ln>
        </p:spPr>
        <p:txBody>
          <a:bodyPr wrap="none" lIns="82044" tIns="41022" rIns="82044" bIns="41022" anchor="ctr"/>
          <a:lstStyle/>
          <a:p>
            <a:pPr algn="ctr" eaLnBrk="1" hangingPunct="1"/>
            <a:endParaRPr lang="en-GB" sz="2200" b="1" dirty="0">
              <a:solidFill>
                <a:schemeClr val="bg1"/>
              </a:solidFill>
              <a:latin typeface="Arial" pitchFamily="34" charset="0"/>
            </a:endParaRPr>
          </a:p>
        </p:txBody>
      </p:sp>
      <p:sp>
        <p:nvSpPr>
          <p:cNvPr id="16546" name="Oval 412"/>
          <p:cNvSpPr>
            <a:spLocks noChangeArrowheads="1"/>
          </p:cNvSpPr>
          <p:nvPr/>
        </p:nvSpPr>
        <p:spPr bwMode="auto">
          <a:xfrm>
            <a:off x="1976046" y="3640798"/>
            <a:ext cx="49068" cy="46225"/>
          </a:xfrm>
          <a:prstGeom prst="ellipse">
            <a:avLst/>
          </a:prstGeom>
          <a:solidFill>
            <a:srgbClr val="FF0000"/>
          </a:solidFill>
          <a:ln w="9525" algn="ctr">
            <a:noFill/>
            <a:round/>
            <a:headEnd/>
            <a:tailEnd/>
          </a:ln>
        </p:spPr>
        <p:txBody>
          <a:bodyPr wrap="none" lIns="82044" tIns="41022" rIns="82044" bIns="41022" anchor="ctr"/>
          <a:lstStyle/>
          <a:p>
            <a:pPr algn="ctr" eaLnBrk="1" hangingPunct="1"/>
            <a:endParaRPr lang="en-GB" sz="2200" b="1" dirty="0">
              <a:solidFill>
                <a:schemeClr val="bg1"/>
              </a:solidFill>
              <a:latin typeface="Arial" pitchFamily="34" charset="0"/>
            </a:endParaRPr>
          </a:p>
        </p:txBody>
      </p:sp>
      <p:sp>
        <p:nvSpPr>
          <p:cNvPr id="16547" name="Line 413"/>
          <p:cNvSpPr>
            <a:spLocks noChangeShapeType="1"/>
          </p:cNvSpPr>
          <p:nvPr/>
        </p:nvSpPr>
        <p:spPr bwMode="auto">
          <a:xfrm>
            <a:off x="2061193" y="3565158"/>
            <a:ext cx="0" cy="88247"/>
          </a:xfrm>
          <a:prstGeom prst="line">
            <a:avLst/>
          </a:prstGeom>
          <a:noFill/>
          <a:ln w="9525">
            <a:solidFill>
              <a:srgbClr val="4D59CD"/>
            </a:solidFill>
            <a:round/>
            <a:headEnd/>
            <a:tailEnd/>
          </a:ln>
        </p:spPr>
        <p:txBody>
          <a:bodyPr lIns="82044" tIns="41022" rIns="82044" bIns="41022"/>
          <a:lstStyle/>
          <a:p>
            <a:endParaRPr lang="en-US">
              <a:solidFill>
                <a:schemeClr val="bg1"/>
              </a:solidFill>
            </a:endParaRPr>
          </a:p>
        </p:txBody>
      </p:sp>
      <p:sp>
        <p:nvSpPr>
          <p:cNvPr id="16548" name="Oval 414"/>
          <p:cNvSpPr>
            <a:spLocks noChangeArrowheads="1"/>
          </p:cNvSpPr>
          <p:nvPr/>
        </p:nvSpPr>
        <p:spPr bwMode="auto">
          <a:xfrm>
            <a:off x="2038102" y="3632395"/>
            <a:ext cx="49068" cy="46225"/>
          </a:xfrm>
          <a:prstGeom prst="ellipse">
            <a:avLst/>
          </a:prstGeom>
          <a:solidFill>
            <a:srgbClr val="FF0000"/>
          </a:solidFill>
          <a:ln w="9525" algn="ctr">
            <a:noFill/>
            <a:round/>
            <a:headEnd/>
            <a:tailEnd/>
          </a:ln>
        </p:spPr>
        <p:txBody>
          <a:bodyPr wrap="none" lIns="82044" tIns="41022" rIns="82044" bIns="41022" anchor="ctr"/>
          <a:lstStyle/>
          <a:p>
            <a:pPr algn="ctr" eaLnBrk="1" hangingPunct="1"/>
            <a:endParaRPr lang="en-GB" sz="2200" b="1" dirty="0">
              <a:solidFill>
                <a:schemeClr val="bg1"/>
              </a:solidFill>
              <a:latin typeface="Arial" pitchFamily="34" charset="0"/>
            </a:endParaRPr>
          </a:p>
        </p:txBody>
      </p:sp>
      <p:sp>
        <p:nvSpPr>
          <p:cNvPr id="16549" name="Oval 415"/>
          <p:cNvSpPr>
            <a:spLocks noChangeArrowheads="1"/>
          </p:cNvSpPr>
          <p:nvPr/>
        </p:nvSpPr>
        <p:spPr bwMode="auto">
          <a:xfrm>
            <a:off x="3430773" y="3423678"/>
            <a:ext cx="49068" cy="46224"/>
          </a:xfrm>
          <a:prstGeom prst="ellipse">
            <a:avLst/>
          </a:prstGeom>
          <a:solidFill>
            <a:srgbClr val="FF0000"/>
          </a:solidFill>
          <a:ln w="9525" algn="ctr">
            <a:noFill/>
            <a:round/>
            <a:headEnd/>
            <a:tailEnd/>
          </a:ln>
        </p:spPr>
        <p:txBody>
          <a:bodyPr wrap="none" lIns="82044" tIns="41022" rIns="82044" bIns="41022" anchor="ctr"/>
          <a:lstStyle/>
          <a:p>
            <a:pPr algn="ctr" eaLnBrk="1" hangingPunct="1"/>
            <a:endParaRPr lang="en-GB" sz="2200" b="1" dirty="0">
              <a:solidFill>
                <a:schemeClr val="bg1"/>
              </a:solidFill>
              <a:latin typeface="Arial" pitchFamily="34" charset="0"/>
            </a:endParaRPr>
          </a:p>
        </p:txBody>
      </p:sp>
      <p:sp>
        <p:nvSpPr>
          <p:cNvPr id="16550" name="Text Box 416"/>
          <p:cNvSpPr txBox="1">
            <a:spLocks noChangeArrowheads="1"/>
          </p:cNvSpPr>
          <p:nvPr/>
        </p:nvSpPr>
        <p:spPr bwMode="auto">
          <a:xfrm>
            <a:off x="2201184" y="3976971"/>
            <a:ext cx="280526" cy="92333"/>
          </a:xfrm>
          <a:prstGeom prst="rect">
            <a:avLst/>
          </a:prstGeom>
          <a:noFill/>
          <a:ln w="9525">
            <a:noFill/>
            <a:miter lim="800000"/>
            <a:headEnd/>
            <a:tailEnd/>
          </a:ln>
        </p:spPr>
        <p:txBody>
          <a:bodyPr wrap="none" lIns="0" tIns="0" rIns="0" bIns="0">
            <a:spAutoFit/>
          </a:bodyPr>
          <a:lstStyle/>
          <a:p>
            <a:pPr eaLnBrk="1" hangingPunct="1">
              <a:spcBef>
                <a:spcPct val="50000"/>
              </a:spcBef>
            </a:pPr>
            <a:r>
              <a:rPr lang="en-US" sz="600" dirty="0" err="1">
                <a:solidFill>
                  <a:schemeClr val="bg1"/>
                </a:solidFill>
                <a:latin typeface="Arial" pitchFamily="34" charset="0"/>
              </a:rPr>
              <a:t>Srilanka</a:t>
            </a:r>
            <a:endParaRPr lang="en-US" sz="600" dirty="0">
              <a:solidFill>
                <a:schemeClr val="bg1"/>
              </a:solidFill>
              <a:latin typeface="Arial" pitchFamily="34" charset="0"/>
            </a:endParaRPr>
          </a:p>
        </p:txBody>
      </p:sp>
      <p:sp>
        <p:nvSpPr>
          <p:cNvPr id="16551" name="Oval 417"/>
          <p:cNvSpPr>
            <a:spLocks noChangeArrowheads="1"/>
          </p:cNvSpPr>
          <p:nvPr/>
        </p:nvSpPr>
        <p:spPr bwMode="auto">
          <a:xfrm>
            <a:off x="2843398" y="4013388"/>
            <a:ext cx="50512" cy="46225"/>
          </a:xfrm>
          <a:prstGeom prst="ellipse">
            <a:avLst/>
          </a:prstGeom>
          <a:solidFill>
            <a:srgbClr val="FF0000"/>
          </a:solidFill>
          <a:ln w="9525" algn="ctr">
            <a:noFill/>
            <a:round/>
            <a:headEnd/>
            <a:tailEnd/>
          </a:ln>
        </p:spPr>
        <p:txBody>
          <a:bodyPr wrap="none" lIns="82044" tIns="41022" rIns="82044" bIns="41022" anchor="ctr"/>
          <a:lstStyle/>
          <a:p>
            <a:pPr algn="ctr" eaLnBrk="1" hangingPunct="1"/>
            <a:endParaRPr lang="en-GB" sz="2200" b="1" dirty="0">
              <a:solidFill>
                <a:schemeClr val="bg1"/>
              </a:solidFill>
              <a:latin typeface="Arial" pitchFamily="34" charset="0"/>
            </a:endParaRPr>
          </a:p>
        </p:txBody>
      </p:sp>
      <p:sp>
        <p:nvSpPr>
          <p:cNvPr id="16552" name="Oval 418"/>
          <p:cNvSpPr>
            <a:spLocks noChangeArrowheads="1"/>
          </p:cNvSpPr>
          <p:nvPr/>
        </p:nvSpPr>
        <p:spPr bwMode="auto">
          <a:xfrm>
            <a:off x="2918443" y="3874715"/>
            <a:ext cx="49068" cy="46224"/>
          </a:xfrm>
          <a:prstGeom prst="ellipse">
            <a:avLst/>
          </a:prstGeom>
          <a:solidFill>
            <a:srgbClr val="4D59CD"/>
          </a:solidFill>
          <a:ln w="9525" algn="ctr">
            <a:noFill/>
            <a:round/>
            <a:headEnd/>
            <a:tailEnd/>
          </a:ln>
        </p:spPr>
        <p:txBody>
          <a:bodyPr wrap="none" lIns="82044" tIns="41022" rIns="82044" bIns="41022" anchor="ctr"/>
          <a:lstStyle/>
          <a:p>
            <a:pPr algn="ctr" eaLnBrk="1" hangingPunct="1"/>
            <a:endParaRPr lang="en-GB" sz="2200" b="1" dirty="0">
              <a:solidFill>
                <a:schemeClr val="bg1"/>
              </a:solidFill>
              <a:latin typeface="Arial" pitchFamily="34" charset="0"/>
            </a:endParaRPr>
          </a:p>
        </p:txBody>
      </p:sp>
      <p:sp>
        <p:nvSpPr>
          <p:cNvPr id="16553" name="Rectangle 419"/>
          <p:cNvSpPr>
            <a:spLocks noChangeArrowheads="1"/>
          </p:cNvSpPr>
          <p:nvPr/>
        </p:nvSpPr>
        <p:spPr bwMode="auto">
          <a:xfrm>
            <a:off x="911720" y="5486400"/>
            <a:ext cx="7364777" cy="329066"/>
          </a:xfrm>
          <a:prstGeom prst="rect">
            <a:avLst/>
          </a:prstGeom>
          <a:solidFill>
            <a:srgbClr val="BB0013"/>
          </a:solidFill>
          <a:ln w="3175" algn="ctr">
            <a:noFill/>
            <a:miter lim="800000"/>
            <a:headEnd/>
            <a:tailEnd/>
          </a:ln>
        </p:spPr>
        <p:txBody>
          <a:bodyPr wrap="none" lIns="82044" tIns="41022" rIns="82044" bIns="41022" anchor="ctr">
            <a:spAutoFit/>
          </a:bodyPr>
          <a:lstStyle/>
          <a:p>
            <a:pPr algn="ctr"/>
            <a:r>
              <a:rPr lang="en-US" sz="1600" b="1" i="1" dirty="0">
                <a:solidFill>
                  <a:schemeClr val="bg1"/>
                </a:solidFill>
                <a:latin typeface="Arial" pitchFamily="34" charset="0"/>
              </a:rPr>
              <a:t>Pan-India sales &amp; distribution network with an expanding global presence</a:t>
            </a:r>
          </a:p>
        </p:txBody>
      </p:sp>
      <p:sp>
        <p:nvSpPr>
          <p:cNvPr id="375" name="Text Box 10"/>
          <p:cNvSpPr txBox="1">
            <a:spLocks noChangeArrowheads="1"/>
          </p:cNvSpPr>
          <p:nvPr/>
        </p:nvSpPr>
        <p:spPr bwMode="auto">
          <a:xfrm>
            <a:off x="152401" y="457200"/>
            <a:ext cx="8839200" cy="400093"/>
          </a:xfrm>
          <a:prstGeom prst="rect">
            <a:avLst/>
          </a:prstGeom>
          <a:noFill/>
          <a:ln w="9525">
            <a:noFill/>
            <a:miter lim="800000"/>
            <a:headEnd/>
            <a:tailEnd/>
          </a:ln>
        </p:spPr>
        <p:txBody>
          <a:bodyPr wrap="square" lIns="91424" tIns="45712" rIns="91424" bIns="45712">
            <a:spAutoFit/>
          </a:bodyPr>
          <a:lstStyle/>
          <a:p>
            <a:pPr algn="ctr" eaLnBrk="1" hangingPunct="1">
              <a:defRPr/>
            </a:pPr>
            <a:r>
              <a:rPr lang="en-US" sz="2000" b="1" dirty="0">
                <a:solidFill>
                  <a:srgbClr val="0070C0"/>
                </a:solidFill>
                <a:latin typeface="Arial" pitchFamily="34" charset="0"/>
              </a:rPr>
              <a:t>Strong Presence in Pan Indian with an Expanding Global Footprint</a:t>
            </a:r>
            <a:r>
              <a:rPr lang="en-US" sz="2000" b="1" dirty="0">
                <a:solidFill>
                  <a:srgbClr val="0070C0"/>
                </a:solidFill>
                <a:effectLst>
                  <a:outerShdw blurRad="38100" dist="38100" dir="2700000" algn="tl">
                    <a:srgbClr val="000000"/>
                  </a:outerShdw>
                </a:effectLst>
                <a:latin typeface="Book Antiqua" pitchFamily="18" charset="0"/>
              </a:rPr>
              <a:t> </a:t>
            </a:r>
            <a:endParaRPr lang="en-GB" sz="2000" b="1" dirty="0">
              <a:solidFill>
                <a:srgbClr val="0070C0"/>
              </a:solidFill>
              <a:effectLst>
                <a:outerShdw blurRad="38100" dist="38100" dir="2700000" algn="tl">
                  <a:srgbClr val="000000"/>
                </a:outerShdw>
              </a:effectLst>
              <a:latin typeface="Book Antiqua" pitchFamily="18" charset="0"/>
            </a:endParaRPr>
          </a:p>
        </p:txBody>
      </p:sp>
    </p:spTree>
    <p:custDataLst>
      <p:tags r:id="rId1"/>
    </p:custData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2524309" y="47614"/>
            <a:ext cx="3952691" cy="485786"/>
          </a:xfrm>
          <a:prstGeom prst="rect">
            <a:avLst/>
          </a:prstGeom>
          <a:noFill/>
          <a:ln w="12700">
            <a:noFill/>
            <a:miter lim="800000"/>
            <a:headEnd/>
            <a:tailEnd/>
          </a:ln>
        </p:spPr>
        <p:txBody>
          <a:bodyPr wrap="none" lIns="86363" tIns="42424" rIns="86363" bIns="42424">
            <a:spAutoFit/>
          </a:bodyPr>
          <a:lstStyle/>
          <a:p>
            <a:r>
              <a:rPr lang="en-US" sz="2600" b="1" u="sng" dirty="0">
                <a:solidFill>
                  <a:srgbClr val="000066"/>
                </a:solidFill>
                <a:latin typeface="Arial" charset="0"/>
              </a:rPr>
              <a:t>OUR PRODUCT RANGE</a:t>
            </a:r>
          </a:p>
        </p:txBody>
      </p:sp>
      <p:sp>
        <p:nvSpPr>
          <p:cNvPr id="6147" name="Text Box 5"/>
          <p:cNvSpPr txBox="1">
            <a:spLocks noChangeArrowheads="1"/>
          </p:cNvSpPr>
          <p:nvPr/>
        </p:nvSpPr>
        <p:spPr bwMode="auto">
          <a:xfrm>
            <a:off x="609601" y="465491"/>
            <a:ext cx="6049434" cy="3907120"/>
          </a:xfrm>
          <a:prstGeom prst="rect">
            <a:avLst/>
          </a:prstGeom>
          <a:noFill/>
          <a:ln w="9525">
            <a:noFill/>
            <a:miter lim="800000"/>
            <a:headEnd/>
            <a:tailEnd/>
          </a:ln>
        </p:spPr>
        <p:txBody>
          <a:bodyPr lIns="87272" tIns="43637" rIns="87272" bIns="43637">
            <a:spAutoFit/>
          </a:bodyPr>
          <a:lstStyle/>
          <a:p>
            <a:pPr>
              <a:spcAft>
                <a:spcPts val="1718"/>
              </a:spcAft>
            </a:pPr>
            <a:r>
              <a:rPr lang="en-US" sz="1300" b="1" dirty="0">
                <a:solidFill>
                  <a:srgbClr val="000066"/>
                </a:solidFill>
                <a:latin typeface="Arial" charset="0"/>
              </a:rPr>
              <a:t>Automotive	- 32 Ah to  200  Ah</a:t>
            </a:r>
          </a:p>
          <a:p>
            <a:r>
              <a:rPr lang="en-US" sz="1300" b="1" dirty="0">
                <a:solidFill>
                  <a:srgbClr val="000066"/>
                </a:solidFill>
                <a:latin typeface="Arial" charset="0"/>
              </a:rPr>
              <a:t>Industrial </a:t>
            </a:r>
          </a:p>
          <a:p>
            <a:r>
              <a:rPr lang="en-US" sz="1300" b="1" dirty="0">
                <a:solidFill>
                  <a:srgbClr val="000066"/>
                </a:solidFill>
                <a:latin typeface="Arial" charset="0"/>
              </a:rPr>
              <a:t>Standby 		- 15 Ah  to  3000 Ah   </a:t>
            </a:r>
          </a:p>
          <a:p>
            <a:endParaRPr lang="en-US" sz="1300" b="1" dirty="0">
              <a:solidFill>
                <a:srgbClr val="000066"/>
              </a:solidFill>
              <a:latin typeface="Arial" charset="0"/>
            </a:endParaRPr>
          </a:p>
          <a:p>
            <a:r>
              <a:rPr lang="en-US" sz="1300" b="1" dirty="0" err="1">
                <a:solidFill>
                  <a:srgbClr val="000066"/>
                </a:solidFill>
                <a:latin typeface="Arial" charset="0"/>
              </a:rPr>
              <a:t>Plante</a:t>
            </a:r>
            <a:r>
              <a:rPr lang="en-US" sz="1300" b="1" dirty="0">
                <a:solidFill>
                  <a:srgbClr val="000066"/>
                </a:solidFill>
                <a:latin typeface="Arial" charset="0"/>
              </a:rPr>
              <a:t>		- 16 Ah  to  2250 Ah                                        </a:t>
            </a:r>
          </a:p>
          <a:p>
            <a:endParaRPr lang="en-US" sz="1300" b="1" dirty="0">
              <a:solidFill>
                <a:srgbClr val="000066"/>
              </a:solidFill>
              <a:latin typeface="Arial" charset="0"/>
            </a:endParaRPr>
          </a:p>
          <a:p>
            <a:r>
              <a:rPr lang="en-US" sz="1300" b="1" dirty="0">
                <a:solidFill>
                  <a:srgbClr val="000066"/>
                </a:solidFill>
                <a:latin typeface="Arial" charset="0"/>
              </a:rPr>
              <a:t>Motive Power 	- 64 Ah  to  1550 Ah 			                      (BS &amp; DIN Range)       </a:t>
            </a:r>
          </a:p>
          <a:p>
            <a:endParaRPr lang="en-US" sz="1300" b="1" dirty="0">
              <a:solidFill>
                <a:srgbClr val="000066"/>
              </a:solidFill>
              <a:latin typeface="Arial" charset="0"/>
            </a:endParaRPr>
          </a:p>
          <a:p>
            <a:r>
              <a:rPr lang="en-US" sz="1300" b="1" dirty="0">
                <a:solidFill>
                  <a:srgbClr val="000066"/>
                </a:solidFill>
                <a:latin typeface="Arial" charset="0"/>
              </a:rPr>
              <a:t>VRLA 		- 4 Ah   to  3500 Ah                                   </a:t>
            </a:r>
          </a:p>
          <a:p>
            <a:endParaRPr lang="en-US" sz="1300" b="1" dirty="0">
              <a:solidFill>
                <a:srgbClr val="000066"/>
              </a:solidFill>
              <a:latin typeface="Arial" charset="0"/>
            </a:endParaRPr>
          </a:p>
          <a:p>
            <a:r>
              <a:rPr lang="en-US" sz="1300" b="1" dirty="0">
                <a:solidFill>
                  <a:srgbClr val="000066"/>
                </a:solidFill>
                <a:latin typeface="Arial" charset="0"/>
              </a:rPr>
              <a:t>Mono-block  	- 6V       - 60 Ah  to  225 Ah  </a:t>
            </a:r>
          </a:p>
          <a:p>
            <a:r>
              <a:rPr lang="en-US" sz="1300" b="1" dirty="0">
                <a:solidFill>
                  <a:srgbClr val="000066"/>
                </a:solidFill>
                <a:latin typeface="Arial" charset="0"/>
              </a:rPr>
              <a:t>		- 12V     - 39 Ah  to  200 Ah</a:t>
            </a:r>
          </a:p>
          <a:p>
            <a:endParaRPr lang="en-US" sz="1300" b="1" dirty="0">
              <a:solidFill>
                <a:srgbClr val="000066"/>
              </a:solidFill>
              <a:latin typeface="Arial" charset="0"/>
            </a:endParaRPr>
          </a:p>
          <a:p>
            <a:r>
              <a:rPr lang="en-US" sz="1300" b="1" dirty="0">
                <a:solidFill>
                  <a:srgbClr val="000066"/>
                </a:solidFill>
                <a:latin typeface="Arial" charset="0"/>
              </a:rPr>
              <a:t>Cap Lamps	- 4V       -  9 Ah   to   12 Ah</a:t>
            </a:r>
          </a:p>
          <a:p>
            <a:endParaRPr lang="en-US" sz="1300" b="1" dirty="0">
              <a:solidFill>
                <a:srgbClr val="000066"/>
              </a:solidFill>
              <a:latin typeface="Arial" charset="0"/>
            </a:endParaRPr>
          </a:p>
          <a:p>
            <a:r>
              <a:rPr lang="en-US" sz="1300" b="1" dirty="0">
                <a:solidFill>
                  <a:srgbClr val="000066"/>
                </a:solidFill>
                <a:latin typeface="Arial" charset="0"/>
              </a:rPr>
              <a:t>Submarine 	- 6700 Ah  to  20200 Ah 	 		  		 </a:t>
            </a:r>
          </a:p>
        </p:txBody>
      </p:sp>
      <p:pic>
        <p:nvPicPr>
          <p:cNvPr id="6148" name="Picture 10"/>
          <p:cNvPicPr>
            <a:picLocks noChangeAspect="1" noChangeArrowheads="1"/>
          </p:cNvPicPr>
          <p:nvPr/>
        </p:nvPicPr>
        <p:blipFill>
          <a:blip r:embed="rId2" cstate="print"/>
          <a:srcRect/>
          <a:stretch>
            <a:fillRect/>
          </a:stretch>
        </p:blipFill>
        <p:spPr bwMode="auto">
          <a:xfrm>
            <a:off x="2823563" y="4495800"/>
            <a:ext cx="2129437" cy="1762327"/>
          </a:xfrm>
          <a:prstGeom prst="rect">
            <a:avLst/>
          </a:prstGeom>
          <a:noFill/>
          <a:ln w="9525">
            <a:noFill/>
            <a:miter lim="800000"/>
            <a:headEnd/>
            <a:tailEnd/>
          </a:ln>
        </p:spPr>
      </p:pic>
      <p:pic>
        <p:nvPicPr>
          <p:cNvPr id="6149" name="Picture 2"/>
          <p:cNvPicPr>
            <a:picLocks noChangeAspect="1" noChangeArrowheads="1"/>
          </p:cNvPicPr>
          <p:nvPr/>
        </p:nvPicPr>
        <p:blipFill>
          <a:blip r:embed="rId3" cstate="print"/>
          <a:srcRect/>
          <a:stretch>
            <a:fillRect/>
          </a:stretch>
        </p:blipFill>
        <p:spPr bwMode="auto">
          <a:xfrm>
            <a:off x="7355639" y="632622"/>
            <a:ext cx="1596399" cy="967578"/>
          </a:xfrm>
          <a:prstGeom prst="rect">
            <a:avLst/>
          </a:prstGeom>
          <a:noFill/>
          <a:ln w="9525">
            <a:noFill/>
            <a:miter lim="800000"/>
            <a:headEnd/>
            <a:tailEnd/>
          </a:ln>
        </p:spPr>
      </p:pic>
      <p:pic>
        <p:nvPicPr>
          <p:cNvPr id="6151" name="Picture 14" descr="IMG_0091.jpg"/>
          <p:cNvPicPr>
            <a:picLocks noChangeAspect="1"/>
          </p:cNvPicPr>
          <p:nvPr/>
        </p:nvPicPr>
        <p:blipFill>
          <a:blip r:embed="rId4" cstate="print"/>
          <a:srcRect t="9650" b="11601"/>
          <a:stretch>
            <a:fillRect/>
          </a:stretch>
        </p:blipFill>
        <p:spPr bwMode="auto">
          <a:xfrm>
            <a:off x="7346694" y="1798211"/>
            <a:ext cx="1601150" cy="1249789"/>
          </a:xfrm>
          <a:prstGeom prst="rect">
            <a:avLst/>
          </a:prstGeom>
          <a:noFill/>
          <a:ln w="9525">
            <a:noFill/>
            <a:miter lim="800000"/>
            <a:headEnd/>
            <a:tailEnd/>
          </a:ln>
        </p:spPr>
      </p:pic>
      <p:pic>
        <p:nvPicPr>
          <p:cNvPr id="6152" name="Picture 2" descr="C:\Documents and Settings\mis-haldia\Desktop\Final\PP1000.JPG"/>
          <p:cNvPicPr>
            <a:picLocks noChangeAspect="1" noChangeArrowheads="1"/>
          </p:cNvPicPr>
          <p:nvPr/>
        </p:nvPicPr>
        <p:blipFill>
          <a:blip r:embed="rId5" cstate="print"/>
          <a:srcRect/>
          <a:stretch>
            <a:fillRect/>
          </a:stretch>
        </p:blipFill>
        <p:spPr bwMode="auto">
          <a:xfrm>
            <a:off x="7346694" y="3124200"/>
            <a:ext cx="1601150" cy="1432462"/>
          </a:xfrm>
          <a:prstGeom prst="rect">
            <a:avLst/>
          </a:prstGeom>
          <a:noFill/>
          <a:ln w="9525">
            <a:noFill/>
            <a:miter lim="800000"/>
            <a:headEnd/>
            <a:tailEnd/>
          </a:ln>
        </p:spPr>
      </p:pic>
      <p:pic>
        <p:nvPicPr>
          <p:cNvPr id="6153" name="Picture 2" descr="C:\Documents and Settings\mis-haldia\Desktop\Final\BOSS 88L.JPG"/>
          <p:cNvPicPr>
            <a:picLocks noChangeAspect="1" noChangeArrowheads="1"/>
          </p:cNvPicPr>
          <p:nvPr/>
        </p:nvPicPr>
        <p:blipFill>
          <a:blip r:embed="rId6" cstate="print"/>
          <a:srcRect/>
          <a:stretch>
            <a:fillRect/>
          </a:stretch>
        </p:blipFill>
        <p:spPr bwMode="auto">
          <a:xfrm>
            <a:off x="5180152" y="4648200"/>
            <a:ext cx="1981245" cy="1569612"/>
          </a:xfrm>
          <a:prstGeom prst="rect">
            <a:avLst/>
          </a:prstGeom>
          <a:noFill/>
          <a:ln w="9525">
            <a:noFill/>
            <a:miter lim="800000"/>
            <a:headEnd/>
            <a:tailEnd/>
          </a:ln>
        </p:spPr>
      </p:pic>
      <p:pic>
        <p:nvPicPr>
          <p:cNvPr id="6154" name="Picture 11" descr="C:\Users\manoranjanb.EXIDE\Desktop\master(SonicSWIVEL A).jpg"/>
          <p:cNvPicPr>
            <a:picLocks noChangeAspect="1" noChangeArrowheads="1"/>
          </p:cNvPicPr>
          <p:nvPr/>
        </p:nvPicPr>
        <p:blipFill>
          <a:blip r:embed="rId7" cstate="print"/>
          <a:srcRect/>
          <a:stretch>
            <a:fillRect/>
          </a:stretch>
        </p:blipFill>
        <p:spPr bwMode="auto">
          <a:xfrm>
            <a:off x="4794264" y="526265"/>
            <a:ext cx="2438401" cy="1941759"/>
          </a:xfrm>
          <a:prstGeom prst="rect">
            <a:avLst/>
          </a:prstGeom>
          <a:noFill/>
          <a:ln w="9525">
            <a:noFill/>
            <a:miter lim="800000"/>
            <a:headEnd/>
            <a:tailEnd/>
          </a:ln>
        </p:spPr>
      </p:pic>
      <p:pic>
        <p:nvPicPr>
          <p:cNvPr id="6155" name="Picture 12" descr="C:\Users\manoranjanb.EXIDE\Desktop\master(SonicSEAL).jpg"/>
          <p:cNvPicPr>
            <a:picLocks noChangeAspect="1" noChangeArrowheads="1"/>
          </p:cNvPicPr>
          <p:nvPr/>
        </p:nvPicPr>
        <p:blipFill>
          <a:blip r:embed="rId8" cstate="print"/>
          <a:srcRect/>
          <a:stretch>
            <a:fillRect/>
          </a:stretch>
        </p:blipFill>
        <p:spPr bwMode="auto">
          <a:xfrm>
            <a:off x="162898" y="4419600"/>
            <a:ext cx="2622656" cy="1884851"/>
          </a:xfrm>
          <a:prstGeom prst="rect">
            <a:avLst/>
          </a:prstGeom>
          <a:noFill/>
          <a:ln w="9525">
            <a:noFill/>
            <a:miter lim="800000"/>
            <a:headEnd/>
            <a:tailEnd/>
          </a:ln>
        </p:spPr>
      </p:pic>
      <p:pic>
        <p:nvPicPr>
          <p:cNvPr id="6156" name="Picture 2"/>
          <p:cNvPicPr>
            <a:picLocks noChangeAspect="1" noChangeArrowheads="1"/>
          </p:cNvPicPr>
          <p:nvPr/>
        </p:nvPicPr>
        <p:blipFill>
          <a:blip r:embed="rId9" cstate="print"/>
          <a:srcRect/>
          <a:stretch>
            <a:fillRect/>
          </a:stretch>
        </p:blipFill>
        <p:spPr bwMode="auto">
          <a:xfrm>
            <a:off x="5029200" y="2514600"/>
            <a:ext cx="2052513" cy="1894841"/>
          </a:xfrm>
          <a:prstGeom prst="rect">
            <a:avLst/>
          </a:prstGeom>
          <a:noFill/>
          <a:ln w="9525">
            <a:noFill/>
            <a:miter lim="800000"/>
            <a:headEnd/>
            <a:tailEnd/>
          </a:ln>
        </p:spPr>
      </p:pic>
      <p:pic>
        <p:nvPicPr>
          <p:cNvPr id="6157" name="Picture 2" descr="G:\TECHNICAL\Kaustav\New\Technical Hilights\Nov-13\20131128_213059.jpg"/>
          <p:cNvPicPr>
            <a:picLocks noChangeAspect="1" noChangeArrowheads="1"/>
          </p:cNvPicPr>
          <p:nvPr/>
        </p:nvPicPr>
        <p:blipFill>
          <a:blip r:embed="rId10" cstate="print"/>
          <a:srcRect l="3162"/>
          <a:stretch>
            <a:fillRect/>
          </a:stretch>
        </p:blipFill>
        <p:spPr bwMode="auto">
          <a:xfrm>
            <a:off x="7346694" y="4642041"/>
            <a:ext cx="1601150" cy="1530159"/>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rved Right Arrow 6"/>
          <p:cNvSpPr/>
          <p:nvPr/>
        </p:nvSpPr>
        <p:spPr>
          <a:xfrm>
            <a:off x="5943608" y="2157410"/>
            <a:ext cx="838200" cy="242889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anchor="ctr"/>
          <a:lstStyle/>
          <a:p>
            <a:pPr algn="ctr">
              <a:defRPr/>
            </a:pPr>
            <a:endParaRPr lang="en-IN">
              <a:solidFill>
                <a:schemeClr val="tx1"/>
              </a:solidFill>
            </a:endParaRPr>
          </a:p>
        </p:txBody>
      </p:sp>
      <p:sp>
        <p:nvSpPr>
          <p:cNvPr id="8" name="TextBox 7"/>
          <p:cNvSpPr txBox="1"/>
          <p:nvPr/>
        </p:nvSpPr>
        <p:spPr>
          <a:xfrm>
            <a:off x="152400" y="5320638"/>
            <a:ext cx="4319598" cy="1415740"/>
          </a:xfrm>
          <a:prstGeom prst="rect">
            <a:avLst/>
          </a:prstGeom>
          <a:noFill/>
        </p:spPr>
        <p:txBody>
          <a:bodyPr wrap="square" lIns="91408" tIns="45704" rIns="91408" bIns="45704">
            <a:spAutoFit/>
          </a:bodyPr>
          <a:lstStyle/>
          <a:p>
            <a:pPr>
              <a:defRPr/>
            </a:pPr>
            <a:r>
              <a:rPr lang="en-IN" sz="1600" b="1" dirty="0"/>
              <a:t>ADVANTAGES</a:t>
            </a:r>
          </a:p>
          <a:p>
            <a:pPr>
              <a:buFont typeface="Arial" pitchFamily="34" charset="0"/>
              <a:buChar char="•"/>
              <a:defRPr/>
            </a:pPr>
            <a:r>
              <a:rPr lang="en-IN" sz="1400" b="1" dirty="0"/>
              <a:t> </a:t>
            </a:r>
            <a:r>
              <a:rPr lang="en-US" sz="1400" b="1" dirty="0"/>
              <a:t>High Pressure (100bar) Casting in HADI   machines</a:t>
            </a:r>
            <a:endParaRPr lang="en-IN" sz="1400" b="1" dirty="0"/>
          </a:p>
          <a:p>
            <a:pPr>
              <a:buFont typeface="Arial" pitchFamily="34" charset="0"/>
              <a:buChar char="•"/>
              <a:defRPr/>
            </a:pPr>
            <a:r>
              <a:rPr lang="en-US" sz="1400" b="1" dirty="0"/>
              <a:t> Finer grain structure</a:t>
            </a:r>
          </a:p>
          <a:p>
            <a:pPr marL="0" lvl="1">
              <a:buFont typeface="Arial" pitchFamily="34" charset="0"/>
              <a:buChar char="•"/>
              <a:defRPr/>
            </a:pPr>
            <a:r>
              <a:rPr lang="en-US" sz="1400" b="1" dirty="0"/>
              <a:t> Zero casting defects</a:t>
            </a:r>
          </a:p>
          <a:p>
            <a:pPr marL="0" lvl="1">
              <a:buFont typeface="Arial" pitchFamily="34" charset="0"/>
              <a:buChar char="•"/>
              <a:defRPr/>
            </a:pPr>
            <a:r>
              <a:rPr lang="en-US" sz="1400" b="1" dirty="0"/>
              <a:t> Low Corrosion</a:t>
            </a:r>
          </a:p>
          <a:p>
            <a:pPr marL="0" lvl="1">
              <a:buFont typeface="Arial" pitchFamily="34" charset="0"/>
              <a:buChar char="•"/>
              <a:defRPr/>
            </a:pPr>
            <a:r>
              <a:rPr lang="en-US" sz="1400" b="1" dirty="0"/>
              <a:t> Bigger moulds can be used</a:t>
            </a:r>
            <a:endParaRPr lang="en-IN" sz="1400" b="1" dirty="0"/>
          </a:p>
        </p:txBody>
      </p:sp>
      <p:sp>
        <p:nvSpPr>
          <p:cNvPr id="13" name="Rounded Rectangle 12"/>
          <p:cNvSpPr/>
          <p:nvPr/>
        </p:nvSpPr>
        <p:spPr>
          <a:xfrm>
            <a:off x="6781800" y="1752600"/>
            <a:ext cx="22098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lstStyle/>
          <a:p>
            <a:pPr algn="ctr"/>
            <a:r>
              <a:rPr lang="en-IN" b="1" dirty="0"/>
              <a:t>AUTO SPINE CASTING</a:t>
            </a:r>
          </a:p>
        </p:txBody>
      </p:sp>
      <p:sp>
        <p:nvSpPr>
          <p:cNvPr id="14" name="Rounded Rectangle 13"/>
          <p:cNvSpPr/>
          <p:nvPr/>
        </p:nvSpPr>
        <p:spPr>
          <a:xfrm>
            <a:off x="6781800" y="3995734"/>
            <a:ext cx="22098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lstStyle/>
          <a:p>
            <a:pPr algn="ctr"/>
            <a:r>
              <a:rPr lang="en-IN" b="1" dirty="0"/>
              <a:t>HADI  SPINE CASTING</a:t>
            </a:r>
          </a:p>
        </p:txBody>
      </p:sp>
      <p:pic>
        <p:nvPicPr>
          <p:cNvPr id="1027" name="Picture 3" descr="C:\Users\soumabhos\Desktop\SIL\PICTURES\New folder - 28.02.13\DSC08485.JPG"/>
          <p:cNvPicPr>
            <a:picLocks noChangeAspect="1" noChangeArrowheads="1"/>
          </p:cNvPicPr>
          <p:nvPr/>
        </p:nvPicPr>
        <p:blipFill>
          <a:blip r:embed="rId2" cstate="print"/>
          <a:srcRect/>
          <a:stretch>
            <a:fillRect/>
          </a:stretch>
        </p:blipFill>
        <p:spPr bwMode="auto">
          <a:xfrm>
            <a:off x="214283" y="1524002"/>
            <a:ext cx="2428892" cy="17144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8" name="Picture 4" descr="C:\Users\soumabhos\Desktop\SIL\PICTURES\New folder - 28.02.13\DSC08490.JPG"/>
          <p:cNvPicPr>
            <a:picLocks noChangeAspect="1" noChangeArrowheads="1"/>
          </p:cNvPicPr>
          <p:nvPr/>
        </p:nvPicPr>
        <p:blipFill>
          <a:blip r:embed="rId3" cstate="print"/>
          <a:srcRect/>
          <a:stretch>
            <a:fillRect/>
          </a:stretch>
        </p:blipFill>
        <p:spPr bwMode="auto">
          <a:xfrm>
            <a:off x="214284" y="3524266"/>
            <a:ext cx="2428891" cy="16430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Rectangle 9"/>
          <p:cNvSpPr/>
          <p:nvPr/>
        </p:nvSpPr>
        <p:spPr>
          <a:xfrm>
            <a:off x="162898" y="326382"/>
            <a:ext cx="7064775" cy="511818"/>
          </a:xfrm>
          <a:prstGeom prst="rect">
            <a:avLst/>
          </a:prstGeom>
        </p:spPr>
        <p:txBody>
          <a:bodyPr wrap="none" lIns="80147" tIns="40074" rIns="80147" bIns="40074">
            <a:spAutoFit/>
          </a:bodyPr>
          <a:lstStyle/>
          <a:p>
            <a:pPr lvl="0"/>
            <a:r>
              <a:rPr lang="en-US" sz="2800" b="1" u="sng" dirty="0"/>
              <a:t>Customer Delight</a:t>
            </a:r>
            <a:r>
              <a:rPr lang="en-US" sz="2800" b="1" dirty="0"/>
              <a:t>-</a:t>
            </a:r>
            <a:r>
              <a:rPr lang="en-US" dirty="0">
                <a:solidFill>
                  <a:srgbClr val="000000"/>
                </a:solidFill>
                <a:latin typeface="Arial" pitchFamily="34" charset="0"/>
                <a:cs typeface="Arial" pitchFamily="34" charset="0"/>
              </a:rPr>
              <a:t>Technology upgradation - looking beyond</a:t>
            </a:r>
          </a:p>
        </p:txBody>
      </p:sp>
      <p:pic>
        <p:nvPicPr>
          <p:cNvPr id="12" name="Picture 4" descr="D:\Presentation 0304\RDSO\Low pressure.JPG"/>
          <p:cNvPicPr>
            <a:picLocks noChangeAspect="1" noChangeArrowheads="1"/>
          </p:cNvPicPr>
          <p:nvPr/>
        </p:nvPicPr>
        <p:blipFill>
          <a:blip r:embed="rId4" cstate="print"/>
          <a:srcRect/>
          <a:stretch>
            <a:fillRect/>
          </a:stretch>
        </p:blipFill>
        <p:spPr bwMode="auto">
          <a:xfrm>
            <a:off x="2743200" y="1524000"/>
            <a:ext cx="3124200" cy="1676400"/>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sp>
        <p:nvSpPr>
          <p:cNvPr id="15" name="TextBox 14"/>
          <p:cNvSpPr txBox="1"/>
          <p:nvPr/>
        </p:nvSpPr>
        <p:spPr>
          <a:xfrm>
            <a:off x="2700432" y="2941619"/>
            <a:ext cx="3243168" cy="334981"/>
          </a:xfrm>
          <a:prstGeom prst="rect">
            <a:avLst/>
          </a:prstGeom>
          <a:noFill/>
        </p:spPr>
        <p:txBody>
          <a:bodyPr wrap="none" lIns="80147" tIns="40074" rIns="80147" bIns="40074" rtlCol="0">
            <a:spAutoFit/>
          </a:bodyPr>
          <a:lstStyle/>
          <a:p>
            <a:r>
              <a:rPr lang="en-IN" sz="1600" b="1" dirty="0"/>
              <a:t>Microscopic view of Grain Structure</a:t>
            </a:r>
          </a:p>
        </p:txBody>
      </p:sp>
      <p:pic>
        <p:nvPicPr>
          <p:cNvPr id="16" name="Picture 5" descr="D:\Presentation 0304\RDSO\High pressure .JPG"/>
          <p:cNvPicPr>
            <a:picLocks noChangeAspect="1" noChangeArrowheads="1"/>
          </p:cNvPicPr>
          <p:nvPr/>
        </p:nvPicPr>
        <p:blipFill>
          <a:blip r:embed="rId5" cstate="print"/>
          <a:srcRect/>
          <a:stretch>
            <a:fillRect/>
          </a:stretch>
        </p:blipFill>
        <p:spPr bwMode="auto">
          <a:xfrm>
            <a:off x="2743200" y="3505200"/>
            <a:ext cx="3124200" cy="1676400"/>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sp>
        <p:nvSpPr>
          <p:cNvPr id="17" name="TextBox 16"/>
          <p:cNvSpPr txBox="1"/>
          <p:nvPr/>
        </p:nvSpPr>
        <p:spPr>
          <a:xfrm>
            <a:off x="2654640" y="4876800"/>
            <a:ext cx="3243168" cy="334981"/>
          </a:xfrm>
          <a:prstGeom prst="rect">
            <a:avLst/>
          </a:prstGeom>
          <a:noFill/>
        </p:spPr>
        <p:txBody>
          <a:bodyPr wrap="none" lIns="80147" tIns="40074" rIns="80147" bIns="40074" rtlCol="0">
            <a:spAutoFit/>
          </a:bodyPr>
          <a:lstStyle/>
          <a:p>
            <a:r>
              <a:rPr lang="en-IN" sz="1600" b="1" dirty="0"/>
              <a:t>Microscopic view of Grain Structure</a:t>
            </a:r>
          </a:p>
        </p:txBody>
      </p:sp>
      <p:sp>
        <p:nvSpPr>
          <p:cNvPr id="18" name="Rectangle 17"/>
          <p:cNvSpPr/>
          <p:nvPr/>
        </p:nvSpPr>
        <p:spPr>
          <a:xfrm>
            <a:off x="152400" y="1062335"/>
            <a:ext cx="1114151" cy="461665"/>
          </a:xfrm>
          <a:prstGeom prst="rect">
            <a:avLst/>
          </a:prstGeom>
        </p:spPr>
        <p:txBody>
          <a:bodyPr wrap="none">
            <a:spAutoFit/>
          </a:bodyPr>
          <a:lstStyle/>
          <a:p>
            <a:r>
              <a:rPr lang="en-US" sz="2400" b="1" dirty="0"/>
              <a:t>Casting</a:t>
            </a:r>
            <a:endParaRPr lang="en-US" sz="2400" dirty="0"/>
          </a:p>
        </p:txBody>
      </p:sp>
    </p:spTree>
    <p:extLst>
      <p:ext uri="{BB962C8B-B14F-4D97-AF65-F5344CB8AC3E}">
        <p14:creationId xmlns:p14="http://schemas.microsoft.com/office/powerpoint/2010/main" val="857947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819400" y="4894473"/>
            <a:ext cx="2724152" cy="1261852"/>
          </a:xfrm>
          <a:prstGeom prst="rect">
            <a:avLst/>
          </a:prstGeom>
          <a:noFill/>
        </p:spPr>
        <p:txBody>
          <a:bodyPr wrap="square" lIns="91408" tIns="45704" rIns="91408" bIns="45704">
            <a:spAutoFit/>
          </a:bodyPr>
          <a:lstStyle/>
          <a:p>
            <a:pPr>
              <a:defRPr/>
            </a:pPr>
            <a:r>
              <a:rPr lang="en-IN" sz="1600" b="1" dirty="0"/>
              <a:t>ADVANTAGES</a:t>
            </a:r>
          </a:p>
          <a:p>
            <a:pPr>
              <a:buFont typeface="Wingdings" pitchFamily="2" charset="2"/>
              <a:buChar char="Ø"/>
              <a:defRPr/>
            </a:pPr>
            <a:r>
              <a:rPr lang="en-IN" sz="1200" dirty="0"/>
              <a:t> Optimum packed density</a:t>
            </a:r>
          </a:p>
          <a:p>
            <a:pPr>
              <a:buFont typeface="Wingdings" pitchFamily="2" charset="2"/>
              <a:buChar char="Ø"/>
              <a:defRPr/>
            </a:pPr>
            <a:r>
              <a:rPr lang="en-IN" sz="1200" dirty="0"/>
              <a:t> No annular void</a:t>
            </a:r>
          </a:p>
          <a:p>
            <a:pPr>
              <a:buFont typeface="Wingdings" pitchFamily="2" charset="2"/>
              <a:buChar char="Ø"/>
              <a:defRPr/>
            </a:pPr>
            <a:r>
              <a:rPr lang="en-IN" sz="1200" dirty="0"/>
              <a:t> Flexibility of operation</a:t>
            </a:r>
          </a:p>
          <a:p>
            <a:pPr>
              <a:buFont typeface="Wingdings" pitchFamily="2" charset="2"/>
              <a:buChar char="Ø"/>
              <a:defRPr/>
            </a:pPr>
            <a:r>
              <a:rPr lang="en-IN" sz="1200" dirty="0"/>
              <a:t> Higher productivity</a:t>
            </a:r>
          </a:p>
          <a:p>
            <a:pPr>
              <a:buFont typeface="Wingdings" pitchFamily="2" charset="2"/>
              <a:buChar char="Ø"/>
              <a:defRPr/>
            </a:pPr>
            <a:r>
              <a:rPr lang="en-IN" sz="1200" dirty="0"/>
              <a:t> Minimum sludge generation</a:t>
            </a:r>
          </a:p>
        </p:txBody>
      </p:sp>
      <p:sp>
        <p:nvSpPr>
          <p:cNvPr id="15" name="TextBox 14"/>
          <p:cNvSpPr txBox="1"/>
          <p:nvPr/>
        </p:nvSpPr>
        <p:spPr>
          <a:xfrm>
            <a:off x="2819400" y="1431925"/>
            <a:ext cx="3548090" cy="1815849"/>
          </a:xfrm>
          <a:prstGeom prst="rect">
            <a:avLst/>
          </a:prstGeom>
          <a:noFill/>
        </p:spPr>
        <p:txBody>
          <a:bodyPr wrap="square" lIns="91408" tIns="45704" rIns="91408" bIns="45704">
            <a:spAutoFit/>
          </a:bodyPr>
          <a:lstStyle/>
          <a:p>
            <a:pPr>
              <a:defRPr/>
            </a:pPr>
            <a:r>
              <a:rPr lang="en-IN" sz="1600" b="1" dirty="0"/>
              <a:t>ADVANTAGES</a:t>
            </a:r>
          </a:p>
          <a:p>
            <a:pPr lvl="0">
              <a:buFont typeface="Wingdings" pitchFamily="2" charset="2"/>
              <a:buChar char="Ø"/>
              <a:defRPr/>
            </a:pPr>
            <a:r>
              <a:rPr lang="en-IN" sz="1200" dirty="0"/>
              <a:t> </a:t>
            </a:r>
            <a:r>
              <a:rPr lang="en-US" sz="1200" dirty="0"/>
              <a:t>Optimum packed density augments active material utilization &amp; thus, enhanced capacity</a:t>
            </a:r>
          </a:p>
          <a:p>
            <a:pPr>
              <a:buFont typeface="Wingdings" pitchFamily="2" charset="2"/>
              <a:buChar char="Ø"/>
              <a:defRPr/>
            </a:pPr>
            <a:r>
              <a:rPr lang="en-US" sz="1200" dirty="0"/>
              <a:t> Controlled oxide quality coupled with  precise particle size ensures consistent filling performance and hence minimizes plate to plate variations</a:t>
            </a:r>
          </a:p>
          <a:p>
            <a:pPr lvl="0">
              <a:buFont typeface="Wingdings" pitchFamily="2" charset="2"/>
              <a:buChar char="Ø"/>
              <a:defRPr/>
            </a:pPr>
            <a:r>
              <a:rPr lang="en-US" sz="1200" dirty="0"/>
              <a:t> Filtration filled plates ideally suited for deep cyclic applications</a:t>
            </a:r>
          </a:p>
          <a:p>
            <a:pPr>
              <a:buFont typeface="Wingdings" pitchFamily="2" charset="2"/>
              <a:buChar char="Ø"/>
              <a:defRPr/>
            </a:pPr>
            <a:r>
              <a:rPr lang="en-US" sz="1200" dirty="0"/>
              <a:t> Zero sound &amp; air pollution</a:t>
            </a:r>
            <a:endParaRPr lang="en-IN" sz="1200" dirty="0"/>
          </a:p>
        </p:txBody>
      </p:sp>
      <p:sp>
        <p:nvSpPr>
          <p:cNvPr id="17" name="Rounded Rectangle 16"/>
          <p:cNvSpPr/>
          <p:nvPr/>
        </p:nvSpPr>
        <p:spPr>
          <a:xfrm>
            <a:off x="7162800" y="1127125"/>
            <a:ext cx="19050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lstStyle/>
          <a:p>
            <a:pPr algn="ctr"/>
            <a:r>
              <a:rPr lang="en-IN" b="1" dirty="0"/>
              <a:t>DRY OXIDE FILLING</a:t>
            </a:r>
          </a:p>
        </p:txBody>
      </p:sp>
      <p:sp>
        <p:nvSpPr>
          <p:cNvPr id="18" name="Rounded Rectangle 17"/>
          <p:cNvSpPr/>
          <p:nvPr/>
        </p:nvSpPr>
        <p:spPr>
          <a:xfrm>
            <a:off x="7162800" y="3279773"/>
            <a:ext cx="18288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lstStyle/>
          <a:p>
            <a:pPr algn="ctr"/>
            <a:r>
              <a:rPr lang="en-IN" b="1" dirty="0"/>
              <a:t>SLURRY FILLING</a:t>
            </a:r>
          </a:p>
        </p:txBody>
      </p:sp>
      <p:sp>
        <p:nvSpPr>
          <p:cNvPr id="19" name="Rounded Rectangle 18"/>
          <p:cNvSpPr/>
          <p:nvPr/>
        </p:nvSpPr>
        <p:spPr>
          <a:xfrm>
            <a:off x="7162800" y="5546725"/>
            <a:ext cx="19050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lstStyle/>
          <a:p>
            <a:pPr algn="ctr"/>
            <a:r>
              <a:rPr lang="en-IN" b="1" dirty="0"/>
              <a:t>HADI PASTE FILLING</a:t>
            </a:r>
          </a:p>
        </p:txBody>
      </p:sp>
      <p:sp>
        <p:nvSpPr>
          <p:cNvPr id="21" name="Curved Right Arrow 20"/>
          <p:cNvSpPr/>
          <p:nvPr/>
        </p:nvSpPr>
        <p:spPr>
          <a:xfrm>
            <a:off x="6324600" y="3708401"/>
            <a:ext cx="838200" cy="242889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anchor="ctr"/>
          <a:lstStyle/>
          <a:p>
            <a:pPr algn="ctr">
              <a:defRPr/>
            </a:pPr>
            <a:endParaRPr lang="en-IN">
              <a:solidFill>
                <a:schemeClr val="tx1"/>
              </a:solidFill>
            </a:endParaRPr>
          </a:p>
        </p:txBody>
      </p:sp>
      <p:sp>
        <p:nvSpPr>
          <p:cNvPr id="22" name="Curved Right Arrow 21"/>
          <p:cNvSpPr/>
          <p:nvPr/>
        </p:nvSpPr>
        <p:spPr>
          <a:xfrm>
            <a:off x="6324600" y="1422385"/>
            <a:ext cx="838200" cy="228601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anchor="ctr"/>
          <a:lstStyle/>
          <a:p>
            <a:pPr algn="ctr">
              <a:defRPr/>
            </a:pPr>
            <a:endParaRPr lang="en-IN">
              <a:solidFill>
                <a:schemeClr val="tx1"/>
              </a:solidFill>
            </a:endParaRPr>
          </a:p>
        </p:txBody>
      </p:sp>
      <p:pic>
        <p:nvPicPr>
          <p:cNvPr id="2050" name="Picture 2" descr="C:\Users\soumabhos\Desktop\SIL\PICTURES\New folder - 28.02.13\DSC08479.JPG"/>
          <p:cNvPicPr>
            <a:picLocks noChangeAspect="1" noChangeArrowheads="1"/>
          </p:cNvPicPr>
          <p:nvPr/>
        </p:nvPicPr>
        <p:blipFill>
          <a:blip r:embed="rId2" cstate="print"/>
          <a:srcRect/>
          <a:stretch>
            <a:fillRect/>
          </a:stretch>
        </p:blipFill>
        <p:spPr bwMode="auto">
          <a:xfrm>
            <a:off x="238108" y="1404926"/>
            <a:ext cx="2428892" cy="14144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1" name="Picture 3" descr="C:\Users\soumabhos\Desktop\SIL\PICTURES\New folder - 28.02.13\DSC08491.JPG"/>
          <p:cNvPicPr>
            <a:picLocks noChangeAspect="1" noChangeArrowheads="1"/>
          </p:cNvPicPr>
          <p:nvPr/>
        </p:nvPicPr>
        <p:blipFill>
          <a:blip r:embed="rId3" cstate="print"/>
          <a:srcRect/>
          <a:stretch>
            <a:fillRect/>
          </a:stretch>
        </p:blipFill>
        <p:spPr bwMode="auto">
          <a:xfrm>
            <a:off x="214282" y="3048000"/>
            <a:ext cx="2428892" cy="1447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3" name="Picture 3"/>
          <p:cNvPicPr>
            <a:picLocks noChangeAspect="1" noChangeArrowheads="1"/>
          </p:cNvPicPr>
          <p:nvPr/>
        </p:nvPicPr>
        <p:blipFill>
          <a:blip r:embed="rId4" cstate="print"/>
          <a:srcRect l="12500" t="32292" r="12500" b="26042"/>
          <a:stretch>
            <a:fillRect/>
          </a:stretch>
        </p:blipFill>
        <p:spPr bwMode="auto">
          <a:xfrm>
            <a:off x="152400" y="4648200"/>
            <a:ext cx="2505092" cy="10334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Rectangle 13"/>
          <p:cNvSpPr/>
          <p:nvPr/>
        </p:nvSpPr>
        <p:spPr>
          <a:xfrm>
            <a:off x="250425" y="152400"/>
            <a:ext cx="7064775" cy="511818"/>
          </a:xfrm>
          <a:prstGeom prst="rect">
            <a:avLst/>
          </a:prstGeom>
        </p:spPr>
        <p:txBody>
          <a:bodyPr wrap="none" lIns="80147" tIns="40074" rIns="80147" bIns="40074">
            <a:spAutoFit/>
          </a:bodyPr>
          <a:lstStyle/>
          <a:p>
            <a:pPr lvl="0"/>
            <a:r>
              <a:rPr lang="en-US" sz="2800" b="1" u="sng" dirty="0"/>
              <a:t>Customer Delight</a:t>
            </a:r>
            <a:r>
              <a:rPr lang="en-US" sz="2800" b="1" dirty="0"/>
              <a:t>-</a:t>
            </a:r>
            <a:r>
              <a:rPr lang="en-US" dirty="0">
                <a:solidFill>
                  <a:srgbClr val="000000"/>
                </a:solidFill>
                <a:latin typeface="Arial" pitchFamily="34" charset="0"/>
                <a:cs typeface="Arial" pitchFamily="34" charset="0"/>
              </a:rPr>
              <a:t>Technology upgradation - looking beyond</a:t>
            </a:r>
          </a:p>
        </p:txBody>
      </p:sp>
      <p:pic>
        <p:nvPicPr>
          <p:cNvPr id="16" name="Picture 4"/>
          <p:cNvPicPr>
            <a:picLocks noChangeAspect="1" noChangeArrowheads="1"/>
          </p:cNvPicPr>
          <p:nvPr/>
        </p:nvPicPr>
        <p:blipFill>
          <a:blip r:embed="rId5"/>
          <a:srcRect/>
          <a:stretch>
            <a:fillRect/>
          </a:stretch>
        </p:blipFill>
        <p:spPr bwMode="auto">
          <a:xfrm>
            <a:off x="152400" y="5715000"/>
            <a:ext cx="2514600" cy="990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0" name="Rectangle 19"/>
          <p:cNvSpPr/>
          <p:nvPr/>
        </p:nvSpPr>
        <p:spPr>
          <a:xfrm>
            <a:off x="228600" y="909935"/>
            <a:ext cx="938077" cy="461665"/>
          </a:xfrm>
          <a:prstGeom prst="rect">
            <a:avLst/>
          </a:prstGeom>
        </p:spPr>
        <p:txBody>
          <a:bodyPr wrap="none">
            <a:spAutoFit/>
          </a:bodyPr>
          <a:lstStyle/>
          <a:p>
            <a:r>
              <a:rPr lang="en-US" sz="2400" b="1" dirty="0"/>
              <a:t>Filling</a:t>
            </a:r>
            <a:endParaRPr lang="en-US" sz="2400" dirty="0"/>
          </a:p>
        </p:txBody>
      </p:sp>
    </p:spTree>
    <p:extLst>
      <p:ext uri="{BB962C8B-B14F-4D97-AF65-F5344CB8AC3E}">
        <p14:creationId xmlns:p14="http://schemas.microsoft.com/office/powerpoint/2010/main" val="1673463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4294967295"/>
          </p:nvPr>
        </p:nvSpPr>
        <p:spPr>
          <a:xfrm>
            <a:off x="7010400" y="6356350"/>
            <a:ext cx="2133600" cy="365125"/>
          </a:xfrm>
        </p:spPr>
        <p:txBody>
          <a:bodyPr/>
          <a:lstStyle/>
          <a:p>
            <a:pPr>
              <a:defRPr/>
            </a:pPr>
            <a:fld id="{93685E4C-9D1F-4DCD-91A0-99773C67FD69}" type="slidenum">
              <a:rPr lang="en-US" smtClean="0"/>
              <a:pPr>
                <a:defRPr/>
              </a:pPr>
              <a:t>8</a:t>
            </a:fld>
            <a:endParaRPr lang="en-US"/>
          </a:p>
        </p:txBody>
      </p:sp>
      <p:sp>
        <p:nvSpPr>
          <p:cNvPr id="17" name="TextBox 16"/>
          <p:cNvSpPr txBox="1"/>
          <p:nvPr/>
        </p:nvSpPr>
        <p:spPr>
          <a:xfrm>
            <a:off x="2643174" y="4798875"/>
            <a:ext cx="2919426" cy="1446518"/>
          </a:xfrm>
          <a:prstGeom prst="rect">
            <a:avLst/>
          </a:prstGeom>
          <a:noFill/>
        </p:spPr>
        <p:txBody>
          <a:bodyPr wrap="square" lIns="91408" tIns="45704" rIns="91408" bIns="45704">
            <a:spAutoFit/>
          </a:bodyPr>
          <a:lstStyle/>
          <a:p>
            <a:pPr>
              <a:defRPr/>
            </a:pPr>
            <a:r>
              <a:rPr lang="en-IN" sz="1600" b="1" dirty="0"/>
              <a:t>ADVANTAGES</a:t>
            </a:r>
          </a:p>
          <a:p>
            <a:pPr>
              <a:buFont typeface="Arial" pitchFamily="34" charset="0"/>
              <a:buChar char="•"/>
              <a:defRPr/>
            </a:pPr>
            <a:r>
              <a:rPr lang="en-IN" sz="1200" b="1" dirty="0"/>
              <a:t> </a:t>
            </a:r>
            <a:r>
              <a:rPr lang="en-IN" sz="1200" dirty="0"/>
              <a:t>Superior group bar fusion</a:t>
            </a:r>
          </a:p>
          <a:p>
            <a:pPr>
              <a:buFont typeface="Arial" pitchFamily="34" charset="0"/>
              <a:buChar char="•"/>
              <a:defRPr/>
            </a:pPr>
            <a:r>
              <a:rPr lang="en-IN" sz="1200" dirty="0"/>
              <a:t> Fine grain structure- minimum corrosion</a:t>
            </a:r>
          </a:p>
          <a:p>
            <a:pPr>
              <a:buFont typeface="Arial" pitchFamily="34" charset="0"/>
              <a:buChar char="•"/>
              <a:defRPr/>
            </a:pPr>
            <a:r>
              <a:rPr lang="en-IN" sz="1200" dirty="0"/>
              <a:t> Automated process – higher productivity</a:t>
            </a:r>
          </a:p>
          <a:p>
            <a:pPr>
              <a:buFont typeface="Arial" pitchFamily="34" charset="0"/>
              <a:buChar char="•"/>
              <a:defRPr/>
            </a:pPr>
            <a:endParaRPr lang="en-IN" sz="1200" b="1" dirty="0"/>
          </a:p>
          <a:p>
            <a:pPr>
              <a:buFont typeface="Arial" pitchFamily="34" charset="0"/>
              <a:buChar char="•"/>
              <a:defRPr/>
            </a:pPr>
            <a:endParaRPr lang="en-IN" sz="1200" b="1" dirty="0"/>
          </a:p>
          <a:p>
            <a:pPr>
              <a:buFont typeface="Arial" pitchFamily="34" charset="0"/>
              <a:buChar char="•"/>
              <a:defRPr/>
            </a:pPr>
            <a:endParaRPr lang="en-IN" sz="1200" b="1" dirty="0"/>
          </a:p>
        </p:txBody>
      </p:sp>
      <p:sp>
        <p:nvSpPr>
          <p:cNvPr id="19" name="TextBox 18"/>
          <p:cNvSpPr txBox="1"/>
          <p:nvPr/>
        </p:nvSpPr>
        <p:spPr>
          <a:xfrm>
            <a:off x="2571736" y="1363953"/>
            <a:ext cx="3676664" cy="2369847"/>
          </a:xfrm>
          <a:prstGeom prst="rect">
            <a:avLst/>
          </a:prstGeom>
          <a:noFill/>
        </p:spPr>
        <p:txBody>
          <a:bodyPr wrap="square" lIns="91408" tIns="45704" rIns="91408" bIns="45704">
            <a:spAutoFit/>
          </a:bodyPr>
          <a:lstStyle/>
          <a:p>
            <a:pPr>
              <a:defRPr/>
            </a:pPr>
            <a:r>
              <a:rPr lang="en-IN" sz="1600" b="1" dirty="0"/>
              <a:t>ADVANTAGES</a:t>
            </a:r>
          </a:p>
          <a:p>
            <a:pPr>
              <a:buFont typeface="Arial" pitchFamily="34" charset="0"/>
              <a:buChar char="•"/>
              <a:defRPr/>
            </a:pPr>
            <a:r>
              <a:rPr lang="en-IN" sz="1200" dirty="0"/>
              <a:t> </a:t>
            </a:r>
            <a:r>
              <a:rPr lang="en-US" sz="1200" dirty="0"/>
              <a:t>Better group bar fusion leading to effective conduction of current and hence augmentation of charge / discharge efficiency</a:t>
            </a:r>
            <a:endParaRPr lang="en-IN" sz="1200" dirty="0"/>
          </a:p>
          <a:p>
            <a:pPr>
              <a:buFont typeface="Arial" pitchFamily="34" charset="0"/>
              <a:buChar char="•"/>
              <a:defRPr/>
            </a:pPr>
            <a:r>
              <a:rPr lang="en-US" sz="1200" dirty="0"/>
              <a:t> Smooth group bar prevents acid infiltration into lug &amp; group bar  interface restricting corrosion &amp; disintegration of plates and thus, better life of cells</a:t>
            </a:r>
          </a:p>
          <a:p>
            <a:pPr>
              <a:buFont typeface="Arial" pitchFamily="34" charset="0"/>
              <a:buChar char="•"/>
              <a:defRPr/>
            </a:pPr>
            <a:r>
              <a:rPr lang="en-US" sz="1200" dirty="0"/>
              <a:t> Proper lug  fitment into comb slots prevents the chance of lead running through and hence,  uproots a potential parameter for short circuiting</a:t>
            </a:r>
          </a:p>
          <a:p>
            <a:pPr>
              <a:buFont typeface="Arial" pitchFamily="34" charset="0"/>
              <a:buChar char="•"/>
              <a:defRPr/>
            </a:pPr>
            <a:r>
              <a:rPr lang="en-US" sz="1200" dirty="0"/>
              <a:t> Compact fixture jigs ensuring improvement in pillar straightness &amp; verticality</a:t>
            </a:r>
            <a:endParaRPr lang="en-IN" sz="1200" dirty="0"/>
          </a:p>
        </p:txBody>
      </p:sp>
      <p:sp>
        <p:nvSpPr>
          <p:cNvPr id="21" name="Rounded Rectangle 20"/>
          <p:cNvSpPr/>
          <p:nvPr/>
        </p:nvSpPr>
        <p:spPr>
          <a:xfrm>
            <a:off x="7162800" y="990600"/>
            <a:ext cx="18288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lstStyle/>
          <a:p>
            <a:pPr algn="ctr"/>
            <a:r>
              <a:rPr lang="en-IN" b="1" dirty="0"/>
              <a:t>HAND BURNING</a:t>
            </a:r>
          </a:p>
        </p:txBody>
      </p:sp>
      <p:sp>
        <p:nvSpPr>
          <p:cNvPr id="22" name="Rounded Rectangle 21"/>
          <p:cNvSpPr/>
          <p:nvPr/>
        </p:nvSpPr>
        <p:spPr>
          <a:xfrm>
            <a:off x="7162800" y="3124200"/>
            <a:ext cx="18288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lstStyle/>
          <a:p>
            <a:pPr algn="ctr"/>
            <a:r>
              <a:rPr lang="en-IN" b="1" dirty="0"/>
              <a:t>BURNING IN DIGANI JIG</a:t>
            </a:r>
          </a:p>
        </p:txBody>
      </p:sp>
      <p:sp>
        <p:nvSpPr>
          <p:cNvPr id="23" name="Rounded Rectangle 22"/>
          <p:cNvSpPr/>
          <p:nvPr/>
        </p:nvSpPr>
        <p:spPr>
          <a:xfrm>
            <a:off x="7162800" y="5410200"/>
            <a:ext cx="19050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lstStyle/>
          <a:p>
            <a:pPr algn="ctr"/>
            <a:r>
              <a:rPr lang="en-IN" b="1" dirty="0"/>
              <a:t>CAST ON STRAP (COS)</a:t>
            </a:r>
          </a:p>
        </p:txBody>
      </p:sp>
      <p:sp>
        <p:nvSpPr>
          <p:cNvPr id="25" name="Curved Right Arrow 24"/>
          <p:cNvSpPr/>
          <p:nvPr/>
        </p:nvSpPr>
        <p:spPr>
          <a:xfrm>
            <a:off x="6324600" y="3571876"/>
            <a:ext cx="838200" cy="242889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anchor="ctr"/>
          <a:lstStyle/>
          <a:p>
            <a:pPr algn="ctr">
              <a:defRPr/>
            </a:pPr>
            <a:endParaRPr lang="en-IN">
              <a:solidFill>
                <a:schemeClr val="tx1"/>
              </a:solidFill>
            </a:endParaRPr>
          </a:p>
        </p:txBody>
      </p:sp>
      <p:sp>
        <p:nvSpPr>
          <p:cNvPr id="26" name="Curved Right Arrow 25"/>
          <p:cNvSpPr/>
          <p:nvPr/>
        </p:nvSpPr>
        <p:spPr>
          <a:xfrm>
            <a:off x="6324600" y="1285860"/>
            <a:ext cx="838200" cy="228601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anchor="ctr"/>
          <a:lstStyle/>
          <a:p>
            <a:pPr algn="ctr">
              <a:defRPr/>
            </a:pPr>
            <a:endParaRPr lang="en-IN">
              <a:solidFill>
                <a:schemeClr val="tx1"/>
              </a:solidFill>
            </a:endParaRPr>
          </a:p>
        </p:txBody>
      </p:sp>
      <p:pic>
        <p:nvPicPr>
          <p:cNvPr id="3074" name="Picture 2" descr="C:\Users\soumabhos\Desktop\SIL\PICTURES\New folder - 28.02.13\DSC08478.JPG"/>
          <p:cNvPicPr>
            <a:picLocks noChangeAspect="1" noChangeArrowheads="1"/>
          </p:cNvPicPr>
          <p:nvPr/>
        </p:nvPicPr>
        <p:blipFill>
          <a:blip r:embed="rId2" cstate="print"/>
          <a:srcRect/>
          <a:stretch>
            <a:fillRect/>
          </a:stretch>
        </p:blipFill>
        <p:spPr bwMode="auto">
          <a:xfrm>
            <a:off x="214283" y="1600200"/>
            <a:ext cx="2286016" cy="1447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75" name="Picture 3" descr="C:\Users\soumabhos\Desktop\SIL\PICTURES\New folder - 28.02.13\DSC08494.JPG"/>
          <p:cNvPicPr>
            <a:picLocks noChangeAspect="1" noChangeArrowheads="1"/>
          </p:cNvPicPr>
          <p:nvPr/>
        </p:nvPicPr>
        <p:blipFill>
          <a:blip r:embed="rId3" cstate="print"/>
          <a:srcRect/>
          <a:stretch>
            <a:fillRect/>
          </a:stretch>
        </p:blipFill>
        <p:spPr bwMode="auto">
          <a:xfrm>
            <a:off x="214283" y="3200400"/>
            <a:ext cx="2286016" cy="152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Rectangle 14"/>
          <p:cNvSpPr/>
          <p:nvPr/>
        </p:nvSpPr>
        <p:spPr>
          <a:xfrm>
            <a:off x="250425" y="152400"/>
            <a:ext cx="7064775" cy="511818"/>
          </a:xfrm>
          <a:prstGeom prst="rect">
            <a:avLst/>
          </a:prstGeom>
        </p:spPr>
        <p:txBody>
          <a:bodyPr wrap="none" lIns="80147" tIns="40074" rIns="80147" bIns="40074">
            <a:spAutoFit/>
          </a:bodyPr>
          <a:lstStyle/>
          <a:p>
            <a:pPr lvl="0"/>
            <a:r>
              <a:rPr lang="en-US" sz="2800" b="1" u="sng" dirty="0"/>
              <a:t>Customer Delight</a:t>
            </a:r>
            <a:r>
              <a:rPr lang="en-US" sz="2800" b="1" dirty="0"/>
              <a:t>-</a:t>
            </a:r>
            <a:r>
              <a:rPr lang="en-US" dirty="0">
                <a:solidFill>
                  <a:srgbClr val="000000"/>
                </a:solidFill>
                <a:latin typeface="Arial" pitchFamily="34" charset="0"/>
                <a:cs typeface="Arial" pitchFamily="34" charset="0"/>
              </a:rPr>
              <a:t>Technology upgradation - looking beyond</a:t>
            </a:r>
          </a:p>
        </p:txBody>
      </p:sp>
      <p:pic>
        <p:nvPicPr>
          <p:cNvPr id="16" name="Picture 4"/>
          <p:cNvPicPr>
            <a:picLocks noChangeAspect="1" noChangeArrowheads="1"/>
          </p:cNvPicPr>
          <p:nvPr/>
        </p:nvPicPr>
        <p:blipFill>
          <a:blip r:embed="rId4"/>
          <a:srcRect/>
          <a:stretch>
            <a:fillRect/>
          </a:stretch>
        </p:blipFill>
        <p:spPr bwMode="auto">
          <a:xfrm>
            <a:off x="152400" y="4953000"/>
            <a:ext cx="2362200" cy="1594809"/>
          </a:xfrm>
          <a:prstGeom prst="rect">
            <a:avLst/>
          </a:prstGeom>
          <a:noFill/>
          <a:ln w="9525">
            <a:noFill/>
            <a:miter lim="800000"/>
            <a:headEnd/>
            <a:tailEnd/>
          </a:ln>
          <a:effectLst/>
        </p:spPr>
      </p:pic>
      <p:sp>
        <p:nvSpPr>
          <p:cNvPr id="18" name="Rectangle 17"/>
          <p:cNvSpPr/>
          <p:nvPr/>
        </p:nvSpPr>
        <p:spPr>
          <a:xfrm>
            <a:off x="228600" y="1062335"/>
            <a:ext cx="1409360" cy="461665"/>
          </a:xfrm>
          <a:prstGeom prst="rect">
            <a:avLst/>
          </a:prstGeom>
        </p:spPr>
        <p:txBody>
          <a:bodyPr wrap="none">
            <a:spAutoFit/>
          </a:bodyPr>
          <a:lstStyle/>
          <a:p>
            <a:r>
              <a:rPr lang="en-US" sz="2400" b="1" dirty="0"/>
              <a:t>Assembly</a:t>
            </a:r>
            <a:endParaRPr lang="en-US" sz="2400" dirty="0"/>
          </a:p>
        </p:txBody>
      </p:sp>
    </p:spTree>
    <p:extLst>
      <p:ext uri="{BB962C8B-B14F-4D97-AF65-F5344CB8AC3E}">
        <p14:creationId xmlns:p14="http://schemas.microsoft.com/office/powerpoint/2010/main" val="3970092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4294967295"/>
          </p:nvPr>
        </p:nvSpPr>
        <p:spPr>
          <a:xfrm>
            <a:off x="7010400" y="6356350"/>
            <a:ext cx="2133600" cy="365125"/>
          </a:xfrm>
        </p:spPr>
        <p:txBody>
          <a:bodyPr/>
          <a:lstStyle/>
          <a:p>
            <a:pPr>
              <a:defRPr/>
            </a:pPr>
            <a:fld id="{AE887CD7-AEFB-4446-BE5E-C80E04B678A6}" type="slidenum">
              <a:rPr lang="en-US" smtClean="0"/>
              <a:pPr>
                <a:defRPr/>
              </a:pPr>
              <a:t>9</a:t>
            </a:fld>
            <a:endParaRPr lang="en-US"/>
          </a:p>
        </p:txBody>
      </p:sp>
      <p:sp>
        <p:nvSpPr>
          <p:cNvPr id="17" name="TextBox 16"/>
          <p:cNvSpPr txBox="1"/>
          <p:nvPr/>
        </p:nvSpPr>
        <p:spPr>
          <a:xfrm>
            <a:off x="2514600" y="4584951"/>
            <a:ext cx="3500462" cy="1815849"/>
          </a:xfrm>
          <a:prstGeom prst="rect">
            <a:avLst/>
          </a:prstGeom>
          <a:noFill/>
        </p:spPr>
        <p:txBody>
          <a:bodyPr wrap="square" lIns="91408" tIns="45704" rIns="91408" bIns="45704">
            <a:spAutoFit/>
          </a:bodyPr>
          <a:lstStyle/>
          <a:p>
            <a:pPr>
              <a:defRPr/>
            </a:pPr>
            <a:r>
              <a:rPr lang="en-IN" sz="1600" b="1" dirty="0"/>
              <a:t>ADVANTAGES</a:t>
            </a:r>
          </a:p>
          <a:p>
            <a:pPr>
              <a:buFont typeface="Wingdings" pitchFamily="2" charset="2"/>
              <a:buChar char="Ø"/>
              <a:defRPr/>
            </a:pPr>
            <a:r>
              <a:rPr lang="en-IN" sz="1200" dirty="0"/>
              <a:t> </a:t>
            </a:r>
            <a:r>
              <a:rPr lang="en-US" sz="1200" dirty="0">
                <a:solidFill>
                  <a:schemeClr val="tx1">
                    <a:lumMod val="95000"/>
                    <a:lumOff val="5000"/>
                  </a:schemeClr>
                </a:solidFill>
              </a:rPr>
              <a:t>Availability of optimum specific gravity acid for formation of positive &amp; negative plates</a:t>
            </a:r>
          </a:p>
          <a:p>
            <a:pPr>
              <a:buFont typeface="Wingdings" pitchFamily="2" charset="2"/>
              <a:buChar char="Ø"/>
              <a:defRPr/>
            </a:pPr>
            <a:r>
              <a:rPr lang="en-US" sz="1200" dirty="0">
                <a:solidFill>
                  <a:schemeClr val="tx1">
                    <a:lumMod val="95000"/>
                    <a:lumOff val="5000"/>
                  </a:schemeClr>
                </a:solidFill>
              </a:rPr>
              <a:t> Precise control of  formation temperature</a:t>
            </a:r>
          </a:p>
          <a:p>
            <a:pPr>
              <a:buFont typeface="Wingdings" pitchFamily="2" charset="2"/>
              <a:buChar char="Ø"/>
              <a:defRPr/>
            </a:pPr>
            <a:r>
              <a:rPr lang="en-US" sz="1200" dirty="0">
                <a:solidFill>
                  <a:schemeClr val="tx1">
                    <a:lumMod val="95000"/>
                    <a:lumOff val="5000"/>
                  </a:schemeClr>
                </a:solidFill>
              </a:rPr>
              <a:t> No stratification of electrolyte</a:t>
            </a:r>
          </a:p>
          <a:p>
            <a:pPr>
              <a:buFont typeface="Wingdings" pitchFamily="2" charset="2"/>
              <a:buChar char="Ø"/>
              <a:defRPr/>
            </a:pPr>
            <a:r>
              <a:rPr lang="en-US" sz="1200" dirty="0">
                <a:solidFill>
                  <a:schemeClr val="tx1">
                    <a:lumMod val="95000"/>
                    <a:lumOff val="5000"/>
                  </a:schemeClr>
                </a:solidFill>
              </a:rPr>
              <a:t> Higher productivity – low charging time</a:t>
            </a:r>
          </a:p>
          <a:p>
            <a:pPr>
              <a:buFont typeface="Wingdings" pitchFamily="2" charset="2"/>
              <a:buChar char="Ø"/>
              <a:defRPr/>
            </a:pPr>
            <a:r>
              <a:rPr lang="en-US" sz="1200" dirty="0">
                <a:solidFill>
                  <a:schemeClr val="tx1">
                    <a:lumMod val="95000"/>
                    <a:lumOff val="5000"/>
                  </a:schemeClr>
                </a:solidFill>
              </a:rPr>
              <a:t> 100 % of the cells tested in the line itself – performance guaranteed</a:t>
            </a:r>
          </a:p>
          <a:p>
            <a:pPr>
              <a:buFont typeface="Arial" pitchFamily="34" charset="0"/>
              <a:buChar char="•"/>
              <a:defRPr/>
            </a:pPr>
            <a:endParaRPr lang="en-IN" sz="1200" b="1" dirty="0"/>
          </a:p>
        </p:txBody>
      </p:sp>
      <p:sp>
        <p:nvSpPr>
          <p:cNvPr id="19" name="TextBox 18"/>
          <p:cNvSpPr txBox="1"/>
          <p:nvPr/>
        </p:nvSpPr>
        <p:spPr>
          <a:xfrm>
            <a:off x="2667000" y="1371600"/>
            <a:ext cx="2714644" cy="1077186"/>
          </a:xfrm>
          <a:prstGeom prst="rect">
            <a:avLst/>
          </a:prstGeom>
          <a:noFill/>
        </p:spPr>
        <p:txBody>
          <a:bodyPr wrap="square" lIns="91408" tIns="45704" rIns="91408" bIns="45704">
            <a:spAutoFit/>
          </a:bodyPr>
          <a:lstStyle/>
          <a:p>
            <a:pPr>
              <a:defRPr/>
            </a:pPr>
            <a:r>
              <a:rPr lang="en-IN" sz="1600" b="1" dirty="0"/>
              <a:t>ADVANTAGES</a:t>
            </a:r>
          </a:p>
          <a:p>
            <a:pPr>
              <a:buFont typeface="Wingdings" pitchFamily="2" charset="2"/>
              <a:buChar char="Ø"/>
              <a:defRPr/>
            </a:pPr>
            <a:r>
              <a:rPr lang="en-IN" sz="1200" dirty="0"/>
              <a:t> Better temperature control of battery</a:t>
            </a:r>
          </a:p>
          <a:p>
            <a:pPr>
              <a:buFont typeface="Wingdings" pitchFamily="2" charset="2"/>
              <a:buChar char="Ø"/>
              <a:defRPr/>
            </a:pPr>
            <a:r>
              <a:rPr lang="en-IN" sz="1200" dirty="0"/>
              <a:t>  charging helps in reduced charging</a:t>
            </a:r>
          </a:p>
          <a:p>
            <a:pPr>
              <a:defRPr/>
            </a:pPr>
            <a:r>
              <a:rPr lang="en-IN" sz="1200" dirty="0"/>
              <a:t>     cycle time</a:t>
            </a:r>
          </a:p>
          <a:p>
            <a:pPr>
              <a:buFont typeface="Arial" pitchFamily="34" charset="0"/>
              <a:buChar char="•"/>
              <a:defRPr/>
            </a:pPr>
            <a:endParaRPr lang="en-IN" sz="1200" b="1" dirty="0"/>
          </a:p>
        </p:txBody>
      </p:sp>
      <p:sp>
        <p:nvSpPr>
          <p:cNvPr id="21" name="Rounded Rectangle 20"/>
          <p:cNvSpPr/>
          <p:nvPr/>
        </p:nvSpPr>
        <p:spPr>
          <a:xfrm>
            <a:off x="6553200" y="990600"/>
            <a:ext cx="22098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lstStyle/>
          <a:p>
            <a:pPr algn="ctr"/>
            <a:r>
              <a:rPr lang="en-IN" b="1" dirty="0"/>
              <a:t>AIR COOLED FLOOR CHARGING</a:t>
            </a:r>
          </a:p>
        </p:txBody>
      </p:sp>
      <p:sp>
        <p:nvSpPr>
          <p:cNvPr id="22" name="Rounded Rectangle 21"/>
          <p:cNvSpPr/>
          <p:nvPr/>
        </p:nvSpPr>
        <p:spPr>
          <a:xfrm>
            <a:off x="6553200" y="3143248"/>
            <a:ext cx="22098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lstStyle/>
          <a:p>
            <a:pPr algn="ctr"/>
            <a:r>
              <a:rPr lang="en-IN" b="1" dirty="0"/>
              <a:t>WATER BATH CHARGING</a:t>
            </a:r>
          </a:p>
        </p:txBody>
      </p:sp>
      <p:sp>
        <p:nvSpPr>
          <p:cNvPr id="23" name="Rounded Rectangle 22"/>
          <p:cNvSpPr/>
          <p:nvPr/>
        </p:nvSpPr>
        <p:spPr>
          <a:xfrm>
            <a:off x="6553200" y="5410200"/>
            <a:ext cx="22098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lstStyle/>
          <a:p>
            <a:pPr algn="ctr"/>
            <a:r>
              <a:rPr lang="en-IN" b="1" dirty="0"/>
              <a:t>OMI CHARGING</a:t>
            </a:r>
          </a:p>
        </p:txBody>
      </p:sp>
      <p:sp>
        <p:nvSpPr>
          <p:cNvPr id="25" name="Curved Right Arrow 24"/>
          <p:cNvSpPr/>
          <p:nvPr/>
        </p:nvSpPr>
        <p:spPr>
          <a:xfrm>
            <a:off x="5715008" y="3571876"/>
            <a:ext cx="838200" cy="242889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anchor="ctr"/>
          <a:lstStyle/>
          <a:p>
            <a:pPr algn="ctr">
              <a:defRPr/>
            </a:pPr>
            <a:endParaRPr lang="en-IN">
              <a:solidFill>
                <a:schemeClr val="tx1"/>
              </a:solidFill>
            </a:endParaRPr>
          </a:p>
        </p:txBody>
      </p:sp>
      <p:sp>
        <p:nvSpPr>
          <p:cNvPr id="26" name="Curved Right Arrow 25"/>
          <p:cNvSpPr/>
          <p:nvPr/>
        </p:nvSpPr>
        <p:spPr>
          <a:xfrm>
            <a:off x="5715008" y="1285860"/>
            <a:ext cx="838200" cy="228601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anchor="ctr"/>
          <a:lstStyle/>
          <a:p>
            <a:pPr algn="ctr">
              <a:defRPr/>
            </a:pPr>
            <a:endParaRPr lang="en-IN">
              <a:solidFill>
                <a:schemeClr val="tx1"/>
              </a:solidFill>
            </a:endParaRPr>
          </a:p>
        </p:txBody>
      </p:sp>
      <p:pic>
        <p:nvPicPr>
          <p:cNvPr id="1026" name="Picture 2" descr="C:\Users\soumabhos\AppData\Local\Microsoft\Windows\Temporary Internet Files\Content.Outlook\5NG4FV96\photo.JPG"/>
          <p:cNvPicPr>
            <a:picLocks noChangeAspect="1" noChangeArrowheads="1"/>
          </p:cNvPicPr>
          <p:nvPr/>
        </p:nvPicPr>
        <p:blipFill>
          <a:blip r:embed="rId2" cstate="print"/>
          <a:srcRect/>
          <a:stretch>
            <a:fillRect/>
          </a:stretch>
        </p:blipFill>
        <p:spPr bwMode="auto">
          <a:xfrm>
            <a:off x="206406" y="1441460"/>
            <a:ext cx="2151016" cy="16065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7" name="Picture 3" descr="C:\Users\soumabhos\Desktop\SIL\PICTURES\New folder - 28.02.13\DSC08473.JPG"/>
          <p:cNvPicPr>
            <a:picLocks noChangeAspect="1" noChangeArrowheads="1"/>
          </p:cNvPicPr>
          <p:nvPr/>
        </p:nvPicPr>
        <p:blipFill>
          <a:blip r:embed="rId3" cstate="print"/>
          <a:srcRect/>
          <a:stretch>
            <a:fillRect/>
          </a:stretch>
        </p:blipFill>
        <p:spPr bwMode="auto">
          <a:xfrm>
            <a:off x="214282" y="3224202"/>
            <a:ext cx="2143140" cy="15001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8" name="Picture 4" descr="C:\Users\soumabhos\Desktop\SIL\PICTURES\New folder - 28.02.13\DSC08498.JPG"/>
          <p:cNvPicPr>
            <a:picLocks noChangeAspect="1" noChangeArrowheads="1"/>
          </p:cNvPicPr>
          <p:nvPr/>
        </p:nvPicPr>
        <p:blipFill>
          <a:blip r:embed="rId4" cstate="print"/>
          <a:srcRect/>
          <a:stretch>
            <a:fillRect/>
          </a:stretch>
        </p:blipFill>
        <p:spPr bwMode="auto">
          <a:xfrm>
            <a:off x="214282" y="5053002"/>
            <a:ext cx="2143140" cy="15001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Rectangle 14"/>
          <p:cNvSpPr/>
          <p:nvPr/>
        </p:nvSpPr>
        <p:spPr>
          <a:xfrm>
            <a:off x="250425" y="250182"/>
            <a:ext cx="7064775" cy="511818"/>
          </a:xfrm>
          <a:prstGeom prst="rect">
            <a:avLst/>
          </a:prstGeom>
        </p:spPr>
        <p:txBody>
          <a:bodyPr wrap="none" lIns="80147" tIns="40074" rIns="80147" bIns="40074">
            <a:spAutoFit/>
          </a:bodyPr>
          <a:lstStyle/>
          <a:p>
            <a:pPr lvl="0"/>
            <a:r>
              <a:rPr lang="en-US" sz="2800" b="1" u="sng" dirty="0"/>
              <a:t>Customer Delight</a:t>
            </a:r>
            <a:r>
              <a:rPr lang="en-US" sz="2800" b="1" dirty="0"/>
              <a:t>-</a:t>
            </a:r>
            <a:r>
              <a:rPr lang="en-US" dirty="0">
                <a:solidFill>
                  <a:srgbClr val="000000"/>
                </a:solidFill>
                <a:latin typeface="Arial" pitchFamily="34" charset="0"/>
                <a:cs typeface="Arial" pitchFamily="34" charset="0"/>
              </a:rPr>
              <a:t>Technology upgradation - looking beyond</a:t>
            </a:r>
          </a:p>
        </p:txBody>
      </p:sp>
      <p:sp>
        <p:nvSpPr>
          <p:cNvPr id="16" name="Rectangle 15"/>
          <p:cNvSpPr/>
          <p:nvPr/>
        </p:nvSpPr>
        <p:spPr>
          <a:xfrm>
            <a:off x="152400" y="914400"/>
            <a:ext cx="1303177" cy="461665"/>
          </a:xfrm>
          <a:prstGeom prst="rect">
            <a:avLst/>
          </a:prstGeom>
        </p:spPr>
        <p:txBody>
          <a:bodyPr wrap="none">
            <a:spAutoFit/>
          </a:bodyPr>
          <a:lstStyle/>
          <a:p>
            <a:r>
              <a:rPr lang="en-US" sz="2400" b="1" dirty="0"/>
              <a:t>Charging</a:t>
            </a:r>
            <a:endParaRPr lang="en-US" sz="2400" dirty="0"/>
          </a:p>
        </p:txBody>
      </p:sp>
    </p:spTree>
    <p:extLst>
      <p:ext uri="{BB962C8B-B14F-4D97-AF65-F5344CB8AC3E}">
        <p14:creationId xmlns:p14="http://schemas.microsoft.com/office/powerpoint/2010/main" val="25639644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DVERSION" val="2.0"/>
  <p:tag name="NUMBERINLAYOUT" val="7"/>
  <p:tag name="SLIPSHEET" val="NO VALUE"/>
  <p:tag name="SLIPSHEETTYPE" val="NO VALUE"/>
  <p:tag name="LAYOUTCATEGORY" val="Primary Field Layouts"/>
  <p:tag name="LAYOUTDISPLAYNAME" val="One Column"/>
  <p:tag name="LAYOUTNAME" val="One Column"/>
  <p:tag name="PAGETYPE" val="BodyPage"/>
  <p:tag name="APPVERSION" val="2.00.004"/>
  <p:tag name="SLIDEID" val="PriOneCol"/>
  <p:tag name="ISPAGEELEMENT" val="Yes"/>
  <p:tag name="SHOWINNEWSLIDEDIALOG" val="Yes"/>
  <p:tag name="ALLOWMORETHANONE" val="Yes"/>
  <p:tag name="ALLOWPAGETITLE" val="Yes"/>
  <p:tag name="HASPROJECTNAME" val="Yes"/>
  <p:tag name="HASTRAILER" val="Yes"/>
  <p:tag name="SUPPRESSPAGENUMBER" val="No"/>
  <p:tag name="ALLOWINCLUDEINTOC" val="Yes"/>
  <p:tag name="HASKEYPOINTS" val="Yes"/>
  <p:tag name="INCLUDEINTOC" val="No"/>
  <p:tag name="ALLOWPAGESUBTITLE" val="Yes"/>
  <p:tag name="HASSLIDEFOOTER" val="Yes"/>
  <p:tag name="LISTORDER" val="1"/>
  <p:tag name="BACKCOLOR" val="Slide Background"/>
  <p:tag name="DEVICE" val="Canon Colorpass 1000"/>
  <p:tag name="SCHEME" val="Printed"/>
  <p:tag name="LANGUAGE" val="English (United States)"/>
  <p:tag name="STYLE" val="IBD"/>
  <p:tag name="ZZZJOB1/21/2010 7:46:09 PM" val="145H997"/>
  <p:tag name="ZZZJOB2/5/2010 3:05:01 PM" val="617J001"/>
  <p:tag name="ZZZJOB2/5/2010 3:18:40 PM" val="76J7032"/>
  <p:tag name="JOB" val="617J001"/>
</p:tagLst>
</file>

<file path=ppt/tags/tag10.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00.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01.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02.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03.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04.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05.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06.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07.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08.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09.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1.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10.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11.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12.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13.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14.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15.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16.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17.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18.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19.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2.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20.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21.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22.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23.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24.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25.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26.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27.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28.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29.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3.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30.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31.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32.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33.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34.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35.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36.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37.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38.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39.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4.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40.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41.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42.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43.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44.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45.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46.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47.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48.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49.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5.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50.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51.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52.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53.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54.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55.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56.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57.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58.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59.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6.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60.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61.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62.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63.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64.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65.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66.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67.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68.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69.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7.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70.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71.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72.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73.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74.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75.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76.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77.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78.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79.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8.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80.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81.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82.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83.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84.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85.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86.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87.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88.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89.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9.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90.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91.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92.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93.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94.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95.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96.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97.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98.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99.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2.xml><?xml version="1.0" encoding="utf-8"?>
<p:tagLst xmlns:a="http://schemas.openxmlformats.org/drawingml/2006/main" xmlns:r="http://schemas.openxmlformats.org/officeDocument/2006/relationships" xmlns:p="http://schemas.openxmlformats.org/presentationml/2006/main">
  <p:tag name="FWCONVERSIONSHAPES" val="Shape No. 18"/>
  <p:tag name="FILLFORECOLOR" val="Color 5"/>
  <p:tag name="DEVICE" val="Canon Colorpass 1000"/>
</p:tagLst>
</file>

<file path=ppt/tags/tag20.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200.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201.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202.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203.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204.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205.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206.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207.xml><?xml version="1.0" encoding="utf-8"?>
<p:tagLst xmlns:a="http://schemas.openxmlformats.org/drawingml/2006/main" xmlns:r="http://schemas.openxmlformats.org/officeDocument/2006/relationships" xmlns:p="http://schemas.openxmlformats.org/presentationml/2006/main">
  <p:tag name="DDVERSION" val="2.0"/>
  <p:tag name="NUMBERINLAYOUT" val="7"/>
  <p:tag name="SLIPSHEET" val="NO VALUE"/>
  <p:tag name="SLIPSHEETTYPE" val="NO VALUE"/>
  <p:tag name="LAYOUTCATEGORY" val="Primary Field Layouts"/>
  <p:tag name="LAYOUTDISPLAYNAME" val="One Column"/>
  <p:tag name="LAYOUTNAME" val="One Column"/>
  <p:tag name="PAGETYPE" val="BodyPage"/>
  <p:tag name="APPVERSION" val="2.00.004"/>
  <p:tag name="SLIDEID" val="PriOneCol"/>
  <p:tag name="ISPAGEELEMENT" val="Yes"/>
  <p:tag name="SHOWINNEWSLIDEDIALOG" val="Yes"/>
  <p:tag name="ALLOWMORETHANONE" val="Yes"/>
  <p:tag name="ALLOWPAGETITLE" val="Yes"/>
  <p:tag name="HASPROJECTNAME" val="Yes"/>
  <p:tag name="HASTRAILER" val="Yes"/>
  <p:tag name="SUPPRESSPAGENUMBER" val="No"/>
  <p:tag name="ALLOWINCLUDEINTOC" val="Yes"/>
  <p:tag name="HASKEYPOINTS" val="Yes"/>
  <p:tag name="INCLUDEINTOC" val="No"/>
  <p:tag name="ALLOWPAGESUBTITLE" val="Yes"/>
  <p:tag name="HASSLIDEFOOTER" val="Yes"/>
  <p:tag name="LISTORDER" val="1"/>
  <p:tag name="BACKCOLOR" val="Slide Background"/>
  <p:tag name="DEVICE" val="Canon Colorpass 1000"/>
  <p:tag name="SCHEME" val="Printed"/>
  <p:tag name="LANGUAGE" val="English (United States)"/>
  <p:tag name="STYLE" val="IBD"/>
  <p:tag name="ZZZJOB1/21/2010 7:46:09 PM" val="145H997"/>
  <p:tag name="ZZZJOB2/5/2010 3:05:01 PM" val="617J001"/>
  <p:tag name="ZZZJOB2/5/2010 3:18:40 PM" val="76J7032"/>
  <p:tag name="JOB" val="617J001"/>
</p:tagLst>
</file>

<file path=ppt/tags/tag21.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22.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23.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24.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25.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26.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27.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28.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29.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3.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30.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31.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32.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33.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34.xml><?xml version="1.0" encoding="utf-8"?>
<p:tagLst xmlns:a="http://schemas.openxmlformats.org/drawingml/2006/main" xmlns:r="http://schemas.openxmlformats.org/officeDocument/2006/relationships" xmlns:p="http://schemas.openxmlformats.org/presentationml/2006/main">
  <p:tag name="FIRMWIDECONVERSION" val="YES"/>
</p:tagLst>
</file>

<file path=ppt/tags/tag35.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36.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37.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38.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39.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4.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40.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41.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42.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43.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44.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45.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46.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47.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48.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49.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5.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50.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51.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52.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53.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54.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55.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56.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57.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58.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59.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6.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60.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61.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62.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63.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64.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65.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66.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67.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68.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69.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7.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70.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71.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72.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73.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74.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75.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76.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77.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78.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79.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8.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80.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81.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82.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83.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84.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85.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86.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87.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88.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89.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9.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90.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91.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92.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93.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94.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95.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96.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97.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98.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99.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TotalTime>
  <Words>2102</Words>
  <Application>Microsoft Office PowerPoint</Application>
  <PresentationFormat>On-screen Show (4:3)</PresentationFormat>
  <Paragraphs>492</Paragraphs>
  <Slides>30</Slides>
  <Notes>9</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43" baseType="lpstr">
      <vt:lpstr>SimSun</vt:lpstr>
      <vt:lpstr>Arial</vt:lpstr>
      <vt:lpstr>Arial Black</vt:lpstr>
      <vt:lpstr>Book Antiqua</vt:lpstr>
      <vt:lpstr>Calibri</vt:lpstr>
      <vt:lpstr>Century Gothic</vt:lpstr>
      <vt:lpstr>Corbel</vt:lpstr>
      <vt:lpstr>MV Boli</vt:lpstr>
      <vt:lpstr>Tahoma</vt:lpstr>
      <vt:lpstr>Times New Roman</vt:lpstr>
      <vt:lpstr>Wingdings</vt:lpstr>
      <vt:lpstr>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Book mould Grid Quality vis-à-vis Punched Grid Quality based on feed back from OAK Press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Shaw, Pradeep</dc:creator>
  <cp:lastModifiedBy>Singh, Krishnakant</cp:lastModifiedBy>
  <cp:revision>37</cp:revision>
  <dcterms:created xsi:type="dcterms:W3CDTF">2006-08-16T00:00:00Z</dcterms:created>
  <dcterms:modified xsi:type="dcterms:W3CDTF">2017-02-17T09:01:31Z</dcterms:modified>
</cp:coreProperties>
</file>