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Automation &amp; Lean Manufacturing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err="1" smtClean="0"/>
              <a:t>Kallol</a:t>
            </a:r>
            <a:r>
              <a:rPr lang="en-IN" dirty="0" smtClean="0"/>
              <a:t> Datta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912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Lean Manufacturing Defined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/>
              <a:t>Lean manufacturing system is a management technique that embraces all aspect of production method for reduction of waste from the value stream to remain competitive.</a:t>
            </a:r>
            <a:endParaRPr lang="en-IN" sz="2400" dirty="0"/>
          </a:p>
          <a:p>
            <a:endParaRPr lang="en-IN" sz="2400" dirty="0" smtClean="0">
              <a:latin typeface="+mn-lt"/>
            </a:endParaRPr>
          </a:p>
          <a:p>
            <a:r>
              <a:rPr lang="en-IN" sz="2400" dirty="0" smtClean="0"/>
              <a:t>Lean is a systematic method for the elimination of waste(MUDA) in manufacturing process. Lean takes into account waste created through over burden (MURI) and unevenness(MURA)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907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Cont</a:t>
            </a:r>
            <a:r>
              <a:rPr lang="en-IN" dirty="0" smtClean="0"/>
              <a:t>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smtClean="0"/>
              <a:t>In general seven type of classic waste are noticed in manufacturing environment :  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* over production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* waiting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* defects and errors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* excess motion and movement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* excess inventory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* inefficient process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* excess transportation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835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Cont</a:t>
            </a:r>
            <a:r>
              <a:rPr lang="en-IN" dirty="0" smtClean="0"/>
              <a:t>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dirty="0" smtClean="0"/>
              <a:t>These classic types waste can be seen on a daily basis in many production environment – mostly with high degree of manual operation.</a:t>
            </a:r>
          </a:p>
          <a:p>
            <a:r>
              <a:rPr lang="en-IN" dirty="0" smtClean="0"/>
              <a:t>Further analysis has identified two other types of waste that Lean can address: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Talent : Effect of poor or inadequate training or an operator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interface that is poorly designed which may lead to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operators errors.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Energy: Many production system found not to be energy efficient.</a:t>
            </a:r>
          </a:p>
        </p:txBody>
      </p:sp>
    </p:spTree>
    <p:extLst>
      <p:ext uri="{BB962C8B-B14F-4D97-AF65-F5344CB8AC3E}">
        <p14:creationId xmlns:p14="http://schemas.microsoft.com/office/powerpoint/2010/main" val="286704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Lean Manufacturer: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To become competitive one must become Lean Manufacturer by attacking waste every where by establishing best process and using right kind of </a:t>
            </a:r>
            <a:r>
              <a:rPr lang="en-IN" b="1" u="sng" dirty="0"/>
              <a:t>P</a:t>
            </a:r>
            <a:r>
              <a:rPr lang="en-IN" b="1" u="sng" dirty="0" smtClean="0"/>
              <a:t>roduction </a:t>
            </a:r>
            <a:r>
              <a:rPr lang="en-IN" b="1" u="sng" dirty="0"/>
              <a:t>S</a:t>
            </a:r>
            <a:r>
              <a:rPr lang="en-IN" b="1" u="sng" dirty="0" smtClean="0"/>
              <a:t>ystem </a:t>
            </a:r>
            <a:r>
              <a:rPr lang="en-IN" dirty="0" smtClean="0"/>
              <a:t>– that enable us to : </a:t>
            </a:r>
          </a:p>
          <a:p>
            <a:pPr marL="0" indent="0">
              <a:buNone/>
            </a:pPr>
            <a:r>
              <a:rPr lang="en-IN" dirty="0" smtClean="0"/>
              <a:t>       - Reduce Inventory,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- Eliminate down time,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- Reduce space requirement,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- Avoid errors / mistake ( </a:t>
            </a:r>
            <a:r>
              <a:rPr lang="en-IN" dirty="0" err="1" smtClean="0"/>
              <a:t>Poka</a:t>
            </a:r>
            <a:r>
              <a:rPr lang="en-IN" dirty="0" smtClean="0"/>
              <a:t>-Yoke)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- Intelligently monitor and track production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- Avoid over production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- Shorten transport routes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6929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Right Production System: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helpful approach to choosing the right production system is to think in terms of production volume and product mix.</a:t>
            </a:r>
          </a:p>
          <a:p>
            <a:r>
              <a:rPr lang="en-IN" dirty="0" smtClean="0"/>
              <a:t>There could be four type of production system like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- Manual production system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- Modular production system with some automation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- Stand alone automated production cell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- and fully automated production</a:t>
            </a:r>
          </a:p>
        </p:txBody>
      </p:sp>
    </p:spTree>
    <p:extLst>
      <p:ext uri="{BB962C8B-B14F-4D97-AF65-F5344CB8AC3E}">
        <p14:creationId xmlns:p14="http://schemas.microsoft.com/office/powerpoint/2010/main" val="239810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Automation in Lean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/>
              <a:t>Lean manufacturing system and Automation can coexists.</a:t>
            </a:r>
            <a:r>
              <a:rPr lang="en-IN" sz="2400" dirty="0"/>
              <a:t> Although many Lean purist content that Lean goal conflicts with using </a:t>
            </a:r>
            <a:r>
              <a:rPr lang="en-IN" sz="2400" dirty="0" smtClean="0"/>
              <a:t>automation.</a:t>
            </a:r>
          </a:p>
          <a:p>
            <a:r>
              <a:rPr lang="en-IN" sz="2400" dirty="0" smtClean="0"/>
              <a:t> With the right introduction of Automation, Lean system can improve manufacturing process and boost quality and productivity.</a:t>
            </a:r>
          </a:p>
          <a:p>
            <a:r>
              <a:rPr lang="en-IN" sz="2400" dirty="0" smtClean="0"/>
              <a:t>However we must remember cost of Automation is high and Automation is not flexible. Where in human working is much flexible than machine.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635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Cont</a:t>
            </a:r>
            <a:r>
              <a:rPr lang="en-IN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Some condition where Automation can be used for better result:</a:t>
            </a:r>
          </a:p>
          <a:p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   - where production volume is high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- the working condition is unhealthy for human in long term, like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shot blasting and Painting.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-the working condition is dangerous or difficult to approach by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operator.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- heavy loading such as  moving of semi finish product repeatedly.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- the process demands very fine and accurate finish.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- the  job is repetitive and simple.       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3911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Conclusion: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sz="2800" dirty="0" smtClean="0"/>
              <a:t>Finally there is no conflict between Automation and Lean Manufacturing , actually , they are supporting each other to improve the competitiveness of the organisation.</a:t>
            </a:r>
          </a:p>
          <a:p>
            <a:endParaRPr lang="en-IN" sz="2800" dirty="0" smtClean="0"/>
          </a:p>
          <a:p>
            <a:pPr marL="0" indent="0">
              <a:buNone/>
            </a:pPr>
            <a:r>
              <a:rPr lang="en-IN" sz="4000" dirty="0" smtClean="0"/>
              <a:t>                   “ THANK YOU”</a:t>
            </a:r>
          </a:p>
        </p:txBody>
      </p:sp>
    </p:spTree>
    <p:extLst>
      <p:ext uri="{BB962C8B-B14F-4D97-AF65-F5344CB8AC3E}">
        <p14:creationId xmlns:p14="http://schemas.microsoft.com/office/powerpoint/2010/main" val="562291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238</TotalTime>
  <Words>516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Automation &amp; Lean Manufacturing</vt:lpstr>
      <vt:lpstr>Lean Manufacturing Defined</vt:lpstr>
      <vt:lpstr>Cont:</vt:lpstr>
      <vt:lpstr>Cont:</vt:lpstr>
      <vt:lpstr>Lean Manufacturer:</vt:lpstr>
      <vt:lpstr>Right Production System:</vt:lpstr>
      <vt:lpstr>Automation in Lean</vt:lpstr>
      <vt:lpstr>Cont:</vt:lpstr>
      <vt:lpstr>Conclusion: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Automation &amp; Lean Manufacturing</dc:title>
  <dc:creator>Kanishka Datta</dc:creator>
  <cp:lastModifiedBy>Kanishka Datta</cp:lastModifiedBy>
  <cp:revision>17</cp:revision>
  <dcterms:created xsi:type="dcterms:W3CDTF">2017-02-13T07:44:45Z</dcterms:created>
  <dcterms:modified xsi:type="dcterms:W3CDTF">2017-02-13T11:51:00Z</dcterms:modified>
</cp:coreProperties>
</file>